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87" r:id="rId2"/>
    <p:sldId id="329" r:id="rId3"/>
    <p:sldId id="322" r:id="rId4"/>
    <p:sldId id="321" r:id="rId5"/>
    <p:sldId id="313" r:id="rId6"/>
    <p:sldId id="312" r:id="rId7"/>
    <p:sldId id="311" r:id="rId8"/>
    <p:sldId id="301" r:id="rId9"/>
    <p:sldId id="303" r:id="rId10"/>
    <p:sldId id="304" r:id="rId11"/>
    <p:sldId id="305" r:id="rId12"/>
    <p:sldId id="324" r:id="rId13"/>
    <p:sldId id="317" r:id="rId14"/>
    <p:sldId id="318" r:id="rId15"/>
    <p:sldId id="306" r:id="rId16"/>
    <p:sldId id="326" r:id="rId17"/>
    <p:sldId id="316" r:id="rId18"/>
    <p:sldId id="327" r:id="rId19"/>
    <p:sldId id="332" r:id="rId20"/>
    <p:sldId id="330" r:id="rId21"/>
    <p:sldId id="331" r:id="rId22"/>
    <p:sldId id="32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3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C"/>
    <a:srgbClr val="FFFF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85" autoAdjust="0"/>
    <p:restoredTop sz="94660"/>
  </p:normalViewPr>
  <p:slideViewPr>
    <p:cSldViewPr snapToGrid="0">
      <p:cViewPr>
        <p:scale>
          <a:sx n="66" d="100"/>
          <a:sy n="66" d="100"/>
        </p:scale>
        <p:origin x="1734" y="11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C4-4657-A809-DA2DF0D972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FC4-4657-A809-DA2DF0D972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FC4-4657-A809-DA2DF0D972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07499480"/>
        <c:axId val="807499808"/>
        <c:axId val="0"/>
      </c:bar3DChart>
      <c:catAx>
        <c:axId val="807499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7499808"/>
        <c:crosses val="autoZero"/>
        <c:auto val="1"/>
        <c:lblAlgn val="ctr"/>
        <c:lblOffset val="100"/>
        <c:noMultiLvlLbl val="0"/>
      </c:catAx>
      <c:valAx>
        <c:axId val="8074998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7499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D5-40F0-BD9B-F8D3430165C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D5-40F0-BD9B-F8D3430165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87585416"/>
        <c:axId val="787587056"/>
      </c:areaChart>
      <c:dateAx>
        <c:axId val="78758541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7587056"/>
        <c:crosses val="autoZero"/>
        <c:auto val="1"/>
        <c:lblOffset val="100"/>
        <c:baseTimeUnit val="days"/>
      </c:dateAx>
      <c:valAx>
        <c:axId val="787587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758541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0" i="0" u="none" strike="noStrike" kern="1200" spc="70" baseline="0">
              <a:solidFill>
                <a:schemeClr val="dk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28575">
              <a:solidFill>
                <a:schemeClr val="accent3"/>
              </a:solidFill>
            </a:ln>
            <a:effectLst/>
          </c:spPr>
          <c:marker>
            <c:symbol val="none"/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DD90-4CAF-A65D-322D864D17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97147920"/>
        <c:axId val="797140048"/>
      </c:scatterChart>
      <c:valAx>
        <c:axId val="7971479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7140048"/>
        <c:crosses val="autoZero"/>
        <c:crossBetween val="midCat"/>
      </c:valAx>
      <c:valAx>
        <c:axId val="797140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71479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100000">
          <a:schemeClr val="lt1">
            <a:lumMod val="95000"/>
          </a:schemeClr>
        </a:gs>
        <a:gs pos="43000">
          <a:schemeClr val="lt1"/>
        </a:gs>
      </a:gsLst>
      <a:path path="circle">
        <a:fillToRect l="50000" t="50000" r="50000" b="50000"/>
      </a:path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0" i="0" u="none" strike="noStrike" kern="1200" spc="70" baseline="0">
              <a:solidFill>
                <a:schemeClr val="dk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solidFill>
              <a:schemeClr val="accent3"/>
            </a:solidFill>
            <a:ln w="25400">
              <a:solidFill>
                <a:schemeClr val="accent3"/>
              </a:solidFill>
            </a:ln>
            <a:effectLst/>
          </c:spPr>
          <c:invertIfNegative val="0"/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bubbleSize>
            <c:numLit>
              <c:formatCode>General</c:formatCode>
              <c:ptCount val="3"/>
              <c:pt idx="0">
                <c:v>1</c:v>
              </c:pt>
              <c:pt idx="1">
                <c:v>1</c:v>
              </c:pt>
              <c:pt idx="2">
                <c:v>1</c:v>
              </c:pt>
            </c:numLit>
          </c:bubbleSize>
          <c:bubble3D val="0"/>
          <c:extLst>
            <c:ext xmlns:c16="http://schemas.microsoft.com/office/drawing/2014/chart" uri="{C3380CC4-5D6E-409C-BE32-E72D297353CC}">
              <c16:uniqueId val="{00000000-DD90-4CAF-A65D-322D864D17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797147920"/>
        <c:axId val="797140048"/>
      </c:bubbleChart>
      <c:valAx>
        <c:axId val="7971479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7140048"/>
        <c:crosses val="autoZero"/>
        <c:crossBetween val="midCat"/>
      </c:valAx>
      <c:valAx>
        <c:axId val="797140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71479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100000">
          <a:schemeClr val="lt1">
            <a:lumMod val="95000"/>
          </a:schemeClr>
        </a:gs>
        <a:gs pos="43000">
          <a:schemeClr val="lt1"/>
        </a:gs>
      </a:gsLst>
      <a:path path="circle">
        <a:fillToRect l="50000" t="50000" r="50000" b="50000"/>
      </a:path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4">
  <cs:axisTitle>
    <cs:lnRef idx="0"/>
    <cs:fillRef idx="0"/>
    <cs:effectRef idx="0"/>
    <cs:fontRef idx="minor">
      <a:schemeClr val="dk1">
        <a:lumMod val="50000"/>
        <a:lumOff val="50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50000"/>
        <a:lumOff val="50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100000">
            <a:schemeClr val="lt1">
              <a:lumMod val="95000"/>
            </a:schemeClr>
          </a:gs>
          <a:gs pos="43000">
            <a:schemeClr val="lt1"/>
          </a:gs>
        </a:gsLst>
        <a:path path="circle">
          <a:fillToRect l="50000" t="50000" r="50000" b="50000"/>
        </a:path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>
        <a:solidFill>
          <a:schemeClr val="phClr">
            <a:alpha val="20000"/>
          </a:schemeClr>
        </a:solidFill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50000"/>
        <a:lumOff val="50000"/>
      </a:schemeClr>
    </cs:fontRef>
    <cs:spPr>
      <a:ln w="9525" cap="rnd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tx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2128" b="0" kern="1200" spc="70" baseline="0"/>
  </cs:title>
  <cs:trendline>
    <cs:lnRef idx="0">
      <cs:styleClr val="0"/>
    </cs:lnRef>
    <cs:fillRef idx="0"/>
    <cs:effectRef idx="0"/>
    <cs:fontRef idx="minor">
      <a:schemeClr val="tx1"/>
    </cs:fontRef>
    <cs:spPr>
      <a:ln w="63500" cap="rnd" cmpd="sng" algn="ctr">
        <a:solidFill>
          <a:schemeClr val="phClr">
            <a:alpha val="25000"/>
          </a:schemeClr>
        </a:solidFill>
        <a:round/>
      </a:ln>
    </cs:spPr>
  </cs:trendline>
  <cs:trendlineLabel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44">
  <cs:axisTitle>
    <cs:lnRef idx="0"/>
    <cs:fillRef idx="0"/>
    <cs:effectRef idx="0"/>
    <cs:fontRef idx="minor">
      <a:schemeClr val="dk1">
        <a:lumMod val="50000"/>
        <a:lumOff val="50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50000"/>
        <a:lumOff val="50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100000">
            <a:schemeClr val="lt1">
              <a:lumMod val="95000"/>
            </a:schemeClr>
          </a:gs>
          <a:gs pos="43000">
            <a:schemeClr val="lt1"/>
          </a:gs>
        </a:gsLst>
        <a:path path="circle">
          <a:fillToRect l="50000" t="50000" r="50000" b="50000"/>
        </a:path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>
        <a:solidFill>
          <a:schemeClr val="phClr">
            <a:alpha val="20000"/>
          </a:schemeClr>
        </a:solidFill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50000"/>
        <a:lumOff val="50000"/>
      </a:schemeClr>
    </cs:fontRef>
    <cs:spPr>
      <a:ln w="9525" cap="rnd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tx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2128" b="0" kern="1200" spc="70" baseline="0"/>
  </cs:title>
  <cs:trendline>
    <cs:lnRef idx="0">
      <cs:styleClr val="0"/>
    </cs:lnRef>
    <cs:fillRef idx="0"/>
    <cs:effectRef idx="0"/>
    <cs:fontRef idx="minor">
      <a:schemeClr val="tx1"/>
    </cs:fontRef>
    <cs:spPr>
      <a:ln w="63500" cap="rnd" cmpd="sng" algn="ctr">
        <a:solidFill>
          <a:schemeClr val="phClr">
            <a:alpha val="25000"/>
          </a:schemeClr>
        </a:solidFill>
        <a:round/>
      </a:ln>
    </cs:spPr>
  </cs:trendline>
  <cs:trendlineLabel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00D089-B122-4FBF-8EE9-A77CA87AA5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EBED5BB-54E5-41F9-9B32-FDAF07A5405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323734" y="1955800"/>
            <a:ext cx="5122821" cy="3983462"/>
          </a:xfrm>
          <a:custGeom>
            <a:avLst/>
            <a:gdLst>
              <a:gd name="connsiteX0" fmla="*/ 0 w 5122821"/>
              <a:gd name="connsiteY0" fmla="*/ 0 h 3983462"/>
              <a:gd name="connsiteX1" fmla="*/ 5122821 w 5122821"/>
              <a:gd name="connsiteY1" fmla="*/ 0 h 3983462"/>
              <a:gd name="connsiteX2" fmla="*/ 5122821 w 5122821"/>
              <a:gd name="connsiteY2" fmla="*/ 3983462 h 3983462"/>
              <a:gd name="connsiteX3" fmla="*/ 0 w 5122821"/>
              <a:gd name="connsiteY3" fmla="*/ 3983462 h 398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2821" h="3983462">
                <a:moveTo>
                  <a:pt x="0" y="0"/>
                </a:moveTo>
                <a:lnTo>
                  <a:pt x="5122821" y="0"/>
                </a:lnTo>
                <a:lnTo>
                  <a:pt x="5122821" y="3983462"/>
                </a:lnTo>
                <a:lnTo>
                  <a:pt x="0" y="39834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50891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F006C01-55BA-4F58-AD11-D99E18742D8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4514850" cy="6858000"/>
          </a:xfrm>
          <a:custGeom>
            <a:avLst/>
            <a:gdLst>
              <a:gd name="connsiteX0" fmla="*/ 0 w 4514850"/>
              <a:gd name="connsiteY0" fmla="*/ 0 h 6858000"/>
              <a:gd name="connsiteX1" fmla="*/ 4514850 w 4514850"/>
              <a:gd name="connsiteY1" fmla="*/ 0 h 6858000"/>
              <a:gd name="connsiteX2" fmla="*/ 4514850 w 4514850"/>
              <a:gd name="connsiteY2" fmla="*/ 6858000 h 6858000"/>
              <a:gd name="connsiteX3" fmla="*/ 0 w 45148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4850" h="6858000">
                <a:moveTo>
                  <a:pt x="0" y="0"/>
                </a:moveTo>
                <a:lnTo>
                  <a:pt x="4514850" y="0"/>
                </a:lnTo>
                <a:lnTo>
                  <a:pt x="45148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4BCC4A-334F-4EAC-82E3-C5C355E403D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630057" y="3429000"/>
            <a:ext cx="5094513" cy="3429000"/>
          </a:xfrm>
          <a:custGeom>
            <a:avLst/>
            <a:gdLst>
              <a:gd name="connsiteX0" fmla="*/ 0 w 5094513"/>
              <a:gd name="connsiteY0" fmla="*/ 0 h 3429000"/>
              <a:gd name="connsiteX1" fmla="*/ 5094513 w 5094513"/>
              <a:gd name="connsiteY1" fmla="*/ 0 h 3429000"/>
              <a:gd name="connsiteX2" fmla="*/ 5094513 w 5094513"/>
              <a:gd name="connsiteY2" fmla="*/ 3429000 h 3429000"/>
              <a:gd name="connsiteX3" fmla="*/ 0 w 5094513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4513" h="3429000">
                <a:moveTo>
                  <a:pt x="0" y="0"/>
                </a:moveTo>
                <a:lnTo>
                  <a:pt x="5094513" y="0"/>
                </a:lnTo>
                <a:lnTo>
                  <a:pt x="5094513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742143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A06BA01-4A65-4C43-9F86-75BEE97C146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56999" y="2344473"/>
            <a:ext cx="1853166" cy="1853166"/>
          </a:xfrm>
          <a:custGeom>
            <a:avLst/>
            <a:gdLst>
              <a:gd name="connsiteX0" fmla="*/ 0 w 1853166"/>
              <a:gd name="connsiteY0" fmla="*/ 0 h 1853166"/>
              <a:gd name="connsiteX1" fmla="*/ 1853166 w 1853166"/>
              <a:gd name="connsiteY1" fmla="*/ 0 h 1853166"/>
              <a:gd name="connsiteX2" fmla="*/ 1853166 w 1853166"/>
              <a:gd name="connsiteY2" fmla="*/ 1853166 h 1853166"/>
              <a:gd name="connsiteX3" fmla="*/ 0 w 1853166"/>
              <a:gd name="connsiteY3" fmla="*/ 1853166 h 1853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3166" h="1853166">
                <a:moveTo>
                  <a:pt x="0" y="0"/>
                </a:moveTo>
                <a:lnTo>
                  <a:pt x="1853166" y="0"/>
                </a:lnTo>
                <a:lnTo>
                  <a:pt x="1853166" y="1853166"/>
                </a:lnTo>
                <a:lnTo>
                  <a:pt x="0" y="1853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1C385E6-0A43-46F4-83C2-48A8988715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933375" y="2344473"/>
            <a:ext cx="1853166" cy="1853166"/>
          </a:xfrm>
          <a:custGeom>
            <a:avLst/>
            <a:gdLst>
              <a:gd name="connsiteX0" fmla="*/ 0 w 1853166"/>
              <a:gd name="connsiteY0" fmla="*/ 0 h 1853166"/>
              <a:gd name="connsiteX1" fmla="*/ 1853166 w 1853166"/>
              <a:gd name="connsiteY1" fmla="*/ 0 h 1853166"/>
              <a:gd name="connsiteX2" fmla="*/ 1853166 w 1853166"/>
              <a:gd name="connsiteY2" fmla="*/ 1853166 h 1853166"/>
              <a:gd name="connsiteX3" fmla="*/ 0 w 1853166"/>
              <a:gd name="connsiteY3" fmla="*/ 1853166 h 1853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3166" h="1853166">
                <a:moveTo>
                  <a:pt x="0" y="0"/>
                </a:moveTo>
                <a:lnTo>
                  <a:pt x="1853166" y="0"/>
                </a:lnTo>
                <a:lnTo>
                  <a:pt x="1853166" y="1853166"/>
                </a:lnTo>
                <a:lnTo>
                  <a:pt x="0" y="1853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12ED43F-98F7-4753-A1A7-EEC1BF39ED7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263331" y="2344473"/>
            <a:ext cx="1853166" cy="1853166"/>
          </a:xfrm>
          <a:custGeom>
            <a:avLst/>
            <a:gdLst>
              <a:gd name="connsiteX0" fmla="*/ 0 w 1853166"/>
              <a:gd name="connsiteY0" fmla="*/ 0 h 1853166"/>
              <a:gd name="connsiteX1" fmla="*/ 1853166 w 1853166"/>
              <a:gd name="connsiteY1" fmla="*/ 0 h 1853166"/>
              <a:gd name="connsiteX2" fmla="*/ 1853166 w 1853166"/>
              <a:gd name="connsiteY2" fmla="*/ 1853166 h 1853166"/>
              <a:gd name="connsiteX3" fmla="*/ 0 w 1853166"/>
              <a:gd name="connsiteY3" fmla="*/ 1853166 h 1853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3166" h="1853166">
                <a:moveTo>
                  <a:pt x="0" y="0"/>
                </a:moveTo>
                <a:lnTo>
                  <a:pt x="1853166" y="0"/>
                </a:lnTo>
                <a:lnTo>
                  <a:pt x="1853166" y="1853166"/>
                </a:lnTo>
                <a:lnTo>
                  <a:pt x="0" y="1853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7169396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DC82E35-D583-4AEB-83EA-B349CDF44021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786916" y="1139371"/>
            <a:ext cx="3091543" cy="4572000"/>
          </a:xfrm>
          <a:custGeom>
            <a:avLst/>
            <a:gdLst>
              <a:gd name="connsiteX0" fmla="*/ 0 w 3091543"/>
              <a:gd name="connsiteY0" fmla="*/ 0 h 4572000"/>
              <a:gd name="connsiteX1" fmla="*/ 3091543 w 3091543"/>
              <a:gd name="connsiteY1" fmla="*/ 0 h 4572000"/>
              <a:gd name="connsiteX2" fmla="*/ 3091543 w 3091543"/>
              <a:gd name="connsiteY2" fmla="*/ 4572000 h 4572000"/>
              <a:gd name="connsiteX3" fmla="*/ 0 w 3091543"/>
              <a:gd name="connsiteY3" fmla="*/ 457200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1543" h="4572000">
                <a:moveTo>
                  <a:pt x="0" y="0"/>
                </a:moveTo>
                <a:lnTo>
                  <a:pt x="3091543" y="0"/>
                </a:lnTo>
                <a:lnTo>
                  <a:pt x="3091543" y="4572000"/>
                </a:lnTo>
                <a:lnTo>
                  <a:pt x="0" y="4572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176EDEC-5516-4057-925C-13D25FAE6F0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50230" y="1139371"/>
            <a:ext cx="3091543" cy="4572000"/>
          </a:xfrm>
          <a:custGeom>
            <a:avLst/>
            <a:gdLst>
              <a:gd name="connsiteX0" fmla="*/ 0 w 3091543"/>
              <a:gd name="connsiteY0" fmla="*/ 0 h 4572000"/>
              <a:gd name="connsiteX1" fmla="*/ 3091543 w 3091543"/>
              <a:gd name="connsiteY1" fmla="*/ 0 h 4572000"/>
              <a:gd name="connsiteX2" fmla="*/ 3091543 w 3091543"/>
              <a:gd name="connsiteY2" fmla="*/ 4572000 h 4572000"/>
              <a:gd name="connsiteX3" fmla="*/ 0 w 3091543"/>
              <a:gd name="connsiteY3" fmla="*/ 457200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1543" h="4572000">
                <a:moveTo>
                  <a:pt x="0" y="0"/>
                </a:moveTo>
                <a:lnTo>
                  <a:pt x="3091543" y="0"/>
                </a:lnTo>
                <a:lnTo>
                  <a:pt x="3091543" y="4572000"/>
                </a:lnTo>
                <a:lnTo>
                  <a:pt x="0" y="4572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2D3CAEE-E47A-4BE0-85CC-0A5DE4344F7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313544" y="1139371"/>
            <a:ext cx="3091543" cy="4572000"/>
          </a:xfrm>
          <a:custGeom>
            <a:avLst/>
            <a:gdLst>
              <a:gd name="connsiteX0" fmla="*/ 0 w 3091543"/>
              <a:gd name="connsiteY0" fmla="*/ 0 h 4572000"/>
              <a:gd name="connsiteX1" fmla="*/ 3091543 w 3091543"/>
              <a:gd name="connsiteY1" fmla="*/ 0 h 4572000"/>
              <a:gd name="connsiteX2" fmla="*/ 3091543 w 3091543"/>
              <a:gd name="connsiteY2" fmla="*/ 4572000 h 4572000"/>
              <a:gd name="connsiteX3" fmla="*/ 0 w 3091543"/>
              <a:gd name="connsiteY3" fmla="*/ 457200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1543" h="4572000">
                <a:moveTo>
                  <a:pt x="0" y="0"/>
                </a:moveTo>
                <a:lnTo>
                  <a:pt x="3091543" y="0"/>
                </a:lnTo>
                <a:lnTo>
                  <a:pt x="3091543" y="4572000"/>
                </a:lnTo>
                <a:lnTo>
                  <a:pt x="0" y="4572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319007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AA8E5C2-FFC1-402C-8CC1-A1294AE6A35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711969" y="2462538"/>
            <a:ext cx="1526526" cy="1526526"/>
          </a:xfrm>
          <a:custGeom>
            <a:avLst/>
            <a:gdLst>
              <a:gd name="connsiteX0" fmla="*/ 763263 w 1526526"/>
              <a:gd name="connsiteY0" fmla="*/ 0 h 1526526"/>
              <a:gd name="connsiteX1" fmla="*/ 1526526 w 1526526"/>
              <a:gd name="connsiteY1" fmla="*/ 763263 h 1526526"/>
              <a:gd name="connsiteX2" fmla="*/ 763263 w 1526526"/>
              <a:gd name="connsiteY2" fmla="*/ 1526526 h 1526526"/>
              <a:gd name="connsiteX3" fmla="*/ 0 w 1526526"/>
              <a:gd name="connsiteY3" fmla="*/ 763263 h 1526526"/>
              <a:gd name="connsiteX4" fmla="*/ 763263 w 1526526"/>
              <a:gd name="connsiteY4" fmla="*/ 0 h 152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6526" h="1526526">
                <a:moveTo>
                  <a:pt x="763263" y="0"/>
                </a:moveTo>
                <a:cubicBezTo>
                  <a:pt x="1184802" y="0"/>
                  <a:pt x="1526526" y="341724"/>
                  <a:pt x="1526526" y="763263"/>
                </a:cubicBezTo>
                <a:cubicBezTo>
                  <a:pt x="1526526" y="1184802"/>
                  <a:pt x="1184802" y="1526526"/>
                  <a:pt x="763263" y="1526526"/>
                </a:cubicBezTo>
                <a:cubicBezTo>
                  <a:pt x="341724" y="1526526"/>
                  <a:pt x="0" y="1184802"/>
                  <a:pt x="0" y="763263"/>
                </a:cubicBezTo>
                <a:cubicBezTo>
                  <a:pt x="0" y="341724"/>
                  <a:pt x="341724" y="0"/>
                  <a:pt x="7632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C695C1FF-29CE-4F6C-8B91-637CD48349F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463366" y="2462538"/>
            <a:ext cx="1526526" cy="1526526"/>
          </a:xfrm>
          <a:custGeom>
            <a:avLst/>
            <a:gdLst>
              <a:gd name="connsiteX0" fmla="*/ 763263 w 1526526"/>
              <a:gd name="connsiteY0" fmla="*/ 0 h 1526526"/>
              <a:gd name="connsiteX1" fmla="*/ 1526526 w 1526526"/>
              <a:gd name="connsiteY1" fmla="*/ 763263 h 1526526"/>
              <a:gd name="connsiteX2" fmla="*/ 763263 w 1526526"/>
              <a:gd name="connsiteY2" fmla="*/ 1526526 h 1526526"/>
              <a:gd name="connsiteX3" fmla="*/ 0 w 1526526"/>
              <a:gd name="connsiteY3" fmla="*/ 763263 h 1526526"/>
              <a:gd name="connsiteX4" fmla="*/ 763263 w 1526526"/>
              <a:gd name="connsiteY4" fmla="*/ 0 h 152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6526" h="1526526">
                <a:moveTo>
                  <a:pt x="763263" y="0"/>
                </a:moveTo>
                <a:cubicBezTo>
                  <a:pt x="1184802" y="0"/>
                  <a:pt x="1526526" y="341724"/>
                  <a:pt x="1526526" y="763263"/>
                </a:cubicBezTo>
                <a:cubicBezTo>
                  <a:pt x="1526526" y="1184802"/>
                  <a:pt x="1184802" y="1526526"/>
                  <a:pt x="763263" y="1526526"/>
                </a:cubicBezTo>
                <a:cubicBezTo>
                  <a:pt x="341724" y="1526526"/>
                  <a:pt x="0" y="1184802"/>
                  <a:pt x="0" y="763263"/>
                </a:cubicBezTo>
                <a:cubicBezTo>
                  <a:pt x="0" y="341724"/>
                  <a:pt x="341724" y="0"/>
                  <a:pt x="7632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4043C87-3FF5-47B7-9F6A-D29CAD17F5B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957039" y="2462538"/>
            <a:ext cx="1526526" cy="1526526"/>
          </a:xfrm>
          <a:custGeom>
            <a:avLst/>
            <a:gdLst>
              <a:gd name="connsiteX0" fmla="*/ 763263 w 1526526"/>
              <a:gd name="connsiteY0" fmla="*/ 0 h 1526526"/>
              <a:gd name="connsiteX1" fmla="*/ 1526526 w 1526526"/>
              <a:gd name="connsiteY1" fmla="*/ 763263 h 1526526"/>
              <a:gd name="connsiteX2" fmla="*/ 763263 w 1526526"/>
              <a:gd name="connsiteY2" fmla="*/ 1526526 h 1526526"/>
              <a:gd name="connsiteX3" fmla="*/ 0 w 1526526"/>
              <a:gd name="connsiteY3" fmla="*/ 763263 h 1526526"/>
              <a:gd name="connsiteX4" fmla="*/ 763263 w 1526526"/>
              <a:gd name="connsiteY4" fmla="*/ 0 h 152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6526" h="1526526">
                <a:moveTo>
                  <a:pt x="763263" y="0"/>
                </a:moveTo>
                <a:cubicBezTo>
                  <a:pt x="1184802" y="0"/>
                  <a:pt x="1526526" y="341724"/>
                  <a:pt x="1526526" y="763263"/>
                </a:cubicBezTo>
                <a:cubicBezTo>
                  <a:pt x="1526526" y="1184802"/>
                  <a:pt x="1184802" y="1526526"/>
                  <a:pt x="763263" y="1526526"/>
                </a:cubicBezTo>
                <a:cubicBezTo>
                  <a:pt x="341724" y="1526526"/>
                  <a:pt x="0" y="1184802"/>
                  <a:pt x="0" y="763263"/>
                </a:cubicBezTo>
                <a:cubicBezTo>
                  <a:pt x="0" y="341724"/>
                  <a:pt x="341724" y="0"/>
                  <a:pt x="7632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6A3257C-5059-48C1-9727-3FD34388A8B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202109" y="2462538"/>
            <a:ext cx="1526526" cy="1526526"/>
          </a:xfrm>
          <a:custGeom>
            <a:avLst/>
            <a:gdLst>
              <a:gd name="connsiteX0" fmla="*/ 763263 w 1526526"/>
              <a:gd name="connsiteY0" fmla="*/ 0 h 1526526"/>
              <a:gd name="connsiteX1" fmla="*/ 1526526 w 1526526"/>
              <a:gd name="connsiteY1" fmla="*/ 763263 h 1526526"/>
              <a:gd name="connsiteX2" fmla="*/ 763263 w 1526526"/>
              <a:gd name="connsiteY2" fmla="*/ 1526526 h 1526526"/>
              <a:gd name="connsiteX3" fmla="*/ 0 w 1526526"/>
              <a:gd name="connsiteY3" fmla="*/ 763263 h 1526526"/>
              <a:gd name="connsiteX4" fmla="*/ 763263 w 1526526"/>
              <a:gd name="connsiteY4" fmla="*/ 0 h 152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6526" h="1526526">
                <a:moveTo>
                  <a:pt x="763263" y="0"/>
                </a:moveTo>
                <a:cubicBezTo>
                  <a:pt x="1184802" y="0"/>
                  <a:pt x="1526526" y="341724"/>
                  <a:pt x="1526526" y="763263"/>
                </a:cubicBezTo>
                <a:cubicBezTo>
                  <a:pt x="1526526" y="1184802"/>
                  <a:pt x="1184802" y="1526526"/>
                  <a:pt x="763263" y="1526526"/>
                </a:cubicBezTo>
                <a:cubicBezTo>
                  <a:pt x="341724" y="1526526"/>
                  <a:pt x="0" y="1184802"/>
                  <a:pt x="0" y="763263"/>
                </a:cubicBezTo>
                <a:cubicBezTo>
                  <a:pt x="0" y="341724"/>
                  <a:pt x="341724" y="0"/>
                  <a:pt x="7632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788818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6878815-D4BF-4AFC-AD8B-7B861556A70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" y="1562100"/>
            <a:ext cx="6115357" cy="3733800"/>
          </a:xfrm>
          <a:custGeom>
            <a:avLst/>
            <a:gdLst>
              <a:gd name="connsiteX0" fmla="*/ 0 w 6115357"/>
              <a:gd name="connsiteY0" fmla="*/ 0 h 3733800"/>
              <a:gd name="connsiteX1" fmla="*/ 6115357 w 6115357"/>
              <a:gd name="connsiteY1" fmla="*/ 0 h 3733800"/>
              <a:gd name="connsiteX2" fmla="*/ 6115357 w 6115357"/>
              <a:gd name="connsiteY2" fmla="*/ 3733800 h 3733800"/>
              <a:gd name="connsiteX3" fmla="*/ 0 w 6115357"/>
              <a:gd name="connsiteY3" fmla="*/ 3733800 h 373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5357" h="3733800">
                <a:moveTo>
                  <a:pt x="0" y="0"/>
                </a:moveTo>
                <a:lnTo>
                  <a:pt x="6115357" y="0"/>
                </a:lnTo>
                <a:lnTo>
                  <a:pt x="6115357" y="3733800"/>
                </a:lnTo>
                <a:lnTo>
                  <a:pt x="0" y="37338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7646469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DFBF17C-F88C-4A9C-9CB0-51208F5CFC0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7343776" y="3810000"/>
            <a:ext cx="3381375" cy="2495550"/>
          </a:xfrm>
          <a:custGeom>
            <a:avLst/>
            <a:gdLst>
              <a:gd name="connsiteX0" fmla="*/ 0 w 3381375"/>
              <a:gd name="connsiteY0" fmla="*/ 0 h 2495550"/>
              <a:gd name="connsiteX1" fmla="*/ 3381375 w 3381375"/>
              <a:gd name="connsiteY1" fmla="*/ 0 h 2495550"/>
              <a:gd name="connsiteX2" fmla="*/ 3381375 w 3381375"/>
              <a:gd name="connsiteY2" fmla="*/ 2495550 h 2495550"/>
              <a:gd name="connsiteX3" fmla="*/ 0 w 3381375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1375" h="2495550">
                <a:moveTo>
                  <a:pt x="0" y="0"/>
                </a:moveTo>
                <a:lnTo>
                  <a:pt x="3381375" y="0"/>
                </a:lnTo>
                <a:lnTo>
                  <a:pt x="3381375" y="2495550"/>
                </a:lnTo>
                <a:lnTo>
                  <a:pt x="0" y="24955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A6171BD-43DC-4816-9B54-827EA10B20C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466850" y="3810000"/>
            <a:ext cx="3381375" cy="2495550"/>
          </a:xfrm>
          <a:custGeom>
            <a:avLst/>
            <a:gdLst>
              <a:gd name="connsiteX0" fmla="*/ 0 w 3381375"/>
              <a:gd name="connsiteY0" fmla="*/ 0 h 2495550"/>
              <a:gd name="connsiteX1" fmla="*/ 3381375 w 3381375"/>
              <a:gd name="connsiteY1" fmla="*/ 0 h 2495550"/>
              <a:gd name="connsiteX2" fmla="*/ 3381375 w 3381375"/>
              <a:gd name="connsiteY2" fmla="*/ 2495550 h 2495550"/>
              <a:gd name="connsiteX3" fmla="*/ 0 w 3381375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1375" h="2495550">
                <a:moveTo>
                  <a:pt x="0" y="0"/>
                </a:moveTo>
                <a:lnTo>
                  <a:pt x="3381375" y="0"/>
                </a:lnTo>
                <a:lnTo>
                  <a:pt x="3381375" y="2495550"/>
                </a:lnTo>
                <a:lnTo>
                  <a:pt x="0" y="24955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8B061BB-3CA0-491B-8292-239DE25DBBC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962400" y="552450"/>
            <a:ext cx="4267200" cy="2495550"/>
          </a:xfrm>
          <a:custGeom>
            <a:avLst/>
            <a:gdLst>
              <a:gd name="connsiteX0" fmla="*/ 0 w 4267200"/>
              <a:gd name="connsiteY0" fmla="*/ 0 h 2495550"/>
              <a:gd name="connsiteX1" fmla="*/ 4267200 w 4267200"/>
              <a:gd name="connsiteY1" fmla="*/ 0 h 2495550"/>
              <a:gd name="connsiteX2" fmla="*/ 4267200 w 4267200"/>
              <a:gd name="connsiteY2" fmla="*/ 2495550 h 2495550"/>
              <a:gd name="connsiteX3" fmla="*/ 0 w 4267200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7200" h="2495550">
                <a:moveTo>
                  <a:pt x="0" y="0"/>
                </a:moveTo>
                <a:lnTo>
                  <a:pt x="4267200" y="0"/>
                </a:lnTo>
                <a:lnTo>
                  <a:pt x="4267200" y="2495550"/>
                </a:lnTo>
                <a:lnTo>
                  <a:pt x="0" y="24955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977999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1A7C7FE-2305-4338-9EBF-863689094EE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539464" y="298439"/>
            <a:ext cx="2943534" cy="2943534"/>
          </a:xfrm>
          <a:custGeom>
            <a:avLst/>
            <a:gdLst>
              <a:gd name="connsiteX0" fmla="*/ 1471767 w 2943534"/>
              <a:gd name="connsiteY0" fmla="*/ 0 h 2943534"/>
              <a:gd name="connsiteX1" fmla="*/ 2943534 w 2943534"/>
              <a:gd name="connsiteY1" fmla="*/ 1471767 h 2943534"/>
              <a:gd name="connsiteX2" fmla="*/ 1471767 w 2943534"/>
              <a:gd name="connsiteY2" fmla="*/ 2943534 h 2943534"/>
              <a:gd name="connsiteX3" fmla="*/ 0 w 2943534"/>
              <a:gd name="connsiteY3" fmla="*/ 1471767 h 2943534"/>
              <a:gd name="connsiteX4" fmla="*/ 1471767 w 2943534"/>
              <a:gd name="connsiteY4" fmla="*/ 0 h 294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3534" h="2943534">
                <a:moveTo>
                  <a:pt x="1471767" y="0"/>
                </a:moveTo>
                <a:cubicBezTo>
                  <a:pt x="2284601" y="0"/>
                  <a:pt x="2943534" y="658933"/>
                  <a:pt x="2943534" y="1471767"/>
                </a:cubicBezTo>
                <a:cubicBezTo>
                  <a:pt x="2943534" y="2284601"/>
                  <a:pt x="2284601" y="2943534"/>
                  <a:pt x="1471767" y="2943534"/>
                </a:cubicBezTo>
                <a:cubicBezTo>
                  <a:pt x="658933" y="2943534"/>
                  <a:pt x="0" y="2284601"/>
                  <a:pt x="0" y="1471767"/>
                </a:cubicBezTo>
                <a:cubicBezTo>
                  <a:pt x="0" y="658933"/>
                  <a:pt x="658933" y="0"/>
                  <a:pt x="14717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9DBB792-C8CC-4B6D-B9D7-AED53238FB0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43465" y="298439"/>
            <a:ext cx="2943534" cy="2943534"/>
          </a:xfrm>
          <a:custGeom>
            <a:avLst/>
            <a:gdLst>
              <a:gd name="connsiteX0" fmla="*/ 1471767 w 2943534"/>
              <a:gd name="connsiteY0" fmla="*/ 0 h 2943534"/>
              <a:gd name="connsiteX1" fmla="*/ 2943534 w 2943534"/>
              <a:gd name="connsiteY1" fmla="*/ 1471767 h 2943534"/>
              <a:gd name="connsiteX2" fmla="*/ 1471767 w 2943534"/>
              <a:gd name="connsiteY2" fmla="*/ 2943534 h 2943534"/>
              <a:gd name="connsiteX3" fmla="*/ 0 w 2943534"/>
              <a:gd name="connsiteY3" fmla="*/ 1471767 h 2943534"/>
              <a:gd name="connsiteX4" fmla="*/ 1471767 w 2943534"/>
              <a:gd name="connsiteY4" fmla="*/ 0 h 294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3534" h="2943534">
                <a:moveTo>
                  <a:pt x="1471767" y="0"/>
                </a:moveTo>
                <a:cubicBezTo>
                  <a:pt x="2284601" y="0"/>
                  <a:pt x="2943534" y="658933"/>
                  <a:pt x="2943534" y="1471767"/>
                </a:cubicBezTo>
                <a:cubicBezTo>
                  <a:pt x="2943534" y="2284601"/>
                  <a:pt x="2284601" y="2943534"/>
                  <a:pt x="1471767" y="2943534"/>
                </a:cubicBezTo>
                <a:cubicBezTo>
                  <a:pt x="658933" y="2943534"/>
                  <a:pt x="0" y="2284601"/>
                  <a:pt x="0" y="1471767"/>
                </a:cubicBezTo>
                <a:cubicBezTo>
                  <a:pt x="0" y="658933"/>
                  <a:pt x="658933" y="0"/>
                  <a:pt x="14717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ADB6F6C-9DDA-45EA-ADF5-20E414426FC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754707" y="3609390"/>
            <a:ext cx="2943534" cy="2943534"/>
          </a:xfrm>
          <a:custGeom>
            <a:avLst/>
            <a:gdLst>
              <a:gd name="connsiteX0" fmla="*/ 1471767 w 2943534"/>
              <a:gd name="connsiteY0" fmla="*/ 0 h 2943534"/>
              <a:gd name="connsiteX1" fmla="*/ 2943534 w 2943534"/>
              <a:gd name="connsiteY1" fmla="*/ 1471767 h 2943534"/>
              <a:gd name="connsiteX2" fmla="*/ 1471767 w 2943534"/>
              <a:gd name="connsiteY2" fmla="*/ 2943534 h 2943534"/>
              <a:gd name="connsiteX3" fmla="*/ 0 w 2943534"/>
              <a:gd name="connsiteY3" fmla="*/ 1471767 h 2943534"/>
              <a:gd name="connsiteX4" fmla="*/ 1471767 w 2943534"/>
              <a:gd name="connsiteY4" fmla="*/ 0 h 294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3534" h="2943534">
                <a:moveTo>
                  <a:pt x="1471767" y="0"/>
                </a:moveTo>
                <a:cubicBezTo>
                  <a:pt x="2284601" y="0"/>
                  <a:pt x="2943534" y="658933"/>
                  <a:pt x="2943534" y="1471767"/>
                </a:cubicBezTo>
                <a:cubicBezTo>
                  <a:pt x="2943534" y="2284601"/>
                  <a:pt x="2284601" y="2943534"/>
                  <a:pt x="1471767" y="2943534"/>
                </a:cubicBezTo>
                <a:cubicBezTo>
                  <a:pt x="658933" y="2943534"/>
                  <a:pt x="0" y="2284601"/>
                  <a:pt x="0" y="1471767"/>
                </a:cubicBezTo>
                <a:cubicBezTo>
                  <a:pt x="0" y="658933"/>
                  <a:pt x="658933" y="0"/>
                  <a:pt x="14717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FF8FC98-FE37-4D12-97B5-B54AC4925AFF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788350" y="3609390"/>
            <a:ext cx="2943534" cy="2943534"/>
          </a:xfrm>
          <a:custGeom>
            <a:avLst/>
            <a:gdLst>
              <a:gd name="connsiteX0" fmla="*/ 1471767 w 2943534"/>
              <a:gd name="connsiteY0" fmla="*/ 0 h 2943534"/>
              <a:gd name="connsiteX1" fmla="*/ 2943534 w 2943534"/>
              <a:gd name="connsiteY1" fmla="*/ 1471767 h 2943534"/>
              <a:gd name="connsiteX2" fmla="*/ 1471767 w 2943534"/>
              <a:gd name="connsiteY2" fmla="*/ 2943534 h 2943534"/>
              <a:gd name="connsiteX3" fmla="*/ 0 w 2943534"/>
              <a:gd name="connsiteY3" fmla="*/ 1471767 h 2943534"/>
              <a:gd name="connsiteX4" fmla="*/ 1471767 w 2943534"/>
              <a:gd name="connsiteY4" fmla="*/ 0 h 294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3534" h="2943534">
                <a:moveTo>
                  <a:pt x="1471767" y="0"/>
                </a:moveTo>
                <a:cubicBezTo>
                  <a:pt x="2284601" y="0"/>
                  <a:pt x="2943534" y="658933"/>
                  <a:pt x="2943534" y="1471767"/>
                </a:cubicBezTo>
                <a:cubicBezTo>
                  <a:pt x="2943534" y="2284601"/>
                  <a:pt x="2284601" y="2943534"/>
                  <a:pt x="1471767" y="2943534"/>
                </a:cubicBezTo>
                <a:cubicBezTo>
                  <a:pt x="658933" y="2943534"/>
                  <a:pt x="0" y="2284601"/>
                  <a:pt x="0" y="1471767"/>
                </a:cubicBezTo>
                <a:cubicBezTo>
                  <a:pt x="0" y="658933"/>
                  <a:pt x="658933" y="0"/>
                  <a:pt x="14717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9945960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763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D9757640-3929-4DA1-A947-765C44E9F7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" y="0"/>
            <a:ext cx="12191999" cy="6858000"/>
          </a:xfrm>
          <a:custGeom>
            <a:avLst/>
            <a:gdLst>
              <a:gd name="connsiteX0" fmla="*/ 0 w 6115357"/>
              <a:gd name="connsiteY0" fmla="*/ 0 h 3733800"/>
              <a:gd name="connsiteX1" fmla="*/ 6115357 w 6115357"/>
              <a:gd name="connsiteY1" fmla="*/ 0 h 3733800"/>
              <a:gd name="connsiteX2" fmla="*/ 6115357 w 6115357"/>
              <a:gd name="connsiteY2" fmla="*/ 3733800 h 3733800"/>
              <a:gd name="connsiteX3" fmla="*/ 0 w 6115357"/>
              <a:gd name="connsiteY3" fmla="*/ 3733800 h 373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5357" h="3733800">
                <a:moveTo>
                  <a:pt x="0" y="0"/>
                </a:moveTo>
                <a:lnTo>
                  <a:pt x="6115357" y="0"/>
                </a:lnTo>
                <a:lnTo>
                  <a:pt x="6115357" y="3733800"/>
                </a:lnTo>
                <a:lnTo>
                  <a:pt x="0" y="37338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761154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9AF8972-99C1-4642-829D-E9B88CFCB8F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339732" y="2214497"/>
            <a:ext cx="2046256" cy="2049844"/>
          </a:xfrm>
          <a:custGeom>
            <a:avLst/>
            <a:gdLst>
              <a:gd name="connsiteX0" fmla="*/ 1023128 w 2046256"/>
              <a:gd name="connsiteY0" fmla="*/ 0 h 2049844"/>
              <a:gd name="connsiteX1" fmla="*/ 2046256 w 2046256"/>
              <a:gd name="connsiteY1" fmla="*/ 1024922 h 2049844"/>
              <a:gd name="connsiteX2" fmla="*/ 1023128 w 2046256"/>
              <a:gd name="connsiteY2" fmla="*/ 2049844 h 2049844"/>
              <a:gd name="connsiteX3" fmla="*/ 0 w 2046256"/>
              <a:gd name="connsiteY3" fmla="*/ 1024922 h 2049844"/>
              <a:gd name="connsiteX4" fmla="*/ 1023128 w 2046256"/>
              <a:gd name="connsiteY4" fmla="*/ 0 h 2049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6256" h="2049844">
                <a:moveTo>
                  <a:pt x="1023128" y="0"/>
                </a:moveTo>
                <a:cubicBezTo>
                  <a:pt x="1588186" y="0"/>
                  <a:pt x="2046256" y="458873"/>
                  <a:pt x="2046256" y="1024922"/>
                </a:cubicBezTo>
                <a:cubicBezTo>
                  <a:pt x="2046256" y="1590971"/>
                  <a:pt x="1588186" y="2049844"/>
                  <a:pt x="1023128" y="2049844"/>
                </a:cubicBezTo>
                <a:cubicBezTo>
                  <a:pt x="458070" y="2049844"/>
                  <a:pt x="0" y="1590971"/>
                  <a:pt x="0" y="1024922"/>
                </a:cubicBezTo>
                <a:cubicBezTo>
                  <a:pt x="0" y="458873"/>
                  <a:pt x="458070" y="0"/>
                  <a:pt x="10231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749853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08CB94FE-3C09-43B6-BDC4-63D7F4C4FD2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667500" y="0"/>
            <a:ext cx="552450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4837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556C6996-2B1A-48DC-9ED7-B6168734F07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8343" y="348341"/>
            <a:ext cx="5747657" cy="61597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67470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89176F8-EFB5-49BD-9F5C-123DBD43285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592989" y="1265590"/>
            <a:ext cx="6223000" cy="4326820"/>
          </a:xfrm>
          <a:custGeom>
            <a:avLst/>
            <a:gdLst>
              <a:gd name="connsiteX0" fmla="*/ 1081705 w 6223000"/>
              <a:gd name="connsiteY0" fmla="*/ 0 h 4326820"/>
              <a:gd name="connsiteX1" fmla="*/ 6223000 w 6223000"/>
              <a:gd name="connsiteY1" fmla="*/ 0 h 4326820"/>
              <a:gd name="connsiteX2" fmla="*/ 5141295 w 6223000"/>
              <a:gd name="connsiteY2" fmla="*/ 4326820 h 4326820"/>
              <a:gd name="connsiteX3" fmla="*/ 0 w 6223000"/>
              <a:gd name="connsiteY3" fmla="*/ 4326820 h 4326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23000" h="4326820">
                <a:moveTo>
                  <a:pt x="1081705" y="0"/>
                </a:moveTo>
                <a:lnTo>
                  <a:pt x="6223000" y="0"/>
                </a:lnTo>
                <a:lnTo>
                  <a:pt x="5141295" y="4326820"/>
                </a:lnTo>
                <a:lnTo>
                  <a:pt x="0" y="43268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147867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BD7461C-86D4-4293-9569-7217F9FFC12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00414" y="2769567"/>
            <a:ext cx="5970134" cy="3128795"/>
          </a:xfrm>
          <a:custGeom>
            <a:avLst/>
            <a:gdLst>
              <a:gd name="connsiteX0" fmla="*/ 521476 w 5970134"/>
              <a:gd name="connsiteY0" fmla="*/ 0 h 3128795"/>
              <a:gd name="connsiteX1" fmla="*/ 5448658 w 5970134"/>
              <a:gd name="connsiteY1" fmla="*/ 0 h 3128795"/>
              <a:gd name="connsiteX2" fmla="*/ 5970134 w 5970134"/>
              <a:gd name="connsiteY2" fmla="*/ 521476 h 3128795"/>
              <a:gd name="connsiteX3" fmla="*/ 5970134 w 5970134"/>
              <a:gd name="connsiteY3" fmla="*/ 2607319 h 3128795"/>
              <a:gd name="connsiteX4" fmla="*/ 5448658 w 5970134"/>
              <a:gd name="connsiteY4" fmla="*/ 3128795 h 3128795"/>
              <a:gd name="connsiteX5" fmla="*/ 521476 w 5970134"/>
              <a:gd name="connsiteY5" fmla="*/ 3128795 h 3128795"/>
              <a:gd name="connsiteX6" fmla="*/ 0 w 5970134"/>
              <a:gd name="connsiteY6" fmla="*/ 2607319 h 3128795"/>
              <a:gd name="connsiteX7" fmla="*/ 0 w 5970134"/>
              <a:gd name="connsiteY7" fmla="*/ 521476 h 3128795"/>
              <a:gd name="connsiteX8" fmla="*/ 521476 w 5970134"/>
              <a:gd name="connsiteY8" fmla="*/ 0 h 3128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70134" h="3128795">
                <a:moveTo>
                  <a:pt x="521476" y="0"/>
                </a:moveTo>
                <a:lnTo>
                  <a:pt x="5448658" y="0"/>
                </a:lnTo>
                <a:cubicBezTo>
                  <a:pt x="5736661" y="0"/>
                  <a:pt x="5970134" y="233473"/>
                  <a:pt x="5970134" y="521476"/>
                </a:cubicBezTo>
                <a:lnTo>
                  <a:pt x="5970134" y="2607319"/>
                </a:lnTo>
                <a:cubicBezTo>
                  <a:pt x="5970134" y="2895322"/>
                  <a:pt x="5736661" y="3128795"/>
                  <a:pt x="5448658" y="3128795"/>
                </a:cubicBezTo>
                <a:lnTo>
                  <a:pt x="521476" y="3128795"/>
                </a:lnTo>
                <a:cubicBezTo>
                  <a:pt x="233473" y="3128795"/>
                  <a:pt x="0" y="2895322"/>
                  <a:pt x="0" y="2607319"/>
                </a:cubicBezTo>
                <a:lnTo>
                  <a:pt x="0" y="521476"/>
                </a:lnTo>
                <a:cubicBezTo>
                  <a:pt x="0" y="233473"/>
                  <a:pt x="233473" y="0"/>
                  <a:pt x="5214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85360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E8AE443-A6F8-4BE1-8949-B3FD83021DC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94933" y="2442109"/>
            <a:ext cx="3002134" cy="2346668"/>
          </a:xfrm>
          <a:custGeom>
            <a:avLst/>
            <a:gdLst>
              <a:gd name="connsiteX0" fmla="*/ 391119 w 3002134"/>
              <a:gd name="connsiteY0" fmla="*/ 0 h 2346668"/>
              <a:gd name="connsiteX1" fmla="*/ 2611015 w 3002134"/>
              <a:gd name="connsiteY1" fmla="*/ 0 h 2346668"/>
              <a:gd name="connsiteX2" fmla="*/ 3002134 w 3002134"/>
              <a:gd name="connsiteY2" fmla="*/ 391119 h 2346668"/>
              <a:gd name="connsiteX3" fmla="*/ 3002134 w 3002134"/>
              <a:gd name="connsiteY3" fmla="*/ 1955549 h 2346668"/>
              <a:gd name="connsiteX4" fmla="*/ 2611015 w 3002134"/>
              <a:gd name="connsiteY4" fmla="*/ 2346668 h 2346668"/>
              <a:gd name="connsiteX5" fmla="*/ 391119 w 3002134"/>
              <a:gd name="connsiteY5" fmla="*/ 2346668 h 2346668"/>
              <a:gd name="connsiteX6" fmla="*/ 0 w 3002134"/>
              <a:gd name="connsiteY6" fmla="*/ 1955549 h 2346668"/>
              <a:gd name="connsiteX7" fmla="*/ 0 w 3002134"/>
              <a:gd name="connsiteY7" fmla="*/ 391119 h 2346668"/>
              <a:gd name="connsiteX8" fmla="*/ 391119 w 3002134"/>
              <a:gd name="connsiteY8" fmla="*/ 0 h 2346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02134" h="2346668">
                <a:moveTo>
                  <a:pt x="391119" y="0"/>
                </a:moveTo>
                <a:lnTo>
                  <a:pt x="2611015" y="0"/>
                </a:lnTo>
                <a:cubicBezTo>
                  <a:pt x="2827024" y="0"/>
                  <a:pt x="3002134" y="175110"/>
                  <a:pt x="3002134" y="391119"/>
                </a:cubicBezTo>
                <a:lnTo>
                  <a:pt x="3002134" y="1955549"/>
                </a:lnTo>
                <a:cubicBezTo>
                  <a:pt x="3002134" y="2171558"/>
                  <a:pt x="2827024" y="2346668"/>
                  <a:pt x="2611015" y="2346668"/>
                </a:cubicBezTo>
                <a:lnTo>
                  <a:pt x="391119" y="2346668"/>
                </a:lnTo>
                <a:cubicBezTo>
                  <a:pt x="175110" y="2346668"/>
                  <a:pt x="0" y="2171558"/>
                  <a:pt x="0" y="1955549"/>
                </a:cubicBezTo>
                <a:lnTo>
                  <a:pt x="0" y="391119"/>
                </a:lnTo>
                <a:cubicBezTo>
                  <a:pt x="0" y="175110"/>
                  <a:pt x="175110" y="0"/>
                  <a:pt x="39111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B4774AF-09E7-45C1-A875-CEB22321370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46931" y="2442109"/>
            <a:ext cx="3002134" cy="2346668"/>
          </a:xfrm>
          <a:custGeom>
            <a:avLst/>
            <a:gdLst>
              <a:gd name="connsiteX0" fmla="*/ 391119 w 3002134"/>
              <a:gd name="connsiteY0" fmla="*/ 0 h 2346668"/>
              <a:gd name="connsiteX1" fmla="*/ 2611015 w 3002134"/>
              <a:gd name="connsiteY1" fmla="*/ 0 h 2346668"/>
              <a:gd name="connsiteX2" fmla="*/ 3002134 w 3002134"/>
              <a:gd name="connsiteY2" fmla="*/ 391119 h 2346668"/>
              <a:gd name="connsiteX3" fmla="*/ 3002134 w 3002134"/>
              <a:gd name="connsiteY3" fmla="*/ 1955549 h 2346668"/>
              <a:gd name="connsiteX4" fmla="*/ 2611015 w 3002134"/>
              <a:gd name="connsiteY4" fmla="*/ 2346668 h 2346668"/>
              <a:gd name="connsiteX5" fmla="*/ 391119 w 3002134"/>
              <a:gd name="connsiteY5" fmla="*/ 2346668 h 2346668"/>
              <a:gd name="connsiteX6" fmla="*/ 0 w 3002134"/>
              <a:gd name="connsiteY6" fmla="*/ 1955549 h 2346668"/>
              <a:gd name="connsiteX7" fmla="*/ 0 w 3002134"/>
              <a:gd name="connsiteY7" fmla="*/ 391119 h 2346668"/>
              <a:gd name="connsiteX8" fmla="*/ 391119 w 3002134"/>
              <a:gd name="connsiteY8" fmla="*/ 0 h 2346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02134" h="2346668">
                <a:moveTo>
                  <a:pt x="391119" y="0"/>
                </a:moveTo>
                <a:lnTo>
                  <a:pt x="2611015" y="0"/>
                </a:lnTo>
                <a:cubicBezTo>
                  <a:pt x="2827024" y="0"/>
                  <a:pt x="3002134" y="175110"/>
                  <a:pt x="3002134" y="391119"/>
                </a:cubicBezTo>
                <a:lnTo>
                  <a:pt x="3002134" y="1955549"/>
                </a:lnTo>
                <a:cubicBezTo>
                  <a:pt x="3002134" y="2171558"/>
                  <a:pt x="2827024" y="2346668"/>
                  <a:pt x="2611015" y="2346668"/>
                </a:cubicBezTo>
                <a:lnTo>
                  <a:pt x="391119" y="2346668"/>
                </a:lnTo>
                <a:cubicBezTo>
                  <a:pt x="175110" y="2346668"/>
                  <a:pt x="0" y="2171558"/>
                  <a:pt x="0" y="1955549"/>
                </a:cubicBezTo>
                <a:lnTo>
                  <a:pt x="0" y="391119"/>
                </a:lnTo>
                <a:cubicBezTo>
                  <a:pt x="0" y="175110"/>
                  <a:pt x="175110" y="0"/>
                  <a:pt x="39111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967AE65-21F5-4C15-8F41-0E92B3253EB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642935" y="2442109"/>
            <a:ext cx="3002134" cy="2346668"/>
          </a:xfrm>
          <a:custGeom>
            <a:avLst/>
            <a:gdLst>
              <a:gd name="connsiteX0" fmla="*/ 391119 w 3002134"/>
              <a:gd name="connsiteY0" fmla="*/ 0 h 2346668"/>
              <a:gd name="connsiteX1" fmla="*/ 2611015 w 3002134"/>
              <a:gd name="connsiteY1" fmla="*/ 0 h 2346668"/>
              <a:gd name="connsiteX2" fmla="*/ 3002134 w 3002134"/>
              <a:gd name="connsiteY2" fmla="*/ 391119 h 2346668"/>
              <a:gd name="connsiteX3" fmla="*/ 3002134 w 3002134"/>
              <a:gd name="connsiteY3" fmla="*/ 1955549 h 2346668"/>
              <a:gd name="connsiteX4" fmla="*/ 2611015 w 3002134"/>
              <a:gd name="connsiteY4" fmla="*/ 2346668 h 2346668"/>
              <a:gd name="connsiteX5" fmla="*/ 391119 w 3002134"/>
              <a:gd name="connsiteY5" fmla="*/ 2346668 h 2346668"/>
              <a:gd name="connsiteX6" fmla="*/ 0 w 3002134"/>
              <a:gd name="connsiteY6" fmla="*/ 1955549 h 2346668"/>
              <a:gd name="connsiteX7" fmla="*/ 0 w 3002134"/>
              <a:gd name="connsiteY7" fmla="*/ 391119 h 2346668"/>
              <a:gd name="connsiteX8" fmla="*/ 391119 w 3002134"/>
              <a:gd name="connsiteY8" fmla="*/ 0 h 2346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02134" h="2346668">
                <a:moveTo>
                  <a:pt x="391119" y="0"/>
                </a:moveTo>
                <a:lnTo>
                  <a:pt x="2611015" y="0"/>
                </a:lnTo>
                <a:cubicBezTo>
                  <a:pt x="2827024" y="0"/>
                  <a:pt x="3002134" y="175110"/>
                  <a:pt x="3002134" y="391119"/>
                </a:cubicBezTo>
                <a:lnTo>
                  <a:pt x="3002134" y="1955549"/>
                </a:lnTo>
                <a:cubicBezTo>
                  <a:pt x="3002134" y="2171558"/>
                  <a:pt x="2827024" y="2346668"/>
                  <a:pt x="2611015" y="2346668"/>
                </a:cubicBezTo>
                <a:lnTo>
                  <a:pt x="391119" y="2346668"/>
                </a:lnTo>
                <a:cubicBezTo>
                  <a:pt x="175110" y="2346668"/>
                  <a:pt x="0" y="2171558"/>
                  <a:pt x="0" y="1955549"/>
                </a:cubicBezTo>
                <a:lnTo>
                  <a:pt x="0" y="391119"/>
                </a:lnTo>
                <a:cubicBezTo>
                  <a:pt x="0" y="175110"/>
                  <a:pt x="175110" y="0"/>
                  <a:pt x="39111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724341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F02EEE9-49B7-4460-860D-6AC6BA8AC43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561861" y="0"/>
            <a:ext cx="6810227" cy="6858000"/>
          </a:xfrm>
          <a:custGeom>
            <a:avLst/>
            <a:gdLst>
              <a:gd name="connsiteX0" fmla="*/ 0 w 6810227"/>
              <a:gd name="connsiteY0" fmla="*/ 0 h 6858000"/>
              <a:gd name="connsiteX1" fmla="*/ 3864260 w 6810227"/>
              <a:gd name="connsiteY1" fmla="*/ 0 h 6858000"/>
              <a:gd name="connsiteX2" fmla="*/ 6810227 w 6810227"/>
              <a:gd name="connsiteY2" fmla="*/ 6858000 h 6858000"/>
              <a:gd name="connsiteX3" fmla="*/ 2922081 w 681022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10227" h="6858000">
                <a:moveTo>
                  <a:pt x="0" y="0"/>
                </a:moveTo>
                <a:lnTo>
                  <a:pt x="3864260" y="0"/>
                </a:lnTo>
                <a:lnTo>
                  <a:pt x="6810227" y="6858000"/>
                </a:lnTo>
                <a:lnTo>
                  <a:pt x="2922081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552270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AD63501-134C-442D-9199-921FAF95335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128985" y="1616579"/>
            <a:ext cx="4976356" cy="3832859"/>
          </a:xfrm>
          <a:custGeom>
            <a:avLst/>
            <a:gdLst>
              <a:gd name="connsiteX0" fmla="*/ 1883791 w 4976356"/>
              <a:gd name="connsiteY0" fmla="*/ 0 h 3832859"/>
              <a:gd name="connsiteX1" fmla="*/ 4976356 w 4976356"/>
              <a:gd name="connsiteY1" fmla="*/ 1261351 h 3832859"/>
              <a:gd name="connsiteX2" fmla="*/ 3092566 w 4976356"/>
              <a:gd name="connsiteY2" fmla="*/ 3832859 h 3832859"/>
              <a:gd name="connsiteX3" fmla="*/ 0 w 4976356"/>
              <a:gd name="connsiteY3" fmla="*/ 2571507 h 3832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6356" h="3832859">
                <a:moveTo>
                  <a:pt x="1883791" y="0"/>
                </a:moveTo>
                <a:lnTo>
                  <a:pt x="4976356" y="1261351"/>
                </a:lnTo>
                <a:lnTo>
                  <a:pt x="3092566" y="3832859"/>
                </a:lnTo>
                <a:lnTo>
                  <a:pt x="0" y="257150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957903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8BB30B-BD9C-4EE7-B2DB-780DF100AE8A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05" r:id="rId2"/>
    <p:sldLayoutId id="2147483706" r:id="rId3"/>
    <p:sldLayoutId id="2147483685" r:id="rId4"/>
    <p:sldLayoutId id="2147483722" r:id="rId5"/>
    <p:sldLayoutId id="2147483676" r:id="rId6"/>
    <p:sldLayoutId id="2147483721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3" r:id="rId19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0" kern="1200" spc="300" baseline="0">
          <a:solidFill>
            <a:schemeClr val="tx1"/>
          </a:solidFill>
          <a:latin typeface="Montserrat "/>
          <a:ea typeface="Roboto Slab" pitchFamily="2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5.jpg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05D2C0-600E-4EAA-B347-CB385E42F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7280FF6-9A1E-4D65-A7C9-9698581F18D5}"/>
              </a:ext>
            </a:extLst>
          </p:cNvPr>
          <p:cNvGrpSpPr/>
          <p:nvPr/>
        </p:nvGrpSpPr>
        <p:grpSpPr>
          <a:xfrm rot="5400000">
            <a:off x="5491988" y="1333500"/>
            <a:ext cx="1208024" cy="4191000"/>
            <a:chOff x="8155295" y="1333500"/>
            <a:chExt cx="1208024" cy="419100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E495D13-AF78-44B4-80EA-0A4EA0604A9F}"/>
                </a:ext>
              </a:extLst>
            </p:cNvPr>
            <p:cNvSpPr txBox="1"/>
            <p:nvPr/>
          </p:nvSpPr>
          <p:spPr>
            <a:xfrm rot="16200000">
              <a:off x="7615556" y="3313583"/>
              <a:ext cx="326469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300" dirty="0">
                  <a:latin typeface="Roboto Slab" pitchFamily="2" charset="0"/>
                  <a:ea typeface="Roboto Slab" pitchFamily="2" charset="0"/>
                </a:rPr>
                <a:t>CREATIVE PRESENTATION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7591BDB-B299-4F58-95A6-CE1DB9F3DA08}"/>
                </a:ext>
              </a:extLst>
            </p:cNvPr>
            <p:cNvSpPr txBox="1"/>
            <p:nvPr/>
          </p:nvSpPr>
          <p:spPr>
            <a:xfrm rot="16200000">
              <a:off x="6606099" y="2882696"/>
              <a:ext cx="4191000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b="1" dirty="0">
                  <a:solidFill>
                    <a:schemeClr val="accent3"/>
                  </a:solidFill>
                  <a:latin typeface="Roboto Slab" pitchFamily="2" charset="0"/>
                  <a:ea typeface="Roboto Slab" pitchFamily="2" charset="0"/>
                </a:rPr>
                <a:t>MINIMAL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A7AD791-A9C4-4E12-A2C8-D5C0E82286DA}"/>
              </a:ext>
            </a:extLst>
          </p:cNvPr>
          <p:cNvGrpSpPr/>
          <p:nvPr/>
        </p:nvGrpSpPr>
        <p:grpSpPr>
          <a:xfrm>
            <a:off x="5880088" y="0"/>
            <a:ext cx="431825" cy="2705350"/>
            <a:chOff x="5880087" y="0"/>
            <a:chExt cx="431825" cy="2705350"/>
          </a:xfrm>
          <a:solidFill>
            <a:schemeClr val="accent3"/>
          </a:solidFill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B49CCD3-FDCC-41E9-B94C-571080AAE0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5999" y="0"/>
              <a:ext cx="0" cy="2346342"/>
            </a:xfrm>
            <a:prstGeom prst="line">
              <a:avLst/>
            </a:prstGeom>
            <a:grpFill/>
            <a:ln w="571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DCB74629-903B-4B32-9BAC-6E5FD0FF1E9D}"/>
                </a:ext>
              </a:extLst>
            </p:cNvPr>
            <p:cNvSpPr/>
            <p:nvPr/>
          </p:nvSpPr>
          <p:spPr>
            <a:xfrm rot="10800000">
              <a:off x="5880087" y="2333086"/>
              <a:ext cx="431825" cy="3722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33661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A10E3EE-3F64-4428-992B-1A14DB81E20D}"/>
              </a:ext>
            </a:extLst>
          </p:cNvPr>
          <p:cNvSpPr txBox="1"/>
          <p:nvPr/>
        </p:nvSpPr>
        <p:spPr>
          <a:xfrm>
            <a:off x="4362450" y="790456"/>
            <a:ext cx="3467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Roboto Slab" pitchFamily="2" charset="0"/>
                <a:ea typeface="Roboto Slab" pitchFamily="2" charset="0"/>
              </a:rPr>
              <a:t>SERVICE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809A6A-ED0D-4BAA-9EED-7168E23667D7}"/>
              </a:ext>
            </a:extLst>
          </p:cNvPr>
          <p:cNvSpPr txBox="1"/>
          <p:nvPr/>
        </p:nvSpPr>
        <p:spPr>
          <a:xfrm>
            <a:off x="1967910" y="1480008"/>
            <a:ext cx="8256180" cy="3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i="1" dirty="0">
                <a:latin typeface="Roboto Slab" pitchFamily="2" charset="0"/>
                <a:ea typeface="Roboto Slab" pitchFamily="2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latin typeface="Roboto Slab" pitchFamily="2" charset="0"/>
              <a:ea typeface="Roboto Slab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E81EBE6-ACDA-4A3E-B5CD-617129DA41E7}"/>
              </a:ext>
            </a:extLst>
          </p:cNvPr>
          <p:cNvGrpSpPr/>
          <p:nvPr/>
        </p:nvGrpSpPr>
        <p:grpSpPr>
          <a:xfrm>
            <a:off x="1533230" y="4654837"/>
            <a:ext cx="9125540" cy="811045"/>
            <a:chOff x="1533230" y="4654837"/>
            <a:chExt cx="9125540" cy="811045"/>
          </a:xfrm>
        </p:grpSpPr>
        <p:grpSp>
          <p:nvGrpSpPr>
            <p:cNvPr id="22" name="Group 7">
              <a:extLst>
                <a:ext uri="{FF2B5EF4-FFF2-40B4-BE49-F238E27FC236}">
                  <a16:creationId xmlns:a16="http://schemas.microsoft.com/office/drawing/2014/main" id="{CE369637-3D07-4C5D-BE37-A33CFED449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04692" y="4654837"/>
              <a:ext cx="2195513" cy="811045"/>
              <a:chOff x="0" y="0"/>
              <a:chExt cx="3688" cy="1360"/>
            </a:xfrm>
          </p:grpSpPr>
          <p:sp>
            <p:nvSpPr>
              <p:cNvPr id="23" name="AutoShape 8">
                <a:extLst>
                  <a:ext uri="{FF2B5EF4-FFF2-40B4-BE49-F238E27FC236}">
                    <a16:creationId xmlns:a16="http://schemas.microsoft.com/office/drawing/2014/main" id="{86FD21DB-0F5F-4398-9BAD-C807532B4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3688" cy="1360"/>
              </a:xfrm>
              <a:prstGeom prst="roundRect">
                <a:avLst>
                  <a:gd name="adj" fmla="val 16681"/>
                </a:avLst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sp>
            <p:nvSpPr>
              <p:cNvPr id="24" name="Line 9">
                <a:extLst>
                  <a:ext uri="{FF2B5EF4-FFF2-40B4-BE49-F238E27FC236}">
                    <a16:creationId xmlns:a16="http://schemas.microsoft.com/office/drawing/2014/main" id="{C66E3EDB-15D7-453F-AEFD-5EF27735A8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56" y="320"/>
                <a:ext cx="0" cy="871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</p:grpSp>
        <p:sp>
          <p:nvSpPr>
            <p:cNvPr id="38" name="Rectangle 25">
              <a:extLst>
                <a:ext uri="{FF2B5EF4-FFF2-40B4-BE49-F238E27FC236}">
                  <a16:creationId xmlns:a16="http://schemas.microsoft.com/office/drawing/2014/main" id="{296569AE-9C8B-49C2-84E5-F306A0364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4767" y="4890942"/>
              <a:ext cx="1323975" cy="39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b"/>
            <a:lstStyle/>
            <a:p>
              <a:pPr algn="l">
                <a:lnSpc>
                  <a:spcPct val="80000"/>
                </a:lnSpc>
              </a:pPr>
              <a:r>
                <a:rPr lang="en-US" sz="11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Lorem ipsum dolor sit </a:t>
              </a:r>
              <a:r>
                <a:rPr lang="en-US" sz="1100" dirty="0" err="1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amet</a:t>
              </a:r>
              <a:r>
                <a:rPr lang="en-US" sz="11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 </a:t>
              </a:r>
              <a:r>
                <a:rPr lang="en-US" sz="1100" dirty="0" err="1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nopri</a:t>
              </a:r>
              <a:r>
                <a:rPr lang="en-US" sz="11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 modo </a:t>
              </a:r>
              <a:r>
                <a:rPr lang="en-US" sz="1100" dirty="0" err="1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agam</a:t>
              </a:r>
              <a:r>
                <a:rPr lang="en-US" sz="11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 facer.</a:t>
              </a:r>
            </a:p>
          </p:txBody>
        </p:sp>
        <p:grpSp>
          <p:nvGrpSpPr>
            <p:cNvPr id="47" name="Group 35">
              <a:extLst>
                <a:ext uri="{FF2B5EF4-FFF2-40B4-BE49-F238E27FC236}">
                  <a16:creationId xmlns:a16="http://schemas.microsoft.com/office/drawing/2014/main" id="{32491D4E-A17F-4489-8CAD-73AA692D341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33230" y="4788420"/>
              <a:ext cx="542925" cy="543877"/>
              <a:chOff x="0" y="0"/>
              <a:chExt cx="912" cy="912"/>
            </a:xfrm>
          </p:grpSpPr>
          <p:sp>
            <p:nvSpPr>
              <p:cNvPr id="48" name="AutoShape 36">
                <a:extLst>
                  <a:ext uri="{FF2B5EF4-FFF2-40B4-BE49-F238E27FC236}">
                    <a16:creationId xmlns:a16="http://schemas.microsoft.com/office/drawing/2014/main" id="{90168410-86AF-4EF8-8011-8C16C26BE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912" cy="91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12296" y="1353"/>
                    </a:lnTo>
                    <a:lnTo>
                      <a:pt x="14137" y="529"/>
                    </a:lnTo>
                    <a:lnTo>
                      <a:pt x="15142" y="2278"/>
                    </a:lnTo>
                    <a:lnTo>
                      <a:pt x="17148" y="2063"/>
                    </a:lnTo>
                    <a:lnTo>
                      <a:pt x="17563" y="4037"/>
                    </a:lnTo>
                    <a:lnTo>
                      <a:pt x="19537" y="4452"/>
                    </a:lnTo>
                    <a:lnTo>
                      <a:pt x="19322" y="6458"/>
                    </a:lnTo>
                    <a:lnTo>
                      <a:pt x="21071" y="7463"/>
                    </a:lnTo>
                    <a:lnTo>
                      <a:pt x="20247" y="9304"/>
                    </a:lnTo>
                    <a:lnTo>
                      <a:pt x="21600" y="10800"/>
                    </a:lnTo>
                    <a:lnTo>
                      <a:pt x="20247" y="12296"/>
                    </a:lnTo>
                    <a:lnTo>
                      <a:pt x="21071" y="14137"/>
                    </a:lnTo>
                    <a:lnTo>
                      <a:pt x="19322" y="15142"/>
                    </a:lnTo>
                    <a:lnTo>
                      <a:pt x="19537" y="17148"/>
                    </a:lnTo>
                    <a:lnTo>
                      <a:pt x="17563" y="17563"/>
                    </a:lnTo>
                    <a:lnTo>
                      <a:pt x="17148" y="19537"/>
                    </a:lnTo>
                    <a:lnTo>
                      <a:pt x="15142" y="19322"/>
                    </a:lnTo>
                    <a:lnTo>
                      <a:pt x="14137" y="21071"/>
                    </a:lnTo>
                    <a:lnTo>
                      <a:pt x="12296" y="20247"/>
                    </a:lnTo>
                    <a:lnTo>
                      <a:pt x="10800" y="21600"/>
                    </a:lnTo>
                    <a:lnTo>
                      <a:pt x="9304" y="20247"/>
                    </a:lnTo>
                    <a:lnTo>
                      <a:pt x="7463" y="21071"/>
                    </a:lnTo>
                    <a:lnTo>
                      <a:pt x="6458" y="19322"/>
                    </a:lnTo>
                    <a:lnTo>
                      <a:pt x="4452" y="19537"/>
                    </a:lnTo>
                    <a:lnTo>
                      <a:pt x="4037" y="17563"/>
                    </a:lnTo>
                    <a:lnTo>
                      <a:pt x="2063" y="17148"/>
                    </a:lnTo>
                    <a:lnTo>
                      <a:pt x="2278" y="15142"/>
                    </a:lnTo>
                    <a:lnTo>
                      <a:pt x="529" y="14137"/>
                    </a:lnTo>
                    <a:lnTo>
                      <a:pt x="1353" y="12296"/>
                    </a:lnTo>
                    <a:lnTo>
                      <a:pt x="0" y="10800"/>
                    </a:lnTo>
                    <a:lnTo>
                      <a:pt x="1353" y="9304"/>
                    </a:lnTo>
                    <a:lnTo>
                      <a:pt x="529" y="7463"/>
                    </a:lnTo>
                    <a:lnTo>
                      <a:pt x="2278" y="6458"/>
                    </a:lnTo>
                    <a:lnTo>
                      <a:pt x="2063" y="4452"/>
                    </a:lnTo>
                    <a:lnTo>
                      <a:pt x="4037" y="4037"/>
                    </a:lnTo>
                    <a:lnTo>
                      <a:pt x="4452" y="2063"/>
                    </a:lnTo>
                    <a:lnTo>
                      <a:pt x="6458" y="2278"/>
                    </a:lnTo>
                    <a:lnTo>
                      <a:pt x="7463" y="529"/>
                    </a:lnTo>
                    <a:lnTo>
                      <a:pt x="9304" y="1353"/>
                    </a:lnTo>
                    <a:lnTo>
                      <a:pt x="10800" y="0"/>
                    </a:ln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tx1">
                  <a:alpha val="8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pic>
            <p:nvPicPr>
              <p:cNvPr id="49" name="Picture 37">
                <a:extLst>
                  <a:ext uri="{FF2B5EF4-FFF2-40B4-BE49-F238E27FC236}">
                    <a16:creationId xmlns:a16="http://schemas.microsoft.com/office/drawing/2014/main" id="{3026D3F1-FBD0-4262-91D4-4B246F313209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" y="264"/>
                <a:ext cx="328" cy="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E802062-5EE5-4E31-94F7-A68387A6020F}"/>
                </a:ext>
              </a:extLst>
            </p:cNvPr>
            <p:cNvGrpSpPr/>
            <p:nvPr/>
          </p:nvGrpSpPr>
          <p:grpSpPr>
            <a:xfrm>
              <a:off x="4857751" y="4654837"/>
              <a:ext cx="2490787" cy="811045"/>
              <a:chOff x="6834188" y="3605952"/>
              <a:chExt cx="2490787" cy="811045"/>
            </a:xfrm>
          </p:grpSpPr>
          <p:grpSp>
            <p:nvGrpSpPr>
              <p:cNvPr id="25" name="Group 10">
                <a:extLst>
                  <a:ext uri="{FF2B5EF4-FFF2-40B4-BE49-F238E27FC236}">
                    <a16:creationId xmlns:a16="http://schemas.microsoft.com/office/drawing/2014/main" id="{65851036-2995-43F3-83D5-FAEDFBE2E40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129462" y="3605952"/>
                <a:ext cx="2195513" cy="811045"/>
                <a:chOff x="0" y="0"/>
                <a:chExt cx="3688" cy="1360"/>
              </a:xfrm>
            </p:grpSpPr>
            <p:sp>
              <p:nvSpPr>
                <p:cNvPr id="26" name="AutoShape 11">
                  <a:extLst>
                    <a:ext uri="{FF2B5EF4-FFF2-40B4-BE49-F238E27FC236}">
                      <a16:creationId xmlns:a16="http://schemas.microsoft.com/office/drawing/2014/main" id="{6C22849C-AFFB-4020-8A27-26D389CA7A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3688" cy="1360"/>
                </a:xfrm>
                <a:prstGeom prst="roundRect">
                  <a:avLst>
                    <a:gd name="adj" fmla="val 16681"/>
                  </a:avLst>
                </a:prstGeom>
                <a:noFill/>
                <a:ln w="12700" cap="flat">
                  <a:solidFill>
                    <a:schemeClr val="accent3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 dirty="0">
                    <a:latin typeface="Open Sans Condensed Light" pitchFamily="34" charset="0"/>
                    <a:ea typeface="Open Sans Condensed Light" pitchFamily="34" charset="0"/>
                    <a:cs typeface="Open Sans Condensed Light" pitchFamily="34" charset="0"/>
                  </a:endParaRPr>
                </a:p>
              </p:txBody>
            </p:sp>
            <p:sp>
              <p:nvSpPr>
                <p:cNvPr id="27" name="Line 12">
                  <a:extLst>
                    <a:ext uri="{FF2B5EF4-FFF2-40B4-BE49-F238E27FC236}">
                      <a16:creationId xmlns:a16="http://schemas.microsoft.com/office/drawing/2014/main" id="{FFE17D1E-1C95-4D77-95DE-6AD6D924A32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52" y="200"/>
                  <a:ext cx="0" cy="871"/>
                </a:xfrm>
                <a:prstGeom prst="line">
                  <a:avLst/>
                </a:prstGeom>
                <a:noFill/>
                <a:ln w="19050" cap="flat">
                  <a:solidFill>
                    <a:schemeClr val="accent3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 dirty="0">
                    <a:latin typeface="Open Sans Condensed Light" pitchFamily="34" charset="0"/>
                    <a:ea typeface="Open Sans Condensed Light" pitchFamily="34" charset="0"/>
                    <a:cs typeface="Open Sans Condensed Light" pitchFamily="34" charset="0"/>
                  </a:endParaRPr>
                </a:p>
              </p:txBody>
            </p:sp>
          </p:grpSp>
          <p:sp>
            <p:nvSpPr>
              <p:cNvPr id="37" name="Rectangle 24">
                <a:extLst>
                  <a:ext uri="{FF2B5EF4-FFF2-40B4-BE49-F238E27FC236}">
                    <a16:creationId xmlns:a16="http://schemas.microsoft.com/office/drawing/2014/main" id="{7947533F-F076-4BFC-B5FA-31396479A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7163" y="3762683"/>
                <a:ext cx="1323975" cy="3959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algn="l">
                  <a:lnSpc>
                    <a:spcPct val="80000"/>
                  </a:lnSpc>
                </a:pPr>
                <a:r>
                  <a:rPr lang="en-US" sz="1100">
                    <a:latin typeface="Roboto Slab" pitchFamily="2" charset="0"/>
                    <a:ea typeface="Roboto Slab" pitchFamily="2" charset="0"/>
                    <a:cs typeface="Open Sans Condensed Light" pitchFamily="34" charset="0"/>
                    <a:sym typeface="Open Sans Cond Light" charset="0"/>
                  </a:rPr>
                  <a:t>Lorem ipsum dolor sit amet nopri modo agam facer.</a:t>
                </a:r>
              </a:p>
            </p:txBody>
          </p:sp>
          <p:grpSp>
            <p:nvGrpSpPr>
              <p:cNvPr id="50" name="Group 38">
                <a:extLst>
                  <a:ext uri="{FF2B5EF4-FFF2-40B4-BE49-F238E27FC236}">
                    <a16:creationId xmlns:a16="http://schemas.microsoft.com/office/drawing/2014/main" id="{EA915785-CB0F-4952-94E2-ED96C1C9AEE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834188" y="3707786"/>
                <a:ext cx="542925" cy="543877"/>
                <a:chOff x="0" y="0"/>
                <a:chExt cx="912" cy="912"/>
              </a:xfrm>
            </p:grpSpPr>
            <p:sp>
              <p:nvSpPr>
                <p:cNvPr id="51" name="AutoShape 39">
                  <a:extLst>
                    <a:ext uri="{FF2B5EF4-FFF2-40B4-BE49-F238E27FC236}">
                      <a16:creationId xmlns:a16="http://schemas.microsoft.com/office/drawing/2014/main" id="{17CF352E-416D-498B-B109-7705089BDB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912" cy="91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12296" y="1353"/>
                      </a:lnTo>
                      <a:lnTo>
                        <a:pt x="14137" y="529"/>
                      </a:lnTo>
                      <a:lnTo>
                        <a:pt x="15142" y="2278"/>
                      </a:lnTo>
                      <a:lnTo>
                        <a:pt x="17148" y="2063"/>
                      </a:lnTo>
                      <a:lnTo>
                        <a:pt x="17563" y="4037"/>
                      </a:lnTo>
                      <a:lnTo>
                        <a:pt x="19537" y="4452"/>
                      </a:lnTo>
                      <a:lnTo>
                        <a:pt x="19322" y="6458"/>
                      </a:lnTo>
                      <a:lnTo>
                        <a:pt x="21071" y="7463"/>
                      </a:lnTo>
                      <a:lnTo>
                        <a:pt x="20247" y="9304"/>
                      </a:lnTo>
                      <a:lnTo>
                        <a:pt x="21600" y="10800"/>
                      </a:lnTo>
                      <a:lnTo>
                        <a:pt x="20247" y="12296"/>
                      </a:lnTo>
                      <a:lnTo>
                        <a:pt x="21071" y="14137"/>
                      </a:lnTo>
                      <a:lnTo>
                        <a:pt x="19322" y="15142"/>
                      </a:lnTo>
                      <a:lnTo>
                        <a:pt x="19537" y="17148"/>
                      </a:lnTo>
                      <a:lnTo>
                        <a:pt x="17563" y="17563"/>
                      </a:lnTo>
                      <a:lnTo>
                        <a:pt x="17148" y="19537"/>
                      </a:lnTo>
                      <a:lnTo>
                        <a:pt x="15142" y="19322"/>
                      </a:lnTo>
                      <a:lnTo>
                        <a:pt x="14137" y="21071"/>
                      </a:lnTo>
                      <a:lnTo>
                        <a:pt x="12296" y="20247"/>
                      </a:lnTo>
                      <a:lnTo>
                        <a:pt x="10800" y="21600"/>
                      </a:lnTo>
                      <a:lnTo>
                        <a:pt x="9304" y="20247"/>
                      </a:lnTo>
                      <a:lnTo>
                        <a:pt x="7463" y="21071"/>
                      </a:lnTo>
                      <a:lnTo>
                        <a:pt x="6458" y="19322"/>
                      </a:lnTo>
                      <a:lnTo>
                        <a:pt x="4452" y="19537"/>
                      </a:lnTo>
                      <a:lnTo>
                        <a:pt x="4037" y="17563"/>
                      </a:lnTo>
                      <a:lnTo>
                        <a:pt x="2063" y="17148"/>
                      </a:lnTo>
                      <a:lnTo>
                        <a:pt x="2278" y="15142"/>
                      </a:lnTo>
                      <a:lnTo>
                        <a:pt x="529" y="14137"/>
                      </a:lnTo>
                      <a:lnTo>
                        <a:pt x="1353" y="12296"/>
                      </a:lnTo>
                      <a:lnTo>
                        <a:pt x="0" y="10800"/>
                      </a:lnTo>
                      <a:lnTo>
                        <a:pt x="1353" y="9304"/>
                      </a:lnTo>
                      <a:lnTo>
                        <a:pt x="529" y="7463"/>
                      </a:lnTo>
                      <a:lnTo>
                        <a:pt x="2278" y="6458"/>
                      </a:lnTo>
                      <a:lnTo>
                        <a:pt x="2063" y="4452"/>
                      </a:lnTo>
                      <a:lnTo>
                        <a:pt x="4037" y="4037"/>
                      </a:lnTo>
                      <a:lnTo>
                        <a:pt x="4452" y="2063"/>
                      </a:lnTo>
                      <a:lnTo>
                        <a:pt x="6458" y="2278"/>
                      </a:lnTo>
                      <a:lnTo>
                        <a:pt x="7463" y="529"/>
                      </a:lnTo>
                      <a:lnTo>
                        <a:pt x="9304" y="1353"/>
                      </a:lnTo>
                      <a:lnTo>
                        <a:pt x="10800" y="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chemeClr val="accent3">
                    <a:alpha val="8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>
                          <a:alpha val="89999"/>
                        </a:schemeClr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>
                    <a:latin typeface="Open Sans Condensed Light" pitchFamily="34" charset="0"/>
                    <a:ea typeface="Open Sans Condensed Light" pitchFamily="34" charset="0"/>
                    <a:cs typeface="Open Sans Condensed Light" pitchFamily="34" charset="0"/>
                  </a:endParaRPr>
                </a:p>
              </p:txBody>
            </p:sp>
            <p:pic>
              <p:nvPicPr>
                <p:cNvPr id="52" name="Picture 40">
                  <a:extLst>
                    <a:ext uri="{FF2B5EF4-FFF2-40B4-BE49-F238E27FC236}">
                      <a16:creationId xmlns:a16="http://schemas.microsoft.com/office/drawing/2014/main" id="{3C18F227-65C8-46D3-BFF6-1B7E4A53D95E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8" y="280"/>
                  <a:ext cx="386" cy="2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DEF0D72-EB0C-4EF6-817D-9F59565A781F}"/>
                </a:ext>
              </a:extLst>
            </p:cNvPr>
            <p:cNvGrpSpPr/>
            <p:nvPr/>
          </p:nvGrpSpPr>
          <p:grpSpPr>
            <a:xfrm>
              <a:off x="8206083" y="4654837"/>
              <a:ext cx="2452687" cy="811045"/>
              <a:chOff x="7624763" y="4768002"/>
              <a:chExt cx="2452687" cy="811045"/>
            </a:xfrm>
          </p:grpSpPr>
          <p:grpSp>
            <p:nvGrpSpPr>
              <p:cNvPr id="28" name="Group 13">
                <a:extLst>
                  <a:ext uri="{FF2B5EF4-FFF2-40B4-BE49-F238E27FC236}">
                    <a16:creationId xmlns:a16="http://schemas.microsoft.com/office/drawing/2014/main" id="{96AE5DDE-1CEE-41DD-A364-4320B24556B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81937" y="4768002"/>
                <a:ext cx="2195513" cy="811045"/>
                <a:chOff x="0" y="0"/>
                <a:chExt cx="3688" cy="1360"/>
              </a:xfrm>
            </p:grpSpPr>
            <p:sp>
              <p:nvSpPr>
                <p:cNvPr id="29" name="AutoShape 14">
                  <a:extLst>
                    <a:ext uri="{FF2B5EF4-FFF2-40B4-BE49-F238E27FC236}">
                      <a16:creationId xmlns:a16="http://schemas.microsoft.com/office/drawing/2014/main" id="{1B8CA53E-A306-4E0C-80D4-22A2FCCCA5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3688" cy="1360"/>
                </a:xfrm>
                <a:prstGeom prst="roundRect">
                  <a:avLst>
                    <a:gd name="adj" fmla="val 16681"/>
                  </a:avLst>
                </a:prstGeom>
                <a:noFill/>
                <a:ln w="1270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>
                    <a:latin typeface="Open Sans Condensed Light" pitchFamily="34" charset="0"/>
                    <a:ea typeface="Open Sans Condensed Light" pitchFamily="34" charset="0"/>
                    <a:cs typeface="Open Sans Condensed Light" pitchFamily="34" charset="0"/>
                  </a:endParaRPr>
                </a:p>
              </p:txBody>
            </p:sp>
            <p:sp>
              <p:nvSpPr>
                <p:cNvPr id="30" name="Line 15">
                  <a:extLst>
                    <a:ext uri="{FF2B5EF4-FFF2-40B4-BE49-F238E27FC236}">
                      <a16:creationId xmlns:a16="http://schemas.microsoft.com/office/drawing/2014/main" id="{CC7F3AE6-4059-47EF-9055-46EE70003E3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60" y="216"/>
                  <a:ext cx="0" cy="871"/>
                </a:xfrm>
                <a:prstGeom prst="line">
                  <a:avLst/>
                </a:prstGeom>
                <a:noFill/>
                <a:ln w="19050" cap="flat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>
                    <a:latin typeface="Open Sans Condensed Light" pitchFamily="34" charset="0"/>
                    <a:ea typeface="Open Sans Condensed Light" pitchFamily="34" charset="0"/>
                    <a:cs typeface="Open Sans Condensed Light" pitchFamily="34" charset="0"/>
                  </a:endParaRPr>
                </a:p>
              </p:txBody>
            </p:sp>
          </p:grpSp>
          <p:sp>
            <p:nvSpPr>
              <p:cNvPr id="36" name="Rectangle 23">
                <a:extLst>
                  <a:ext uri="{FF2B5EF4-FFF2-40B4-BE49-F238E27FC236}">
                    <a16:creationId xmlns:a16="http://schemas.microsoft.com/office/drawing/2014/main" id="{B4499980-A31C-4BAB-957C-284582FC16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01063" y="4927908"/>
                <a:ext cx="1323975" cy="3959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algn="l">
                  <a:lnSpc>
                    <a:spcPct val="80000"/>
                  </a:lnSpc>
                </a:pPr>
                <a:r>
                  <a:rPr lang="en-US" sz="1100" dirty="0">
                    <a:latin typeface="Roboto Slab" pitchFamily="2" charset="0"/>
                    <a:ea typeface="Roboto Slab" pitchFamily="2" charset="0"/>
                    <a:cs typeface="Open Sans Condensed Light" pitchFamily="34" charset="0"/>
                    <a:sym typeface="Open Sans Cond Light" charset="0"/>
                  </a:rPr>
                  <a:t>Lorem ipsum dolor sit </a:t>
                </a:r>
                <a:r>
                  <a:rPr lang="en-US" sz="1100" dirty="0" err="1">
                    <a:latin typeface="Roboto Slab" pitchFamily="2" charset="0"/>
                    <a:ea typeface="Roboto Slab" pitchFamily="2" charset="0"/>
                    <a:cs typeface="Open Sans Condensed Light" pitchFamily="34" charset="0"/>
                    <a:sym typeface="Open Sans Cond Light" charset="0"/>
                  </a:rPr>
                  <a:t>amet</a:t>
                </a:r>
                <a:r>
                  <a:rPr lang="en-US" sz="1100" dirty="0">
                    <a:latin typeface="Roboto Slab" pitchFamily="2" charset="0"/>
                    <a:ea typeface="Roboto Slab" pitchFamily="2" charset="0"/>
                    <a:cs typeface="Open Sans Condensed Light" pitchFamily="34" charset="0"/>
                    <a:sym typeface="Open Sans Cond Light" charset="0"/>
                  </a:rPr>
                  <a:t> </a:t>
                </a:r>
                <a:r>
                  <a:rPr lang="en-US" sz="1100" dirty="0" err="1">
                    <a:latin typeface="Roboto Slab" pitchFamily="2" charset="0"/>
                    <a:ea typeface="Roboto Slab" pitchFamily="2" charset="0"/>
                    <a:cs typeface="Open Sans Condensed Light" pitchFamily="34" charset="0"/>
                    <a:sym typeface="Open Sans Cond Light" charset="0"/>
                  </a:rPr>
                  <a:t>nopri</a:t>
                </a:r>
                <a:r>
                  <a:rPr lang="en-US" sz="1100" dirty="0">
                    <a:latin typeface="Roboto Slab" pitchFamily="2" charset="0"/>
                    <a:ea typeface="Roboto Slab" pitchFamily="2" charset="0"/>
                    <a:cs typeface="Open Sans Condensed Light" pitchFamily="34" charset="0"/>
                    <a:sym typeface="Open Sans Cond Light" charset="0"/>
                  </a:rPr>
                  <a:t> modo </a:t>
                </a:r>
                <a:r>
                  <a:rPr lang="en-US" sz="1100" dirty="0" err="1">
                    <a:latin typeface="Roboto Slab" pitchFamily="2" charset="0"/>
                    <a:ea typeface="Roboto Slab" pitchFamily="2" charset="0"/>
                    <a:cs typeface="Open Sans Condensed Light" pitchFamily="34" charset="0"/>
                    <a:sym typeface="Open Sans Cond Light" charset="0"/>
                  </a:rPr>
                  <a:t>agam</a:t>
                </a:r>
                <a:r>
                  <a:rPr lang="en-US" sz="1100" dirty="0">
                    <a:latin typeface="Roboto Slab" pitchFamily="2" charset="0"/>
                    <a:ea typeface="Roboto Slab" pitchFamily="2" charset="0"/>
                    <a:cs typeface="Open Sans Condensed Light" pitchFamily="34" charset="0"/>
                    <a:sym typeface="Open Sans Cond Light" charset="0"/>
                  </a:rPr>
                  <a:t> facer.</a:t>
                </a:r>
              </a:p>
            </p:txBody>
          </p:sp>
          <p:grpSp>
            <p:nvGrpSpPr>
              <p:cNvPr id="53" name="Group 41">
                <a:extLst>
                  <a:ext uri="{FF2B5EF4-FFF2-40B4-BE49-F238E27FC236}">
                    <a16:creationId xmlns:a16="http://schemas.microsoft.com/office/drawing/2014/main" id="{6DAC81DC-4012-4C15-AF26-F32FD78806A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624763" y="4863486"/>
                <a:ext cx="542925" cy="543877"/>
                <a:chOff x="0" y="0"/>
                <a:chExt cx="912" cy="912"/>
              </a:xfrm>
            </p:grpSpPr>
            <p:sp>
              <p:nvSpPr>
                <p:cNvPr id="54" name="AutoShape 42">
                  <a:extLst>
                    <a:ext uri="{FF2B5EF4-FFF2-40B4-BE49-F238E27FC236}">
                      <a16:creationId xmlns:a16="http://schemas.microsoft.com/office/drawing/2014/main" id="{58AD7D73-D231-4263-8D44-2B984777DF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912" cy="91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12296" y="1353"/>
                      </a:lnTo>
                      <a:lnTo>
                        <a:pt x="14137" y="529"/>
                      </a:lnTo>
                      <a:lnTo>
                        <a:pt x="15142" y="2278"/>
                      </a:lnTo>
                      <a:lnTo>
                        <a:pt x="17148" y="2063"/>
                      </a:lnTo>
                      <a:lnTo>
                        <a:pt x="17563" y="4037"/>
                      </a:lnTo>
                      <a:lnTo>
                        <a:pt x="19537" y="4452"/>
                      </a:lnTo>
                      <a:lnTo>
                        <a:pt x="19322" y="6458"/>
                      </a:lnTo>
                      <a:lnTo>
                        <a:pt x="21071" y="7463"/>
                      </a:lnTo>
                      <a:lnTo>
                        <a:pt x="20247" y="9304"/>
                      </a:lnTo>
                      <a:lnTo>
                        <a:pt x="21600" y="10800"/>
                      </a:lnTo>
                      <a:lnTo>
                        <a:pt x="20247" y="12296"/>
                      </a:lnTo>
                      <a:lnTo>
                        <a:pt x="21071" y="14137"/>
                      </a:lnTo>
                      <a:lnTo>
                        <a:pt x="19322" y="15142"/>
                      </a:lnTo>
                      <a:lnTo>
                        <a:pt x="19537" y="17148"/>
                      </a:lnTo>
                      <a:lnTo>
                        <a:pt x="17563" y="17563"/>
                      </a:lnTo>
                      <a:lnTo>
                        <a:pt x="17148" y="19537"/>
                      </a:lnTo>
                      <a:lnTo>
                        <a:pt x="15142" y="19322"/>
                      </a:lnTo>
                      <a:lnTo>
                        <a:pt x="14137" y="21071"/>
                      </a:lnTo>
                      <a:lnTo>
                        <a:pt x="12296" y="20247"/>
                      </a:lnTo>
                      <a:lnTo>
                        <a:pt x="10800" y="21600"/>
                      </a:lnTo>
                      <a:lnTo>
                        <a:pt x="9304" y="20247"/>
                      </a:lnTo>
                      <a:lnTo>
                        <a:pt x="7463" y="21071"/>
                      </a:lnTo>
                      <a:lnTo>
                        <a:pt x="6458" y="19322"/>
                      </a:lnTo>
                      <a:lnTo>
                        <a:pt x="4452" y="19537"/>
                      </a:lnTo>
                      <a:lnTo>
                        <a:pt x="4037" y="17563"/>
                      </a:lnTo>
                      <a:lnTo>
                        <a:pt x="2063" y="17148"/>
                      </a:lnTo>
                      <a:lnTo>
                        <a:pt x="2278" y="15142"/>
                      </a:lnTo>
                      <a:lnTo>
                        <a:pt x="529" y="14137"/>
                      </a:lnTo>
                      <a:lnTo>
                        <a:pt x="1353" y="12296"/>
                      </a:lnTo>
                      <a:lnTo>
                        <a:pt x="0" y="10800"/>
                      </a:lnTo>
                      <a:lnTo>
                        <a:pt x="1353" y="9304"/>
                      </a:lnTo>
                      <a:lnTo>
                        <a:pt x="529" y="7463"/>
                      </a:lnTo>
                      <a:lnTo>
                        <a:pt x="2278" y="6458"/>
                      </a:lnTo>
                      <a:lnTo>
                        <a:pt x="2063" y="4452"/>
                      </a:lnTo>
                      <a:lnTo>
                        <a:pt x="4037" y="4037"/>
                      </a:lnTo>
                      <a:lnTo>
                        <a:pt x="4452" y="2063"/>
                      </a:lnTo>
                      <a:lnTo>
                        <a:pt x="6458" y="2278"/>
                      </a:lnTo>
                      <a:lnTo>
                        <a:pt x="7463" y="529"/>
                      </a:lnTo>
                      <a:lnTo>
                        <a:pt x="9304" y="1353"/>
                      </a:lnTo>
                      <a:lnTo>
                        <a:pt x="10800" y="0"/>
                      </a:lnTo>
                      <a:close/>
                      <a:moveTo>
                        <a:pt x="10800" y="0"/>
                      </a:moveTo>
                    </a:path>
                  </a:pathLst>
                </a:custGeom>
                <a:solidFill>
                  <a:schemeClr val="tx1">
                    <a:alpha val="8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>
                          <a:alpha val="89999"/>
                        </a:schemeClr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>
                    <a:latin typeface="Open Sans Condensed Light" pitchFamily="34" charset="0"/>
                    <a:ea typeface="Open Sans Condensed Light" pitchFamily="34" charset="0"/>
                    <a:cs typeface="Open Sans Condensed Light" pitchFamily="34" charset="0"/>
                  </a:endParaRPr>
                </a:p>
              </p:txBody>
            </p:sp>
            <p:pic>
              <p:nvPicPr>
                <p:cNvPr id="55" name="Picture 43">
                  <a:extLst>
                    <a:ext uri="{FF2B5EF4-FFF2-40B4-BE49-F238E27FC236}">
                      <a16:creationId xmlns:a16="http://schemas.microsoft.com/office/drawing/2014/main" id="{E776E17D-4C55-487E-9191-FA2480939A3F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4">
                  <a:lum bright="70000" contrast="-7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96" y="272"/>
                  <a:ext cx="328" cy="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25CD6FBB-4FB4-4C42-8BC8-F74226B16D56}"/>
              </a:ext>
            </a:extLst>
          </p:cNvPr>
          <p:cNvSpPr/>
          <p:nvPr/>
        </p:nvSpPr>
        <p:spPr>
          <a:xfrm>
            <a:off x="0" y="2388868"/>
            <a:ext cx="12192000" cy="16528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00A7E67-6013-445B-9FCA-A965218A58BC}"/>
              </a:ext>
            </a:extLst>
          </p:cNvPr>
          <p:cNvSpPr/>
          <p:nvPr/>
        </p:nvSpPr>
        <p:spPr>
          <a:xfrm>
            <a:off x="1159669" y="2907824"/>
            <a:ext cx="9872662" cy="61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a type specimen book. It has survived not only five centuries, but also the leap into electronic</a:t>
            </a:r>
          </a:p>
        </p:txBody>
      </p:sp>
    </p:spTree>
    <p:extLst>
      <p:ext uri="{BB962C8B-B14F-4D97-AF65-F5344CB8AC3E}">
        <p14:creationId xmlns:p14="http://schemas.microsoft.com/office/powerpoint/2010/main" val="35307634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>
            <a:extLst>
              <a:ext uri="{FF2B5EF4-FFF2-40B4-BE49-F238E27FC236}">
                <a16:creationId xmlns:a16="http://schemas.microsoft.com/office/drawing/2014/main" id="{ED9DFC5D-56A7-4E11-8F51-E496F18F6879}"/>
              </a:ext>
            </a:extLst>
          </p:cNvPr>
          <p:cNvSpPr txBox="1"/>
          <p:nvPr/>
        </p:nvSpPr>
        <p:spPr>
          <a:xfrm>
            <a:off x="4362450" y="790456"/>
            <a:ext cx="3467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Roboto Slab" pitchFamily="2" charset="0"/>
                <a:ea typeface="Roboto Slab" pitchFamily="2" charset="0"/>
              </a:rPr>
              <a:t>SERVICE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4985649-C864-41CF-B685-3AA7CB2277A1}"/>
              </a:ext>
            </a:extLst>
          </p:cNvPr>
          <p:cNvSpPr txBox="1"/>
          <p:nvPr/>
        </p:nvSpPr>
        <p:spPr>
          <a:xfrm>
            <a:off x="1967910" y="1480008"/>
            <a:ext cx="8256180" cy="3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i="1" dirty="0">
                <a:latin typeface="Roboto Slab" pitchFamily="2" charset="0"/>
                <a:ea typeface="Roboto Slab" pitchFamily="2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latin typeface="Roboto Slab" pitchFamily="2" charset="0"/>
              <a:ea typeface="Roboto Slab" pitchFamily="2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8E908B5-94C0-4B2E-868E-7E9042FD1A62}"/>
              </a:ext>
            </a:extLst>
          </p:cNvPr>
          <p:cNvGrpSpPr/>
          <p:nvPr/>
        </p:nvGrpSpPr>
        <p:grpSpPr>
          <a:xfrm>
            <a:off x="8200799" y="2769566"/>
            <a:ext cx="2466975" cy="811045"/>
            <a:chOff x="6926717" y="2348652"/>
            <a:chExt cx="2466975" cy="811045"/>
          </a:xfrm>
        </p:grpSpPr>
        <p:grpSp>
          <p:nvGrpSpPr>
            <p:cNvPr id="22" name="Group 7">
              <a:extLst>
                <a:ext uri="{FF2B5EF4-FFF2-40B4-BE49-F238E27FC236}">
                  <a16:creationId xmlns:a16="http://schemas.microsoft.com/office/drawing/2014/main" id="{106975E6-F9C2-4DD1-8C29-A9F5CA4A33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98179" y="2348652"/>
              <a:ext cx="2195513" cy="811045"/>
              <a:chOff x="0" y="0"/>
              <a:chExt cx="3688" cy="1360"/>
            </a:xfrm>
          </p:grpSpPr>
          <p:sp>
            <p:nvSpPr>
              <p:cNvPr id="23" name="AutoShape 8">
                <a:extLst>
                  <a:ext uri="{FF2B5EF4-FFF2-40B4-BE49-F238E27FC236}">
                    <a16:creationId xmlns:a16="http://schemas.microsoft.com/office/drawing/2014/main" id="{97FB7754-4C4F-4278-A665-C3C710C4F9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3688" cy="1360"/>
              </a:xfrm>
              <a:prstGeom prst="roundRect">
                <a:avLst>
                  <a:gd name="adj" fmla="val 16681"/>
                </a:avLst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sp>
            <p:nvSpPr>
              <p:cNvPr id="24" name="Line 9">
                <a:extLst>
                  <a:ext uri="{FF2B5EF4-FFF2-40B4-BE49-F238E27FC236}">
                    <a16:creationId xmlns:a16="http://schemas.microsoft.com/office/drawing/2014/main" id="{9461D178-4199-47F2-8214-5FE7108A31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56" y="320"/>
                <a:ext cx="0" cy="871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</p:grpSp>
        <p:sp>
          <p:nvSpPr>
            <p:cNvPr id="46" name="Rectangle 25">
              <a:extLst>
                <a:ext uri="{FF2B5EF4-FFF2-40B4-BE49-F238E27FC236}">
                  <a16:creationId xmlns:a16="http://schemas.microsoft.com/office/drawing/2014/main" id="{F879D286-4D98-4956-BE56-061ED2683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8254" y="2584757"/>
              <a:ext cx="1323975" cy="39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b"/>
            <a:lstStyle/>
            <a:p>
              <a:pPr algn="l">
                <a:lnSpc>
                  <a:spcPct val="80000"/>
                </a:lnSpc>
              </a:pPr>
              <a:r>
                <a:rPr lang="en-US" sz="11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Lorem ipsum dolor sit </a:t>
              </a:r>
              <a:r>
                <a:rPr lang="en-US" sz="1100" dirty="0" err="1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amet</a:t>
              </a:r>
              <a:r>
                <a:rPr lang="en-US" sz="11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 </a:t>
              </a:r>
              <a:r>
                <a:rPr lang="en-US" sz="1100" dirty="0" err="1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nopri</a:t>
              </a:r>
              <a:r>
                <a:rPr lang="en-US" sz="11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 modo </a:t>
              </a:r>
              <a:r>
                <a:rPr lang="en-US" sz="1100" dirty="0" err="1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agam</a:t>
              </a:r>
              <a:r>
                <a:rPr lang="en-US" sz="11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 facer.</a:t>
              </a:r>
            </a:p>
          </p:txBody>
        </p:sp>
        <p:grpSp>
          <p:nvGrpSpPr>
            <p:cNvPr id="47" name="Group 35">
              <a:extLst>
                <a:ext uri="{FF2B5EF4-FFF2-40B4-BE49-F238E27FC236}">
                  <a16:creationId xmlns:a16="http://schemas.microsoft.com/office/drawing/2014/main" id="{EC7621A0-8199-43EA-AD50-E3DE27A2AD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26717" y="2482235"/>
              <a:ext cx="542925" cy="543877"/>
              <a:chOff x="0" y="0"/>
              <a:chExt cx="912" cy="912"/>
            </a:xfrm>
          </p:grpSpPr>
          <p:sp>
            <p:nvSpPr>
              <p:cNvPr id="48" name="AutoShape 36">
                <a:extLst>
                  <a:ext uri="{FF2B5EF4-FFF2-40B4-BE49-F238E27FC236}">
                    <a16:creationId xmlns:a16="http://schemas.microsoft.com/office/drawing/2014/main" id="{0167BD16-4BF8-40F5-9485-617BF4B10D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912" cy="91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12296" y="1353"/>
                    </a:lnTo>
                    <a:lnTo>
                      <a:pt x="14137" y="529"/>
                    </a:lnTo>
                    <a:lnTo>
                      <a:pt x="15142" y="2278"/>
                    </a:lnTo>
                    <a:lnTo>
                      <a:pt x="17148" y="2063"/>
                    </a:lnTo>
                    <a:lnTo>
                      <a:pt x="17563" y="4037"/>
                    </a:lnTo>
                    <a:lnTo>
                      <a:pt x="19537" y="4452"/>
                    </a:lnTo>
                    <a:lnTo>
                      <a:pt x="19322" y="6458"/>
                    </a:lnTo>
                    <a:lnTo>
                      <a:pt x="21071" y="7463"/>
                    </a:lnTo>
                    <a:lnTo>
                      <a:pt x="20247" y="9304"/>
                    </a:lnTo>
                    <a:lnTo>
                      <a:pt x="21600" y="10800"/>
                    </a:lnTo>
                    <a:lnTo>
                      <a:pt x="20247" y="12296"/>
                    </a:lnTo>
                    <a:lnTo>
                      <a:pt x="21071" y="14137"/>
                    </a:lnTo>
                    <a:lnTo>
                      <a:pt x="19322" y="15142"/>
                    </a:lnTo>
                    <a:lnTo>
                      <a:pt x="19537" y="17148"/>
                    </a:lnTo>
                    <a:lnTo>
                      <a:pt x="17563" y="17563"/>
                    </a:lnTo>
                    <a:lnTo>
                      <a:pt x="17148" y="19537"/>
                    </a:lnTo>
                    <a:lnTo>
                      <a:pt x="15142" y="19322"/>
                    </a:lnTo>
                    <a:lnTo>
                      <a:pt x="14137" y="21071"/>
                    </a:lnTo>
                    <a:lnTo>
                      <a:pt x="12296" y="20247"/>
                    </a:lnTo>
                    <a:lnTo>
                      <a:pt x="10800" y="21600"/>
                    </a:lnTo>
                    <a:lnTo>
                      <a:pt x="9304" y="20247"/>
                    </a:lnTo>
                    <a:lnTo>
                      <a:pt x="7463" y="21071"/>
                    </a:lnTo>
                    <a:lnTo>
                      <a:pt x="6458" y="19322"/>
                    </a:lnTo>
                    <a:lnTo>
                      <a:pt x="4452" y="19537"/>
                    </a:lnTo>
                    <a:lnTo>
                      <a:pt x="4037" y="17563"/>
                    </a:lnTo>
                    <a:lnTo>
                      <a:pt x="2063" y="17148"/>
                    </a:lnTo>
                    <a:lnTo>
                      <a:pt x="2278" y="15142"/>
                    </a:lnTo>
                    <a:lnTo>
                      <a:pt x="529" y="14137"/>
                    </a:lnTo>
                    <a:lnTo>
                      <a:pt x="1353" y="12296"/>
                    </a:lnTo>
                    <a:lnTo>
                      <a:pt x="0" y="10800"/>
                    </a:lnTo>
                    <a:lnTo>
                      <a:pt x="1353" y="9304"/>
                    </a:lnTo>
                    <a:lnTo>
                      <a:pt x="529" y="7463"/>
                    </a:lnTo>
                    <a:lnTo>
                      <a:pt x="2278" y="6458"/>
                    </a:lnTo>
                    <a:lnTo>
                      <a:pt x="2063" y="4452"/>
                    </a:lnTo>
                    <a:lnTo>
                      <a:pt x="4037" y="4037"/>
                    </a:lnTo>
                    <a:lnTo>
                      <a:pt x="4452" y="2063"/>
                    </a:lnTo>
                    <a:lnTo>
                      <a:pt x="6458" y="2278"/>
                    </a:lnTo>
                    <a:lnTo>
                      <a:pt x="7463" y="529"/>
                    </a:lnTo>
                    <a:lnTo>
                      <a:pt x="9304" y="1353"/>
                    </a:lnTo>
                    <a:lnTo>
                      <a:pt x="10800" y="0"/>
                    </a:ln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tx1">
                  <a:alpha val="8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pic>
            <p:nvPicPr>
              <p:cNvPr id="49" name="Picture 37">
                <a:extLst>
                  <a:ext uri="{FF2B5EF4-FFF2-40B4-BE49-F238E27FC236}">
                    <a16:creationId xmlns:a16="http://schemas.microsoft.com/office/drawing/2014/main" id="{27011FE0-C40C-4958-9BE2-6F52B8FDC28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" y="264"/>
                <a:ext cx="328" cy="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F26A518-3006-4E2E-B19B-A1BF164773E2}"/>
              </a:ext>
            </a:extLst>
          </p:cNvPr>
          <p:cNvGrpSpPr/>
          <p:nvPr/>
        </p:nvGrpSpPr>
        <p:grpSpPr>
          <a:xfrm>
            <a:off x="8200799" y="3925266"/>
            <a:ext cx="2490787" cy="811045"/>
            <a:chOff x="7879217" y="3504352"/>
            <a:chExt cx="2490787" cy="811045"/>
          </a:xfrm>
        </p:grpSpPr>
        <p:grpSp>
          <p:nvGrpSpPr>
            <p:cNvPr id="25" name="Group 10">
              <a:extLst>
                <a:ext uri="{FF2B5EF4-FFF2-40B4-BE49-F238E27FC236}">
                  <a16:creationId xmlns:a16="http://schemas.microsoft.com/office/drawing/2014/main" id="{345F3860-57E4-4E83-B7C6-9577353852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74491" y="3504352"/>
              <a:ext cx="2195513" cy="811045"/>
              <a:chOff x="0" y="0"/>
              <a:chExt cx="3688" cy="1360"/>
            </a:xfrm>
          </p:grpSpPr>
          <p:sp>
            <p:nvSpPr>
              <p:cNvPr id="26" name="AutoShape 11">
                <a:extLst>
                  <a:ext uri="{FF2B5EF4-FFF2-40B4-BE49-F238E27FC236}">
                    <a16:creationId xmlns:a16="http://schemas.microsoft.com/office/drawing/2014/main" id="{64498883-1DFE-4CD4-9291-F56D9EB1BA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3688" cy="1360"/>
              </a:xfrm>
              <a:prstGeom prst="roundRect">
                <a:avLst>
                  <a:gd name="adj" fmla="val 16681"/>
                </a:avLst>
              </a:prstGeom>
              <a:noFill/>
              <a:ln w="12700" cap="flat">
                <a:solidFill>
                  <a:schemeClr val="accent3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 dirty="0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sp>
            <p:nvSpPr>
              <p:cNvPr id="40" name="Line 12">
                <a:extLst>
                  <a:ext uri="{FF2B5EF4-FFF2-40B4-BE49-F238E27FC236}">
                    <a16:creationId xmlns:a16="http://schemas.microsoft.com/office/drawing/2014/main" id="{0CB8D7B6-ABB6-42B7-A0BE-6C7AF4E7A1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52" y="200"/>
                <a:ext cx="0" cy="871"/>
              </a:xfrm>
              <a:prstGeom prst="line">
                <a:avLst/>
              </a:prstGeom>
              <a:noFill/>
              <a:ln w="19050" cap="flat">
                <a:solidFill>
                  <a:schemeClr val="accent3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 dirty="0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</p:grpSp>
        <p:sp>
          <p:nvSpPr>
            <p:cNvPr id="45" name="Rectangle 24">
              <a:extLst>
                <a:ext uri="{FF2B5EF4-FFF2-40B4-BE49-F238E27FC236}">
                  <a16:creationId xmlns:a16="http://schemas.microsoft.com/office/drawing/2014/main" id="{AC713FA1-13B7-4AD4-BE01-5AEB5FAF8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2192" y="3661083"/>
              <a:ext cx="1323975" cy="39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b"/>
            <a:lstStyle/>
            <a:p>
              <a:pPr algn="l">
                <a:lnSpc>
                  <a:spcPct val="80000"/>
                </a:lnSpc>
              </a:pPr>
              <a:r>
                <a:rPr lang="en-US" sz="110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Lorem ipsum dolor sit amet nopri modo agam facer.</a:t>
              </a:r>
            </a:p>
          </p:txBody>
        </p:sp>
        <p:grpSp>
          <p:nvGrpSpPr>
            <p:cNvPr id="50" name="Group 38">
              <a:extLst>
                <a:ext uri="{FF2B5EF4-FFF2-40B4-BE49-F238E27FC236}">
                  <a16:creationId xmlns:a16="http://schemas.microsoft.com/office/drawing/2014/main" id="{60570D56-5CCB-4892-AF73-5086E5689EB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79217" y="3606186"/>
              <a:ext cx="542925" cy="543877"/>
              <a:chOff x="0" y="0"/>
              <a:chExt cx="912" cy="912"/>
            </a:xfrm>
          </p:grpSpPr>
          <p:sp>
            <p:nvSpPr>
              <p:cNvPr id="51" name="AutoShape 39">
                <a:extLst>
                  <a:ext uri="{FF2B5EF4-FFF2-40B4-BE49-F238E27FC236}">
                    <a16:creationId xmlns:a16="http://schemas.microsoft.com/office/drawing/2014/main" id="{208B04CA-2F78-4890-9D39-FBE2B2C37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912" cy="91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12296" y="1353"/>
                    </a:lnTo>
                    <a:lnTo>
                      <a:pt x="14137" y="529"/>
                    </a:lnTo>
                    <a:lnTo>
                      <a:pt x="15142" y="2278"/>
                    </a:lnTo>
                    <a:lnTo>
                      <a:pt x="17148" y="2063"/>
                    </a:lnTo>
                    <a:lnTo>
                      <a:pt x="17563" y="4037"/>
                    </a:lnTo>
                    <a:lnTo>
                      <a:pt x="19537" y="4452"/>
                    </a:lnTo>
                    <a:lnTo>
                      <a:pt x="19322" y="6458"/>
                    </a:lnTo>
                    <a:lnTo>
                      <a:pt x="21071" y="7463"/>
                    </a:lnTo>
                    <a:lnTo>
                      <a:pt x="20247" y="9304"/>
                    </a:lnTo>
                    <a:lnTo>
                      <a:pt x="21600" y="10800"/>
                    </a:lnTo>
                    <a:lnTo>
                      <a:pt x="20247" y="12296"/>
                    </a:lnTo>
                    <a:lnTo>
                      <a:pt x="21071" y="14137"/>
                    </a:lnTo>
                    <a:lnTo>
                      <a:pt x="19322" y="15142"/>
                    </a:lnTo>
                    <a:lnTo>
                      <a:pt x="19537" y="17148"/>
                    </a:lnTo>
                    <a:lnTo>
                      <a:pt x="17563" y="17563"/>
                    </a:lnTo>
                    <a:lnTo>
                      <a:pt x="17148" y="19537"/>
                    </a:lnTo>
                    <a:lnTo>
                      <a:pt x="15142" y="19322"/>
                    </a:lnTo>
                    <a:lnTo>
                      <a:pt x="14137" y="21071"/>
                    </a:lnTo>
                    <a:lnTo>
                      <a:pt x="12296" y="20247"/>
                    </a:lnTo>
                    <a:lnTo>
                      <a:pt x="10800" y="21600"/>
                    </a:lnTo>
                    <a:lnTo>
                      <a:pt x="9304" y="20247"/>
                    </a:lnTo>
                    <a:lnTo>
                      <a:pt x="7463" y="21071"/>
                    </a:lnTo>
                    <a:lnTo>
                      <a:pt x="6458" y="19322"/>
                    </a:lnTo>
                    <a:lnTo>
                      <a:pt x="4452" y="19537"/>
                    </a:lnTo>
                    <a:lnTo>
                      <a:pt x="4037" y="17563"/>
                    </a:lnTo>
                    <a:lnTo>
                      <a:pt x="2063" y="17148"/>
                    </a:lnTo>
                    <a:lnTo>
                      <a:pt x="2278" y="15142"/>
                    </a:lnTo>
                    <a:lnTo>
                      <a:pt x="529" y="14137"/>
                    </a:lnTo>
                    <a:lnTo>
                      <a:pt x="1353" y="12296"/>
                    </a:lnTo>
                    <a:lnTo>
                      <a:pt x="0" y="10800"/>
                    </a:lnTo>
                    <a:lnTo>
                      <a:pt x="1353" y="9304"/>
                    </a:lnTo>
                    <a:lnTo>
                      <a:pt x="529" y="7463"/>
                    </a:lnTo>
                    <a:lnTo>
                      <a:pt x="2278" y="6458"/>
                    </a:lnTo>
                    <a:lnTo>
                      <a:pt x="2063" y="4452"/>
                    </a:lnTo>
                    <a:lnTo>
                      <a:pt x="4037" y="4037"/>
                    </a:lnTo>
                    <a:lnTo>
                      <a:pt x="4452" y="2063"/>
                    </a:lnTo>
                    <a:lnTo>
                      <a:pt x="6458" y="2278"/>
                    </a:lnTo>
                    <a:lnTo>
                      <a:pt x="7463" y="529"/>
                    </a:lnTo>
                    <a:lnTo>
                      <a:pt x="9304" y="1353"/>
                    </a:lnTo>
                    <a:lnTo>
                      <a:pt x="10800" y="0"/>
                    </a:ln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3">
                  <a:alpha val="8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pic>
            <p:nvPicPr>
              <p:cNvPr id="52" name="Picture 40">
                <a:extLst>
                  <a:ext uri="{FF2B5EF4-FFF2-40B4-BE49-F238E27FC236}">
                    <a16:creationId xmlns:a16="http://schemas.microsoft.com/office/drawing/2014/main" id="{FA91DD3B-EF0C-45A7-90D9-203D5399CA8A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" y="280"/>
                <a:ext cx="386" cy="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5F5BD8C-9A64-41D7-B90C-91074938C7DB}"/>
              </a:ext>
            </a:extLst>
          </p:cNvPr>
          <p:cNvGrpSpPr/>
          <p:nvPr/>
        </p:nvGrpSpPr>
        <p:grpSpPr>
          <a:xfrm>
            <a:off x="8200799" y="5087316"/>
            <a:ext cx="2452687" cy="811045"/>
            <a:chOff x="8669792" y="4666402"/>
            <a:chExt cx="2452687" cy="811045"/>
          </a:xfrm>
        </p:grpSpPr>
        <p:grpSp>
          <p:nvGrpSpPr>
            <p:cNvPr id="41" name="Group 13">
              <a:extLst>
                <a:ext uri="{FF2B5EF4-FFF2-40B4-BE49-F238E27FC236}">
                  <a16:creationId xmlns:a16="http://schemas.microsoft.com/office/drawing/2014/main" id="{A8513E63-4755-47C8-A6C6-816B1C8D77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26966" y="4666402"/>
              <a:ext cx="2195513" cy="811045"/>
              <a:chOff x="0" y="0"/>
              <a:chExt cx="3688" cy="1360"/>
            </a:xfrm>
          </p:grpSpPr>
          <p:sp>
            <p:nvSpPr>
              <p:cNvPr id="42" name="AutoShape 14">
                <a:extLst>
                  <a:ext uri="{FF2B5EF4-FFF2-40B4-BE49-F238E27FC236}">
                    <a16:creationId xmlns:a16="http://schemas.microsoft.com/office/drawing/2014/main" id="{6B112E9D-905A-4954-9F90-3EA8B123F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3688" cy="1360"/>
              </a:xfrm>
              <a:prstGeom prst="roundRect">
                <a:avLst>
                  <a:gd name="adj" fmla="val 16681"/>
                </a:avLst>
              </a:pr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sp>
            <p:nvSpPr>
              <p:cNvPr id="43" name="Line 15">
                <a:extLst>
                  <a:ext uri="{FF2B5EF4-FFF2-40B4-BE49-F238E27FC236}">
                    <a16:creationId xmlns:a16="http://schemas.microsoft.com/office/drawing/2014/main" id="{60D742D2-2386-441B-BD68-5859FC9B24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60" y="216"/>
                <a:ext cx="0" cy="871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</p:grpSp>
        <p:sp>
          <p:nvSpPr>
            <p:cNvPr id="44" name="Rectangle 23">
              <a:extLst>
                <a:ext uri="{FF2B5EF4-FFF2-40B4-BE49-F238E27FC236}">
                  <a16:creationId xmlns:a16="http://schemas.microsoft.com/office/drawing/2014/main" id="{AA72BF72-9FBE-4A1F-A584-AC0B8E3115E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6092" y="4826308"/>
              <a:ext cx="1323975" cy="39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b"/>
            <a:lstStyle/>
            <a:p>
              <a:pPr algn="l">
                <a:lnSpc>
                  <a:spcPct val="80000"/>
                </a:lnSpc>
              </a:pPr>
              <a:r>
                <a:rPr lang="en-US" sz="11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Lorem ipsum dolor sit </a:t>
              </a:r>
              <a:r>
                <a:rPr lang="en-US" sz="1100" dirty="0" err="1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amet</a:t>
              </a:r>
              <a:r>
                <a:rPr lang="en-US" sz="11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 </a:t>
              </a:r>
              <a:r>
                <a:rPr lang="en-US" sz="1100" dirty="0" err="1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nopri</a:t>
              </a:r>
              <a:r>
                <a:rPr lang="en-US" sz="11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 modo </a:t>
              </a:r>
              <a:r>
                <a:rPr lang="en-US" sz="1100" dirty="0" err="1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agam</a:t>
              </a:r>
              <a:r>
                <a:rPr lang="en-US" sz="11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 facer.</a:t>
              </a:r>
            </a:p>
          </p:txBody>
        </p:sp>
        <p:grpSp>
          <p:nvGrpSpPr>
            <p:cNvPr id="53" name="Group 41">
              <a:extLst>
                <a:ext uri="{FF2B5EF4-FFF2-40B4-BE49-F238E27FC236}">
                  <a16:creationId xmlns:a16="http://schemas.microsoft.com/office/drawing/2014/main" id="{7E3ADDC4-A33D-44CC-BA65-AB5C2252BD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669792" y="4761886"/>
              <a:ext cx="542925" cy="543877"/>
              <a:chOff x="0" y="0"/>
              <a:chExt cx="912" cy="912"/>
            </a:xfrm>
          </p:grpSpPr>
          <p:sp>
            <p:nvSpPr>
              <p:cNvPr id="54" name="AutoShape 42">
                <a:extLst>
                  <a:ext uri="{FF2B5EF4-FFF2-40B4-BE49-F238E27FC236}">
                    <a16:creationId xmlns:a16="http://schemas.microsoft.com/office/drawing/2014/main" id="{6CE37276-775A-476A-9CDA-AF3E29890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912" cy="91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12296" y="1353"/>
                    </a:lnTo>
                    <a:lnTo>
                      <a:pt x="14137" y="529"/>
                    </a:lnTo>
                    <a:lnTo>
                      <a:pt x="15142" y="2278"/>
                    </a:lnTo>
                    <a:lnTo>
                      <a:pt x="17148" y="2063"/>
                    </a:lnTo>
                    <a:lnTo>
                      <a:pt x="17563" y="4037"/>
                    </a:lnTo>
                    <a:lnTo>
                      <a:pt x="19537" y="4452"/>
                    </a:lnTo>
                    <a:lnTo>
                      <a:pt x="19322" y="6458"/>
                    </a:lnTo>
                    <a:lnTo>
                      <a:pt x="21071" y="7463"/>
                    </a:lnTo>
                    <a:lnTo>
                      <a:pt x="20247" y="9304"/>
                    </a:lnTo>
                    <a:lnTo>
                      <a:pt x="21600" y="10800"/>
                    </a:lnTo>
                    <a:lnTo>
                      <a:pt x="20247" y="12296"/>
                    </a:lnTo>
                    <a:lnTo>
                      <a:pt x="21071" y="14137"/>
                    </a:lnTo>
                    <a:lnTo>
                      <a:pt x="19322" y="15142"/>
                    </a:lnTo>
                    <a:lnTo>
                      <a:pt x="19537" y="17148"/>
                    </a:lnTo>
                    <a:lnTo>
                      <a:pt x="17563" y="17563"/>
                    </a:lnTo>
                    <a:lnTo>
                      <a:pt x="17148" y="19537"/>
                    </a:lnTo>
                    <a:lnTo>
                      <a:pt x="15142" y="19322"/>
                    </a:lnTo>
                    <a:lnTo>
                      <a:pt x="14137" y="21071"/>
                    </a:lnTo>
                    <a:lnTo>
                      <a:pt x="12296" y="20247"/>
                    </a:lnTo>
                    <a:lnTo>
                      <a:pt x="10800" y="21600"/>
                    </a:lnTo>
                    <a:lnTo>
                      <a:pt x="9304" y="20247"/>
                    </a:lnTo>
                    <a:lnTo>
                      <a:pt x="7463" y="21071"/>
                    </a:lnTo>
                    <a:lnTo>
                      <a:pt x="6458" y="19322"/>
                    </a:lnTo>
                    <a:lnTo>
                      <a:pt x="4452" y="19537"/>
                    </a:lnTo>
                    <a:lnTo>
                      <a:pt x="4037" y="17563"/>
                    </a:lnTo>
                    <a:lnTo>
                      <a:pt x="2063" y="17148"/>
                    </a:lnTo>
                    <a:lnTo>
                      <a:pt x="2278" y="15142"/>
                    </a:lnTo>
                    <a:lnTo>
                      <a:pt x="529" y="14137"/>
                    </a:lnTo>
                    <a:lnTo>
                      <a:pt x="1353" y="12296"/>
                    </a:lnTo>
                    <a:lnTo>
                      <a:pt x="0" y="10800"/>
                    </a:lnTo>
                    <a:lnTo>
                      <a:pt x="1353" y="9304"/>
                    </a:lnTo>
                    <a:lnTo>
                      <a:pt x="529" y="7463"/>
                    </a:lnTo>
                    <a:lnTo>
                      <a:pt x="2278" y="6458"/>
                    </a:lnTo>
                    <a:lnTo>
                      <a:pt x="2063" y="4452"/>
                    </a:lnTo>
                    <a:lnTo>
                      <a:pt x="4037" y="4037"/>
                    </a:lnTo>
                    <a:lnTo>
                      <a:pt x="4452" y="2063"/>
                    </a:lnTo>
                    <a:lnTo>
                      <a:pt x="6458" y="2278"/>
                    </a:lnTo>
                    <a:lnTo>
                      <a:pt x="7463" y="529"/>
                    </a:lnTo>
                    <a:lnTo>
                      <a:pt x="9304" y="1353"/>
                    </a:lnTo>
                    <a:lnTo>
                      <a:pt x="10800" y="0"/>
                    </a:ln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tx1">
                  <a:alpha val="8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pic>
            <p:nvPicPr>
              <p:cNvPr id="55" name="Picture 43">
                <a:extLst>
                  <a:ext uri="{FF2B5EF4-FFF2-40B4-BE49-F238E27FC236}">
                    <a16:creationId xmlns:a16="http://schemas.microsoft.com/office/drawing/2014/main" id="{82906F0D-6A86-4F67-82D4-C91E03EC4D6A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" y="272"/>
                <a:ext cx="328" cy="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D8C7AA3D-F18A-42C1-9876-97E21A1F008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62" b="150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5083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CC3FAFA-5A10-4860-8710-9E54D5C98A85}"/>
              </a:ext>
            </a:extLst>
          </p:cNvPr>
          <p:cNvSpPr txBox="1"/>
          <p:nvPr/>
        </p:nvSpPr>
        <p:spPr>
          <a:xfrm>
            <a:off x="4362903" y="790456"/>
            <a:ext cx="3467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Roboto Slab" pitchFamily="2" charset="0"/>
                <a:ea typeface="Roboto Slab" pitchFamily="2" charset="0"/>
              </a:rPr>
              <a:t>SERVICE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F1F543-83B2-4FA7-B736-36AE29C20DC1}"/>
              </a:ext>
            </a:extLst>
          </p:cNvPr>
          <p:cNvSpPr txBox="1"/>
          <p:nvPr/>
        </p:nvSpPr>
        <p:spPr>
          <a:xfrm>
            <a:off x="1968363" y="1480008"/>
            <a:ext cx="8256180" cy="3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i="1" dirty="0">
                <a:latin typeface="Roboto Slab" pitchFamily="2" charset="0"/>
                <a:ea typeface="Roboto Slab" pitchFamily="2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17F8C94E-7AC2-4D73-BC6C-CE50334C815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5" r="13915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74AC076D-C921-4F5E-A6BA-DB83DED4772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4" r="19884"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8A05A3DA-15B9-4AA5-8319-28148DC1CBB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2" r="18232"/>
          <a:stretch>
            <a:fillRect/>
          </a:stretch>
        </p:blipFill>
        <p:spPr/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A84F8CD-1F50-483C-BFE3-CF2C79187D9E}"/>
              </a:ext>
            </a:extLst>
          </p:cNvPr>
          <p:cNvSpPr/>
          <p:nvPr/>
        </p:nvSpPr>
        <p:spPr>
          <a:xfrm>
            <a:off x="1160122" y="5348964"/>
            <a:ext cx="9872662" cy="61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a type specimen book. It has survived not only five centuries, but also the leap into electronic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B6166F4-ECC2-4678-8AB9-0CE13F516D57}"/>
              </a:ext>
            </a:extLst>
          </p:cNvPr>
          <p:cNvSpPr/>
          <p:nvPr/>
        </p:nvSpPr>
        <p:spPr>
          <a:xfrm>
            <a:off x="1546931" y="2442109"/>
            <a:ext cx="3002134" cy="2346668"/>
          </a:xfrm>
          <a:prstGeom prst="roundRect">
            <a:avLst/>
          </a:prstGeom>
          <a:solidFill>
            <a:schemeClr val="tx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CC5B0A4-0A9D-4286-8CB1-2887DE9F1F55}"/>
              </a:ext>
            </a:extLst>
          </p:cNvPr>
          <p:cNvSpPr/>
          <p:nvPr/>
        </p:nvSpPr>
        <p:spPr>
          <a:xfrm>
            <a:off x="4594933" y="2442109"/>
            <a:ext cx="3002134" cy="2346668"/>
          </a:xfrm>
          <a:prstGeom prst="roundRect">
            <a:avLst/>
          </a:prstGeom>
          <a:solidFill>
            <a:schemeClr val="tx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CAC4506-4035-4BE4-B2E1-A2D6C82BE1EF}"/>
              </a:ext>
            </a:extLst>
          </p:cNvPr>
          <p:cNvSpPr/>
          <p:nvPr/>
        </p:nvSpPr>
        <p:spPr>
          <a:xfrm>
            <a:off x="7642935" y="2442109"/>
            <a:ext cx="3002134" cy="2346668"/>
          </a:xfrm>
          <a:prstGeom prst="roundRect">
            <a:avLst/>
          </a:prstGeom>
          <a:solidFill>
            <a:schemeClr val="tx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176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F5A174D-01DA-4A7A-8119-1D7514A02506}"/>
              </a:ext>
            </a:extLst>
          </p:cNvPr>
          <p:cNvSpPr txBox="1"/>
          <p:nvPr/>
        </p:nvSpPr>
        <p:spPr>
          <a:xfrm>
            <a:off x="4362450" y="732228"/>
            <a:ext cx="3467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Roboto Slab" pitchFamily="2" charset="0"/>
                <a:ea typeface="Roboto Slab" pitchFamily="2" charset="0"/>
                <a:cs typeface="Montserrat" charset="0"/>
              </a:rPr>
              <a:t>Our Team</a:t>
            </a:r>
            <a:endParaRPr lang="en-US" sz="3500" b="1" spc="6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8157F0-F5CD-4863-A39D-00C63027913D}"/>
              </a:ext>
            </a:extLst>
          </p:cNvPr>
          <p:cNvSpPr txBox="1"/>
          <p:nvPr/>
        </p:nvSpPr>
        <p:spPr>
          <a:xfrm>
            <a:off x="1967910" y="1421780"/>
            <a:ext cx="8256180" cy="3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i="1" dirty="0">
                <a:latin typeface="Roboto Slab" pitchFamily="2" charset="0"/>
                <a:ea typeface="Roboto Slab" pitchFamily="2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7E7B9306-CF32-4563-847E-0C5B94FFB68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D7C51A3C-14C7-446A-AE22-F317FAC0325E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054F7FC1-27CC-4253-B4F8-A1EEDC6B1226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" b="43"/>
          <a:stretch>
            <a:fillRect/>
          </a:stretch>
        </p:blipFill>
        <p:spPr/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D6AF8A43-86FC-4A4B-8318-31674C5DFB80}"/>
              </a:ext>
            </a:extLst>
          </p:cNvPr>
          <p:cNvSpPr/>
          <p:nvPr/>
        </p:nvSpPr>
        <p:spPr>
          <a:xfrm>
            <a:off x="2410165" y="2344473"/>
            <a:ext cx="1853166" cy="18531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2022C32-2525-4A1B-ADC1-EE7268E0BAF3}"/>
              </a:ext>
            </a:extLst>
          </p:cNvPr>
          <p:cNvSpPr/>
          <p:nvPr/>
        </p:nvSpPr>
        <p:spPr>
          <a:xfrm>
            <a:off x="6116497" y="2344473"/>
            <a:ext cx="1853166" cy="18531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3186A53-0890-4F95-8DB8-99CA8E670DA8}"/>
              </a:ext>
            </a:extLst>
          </p:cNvPr>
          <p:cNvGrpSpPr/>
          <p:nvPr/>
        </p:nvGrpSpPr>
        <p:grpSpPr>
          <a:xfrm>
            <a:off x="6386254" y="2605803"/>
            <a:ext cx="1313653" cy="1330506"/>
            <a:chOff x="3826570" y="7802563"/>
            <a:chExt cx="1313653" cy="1330506"/>
          </a:xfrm>
        </p:grpSpPr>
        <p:sp>
          <p:nvSpPr>
            <p:cNvPr id="91" name="Rectangle 3">
              <a:extLst>
                <a:ext uri="{FF2B5EF4-FFF2-40B4-BE49-F238E27FC236}">
                  <a16:creationId xmlns:a16="http://schemas.microsoft.com/office/drawing/2014/main" id="{1765E76C-D3C4-4F44-9DF9-D06BB7ED2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6570" y="7802563"/>
              <a:ext cx="1248410" cy="381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b"/>
            <a:lstStyle/>
            <a:p>
              <a:pPr algn="l"/>
              <a:r>
                <a:rPr lang="en-US" sz="19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JOHN DOE</a:t>
              </a:r>
            </a:p>
          </p:txBody>
        </p:sp>
        <p:sp>
          <p:nvSpPr>
            <p:cNvPr id="94" name="Rectangle 4">
              <a:extLst>
                <a:ext uri="{FF2B5EF4-FFF2-40B4-BE49-F238E27FC236}">
                  <a16:creationId xmlns:a16="http://schemas.microsoft.com/office/drawing/2014/main" id="{B9584947-6223-4A4D-838D-E719A6C60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6570" y="8322618"/>
              <a:ext cx="890588" cy="209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b"/>
            <a:lstStyle/>
            <a:p>
              <a:pPr algn="l">
                <a:lnSpc>
                  <a:spcPct val="90000"/>
                </a:lnSpc>
              </a:pPr>
              <a:r>
                <a:rPr lang="en-US" sz="12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Post Title</a:t>
              </a:r>
            </a:p>
          </p:txBody>
        </p:sp>
        <p:pic>
          <p:nvPicPr>
            <p:cNvPr id="95" name="Picture 5">
              <a:extLst>
                <a:ext uri="{FF2B5EF4-FFF2-40B4-BE49-F238E27FC236}">
                  <a16:creationId xmlns:a16="http://schemas.microsoft.com/office/drawing/2014/main" id="{85309019-12FC-4525-9100-8EEE6AA95E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alphaModFix amt="45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5524" y="8707844"/>
              <a:ext cx="77824" cy="144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45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45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" name="Picture 6">
              <a:extLst>
                <a:ext uri="{FF2B5EF4-FFF2-40B4-BE49-F238E27FC236}">
                  <a16:creationId xmlns:a16="http://schemas.microsoft.com/office/drawing/2014/main" id="{86862BD7-456F-49C4-936D-B8189FF35E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alphaModFix amt="4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5507" y="8988266"/>
              <a:ext cx="128814" cy="11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45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45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7" name="Rectangle 7">
              <a:extLst>
                <a:ext uri="{FF2B5EF4-FFF2-40B4-BE49-F238E27FC236}">
                  <a16:creationId xmlns:a16="http://schemas.microsoft.com/office/drawing/2014/main" id="{20497702-155D-43E2-AE50-4EED4A049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0409" y="8713234"/>
              <a:ext cx="1089814" cy="419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b"/>
            <a:lstStyle/>
            <a:p>
              <a:pPr algn="l">
                <a:lnSpc>
                  <a:spcPct val="150000"/>
                </a:lnSpc>
              </a:pPr>
              <a:r>
                <a:rPr lang="en-US" sz="1100" dirty="0" err="1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twitteridname</a:t>
              </a:r>
              <a:endParaRPr lang="en-US" sz="1100" dirty="0">
                <a:latin typeface="Roboto Slab" pitchFamily="2" charset="0"/>
                <a:ea typeface="Roboto Slab" pitchFamily="2" charset="0"/>
                <a:cs typeface="Open Sans Condensed Light" pitchFamily="34" charset="0"/>
                <a:sym typeface="Open Sans Cond Light" charset="0"/>
              </a:endParaRPr>
            </a:p>
            <a:p>
              <a:pPr algn="l">
                <a:lnSpc>
                  <a:spcPct val="150000"/>
                </a:lnSpc>
              </a:pPr>
              <a:r>
                <a:rPr lang="en-US" sz="1100" dirty="0" err="1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behanceidhere</a:t>
              </a:r>
              <a:endParaRPr lang="en-US" sz="1100" dirty="0">
                <a:latin typeface="Roboto Slab" pitchFamily="2" charset="0"/>
                <a:ea typeface="Roboto Slab" pitchFamily="2" charset="0"/>
                <a:cs typeface="Open Sans Condensed Light" pitchFamily="34" charset="0"/>
                <a:sym typeface="Open Sans Cond Light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A5B211C-72D7-4D87-AA60-F4DE8E8C2D7A}"/>
              </a:ext>
            </a:extLst>
          </p:cNvPr>
          <p:cNvGrpSpPr/>
          <p:nvPr/>
        </p:nvGrpSpPr>
        <p:grpSpPr>
          <a:xfrm>
            <a:off x="2679922" y="2605803"/>
            <a:ext cx="1313653" cy="1330506"/>
            <a:chOff x="3826570" y="7802563"/>
            <a:chExt cx="1313653" cy="1330506"/>
          </a:xfrm>
        </p:grpSpPr>
        <p:sp>
          <p:nvSpPr>
            <p:cNvPr id="61" name="Rectangle 3">
              <a:extLst>
                <a:ext uri="{FF2B5EF4-FFF2-40B4-BE49-F238E27FC236}">
                  <a16:creationId xmlns:a16="http://schemas.microsoft.com/office/drawing/2014/main" id="{A1DE1160-38E4-4B27-ADDF-FE614EC0D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6570" y="7802563"/>
              <a:ext cx="1248410" cy="381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b"/>
            <a:lstStyle/>
            <a:p>
              <a:pPr algn="l"/>
              <a:r>
                <a:rPr lang="en-US" sz="19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JOHN DOE</a:t>
              </a:r>
            </a:p>
          </p:txBody>
        </p:sp>
        <p:sp>
          <p:nvSpPr>
            <p:cNvPr id="62" name="Rectangle 4">
              <a:extLst>
                <a:ext uri="{FF2B5EF4-FFF2-40B4-BE49-F238E27FC236}">
                  <a16:creationId xmlns:a16="http://schemas.microsoft.com/office/drawing/2014/main" id="{71513083-71CC-4134-9723-563060002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6570" y="8322618"/>
              <a:ext cx="890588" cy="209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b"/>
            <a:lstStyle/>
            <a:p>
              <a:pPr algn="l">
                <a:lnSpc>
                  <a:spcPct val="90000"/>
                </a:lnSpc>
              </a:pPr>
              <a:r>
                <a:rPr lang="en-US" sz="12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Post Title</a:t>
              </a:r>
            </a:p>
          </p:txBody>
        </p:sp>
        <p:pic>
          <p:nvPicPr>
            <p:cNvPr id="63" name="Picture 5">
              <a:extLst>
                <a:ext uri="{FF2B5EF4-FFF2-40B4-BE49-F238E27FC236}">
                  <a16:creationId xmlns:a16="http://schemas.microsoft.com/office/drawing/2014/main" id="{774C3DAF-AA0D-4F5F-B294-3A7A5AEC79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alphaModFix amt="45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5524" y="8707844"/>
              <a:ext cx="77824" cy="144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45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45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6">
              <a:extLst>
                <a:ext uri="{FF2B5EF4-FFF2-40B4-BE49-F238E27FC236}">
                  <a16:creationId xmlns:a16="http://schemas.microsoft.com/office/drawing/2014/main" id="{02EAB743-015F-4D02-A274-66D51DFA00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alphaModFix amt="4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5507" y="8988266"/>
              <a:ext cx="128814" cy="11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45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45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" name="Rectangle 7">
              <a:extLst>
                <a:ext uri="{FF2B5EF4-FFF2-40B4-BE49-F238E27FC236}">
                  <a16:creationId xmlns:a16="http://schemas.microsoft.com/office/drawing/2014/main" id="{99B9F0B1-C48A-41A0-8A11-741627F3D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0409" y="8713234"/>
              <a:ext cx="1089814" cy="419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b"/>
            <a:lstStyle/>
            <a:p>
              <a:pPr algn="l">
                <a:lnSpc>
                  <a:spcPct val="150000"/>
                </a:lnSpc>
              </a:pPr>
              <a:r>
                <a:rPr lang="en-US" sz="1100" dirty="0" err="1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twitteridname</a:t>
              </a:r>
              <a:endParaRPr lang="en-US" sz="1100" dirty="0">
                <a:latin typeface="Roboto Slab" pitchFamily="2" charset="0"/>
                <a:ea typeface="Roboto Slab" pitchFamily="2" charset="0"/>
                <a:cs typeface="Open Sans Condensed Light" pitchFamily="34" charset="0"/>
                <a:sym typeface="Open Sans Cond Light" charset="0"/>
              </a:endParaRPr>
            </a:p>
            <a:p>
              <a:pPr algn="l">
                <a:lnSpc>
                  <a:spcPct val="150000"/>
                </a:lnSpc>
              </a:pPr>
              <a:r>
                <a:rPr lang="en-US" sz="1100" dirty="0" err="1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behanceidhere</a:t>
              </a:r>
              <a:endParaRPr lang="en-US" sz="1100" dirty="0">
                <a:latin typeface="Roboto Slab" pitchFamily="2" charset="0"/>
                <a:ea typeface="Roboto Slab" pitchFamily="2" charset="0"/>
                <a:cs typeface="Open Sans Condensed Light" pitchFamily="34" charset="0"/>
                <a:sym typeface="Open Sans Cond Light" charset="0"/>
              </a:endParaRPr>
            </a:p>
          </p:txBody>
        </p:sp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8157F818-8A57-42D7-8FAB-58B60A878642}"/>
              </a:ext>
            </a:extLst>
          </p:cNvPr>
          <p:cNvSpPr/>
          <p:nvPr/>
        </p:nvSpPr>
        <p:spPr>
          <a:xfrm>
            <a:off x="9786541" y="2344473"/>
            <a:ext cx="1853166" cy="18531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47A30713-A4A3-4AA0-9135-1CB1F85F801A}"/>
              </a:ext>
            </a:extLst>
          </p:cNvPr>
          <p:cNvGrpSpPr/>
          <p:nvPr/>
        </p:nvGrpSpPr>
        <p:grpSpPr>
          <a:xfrm>
            <a:off x="10056298" y="2605803"/>
            <a:ext cx="1313653" cy="1330506"/>
            <a:chOff x="3826570" y="7802563"/>
            <a:chExt cx="1313653" cy="1330506"/>
          </a:xfrm>
        </p:grpSpPr>
        <p:sp>
          <p:nvSpPr>
            <p:cNvPr id="70" name="Rectangle 3">
              <a:extLst>
                <a:ext uri="{FF2B5EF4-FFF2-40B4-BE49-F238E27FC236}">
                  <a16:creationId xmlns:a16="http://schemas.microsoft.com/office/drawing/2014/main" id="{14E392F2-1A5C-4797-B951-C14F6F736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6570" y="7802563"/>
              <a:ext cx="1248410" cy="381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b"/>
            <a:lstStyle/>
            <a:p>
              <a:pPr algn="l"/>
              <a:r>
                <a:rPr lang="en-US" sz="19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JOHN DOE</a:t>
              </a:r>
            </a:p>
          </p:txBody>
        </p:sp>
        <p:sp>
          <p:nvSpPr>
            <p:cNvPr id="71" name="Rectangle 4">
              <a:extLst>
                <a:ext uri="{FF2B5EF4-FFF2-40B4-BE49-F238E27FC236}">
                  <a16:creationId xmlns:a16="http://schemas.microsoft.com/office/drawing/2014/main" id="{9987C092-2DBA-40E4-8E1D-4B24BB9C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6570" y="8322618"/>
              <a:ext cx="890588" cy="209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b"/>
            <a:lstStyle/>
            <a:p>
              <a:pPr algn="l">
                <a:lnSpc>
                  <a:spcPct val="90000"/>
                </a:lnSpc>
              </a:pPr>
              <a:r>
                <a:rPr lang="en-US" sz="1200" dirty="0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Post Title</a:t>
              </a:r>
            </a:p>
          </p:txBody>
        </p:sp>
        <p:pic>
          <p:nvPicPr>
            <p:cNvPr id="72" name="Picture 5">
              <a:extLst>
                <a:ext uri="{FF2B5EF4-FFF2-40B4-BE49-F238E27FC236}">
                  <a16:creationId xmlns:a16="http://schemas.microsoft.com/office/drawing/2014/main" id="{7D56E6C4-7EE1-4038-8705-EEBA473961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alphaModFix amt="45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5524" y="8707844"/>
              <a:ext cx="77824" cy="144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45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45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" name="Picture 6">
              <a:extLst>
                <a:ext uri="{FF2B5EF4-FFF2-40B4-BE49-F238E27FC236}">
                  <a16:creationId xmlns:a16="http://schemas.microsoft.com/office/drawing/2014/main" id="{CC796CA8-952E-4A35-9181-D5E3AA259F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alphaModFix amt="4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5507" y="8988266"/>
              <a:ext cx="128814" cy="11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45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45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Rectangle 7">
              <a:extLst>
                <a:ext uri="{FF2B5EF4-FFF2-40B4-BE49-F238E27FC236}">
                  <a16:creationId xmlns:a16="http://schemas.microsoft.com/office/drawing/2014/main" id="{783E0487-B14E-4837-8EAA-D2CCC199A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0409" y="8713234"/>
              <a:ext cx="1089814" cy="419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b"/>
            <a:lstStyle/>
            <a:p>
              <a:pPr algn="l">
                <a:lnSpc>
                  <a:spcPct val="150000"/>
                </a:lnSpc>
              </a:pPr>
              <a:r>
                <a:rPr lang="en-US" sz="1100" dirty="0" err="1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twitteridname</a:t>
              </a:r>
              <a:endParaRPr lang="en-US" sz="1100" dirty="0">
                <a:latin typeface="Roboto Slab" pitchFamily="2" charset="0"/>
                <a:ea typeface="Roboto Slab" pitchFamily="2" charset="0"/>
                <a:cs typeface="Open Sans Condensed Light" pitchFamily="34" charset="0"/>
                <a:sym typeface="Open Sans Cond Light" charset="0"/>
              </a:endParaRPr>
            </a:p>
            <a:p>
              <a:pPr algn="l">
                <a:lnSpc>
                  <a:spcPct val="150000"/>
                </a:lnSpc>
              </a:pPr>
              <a:r>
                <a:rPr lang="en-US" sz="1100" dirty="0" err="1">
                  <a:latin typeface="Roboto Slab" pitchFamily="2" charset="0"/>
                  <a:ea typeface="Roboto Slab" pitchFamily="2" charset="0"/>
                  <a:cs typeface="Open Sans Condensed Light" pitchFamily="34" charset="0"/>
                  <a:sym typeface="Open Sans Cond Light" charset="0"/>
                </a:rPr>
                <a:t>behanceidhere</a:t>
              </a:r>
              <a:endParaRPr lang="en-US" sz="1100" dirty="0">
                <a:latin typeface="Roboto Slab" pitchFamily="2" charset="0"/>
                <a:ea typeface="Roboto Slab" pitchFamily="2" charset="0"/>
                <a:cs typeface="Open Sans Condensed Light" pitchFamily="34" charset="0"/>
                <a:sym typeface="Open Sans Cond Light" charset="0"/>
              </a:endParaRPr>
            </a:p>
          </p:txBody>
        </p:sp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414E19B2-D9B0-49FF-A013-CAAF1ED42373}"/>
              </a:ext>
            </a:extLst>
          </p:cNvPr>
          <p:cNvSpPr/>
          <p:nvPr/>
        </p:nvSpPr>
        <p:spPr>
          <a:xfrm>
            <a:off x="556999" y="4287573"/>
            <a:ext cx="11082708" cy="18531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84B64A9B-D22E-4372-82F7-5669DE89D958}"/>
              </a:ext>
            </a:extLst>
          </p:cNvPr>
          <p:cNvSpPr/>
          <p:nvPr/>
        </p:nvSpPr>
        <p:spPr>
          <a:xfrm>
            <a:off x="1162022" y="4906668"/>
            <a:ext cx="9872662" cy="61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a type specimen book. It has survived not only five centuries, but also the leap into electronic</a:t>
            </a:r>
          </a:p>
        </p:txBody>
      </p:sp>
    </p:spTree>
    <p:extLst>
      <p:ext uri="{BB962C8B-B14F-4D97-AF65-F5344CB8AC3E}">
        <p14:creationId xmlns:p14="http://schemas.microsoft.com/office/powerpoint/2010/main" val="4142853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D5AD2CE9-CDDE-43DD-8557-A6F0E2E5464A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1" r="16181"/>
          <a:stretch>
            <a:fillRect/>
          </a:stretch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FC89A5C3-0712-45C7-99D3-5D4DDA37757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1" r="16181"/>
          <a:stretch>
            <a:fillRect/>
          </a:stretch>
        </p:blipFill>
        <p:spPr/>
      </p:pic>
      <p:pic>
        <p:nvPicPr>
          <p:cNvPr id="64" name="Picture Placeholder 63">
            <a:extLst>
              <a:ext uri="{FF2B5EF4-FFF2-40B4-BE49-F238E27FC236}">
                <a16:creationId xmlns:a16="http://schemas.microsoft.com/office/drawing/2014/main" id="{242FAB90-B12D-4041-AF97-5476FBACF958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1" r="161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90784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>
            <a:extLst>
              <a:ext uri="{FF2B5EF4-FFF2-40B4-BE49-F238E27FC236}">
                <a16:creationId xmlns:a16="http://schemas.microsoft.com/office/drawing/2014/main" id="{26C9ECC9-A38D-4180-92E9-CCA9B28C85EB}"/>
              </a:ext>
            </a:extLst>
          </p:cNvPr>
          <p:cNvSpPr txBox="1"/>
          <p:nvPr/>
        </p:nvSpPr>
        <p:spPr>
          <a:xfrm>
            <a:off x="4362450" y="579828"/>
            <a:ext cx="3467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Roboto Slab" pitchFamily="2" charset="0"/>
                <a:ea typeface="Roboto Slab" pitchFamily="2" charset="0"/>
                <a:cs typeface="Montserrat" charset="0"/>
              </a:rPr>
              <a:t>Our Team</a:t>
            </a:r>
            <a:endParaRPr lang="en-US" sz="3500" b="1" spc="6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ED40A82-D04F-4774-A157-4C8951358E07}"/>
              </a:ext>
            </a:extLst>
          </p:cNvPr>
          <p:cNvSpPr txBox="1"/>
          <p:nvPr/>
        </p:nvSpPr>
        <p:spPr>
          <a:xfrm>
            <a:off x="1967910" y="1269380"/>
            <a:ext cx="8256180" cy="3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i="1" dirty="0">
                <a:latin typeface="Roboto Slab" pitchFamily="2" charset="0"/>
                <a:ea typeface="Roboto Slab" pitchFamily="2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latin typeface="Roboto Slab" pitchFamily="2" charset="0"/>
              <a:ea typeface="Roboto Slab" pitchFamily="2" charset="0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3DA42600-380E-4350-A1E3-3866BA2FC173}"/>
              </a:ext>
            </a:extLst>
          </p:cNvPr>
          <p:cNvGrpSpPr/>
          <p:nvPr/>
        </p:nvGrpSpPr>
        <p:grpSpPr>
          <a:xfrm>
            <a:off x="1338630" y="4376839"/>
            <a:ext cx="1253485" cy="1359822"/>
            <a:chOff x="1321770" y="4220696"/>
            <a:chExt cx="1253485" cy="1359822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E3A212B-196F-41EC-A66A-86485975DC21}"/>
                </a:ext>
              </a:extLst>
            </p:cNvPr>
            <p:cNvGrpSpPr/>
            <p:nvPr/>
          </p:nvGrpSpPr>
          <p:grpSpPr>
            <a:xfrm>
              <a:off x="1516516" y="5398245"/>
              <a:ext cx="863993" cy="182273"/>
              <a:chOff x="1366437" y="4157234"/>
              <a:chExt cx="863993" cy="181954"/>
            </a:xfrm>
            <a:solidFill>
              <a:schemeClr val="accent2"/>
            </a:solidFill>
          </p:grpSpPr>
          <p:sp>
            <p:nvSpPr>
              <p:cNvPr id="15" name="5-Point Star 169">
                <a:extLst>
                  <a:ext uri="{FF2B5EF4-FFF2-40B4-BE49-F238E27FC236}">
                    <a16:creationId xmlns:a16="http://schemas.microsoft.com/office/drawing/2014/main" id="{BCFACDE9-344F-49C2-B7DD-DA427B1160D4}"/>
                  </a:ext>
                </a:extLst>
              </p:cNvPr>
              <p:cNvSpPr/>
              <p:nvPr/>
            </p:nvSpPr>
            <p:spPr bwMode="auto">
              <a:xfrm>
                <a:off x="1366437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17" name="5-Point Star 170">
                <a:extLst>
                  <a:ext uri="{FF2B5EF4-FFF2-40B4-BE49-F238E27FC236}">
                    <a16:creationId xmlns:a16="http://schemas.microsoft.com/office/drawing/2014/main" id="{1B7F7AFC-82D2-4BC4-B984-B1CFD5BE8233}"/>
                  </a:ext>
                </a:extLst>
              </p:cNvPr>
              <p:cNvSpPr/>
              <p:nvPr/>
            </p:nvSpPr>
            <p:spPr bwMode="auto">
              <a:xfrm>
                <a:off x="1593783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18" name="5-Point Star 171">
                <a:extLst>
                  <a:ext uri="{FF2B5EF4-FFF2-40B4-BE49-F238E27FC236}">
                    <a16:creationId xmlns:a16="http://schemas.microsoft.com/office/drawing/2014/main" id="{B1CD6401-79C2-47EC-B196-3DA6858108B7}"/>
                  </a:ext>
                </a:extLst>
              </p:cNvPr>
              <p:cNvSpPr/>
              <p:nvPr/>
            </p:nvSpPr>
            <p:spPr bwMode="auto">
              <a:xfrm>
                <a:off x="1821130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19" name="5-Point Star 172">
                <a:extLst>
                  <a:ext uri="{FF2B5EF4-FFF2-40B4-BE49-F238E27FC236}">
                    <a16:creationId xmlns:a16="http://schemas.microsoft.com/office/drawing/2014/main" id="{428F6B36-4018-40F9-887A-7059234D1A00}"/>
                  </a:ext>
                </a:extLst>
              </p:cNvPr>
              <p:cNvSpPr/>
              <p:nvPr/>
            </p:nvSpPr>
            <p:spPr bwMode="auto">
              <a:xfrm>
                <a:off x="2048476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DB7CEB11-83CB-4B36-B74F-3735EAB4D2ED}"/>
                </a:ext>
              </a:extLst>
            </p:cNvPr>
            <p:cNvGrpSpPr/>
            <p:nvPr/>
          </p:nvGrpSpPr>
          <p:grpSpPr>
            <a:xfrm>
              <a:off x="1321770" y="4220696"/>
              <a:ext cx="1253485" cy="927770"/>
              <a:chOff x="1321770" y="4220696"/>
              <a:chExt cx="1253485" cy="927770"/>
            </a:xfrm>
          </p:grpSpPr>
          <p:sp>
            <p:nvSpPr>
              <p:cNvPr id="42" name="Rectangle 19">
                <a:extLst>
                  <a:ext uri="{FF2B5EF4-FFF2-40B4-BE49-F238E27FC236}">
                    <a16:creationId xmlns:a16="http://schemas.microsoft.com/office/drawing/2014/main" id="{5F47087D-CAC4-4870-9421-DFA94D32F8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8221" y="4872884"/>
                <a:ext cx="1160583" cy="275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400"/>
                  </a:lnSpc>
                </a:pPr>
                <a:r>
                  <a:rPr lang="en-US" sz="800" dirty="0">
                    <a:solidFill>
                      <a:srgbClr val="343434"/>
                    </a:solidFill>
                    <a:latin typeface="Roboto Slab" pitchFamily="2" charset="0"/>
                    <a:ea typeface="Roboto Slab" pitchFamily="2" charset="0"/>
                    <a:cs typeface="Lato Light" charset="0"/>
                    <a:sym typeface="Lato Light" charset="0"/>
                  </a:rPr>
                  <a:t>Lorem Ipsum is simply dummy text of</a:t>
                </a:r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EA6BF069-D753-460A-8D59-795FA39A2579}"/>
                  </a:ext>
                </a:extLst>
              </p:cNvPr>
              <p:cNvGrpSpPr/>
              <p:nvPr/>
            </p:nvGrpSpPr>
            <p:grpSpPr>
              <a:xfrm>
                <a:off x="1321770" y="4220696"/>
                <a:ext cx="1253485" cy="505842"/>
                <a:chOff x="1334433" y="4220696"/>
                <a:chExt cx="1253485" cy="505842"/>
              </a:xfrm>
            </p:grpSpPr>
            <p:sp>
              <p:nvSpPr>
                <p:cNvPr id="43" name="Rectangle 22">
                  <a:extLst>
                    <a:ext uri="{FF2B5EF4-FFF2-40B4-BE49-F238E27FC236}">
                      <a16:creationId xmlns:a16="http://schemas.microsoft.com/office/drawing/2014/main" id="{21A95F1F-2519-481C-B27F-1F926B5239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4433" y="4220696"/>
                  <a:ext cx="1253485" cy="318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r>
                    <a:rPr lang="en-US" b="1" dirty="0">
                      <a:latin typeface="Roboto Slab" pitchFamily="2" charset="0"/>
                      <a:ea typeface="Roboto Slab" pitchFamily="2" charset="0"/>
                      <a:cs typeface="Bebas Neue" charset="0"/>
                      <a:sym typeface="Bebas Neue" charset="0"/>
                    </a:rPr>
                    <a:t>John </a:t>
                  </a:r>
                  <a:r>
                    <a:rPr lang="en-US" b="1" dirty="0" err="1">
                      <a:latin typeface="Roboto Slab" pitchFamily="2" charset="0"/>
                      <a:ea typeface="Roboto Slab" pitchFamily="2" charset="0"/>
                      <a:cs typeface="Bebas Neue" charset="0"/>
                      <a:sym typeface="Bebas Neue" charset="0"/>
                    </a:rPr>
                    <a:t>Hari</a:t>
                  </a:r>
                  <a:endParaRPr lang="en-US" b="1" dirty="0">
                    <a:latin typeface="Roboto Slab" pitchFamily="2" charset="0"/>
                    <a:ea typeface="Roboto Slab" pitchFamily="2" charset="0"/>
                    <a:cs typeface="Bebas Neue" charset="0"/>
                    <a:sym typeface="Bebas Neue" charset="0"/>
                  </a:endParaRPr>
                </a:p>
              </p:txBody>
            </p:sp>
            <p:sp>
              <p:nvSpPr>
                <p:cNvPr id="44" name="Rectangle 23">
                  <a:extLst>
                    <a:ext uri="{FF2B5EF4-FFF2-40B4-BE49-F238E27FC236}">
                      <a16:creationId xmlns:a16="http://schemas.microsoft.com/office/drawing/2014/main" id="{6EB3DD8D-24FA-4570-9053-E69C4A0A07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40159" y="4575035"/>
                  <a:ext cx="1042032" cy="1515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r>
                    <a:rPr lang="en-US" sz="800" dirty="0">
                      <a:solidFill>
                        <a:schemeClr val="tx1"/>
                      </a:solidFill>
                      <a:latin typeface="Roboto Slab" pitchFamily="2" charset="0"/>
                      <a:ea typeface="Roboto Slab" pitchFamily="2" charset="0"/>
                      <a:cs typeface="Lato Regular" charset="0"/>
                      <a:sym typeface="Lato Regular" charset="0"/>
                    </a:rPr>
                    <a:t>Post Title</a:t>
                  </a:r>
                </a:p>
              </p:txBody>
            </p:sp>
          </p:grpSp>
        </p:grpSp>
      </p:grpSp>
      <p:pic>
        <p:nvPicPr>
          <p:cNvPr id="98" name="Picture Placeholder 97">
            <a:extLst>
              <a:ext uri="{FF2B5EF4-FFF2-40B4-BE49-F238E27FC236}">
                <a16:creationId xmlns:a16="http://schemas.microsoft.com/office/drawing/2014/main" id="{F17906DC-67EE-4FCB-8481-BD270013FE9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6" name="Picture Placeholder 95">
            <a:extLst>
              <a:ext uri="{FF2B5EF4-FFF2-40B4-BE49-F238E27FC236}">
                <a16:creationId xmlns:a16="http://schemas.microsoft.com/office/drawing/2014/main" id="{5F2A998F-CBF2-46A0-A8BE-75B98E53EA3C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" r="52"/>
          <a:stretch>
            <a:fillRect/>
          </a:stretch>
        </p:blipFill>
        <p:spPr/>
      </p:pic>
      <p:pic>
        <p:nvPicPr>
          <p:cNvPr id="94" name="Picture Placeholder 93">
            <a:extLst>
              <a:ext uri="{FF2B5EF4-FFF2-40B4-BE49-F238E27FC236}">
                <a16:creationId xmlns:a16="http://schemas.microsoft.com/office/drawing/2014/main" id="{B8C4825A-A1ED-4C63-BD94-6A3A57B8B98E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0" name="Picture Placeholder 99">
            <a:extLst>
              <a:ext uri="{FF2B5EF4-FFF2-40B4-BE49-F238E27FC236}">
                <a16:creationId xmlns:a16="http://schemas.microsoft.com/office/drawing/2014/main" id="{B8E66FE8-6FD4-449A-88DF-AFB8D6CC7C3E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62" name="Group 61">
            <a:extLst>
              <a:ext uri="{FF2B5EF4-FFF2-40B4-BE49-F238E27FC236}">
                <a16:creationId xmlns:a16="http://schemas.microsoft.com/office/drawing/2014/main" id="{6EEDB1B5-6DF9-4710-A3D6-469915CC75D5}"/>
              </a:ext>
            </a:extLst>
          </p:cNvPr>
          <p:cNvGrpSpPr/>
          <p:nvPr/>
        </p:nvGrpSpPr>
        <p:grpSpPr>
          <a:xfrm>
            <a:off x="3953505" y="4376839"/>
            <a:ext cx="1533594" cy="1359822"/>
            <a:chOff x="3959691" y="4220696"/>
            <a:chExt cx="1533594" cy="1359822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EAAE2AF-B66D-4C60-853F-F81825035D14}"/>
                </a:ext>
              </a:extLst>
            </p:cNvPr>
            <p:cNvGrpSpPr/>
            <p:nvPr/>
          </p:nvGrpSpPr>
          <p:grpSpPr>
            <a:xfrm>
              <a:off x="4408165" y="5398245"/>
              <a:ext cx="636647" cy="182273"/>
              <a:chOff x="1366437" y="4157234"/>
              <a:chExt cx="636647" cy="181954"/>
            </a:xfrm>
            <a:solidFill>
              <a:schemeClr val="accent2"/>
            </a:solidFill>
          </p:grpSpPr>
          <p:sp>
            <p:nvSpPr>
              <p:cNvPr id="23" name="5-Point Star 164">
                <a:extLst>
                  <a:ext uri="{FF2B5EF4-FFF2-40B4-BE49-F238E27FC236}">
                    <a16:creationId xmlns:a16="http://schemas.microsoft.com/office/drawing/2014/main" id="{D4DC1C05-4F2B-4CB3-BA4E-5D367C285838}"/>
                  </a:ext>
                </a:extLst>
              </p:cNvPr>
              <p:cNvSpPr/>
              <p:nvPr/>
            </p:nvSpPr>
            <p:spPr bwMode="auto">
              <a:xfrm>
                <a:off x="1366437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25" name="5-Point Star 165">
                <a:extLst>
                  <a:ext uri="{FF2B5EF4-FFF2-40B4-BE49-F238E27FC236}">
                    <a16:creationId xmlns:a16="http://schemas.microsoft.com/office/drawing/2014/main" id="{E48EAE15-87A1-4DC3-8692-DE802D73C84C}"/>
                  </a:ext>
                </a:extLst>
              </p:cNvPr>
              <p:cNvSpPr/>
              <p:nvPr/>
            </p:nvSpPr>
            <p:spPr bwMode="auto">
              <a:xfrm>
                <a:off x="1593783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27" name="5-Point Star 166">
                <a:extLst>
                  <a:ext uri="{FF2B5EF4-FFF2-40B4-BE49-F238E27FC236}">
                    <a16:creationId xmlns:a16="http://schemas.microsoft.com/office/drawing/2014/main" id="{A321E936-01B3-456D-B83C-885B176D14E1}"/>
                  </a:ext>
                </a:extLst>
              </p:cNvPr>
              <p:cNvSpPr/>
              <p:nvPr/>
            </p:nvSpPr>
            <p:spPr bwMode="auto">
              <a:xfrm>
                <a:off x="1821130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3D449B09-E47F-4CE2-A867-FF5D16C7131D}"/>
                </a:ext>
              </a:extLst>
            </p:cNvPr>
            <p:cNvGrpSpPr/>
            <p:nvPr/>
          </p:nvGrpSpPr>
          <p:grpSpPr>
            <a:xfrm>
              <a:off x="3959691" y="4220696"/>
              <a:ext cx="1533594" cy="927986"/>
              <a:chOff x="3959691" y="4220696"/>
              <a:chExt cx="1533594" cy="927986"/>
            </a:xfrm>
          </p:grpSpPr>
          <p:sp>
            <p:nvSpPr>
              <p:cNvPr id="45" name="Rectangle 19">
                <a:extLst>
                  <a:ext uri="{FF2B5EF4-FFF2-40B4-BE49-F238E27FC236}">
                    <a16:creationId xmlns:a16="http://schemas.microsoft.com/office/drawing/2014/main" id="{E8E32C72-C600-4320-904E-51067BA7E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168" y="4873101"/>
                <a:ext cx="1276641" cy="2755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400"/>
                  </a:lnSpc>
                </a:pPr>
                <a:r>
                  <a:rPr lang="en-US" sz="800" dirty="0">
                    <a:solidFill>
                      <a:srgbClr val="343434"/>
                    </a:solidFill>
                    <a:latin typeface="Roboto Slab" pitchFamily="2" charset="0"/>
                    <a:ea typeface="Roboto Slab" pitchFamily="2" charset="0"/>
                    <a:cs typeface="Lato Light" charset="0"/>
                    <a:sym typeface="Lato Light" charset="0"/>
                  </a:rPr>
                  <a:t>Lorem Ipsum is simply dummy text of</a:t>
                </a: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3A1112FA-EC99-48F0-92B6-9C93FABD8536}"/>
                  </a:ext>
                </a:extLst>
              </p:cNvPr>
              <p:cNvGrpSpPr/>
              <p:nvPr/>
            </p:nvGrpSpPr>
            <p:grpSpPr>
              <a:xfrm>
                <a:off x="3959691" y="4220696"/>
                <a:ext cx="1533594" cy="481924"/>
                <a:chOff x="3973621" y="4220696"/>
                <a:chExt cx="1533594" cy="481924"/>
              </a:xfrm>
            </p:grpSpPr>
            <p:sp>
              <p:nvSpPr>
                <p:cNvPr id="46" name="Rectangle 22">
                  <a:extLst>
                    <a:ext uri="{FF2B5EF4-FFF2-40B4-BE49-F238E27FC236}">
                      <a16:creationId xmlns:a16="http://schemas.microsoft.com/office/drawing/2014/main" id="{D92C3FEE-CDB8-4853-8E38-147298B77C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73621" y="4220696"/>
                  <a:ext cx="1533594" cy="3189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r>
                    <a:rPr lang="en-US" b="1" dirty="0">
                      <a:latin typeface="Roboto Slab" pitchFamily="2" charset="0"/>
                      <a:ea typeface="Roboto Slab" pitchFamily="2" charset="0"/>
                      <a:cs typeface="Bebas Neue" charset="0"/>
                      <a:sym typeface="Bebas Neue" charset="0"/>
                    </a:rPr>
                    <a:t>John Karina</a:t>
                  </a:r>
                </a:p>
              </p:txBody>
            </p:sp>
            <p:sp>
              <p:nvSpPr>
                <p:cNvPr id="47" name="Rectangle 23">
                  <a:extLst>
                    <a:ext uri="{FF2B5EF4-FFF2-40B4-BE49-F238E27FC236}">
                      <a16:creationId xmlns:a16="http://schemas.microsoft.com/office/drawing/2014/main" id="{DEA00A90-0793-4B2D-A9B1-9ED43C1B34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67301" y="4551115"/>
                  <a:ext cx="1146235" cy="1515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r>
                    <a:rPr lang="en-US" sz="800" dirty="0">
                      <a:solidFill>
                        <a:schemeClr val="tx1"/>
                      </a:solidFill>
                      <a:latin typeface="Roboto Slab" pitchFamily="2" charset="0"/>
                      <a:ea typeface="Roboto Slab" pitchFamily="2" charset="0"/>
                      <a:cs typeface="Lato Regular" charset="0"/>
                      <a:sym typeface="Lato Regular" charset="0"/>
                    </a:rPr>
                    <a:t>Post Title</a:t>
                  </a:r>
                </a:p>
              </p:txBody>
            </p:sp>
          </p:grp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FC7D12E-C846-4982-9A2F-E7603789564B}"/>
              </a:ext>
            </a:extLst>
          </p:cNvPr>
          <p:cNvGrpSpPr/>
          <p:nvPr/>
        </p:nvGrpSpPr>
        <p:grpSpPr>
          <a:xfrm>
            <a:off x="6766752" y="4376839"/>
            <a:ext cx="1416960" cy="1359822"/>
            <a:chOff x="6695078" y="4220696"/>
            <a:chExt cx="1416960" cy="1359822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29F6184-784A-463F-871C-AE242DD701F8}"/>
                </a:ext>
              </a:extLst>
            </p:cNvPr>
            <p:cNvGrpSpPr/>
            <p:nvPr/>
          </p:nvGrpSpPr>
          <p:grpSpPr>
            <a:xfrm>
              <a:off x="7198908" y="5398245"/>
              <a:ext cx="409300" cy="182273"/>
              <a:chOff x="1366437" y="4157234"/>
              <a:chExt cx="409300" cy="181954"/>
            </a:xfrm>
            <a:solidFill>
              <a:schemeClr val="accent2"/>
            </a:solidFill>
          </p:grpSpPr>
          <p:sp>
            <p:nvSpPr>
              <p:cNvPr id="31" name="5-Point Star 159">
                <a:extLst>
                  <a:ext uri="{FF2B5EF4-FFF2-40B4-BE49-F238E27FC236}">
                    <a16:creationId xmlns:a16="http://schemas.microsoft.com/office/drawing/2014/main" id="{F6E3E267-3B3E-4B13-89AD-84E188D584FB}"/>
                  </a:ext>
                </a:extLst>
              </p:cNvPr>
              <p:cNvSpPr/>
              <p:nvPr/>
            </p:nvSpPr>
            <p:spPr bwMode="auto">
              <a:xfrm>
                <a:off x="1366437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32" name="5-Point Star 160">
                <a:extLst>
                  <a:ext uri="{FF2B5EF4-FFF2-40B4-BE49-F238E27FC236}">
                    <a16:creationId xmlns:a16="http://schemas.microsoft.com/office/drawing/2014/main" id="{FCA202FE-F13E-4C8A-84FA-A8A504BB16AC}"/>
                  </a:ext>
                </a:extLst>
              </p:cNvPr>
              <p:cNvSpPr/>
              <p:nvPr/>
            </p:nvSpPr>
            <p:spPr bwMode="auto">
              <a:xfrm>
                <a:off x="1593783" y="4157234"/>
                <a:ext cx="181954" cy="181954"/>
              </a:xfrm>
              <a:prstGeom prst="star5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A6A7E84B-263C-4677-A2F9-E0720C1CBC82}"/>
                </a:ext>
              </a:extLst>
            </p:cNvPr>
            <p:cNvGrpSpPr/>
            <p:nvPr/>
          </p:nvGrpSpPr>
          <p:grpSpPr>
            <a:xfrm>
              <a:off x="6695078" y="4220696"/>
              <a:ext cx="1416960" cy="927770"/>
              <a:chOff x="6695078" y="4220696"/>
              <a:chExt cx="1416960" cy="927770"/>
            </a:xfrm>
          </p:grpSpPr>
          <p:sp>
            <p:nvSpPr>
              <p:cNvPr id="48" name="Rectangle 19">
                <a:extLst>
                  <a:ext uri="{FF2B5EF4-FFF2-40B4-BE49-F238E27FC236}">
                    <a16:creationId xmlns:a16="http://schemas.microsoft.com/office/drawing/2014/main" id="{988936FB-F8E5-4F50-A9AB-504A226D3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3267" y="4872883"/>
                <a:ext cx="1160583" cy="2755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400"/>
                  </a:lnSpc>
                </a:pPr>
                <a:r>
                  <a:rPr lang="en-US" sz="800" dirty="0">
                    <a:solidFill>
                      <a:srgbClr val="343434"/>
                    </a:solidFill>
                    <a:latin typeface="Roboto Slab" pitchFamily="2" charset="0"/>
                    <a:ea typeface="Roboto Slab" pitchFamily="2" charset="0"/>
                    <a:cs typeface="Lato Light" charset="0"/>
                    <a:sym typeface="Lato Light" charset="0"/>
                  </a:rPr>
                  <a:t>Lorem Ipsum is simply dummy text of</a:t>
                </a:r>
              </a:p>
            </p:txBody>
          </p: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E80A7B9C-64A1-4BA5-BD22-208C9569BA55}"/>
                  </a:ext>
                </a:extLst>
              </p:cNvPr>
              <p:cNvGrpSpPr/>
              <p:nvPr/>
            </p:nvGrpSpPr>
            <p:grpSpPr>
              <a:xfrm>
                <a:off x="6695078" y="4220696"/>
                <a:ext cx="1416960" cy="489400"/>
                <a:chOff x="6707742" y="4220696"/>
                <a:chExt cx="1416960" cy="489400"/>
              </a:xfrm>
            </p:grpSpPr>
            <p:sp>
              <p:nvSpPr>
                <p:cNvPr id="49" name="Rectangle 22">
                  <a:extLst>
                    <a:ext uri="{FF2B5EF4-FFF2-40B4-BE49-F238E27FC236}">
                      <a16:creationId xmlns:a16="http://schemas.microsoft.com/office/drawing/2014/main" id="{25098A99-82E5-4039-9DF9-9209D63ACA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7742" y="4220696"/>
                  <a:ext cx="1416960" cy="3189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r>
                    <a:rPr lang="en-US" b="1" dirty="0">
                      <a:latin typeface="Roboto Slab" pitchFamily="2" charset="0"/>
                      <a:ea typeface="Roboto Slab" pitchFamily="2" charset="0"/>
                      <a:cs typeface="Bebas Neue" charset="0"/>
                      <a:sym typeface="Bebas Neue" charset="0"/>
                    </a:rPr>
                    <a:t>John doe</a:t>
                  </a:r>
                </a:p>
              </p:txBody>
            </p:sp>
            <p:sp>
              <p:nvSpPr>
                <p:cNvPr id="50" name="Rectangle 23">
                  <a:extLst>
                    <a:ext uri="{FF2B5EF4-FFF2-40B4-BE49-F238E27FC236}">
                      <a16:creationId xmlns:a16="http://schemas.microsoft.com/office/drawing/2014/main" id="{C8B99366-FBF6-402B-9690-941B35A62E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95206" y="4558591"/>
                  <a:ext cx="1042032" cy="1515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r>
                    <a:rPr lang="en-US" sz="800" dirty="0">
                      <a:solidFill>
                        <a:schemeClr val="tx1"/>
                      </a:solidFill>
                      <a:latin typeface="Roboto Slab" pitchFamily="2" charset="0"/>
                      <a:ea typeface="Roboto Slab" pitchFamily="2" charset="0"/>
                      <a:cs typeface="Lato Regular" charset="0"/>
                      <a:sym typeface="Lato Regular" charset="0"/>
                    </a:rPr>
                    <a:t>Post Title</a:t>
                  </a:r>
                </a:p>
              </p:txBody>
            </p:sp>
          </p:grpSp>
        </p:grp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3C0CCD44-02F0-4CF6-97D0-44D4CD0631B1}"/>
              </a:ext>
            </a:extLst>
          </p:cNvPr>
          <p:cNvGrpSpPr/>
          <p:nvPr/>
        </p:nvGrpSpPr>
        <p:grpSpPr>
          <a:xfrm>
            <a:off x="9518149" y="4376839"/>
            <a:ext cx="1416960" cy="1359822"/>
            <a:chOff x="9523489" y="4220696"/>
            <a:chExt cx="1416960" cy="1359822"/>
          </a:xfrm>
        </p:grpSpPr>
        <p:sp>
          <p:nvSpPr>
            <p:cNvPr id="37" name="5-Point Star 127">
              <a:extLst>
                <a:ext uri="{FF2B5EF4-FFF2-40B4-BE49-F238E27FC236}">
                  <a16:creationId xmlns:a16="http://schemas.microsoft.com/office/drawing/2014/main" id="{E0B7E34C-C75F-4E0F-ABA9-32D875214B24}"/>
                </a:ext>
              </a:extLst>
            </p:cNvPr>
            <p:cNvSpPr/>
            <p:nvPr/>
          </p:nvSpPr>
          <p:spPr bwMode="auto">
            <a:xfrm>
              <a:off x="10140992" y="5398245"/>
              <a:ext cx="181954" cy="182273"/>
            </a:xfrm>
            <a:prstGeom prst="star5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4975CDD9-3BB0-4453-9993-C8287C4B2A7A}"/>
                </a:ext>
              </a:extLst>
            </p:cNvPr>
            <p:cNvGrpSpPr/>
            <p:nvPr/>
          </p:nvGrpSpPr>
          <p:grpSpPr>
            <a:xfrm>
              <a:off x="9523489" y="4220696"/>
              <a:ext cx="1416960" cy="927776"/>
              <a:chOff x="9523489" y="4220696"/>
              <a:chExt cx="1416960" cy="927776"/>
            </a:xfrm>
          </p:grpSpPr>
          <p:sp>
            <p:nvSpPr>
              <p:cNvPr id="51" name="Rectangle 19">
                <a:extLst>
                  <a:ext uri="{FF2B5EF4-FFF2-40B4-BE49-F238E27FC236}">
                    <a16:creationId xmlns:a16="http://schemas.microsoft.com/office/drawing/2014/main" id="{D8975908-CE35-48D6-984E-4FD430D82B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51678" y="4872891"/>
                <a:ext cx="1160583" cy="2755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400"/>
                  </a:lnSpc>
                </a:pPr>
                <a:r>
                  <a:rPr lang="en-US" sz="800" dirty="0">
                    <a:solidFill>
                      <a:srgbClr val="343434"/>
                    </a:solidFill>
                    <a:latin typeface="Roboto Slab" pitchFamily="2" charset="0"/>
                    <a:ea typeface="Roboto Slab" pitchFamily="2" charset="0"/>
                    <a:cs typeface="Lato Light" charset="0"/>
                    <a:sym typeface="Lato Light" charset="0"/>
                  </a:rPr>
                  <a:t>Lorem Ipsum is simply dummy text of</a:t>
                </a:r>
              </a:p>
            </p:txBody>
          </p: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6F4E6287-7A2A-42F8-A804-40895D4FB481}"/>
                  </a:ext>
                </a:extLst>
              </p:cNvPr>
              <p:cNvGrpSpPr/>
              <p:nvPr/>
            </p:nvGrpSpPr>
            <p:grpSpPr>
              <a:xfrm>
                <a:off x="9523489" y="4220696"/>
                <a:ext cx="1416960" cy="491393"/>
                <a:chOff x="9536153" y="4220696"/>
                <a:chExt cx="1416960" cy="491393"/>
              </a:xfrm>
            </p:grpSpPr>
            <p:sp>
              <p:nvSpPr>
                <p:cNvPr id="52" name="Rectangle 22">
                  <a:extLst>
                    <a:ext uri="{FF2B5EF4-FFF2-40B4-BE49-F238E27FC236}">
                      <a16:creationId xmlns:a16="http://schemas.microsoft.com/office/drawing/2014/main" id="{83B87776-6FFB-48C9-9868-BA8E3BDD84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36153" y="4220696"/>
                  <a:ext cx="1416960" cy="3189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r>
                    <a:rPr lang="en-US" b="1" dirty="0">
                      <a:latin typeface="Roboto Slab" pitchFamily="2" charset="0"/>
                      <a:ea typeface="Roboto Slab" pitchFamily="2" charset="0"/>
                      <a:cs typeface="Bebas Neue" charset="0"/>
                      <a:sym typeface="Bebas Neue" charset="0"/>
                    </a:rPr>
                    <a:t>John </a:t>
                  </a:r>
                  <a:r>
                    <a:rPr lang="en-US" b="1" dirty="0" err="1">
                      <a:latin typeface="Roboto Slab" pitchFamily="2" charset="0"/>
                      <a:ea typeface="Roboto Slab" pitchFamily="2" charset="0"/>
                      <a:cs typeface="Bebas Neue" charset="0"/>
                      <a:sym typeface="Bebas Neue" charset="0"/>
                    </a:rPr>
                    <a:t>smthi</a:t>
                  </a:r>
                  <a:endParaRPr lang="en-US" b="1" dirty="0">
                    <a:latin typeface="Roboto Slab" pitchFamily="2" charset="0"/>
                    <a:ea typeface="Roboto Slab" pitchFamily="2" charset="0"/>
                    <a:cs typeface="Bebas Neue" charset="0"/>
                    <a:sym typeface="Bebas Neue" charset="0"/>
                  </a:endParaRPr>
                </a:p>
              </p:txBody>
            </p:sp>
            <p:sp>
              <p:nvSpPr>
                <p:cNvPr id="53" name="Rectangle 23">
                  <a:extLst>
                    <a:ext uri="{FF2B5EF4-FFF2-40B4-BE49-F238E27FC236}">
                      <a16:creationId xmlns:a16="http://schemas.microsoft.com/office/drawing/2014/main" id="{50CDC59F-1016-4320-86E6-9A2615DEE0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723617" y="4560584"/>
                  <a:ext cx="1042032" cy="1515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r>
                    <a:rPr lang="en-US" sz="800" dirty="0">
                      <a:solidFill>
                        <a:schemeClr val="tx1"/>
                      </a:solidFill>
                      <a:latin typeface="Roboto Slab" pitchFamily="2" charset="0"/>
                      <a:ea typeface="Roboto Slab" pitchFamily="2" charset="0"/>
                      <a:cs typeface="Lato Regular" charset="0"/>
                      <a:sym typeface="Lato Regular" charset="0"/>
                    </a:rPr>
                    <a:t>Post Title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623609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>
            <a:extLst>
              <a:ext uri="{FF2B5EF4-FFF2-40B4-BE49-F238E27FC236}">
                <a16:creationId xmlns:a16="http://schemas.microsoft.com/office/drawing/2014/main" id="{76F3D387-F49B-47D5-A2C1-29BB38DFE09E}"/>
              </a:ext>
            </a:extLst>
          </p:cNvPr>
          <p:cNvSpPr txBox="1">
            <a:spLocks/>
          </p:cNvSpPr>
          <p:nvPr/>
        </p:nvSpPr>
        <p:spPr>
          <a:xfrm>
            <a:off x="838200" y="505974"/>
            <a:ext cx="10515600" cy="4994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3000" dirty="0">
                <a:latin typeface="Roboto Slab" pitchFamily="2" charset="0"/>
                <a:ea typeface="Roboto Slab" pitchFamily="2" charset="0"/>
                <a:cs typeface="Montserrat Light" charset="0"/>
              </a:rPr>
              <a:t>Our </a:t>
            </a:r>
            <a:r>
              <a:rPr lang="en-US" sz="3000" dirty="0">
                <a:latin typeface="Roboto Slab" pitchFamily="2" charset="0"/>
                <a:ea typeface="Roboto Slab" pitchFamily="2" charset="0"/>
                <a:cs typeface="Montserrat" charset="0"/>
              </a:rPr>
              <a:t>Infographic</a:t>
            </a:r>
            <a:endParaRPr lang="en-US" sz="30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7C37CE-8C1F-43B5-B690-F68D7F14F648}"/>
              </a:ext>
            </a:extLst>
          </p:cNvPr>
          <p:cNvSpPr txBox="1"/>
          <p:nvPr/>
        </p:nvSpPr>
        <p:spPr>
          <a:xfrm>
            <a:off x="2476897" y="1026754"/>
            <a:ext cx="7218432" cy="24622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000" dirty="0">
                <a:latin typeface="Roboto Slab" pitchFamily="2" charset="0"/>
                <a:ea typeface="Roboto Slab" pitchFamily="2" charset="0"/>
                <a:cs typeface="Montserrat Light" charset="0"/>
              </a:rPr>
              <a:t>The example text goes here with your own detailed summery. Loren opium dolor sit amen example text line.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B90C1E0-A399-406E-B17E-586F2167E9D0}"/>
              </a:ext>
            </a:extLst>
          </p:cNvPr>
          <p:cNvSpPr/>
          <p:nvPr/>
        </p:nvSpPr>
        <p:spPr>
          <a:xfrm>
            <a:off x="0" y="5447544"/>
            <a:ext cx="12192000" cy="1011313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22AFEC-DE7F-4DB4-A83C-8D1B07F04E35}"/>
              </a:ext>
            </a:extLst>
          </p:cNvPr>
          <p:cNvSpPr/>
          <p:nvPr/>
        </p:nvSpPr>
        <p:spPr>
          <a:xfrm>
            <a:off x="5796406" y="1451337"/>
            <a:ext cx="548640" cy="548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37D88EF9-46D9-49E4-97FC-07C6D7965E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1810048"/>
              </p:ext>
            </p:extLst>
          </p:nvPr>
        </p:nvGraphicFramePr>
        <p:xfrm>
          <a:off x="838200" y="1591885"/>
          <a:ext cx="10515600" cy="3674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Rectangle 27">
            <a:extLst>
              <a:ext uri="{FF2B5EF4-FFF2-40B4-BE49-F238E27FC236}">
                <a16:creationId xmlns:a16="http://schemas.microsoft.com/office/drawing/2014/main" id="{37A30171-AFDB-42BF-8A39-71CC6011A0CC}"/>
              </a:ext>
            </a:extLst>
          </p:cNvPr>
          <p:cNvSpPr/>
          <p:nvPr/>
        </p:nvSpPr>
        <p:spPr>
          <a:xfrm>
            <a:off x="1159669" y="5645712"/>
            <a:ext cx="9872662" cy="61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a type specimen book. It has survived not only five centuries, but also the leap into electronic</a:t>
            </a:r>
          </a:p>
        </p:txBody>
      </p:sp>
    </p:spTree>
    <p:extLst>
      <p:ext uri="{BB962C8B-B14F-4D97-AF65-F5344CB8AC3E}">
        <p14:creationId xmlns:p14="http://schemas.microsoft.com/office/powerpoint/2010/main" val="23594164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8">
            <a:extLst>
              <a:ext uri="{FF2B5EF4-FFF2-40B4-BE49-F238E27FC236}">
                <a16:creationId xmlns:a16="http://schemas.microsoft.com/office/drawing/2014/main" id="{1E47F050-4CF2-49A9-B2F5-979259221E44}"/>
              </a:ext>
            </a:extLst>
          </p:cNvPr>
          <p:cNvSpPr txBox="1">
            <a:spLocks/>
          </p:cNvSpPr>
          <p:nvPr/>
        </p:nvSpPr>
        <p:spPr>
          <a:xfrm>
            <a:off x="838200" y="505974"/>
            <a:ext cx="10515600" cy="4994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3000" dirty="0">
                <a:latin typeface="Roboto Slab" pitchFamily="2" charset="0"/>
                <a:ea typeface="Roboto Slab" pitchFamily="2" charset="0"/>
                <a:cs typeface="Montserrat Light" charset="0"/>
              </a:rPr>
              <a:t>Our </a:t>
            </a:r>
            <a:r>
              <a:rPr lang="en-US" sz="3000" dirty="0">
                <a:latin typeface="Roboto Slab" pitchFamily="2" charset="0"/>
                <a:ea typeface="Roboto Slab" pitchFamily="2" charset="0"/>
                <a:cs typeface="Montserrat" charset="0"/>
              </a:rPr>
              <a:t>Infographic</a:t>
            </a:r>
            <a:endParaRPr lang="en-US" sz="30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2AB417-CB26-41E9-9770-B8128F1690FC}"/>
              </a:ext>
            </a:extLst>
          </p:cNvPr>
          <p:cNvSpPr txBox="1"/>
          <p:nvPr/>
        </p:nvSpPr>
        <p:spPr>
          <a:xfrm>
            <a:off x="2476897" y="1026754"/>
            <a:ext cx="7218432" cy="24622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000" dirty="0">
                <a:latin typeface="Roboto Slab" pitchFamily="2" charset="0"/>
                <a:ea typeface="Roboto Slab" pitchFamily="2" charset="0"/>
                <a:cs typeface="Montserrat Light" charset="0"/>
              </a:rPr>
              <a:t>The example text goes here with your own detailed summery. Loren opium dolor sit amen example text line.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AF478FD-9891-495A-9F0C-D9248725C804}"/>
              </a:ext>
            </a:extLst>
          </p:cNvPr>
          <p:cNvSpPr/>
          <p:nvPr/>
        </p:nvSpPr>
        <p:spPr>
          <a:xfrm>
            <a:off x="5796406" y="1451337"/>
            <a:ext cx="548640" cy="548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3260B5D-9561-48EF-982C-8E0B4E728E01}"/>
              </a:ext>
            </a:extLst>
          </p:cNvPr>
          <p:cNvGrpSpPr/>
          <p:nvPr/>
        </p:nvGrpSpPr>
        <p:grpSpPr>
          <a:xfrm>
            <a:off x="1077292" y="2332972"/>
            <a:ext cx="10037416" cy="3633345"/>
            <a:chOff x="895029" y="2332972"/>
            <a:chExt cx="10037416" cy="363334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6EB486A-380A-4BDA-9CEF-FFEFD8A30DEB}"/>
                </a:ext>
              </a:extLst>
            </p:cNvPr>
            <p:cNvSpPr/>
            <p:nvPr/>
          </p:nvSpPr>
          <p:spPr>
            <a:xfrm>
              <a:off x="7156278" y="2734160"/>
              <a:ext cx="3776167" cy="28309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 dirty="0">
                  <a:solidFill>
                    <a:srgbClr val="000000"/>
                  </a:solidFill>
                  <a:latin typeface="Roboto Slab" pitchFamily="2" charset="0"/>
                  <a:ea typeface="Roboto Slab" pitchFamily="2" charset="0"/>
                </a:rPr>
                <a:t>Lorem Ipsum</a:t>
              </a:r>
              <a:r>
                <a:rPr lang="en-US" sz="1200" dirty="0">
                  <a:solidFill>
                    <a:srgbClr val="000000"/>
                  </a:solidFill>
                  <a:latin typeface="Roboto Slab" pitchFamily="2" charset="0"/>
                  <a:ea typeface="Roboto Slab" pitchFamily="2" charset="0"/>
                </a:rPr>
  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  </a:r>
              <a:r>
                <a:rPr lang="en-US" sz="1200" dirty="0" err="1">
                  <a:solidFill>
                    <a:srgbClr val="000000"/>
                  </a:solidFill>
                  <a:latin typeface="Roboto Slab" pitchFamily="2" charset="0"/>
                  <a:ea typeface="Roboto Slab" pitchFamily="2" charset="0"/>
                </a:rPr>
                <a:t>popularised</a:t>
              </a:r>
              <a:r>
                <a:rPr lang="en-US" sz="1200" dirty="0">
                  <a:solidFill>
                    <a:srgbClr val="000000"/>
                  </a:solidFill>
                  <a:latin typeface="Roboto Slab" pitchFamily="2" charset="0"/>
                  <a:ea typeface="Roboto Slab" pitchFamily="2" charset="0"/>
                </a:rPr>
                <a:t> in the 1960s with the release of </a:t>
              </a:r>
              <a:r>
                <a:rPr lang="en-US" sz="1200" dirty="0" err="1">
                  <a:solidFill>
                    <a:srgbClr val="000000"/>
                  </a:solidFill>
                  <a:latin typeface="Roboto Slab" pitchFamily="2" charset="0"/>
                  <a:ea typeface="Roboto Slab" pitchFamily="2" charset="0"/>
                </a:rPr>
                <a:t>Letraset</a:t>
              </a:r>
              <a:r>
                <a:rPr lang="en-US" sz="1200" dirty="0">
                  <a:solidFill>
                    <a:srgbClr val="000000"/>
                  </a:solidFill>
                  <a:latin typeface="Roboto Slab" pitchFamily="2" charset="0"/>
                  <a:ea typeface="Roboto Slab" pitchFamily="2" charset="0"/>
                </a:rPr>
                <a:t> sheets containing Lorem</a:t>
              </a:r>
              <a:endParaRPr lang="en-US" sz="1200" dirty="0">
                <a:latin typeface="Roboto Slab" pitchFamily="2" charset="0"/>
                <a:ea typeface="Roboto Slab" pitchFamily="2" charset="0"/>
              </a:endParaRPr>
            </a:p>
          </p:txBody>
        </p:sp>
        <p:graphicFrame>
          <p:nvGraphicFramePr>
            <p:cNvPr id="4" name="Chart 3">
              <a:extLst>
                <a:ext uri="{FF2B5EF4-FFF2-40B4-BE49-F238E27FC236}">
                  <a16:creationId xmlns:a16="http://schemas.microsoft.com/office/drawing/2014/main" id="{5AD5139B-F377-4450-B37B-6D8831D41B6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67676966"/>
                </p:ext>
              </p:extLst>
            </p:nvPr>
          </p:nvGraphicFramePr>
          <p:xfrm>
            <a:off x="895029" y="2332972"/>
            <a:ext cx="5450017" cy="36333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689530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8">
            <a:extLst>
              <a:ext uri="{FF2B5EF4-FFF2-40B4-BE49-F238E27FC236}">
                <a16:creationId xmlns:a16="http://schemas.microsoft.com/office/drawing/2014/main" id="{4285CD06-D24C-4CAE-8287-02D80E352C7A}"/>
              </a:ext>
            </a:extLst>
          </p:cNvPr>
          <p:cNvSpPr txBox="1">
            <a:spLocks/>
          </p:cNvSpPr>
          <p:nvPr/>
        </p:nvSpPr>
        <p:spPr>
          <a:xfrm>
            <a:off x="838200" y="505974"/>
            <a:ext cx="10515600" cy="4994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3000" dirty="0">
                <a:latin typeface="Roboto Slab" pitchFamily="2" charset="0"/>
                <a:ea typeface="Roboto Slab" pitchFamily="2" charset="0"/>
                <a:cs typeface="Montserrat Light" charset="0"/>
              </a:rPr>
              <a:t>Map </a:t>
            </a:r>
            <a:r>
              <a:rPr lang="en-US" sz="3000" dirty="0">
                <a:latin typeface="Roboto Slab" pitchFamily="2" charset="0"/>
                <a:ea typeface="Roboto Slab" pitchFamily="2" charset="0"/>
                <a:cs typeface="Montserrat" charset="0"/>
              </a:rPr>
              <a:t>Infographic</a:t>
            </a:r>
            <a:endParaRPr lang="en-US" sz="30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307DB22-7366-4388-B9DD-58F8018666EA}"/>
              </a:ext>
            </a:extLst>
          </p:cNvPr>
          <p:cNvSpPr txBox="1"/>
          <p:nvPr/>
        </p:nvSpPr>
        <p:spPr>
          <a:xfrm>
            <a:off x="2486784" y="1026754"/>
            <a:ext cx="7218432" cy="24622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000" dirty="0">
                <a:latin typeface="Roboto Slab" pitchFamily="2" charset="0"/>
                <a:ea typeface="Roboto Slab" pitchFamily="2" charset="0"/>
                <a:cs typeface="Montserrat Light" charset="0"/>
              </a:rPr>
              <a:t>The example text goes here with your own detailed summery. Loren opium dolor sit amen example text line.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F1C5A83-EA30-40B6-BFDD-3D6D0FBD57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1895616"/>
              </p:ext>
            </p:extLst>
          </p:nvPr>
        </p:nvGraphicFramePr>
        <p:xfrm>
          <a:off x="551543" y="1637090"/>
          <a:ext cx="11088914" cy="3583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Rectangle 26">
            <a:extLst>
              <a:ext uri="{FF2B5EF4-FFF2-40B4-BE49-F238E27FC236}">
                <a16:creationId xmlns:a16="http://schemas.microsoft.com/office/drawing/2014/main" id="{021177A2-A51B-414A-826F-BE57CD8B53DB}"/>
              </a:ext>
            </a:extLst>
          </p:cNvPr>
          <p:cNvSpPr/>
          <p:nvPr/>
        </p:nvSpPr>
        <p:spPr>
          <a:xfrm>
            <a:off x="0" y="5491086"/>
            <a:ext cx="12192000" cy="1011313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02E209D-988B-4BC0-849B-20BA4761C1E6}"/>
              </a:ext>
            </a:extLst>
          </p:cNvPr>
          <p:cNvSpPr/>
          <p:nvPr/>
        </p:nvSpPr>
        <p:spPr>
          <a:xfrm>
            <a:off x="1159669" y="5689254"/>
            <a:ext cx="9872662" cy="61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a type specimen book. It has survived not only five centuries, but also the leap into electronic</a:t>
            </a:r>
          </a:p>
        </p:txBody>
      </p:sp>
    </p:spTree>
    <p:extLst>
      <p:ext uri="{BB962C8B-B14F-4D97-AF65-F5344CB8AC3E}">
        <p14:creationId xmlns:p14="http://schemas.microsoft.com/office/powerpoint/2010/main" val="19482267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8">
            <a:extLst>
              <a:ext uri="{FF2B5EF4-FFF2-40B4-BE49-F238E27FC236}">
                <a16:creationId xmlns:a16="http://schemas.microsoft.com/office/drawing/2014/main" id="{4285CD06-D24C-4CAE-8287-02D80E352C7A}"/>
              </a:ext>
            </a:extLst>
          </p:cNvPr>
          <p:cNvSpPr txBox="1">
            <a:spLocks/>
          </p:cNvSpPr>
          <p:nvPr/>
        </p:nvSpPr>
        <p:spPr>
          <a:xfrm>
            <a:off x="838200" y="505974"/>
            <a:ext cx="10515600" cy="4994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3000" dirty="0">
                <a:latin typeface="Roboto Slab" pitchFamily="2" charset="0"/>
                <a:ea typeface="Roboto Slab" pitchFamily="2" charset="0"/>
                <a:cs typeface="Montserrat Light" charset="0"/>
              </a:rPr>
              <a:t>Map </a:t>
            </a:r>
            <a:r>
              <a:rPr lang="en-US" sz="3000" dirty="0">
                <a:latin typeface="Roboto Slab" pitchFamily="2" charset="0"/>
                <a:ea typeface="Roboto Slab" pitchFamily="2" charset="0"/>
                <a:cs typeface="Montserrat" charset="0"/>
              </a:rPr>
              <a:t>Infographic</a:t>
            </a:r>
            <a:endParaRPr lang="en-US" sz="30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307DB22-7366-4388-B9DD-58F8018666EA}"/>
              </a:ext>
            </a:extLst>
          </p:cNvPr>
          <p:cNvSpPr txBox="1"/>
          <p:nvPr/>
        </p:nvSpPr>
        <p:spPr>
          <a:xfrm>
            <a:off x="2486784" y="1026754"/>
            <a:ext cx="7218432" cy="24622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000" dirty="0">
                <a:latin typeface="Roboto Slab" pitchFamily="2" charset="0"/>
                <a:ea typeface="Roboto Slab" pitchFamily="2" charset="0"/>
                <a:cs typeface="Montserrat Light" charset="0"/>
              </a:rPr>
              <a:t>The example text goes here with your own detailed summery. Loren opium dolor sit amen example text line.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F1C5A83-EA30-40B6-BFDD-3D6D0FBD57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497772"/>
              </p:ext>
            </p:extLst>
          </p:nvPr>
        </p:nvGraphicFramePr>
        <p:xfrm>
          <a:off x="551543" y="1637090"/>
          <a:ext cx="11088914" cy="3583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Rectangle 26">
            <a:extLst>
              <a:ext uri="{FF2B5EF4-FFF2-40B4-BE49-F238E27FC236}">
                <a16:creationId xmlns:a16="http://schemas.microsoft.com/office/drawing/2014/main" id="{021177A2-A51B-414A-826F-BE57CD8B53DB}"/>
              </a:ext>
            </a:extLst>
          </p:cNvPr>
          <p:cNvSpPr/>
          <p:nvPr/>
        </p:nvSpPr>
        <p:spPr>
          <a:xfrm>
            <a:off x="0" y="5491086"/>
            <a:ext cx="12192000" cy="1011313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02E209D-988B-4BC0-849B-20BA4761C1E6}"/>
              </a:ext>
            </a:extLst>
          </p:cNvPr>
          <p:cNvSpPr/>
          <p:nvPr/>
        </p:nvSpPr>
        <p:spPr>
          <a:xfrm>
            <a:off x="1159669" y="5689254"/>
            <a:ext cx="9872662" cy="61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a type specimen book. It has survived not only five centuries, but also the leap into electronic</a:t>
            </a:r>
          </a:p>
        </p:txBody>
      </p:sp>
    </p:spTree>
    <p:extLst>
      <p:ext uri="{BB962C8B-B14F-4D97-AF65-F5344CB8AC3E}">
        <p14:creationId xmlns:p14="http://schemas.microsoft.com/office/powerpoint/2010/main" val="2354647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6094926-9220-4D7E-AA28-57720F45E7DE}"/>
              </a:ext>
            </a:extLst>
          </p:cNvPr>
          <p:cNvSpPr/>
          <p:nvPr/>
        </p:nvSpPr>
        <p:spPr>
          <a:xfrm>
            <a:off x="431804" y="414337"/>
            <a:ext cx="11328392" cy="6029326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8B66174-DB06-4A53-8CC8-87DF0CFF738D}"/>
              </a:ext>
            </a:extLst>
          </p:cNvPr>
          <p:cNvGrpSpPr/>
          <p:nvPr/>
        </p:nvGrpSpPr>
        <p:grpSpPr>
          <a:xfrm rot="5400000">
            <a:off x="5491988" y="1333500"/>
            <a:ext cx="1208024" cy="4191000"/>
            <a:chOff x="8155295" y="1333500"/>
            <a:chExt cx="1208024" cy="419100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1381F14-2385-4459-BAB4-23BE73860561}"/>
                </a:ext>
              </a:extLst>
            </p:cNvPr>
            <p:cNvSpPr txBox="1"/>
            <p:nvPr/>
          </p:nvSpPr>
          <p:spPr>
            <a:xfrm rot="16200000">
              <a:off x="7615556" y="3313583"/>
              <a:ext cx="326469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3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CREATIVE PRESENTATION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2A1EA82-7A9F-4189-A369-FE81EB5C4811}"/>
                </a:ext>
              </a:extLst>
            </p:cNvPr>
            <p:cNvSpPr txBox="1"/>
            <p:nvPr/>
          </p:nvSpPr>
          <p:spPr>
            <a:xfrm rot="16200000">
              <a:off x="6606099" y="2882696"/>
              <a:ext cx="4191000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MINIMAL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899D77B-C00A-41F8-806B-E26F61EA1137}"/>
              </a:ext>
            </a:extLst>
          </p:cNvPr>
          <p:cNvGrpSpPr/>
          <p:nvPr/>
        </p:nvGrpSpPr>
        <p:grpSpPr>
          <a:xfrm>
            <a:off x="5880088" y="0"/>
            <a:ext cx="431825" cy="2705350"/>
            <a:chOff x="5880087" y="0"/>
            <a:chExt cx="431825" cy="2705350"/>
          </a:xfrm>
          <a:solidFill>
            <a:schemeClr val="accent3"/>
          </a:solidFill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22E6DEA-FC07-4CE4-88E9-918E918B47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5999" y="0"/>
              <a:ext cx="0" cy="2346342"/>
            </a:xfrm>
            <a:prstGeom prst="lin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1AFA6D23-4F90-431A-9DF1-BF2B45499B1F}"/>
                </a:ext>
              </a:extLst>
            </p:cNvPr>
            <p:cNvSpPr/>
            <p:nvPr/>
          </p:nvSpPr>
          <p:spPr>
            <a:xfrm rot="10800000">
              <a:off x="5880087" y="2333086"/>
              <a:ext cx="431825" cy="37226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6234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8">
            <a:extLst>
              <a:ext uri="{FF2B5EF4-FFF2-40B4-BE49-F238E27FC236}">
                <a16:creationId xmlns:a16="http://schemas.microsoft.com/office/drawing/2014/main" id="{72D03F9C-609B-4DC8-8BAE-0B4E9AC9A359}"/>
              </a:ext>
            </a:extLst>
          </p:cNvPr>
          <p:cNvSpPr txBox="1">
            <a:spLocks/>
          </p:cNvSpPr>
          <p:nvPr/>
        </p:nvSpPr>
        <p:spPr>
          <a:xfrm>
            <a:off x="838200" y="505974"/>
            <a:ext cx="10515600" cy="4994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3200" dirty="0">
                <a:latin typeface="Roboto Slab" pitchFamily="2" charset="0"/>
                <a:ea typeface="Roboto Slab" pitchFamily="2" charset="0"/>
              </a:rPr>
              <a:t>USA Map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DAD865-DA52-40C3-8BC3-1F58C2D60AC4}"/>
              </a:ext>
            </a:extLst>
          </p:cNvPr>
          <p:cNvSpPr txBox="1"/>
          <p:nvPr/>
        </p:nvSpPr>
        <p:spPr>
          <a:xfrm>
            <a:off x="2476897" y="1026754"/>
            <a:ext cx="7218432" cy="24622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000" dirty="0">
                <a:latin typeface="Roboto Slab" pitchFamily="2" charset="0"/>
                <a:ea typeface="Roboto Slab" pitchFamily="2" charset="0"/>
                <a:cs typeface="Montserrat Light" charset="0"/>
              </a:rPr>
              <a:t>The example text goes here with your own detailed summery. Loren opium dolor sit amen example text line.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30C842E-A502-4066-8E4D-BC42240F292D}"/>
              </a:ext>
            </a:extLst>
          </p:cNvPr>
          <p:cNvSpPr/>
          <p:nvPr/>
        </p:nvSpPr>
        <p:spPr>
          <a:xfrm>
            <a:off x="5796406" y="1451337"/>
            <a:ext cx="548640" cy="548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581DFBC-4F0E-4476-A338-BA4CD555F34F}"/>
              </a:ext>
            </a:extLst>
          </p:cNvPr>
          <p:cNvGrpSpPr/>
          <p:nvPr/>
        </p:nvGrpSpPr>
        <p:grpSpPr>
          <a:xfrm>
            <a:off x="695137" y="2387183"/>
            <a:ext cx="10801726" cy="3484413"/>
            <a:chOff x="621922" y="2346833"/>
            <a:chExt cx="10801726" cy="3484413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2499077-7447-4BBC-B4C3-908457A054DD}"/>
                </a:ext>
              </a:extLst>
            </p:cNvPr>
            <p:cNvGrpSpPr/>
            <p:nvPr/>
          </p:nvGrpSpPr>
          <p:grpSpPr>
            <a:xfrm>
              <a:off x="3649950" y="2346833"/>
              <a:ext cx="4678139" cy="3484413"/>
              <a:chOff x="757957" y="987574"/>
              <a:chExt cx="4678139" cy="3484413"/>
            </a:xfrm>
          </p:grpSpPr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id="{DECF651E-67F7-4E6C-98EB-06F6FC4B0C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7957" y="987574"/>
                <a:ext cx="4678139" cy="3483952"/>
              </a:xfrm>
              <a:custGeom>
                <a:avLst/>
                <a:gdLst>
                  <a:gd name="T0" fmla="*/ 805 w 2245"/>
                  <a:gd name="T1" fmla="*/ 1544 h 1672"/>
                  <a:gd name="T2" fmla="*/ 674 w 2245"/>
                  <a:gd name="T3" fmla="*/ 1488 h 1672"/>
                  <a:gd name="T4" fmla="*/ 563 w 2245"/>
                  <a:gd name="T5" fmla="*/ 1217 h 1672"/>
                  <a:gd name="T6" fmla="*/ 519 w 2245"/>
                  <a:gd name="T7" fmla="*/ 1215 h 1672"/>
                  <a:gd name="T8" fmla="*/ 483 w 2245"/>
                  <a:gd name="T9" fmla="*/ 1209 h 1672"/>
                  <a:gd name="T10" fmla="*/ 453 w 2245"/>
                  <a:gd name="T11" fmla="*/ 1198 h 1672"/>
                  <a:gd name="T12" fmla="*/ 424 w 2245"/>
                  <a:gd name="T13" fmla="*/ 1201 h 1672"/>
                  <a:gd name="T14" fmla="*/ 371 w 2245"/>
                  <a:gd name="T15" fmla="*/ 1232 h 1672"/>
                  <a:gd name="T16" fmla="*/ 332 w 2245"/>
                  <a:gd name="T17" fmla="*/ 1266 h 1672"/>
                  <a:gd name="T18" fmla="*/ 370 w 2245"/>
                  <a:gd name="T19" fmla="*/ 1308 h 1672"/>
                  <a:gd name="T20" fmla="*/ 370 w 2245"/>
                  <a:gd name="T21" fmla="*/ 1319 h 1672"/>
                  <a:gd name="T22" fmla="*/ 348 w 2245"/>
                  <a:gd name="T23" fmla="*/ 1326 h 1672"/>
                  <a:gd name="T24" fmla="*/ 305 w 2245"/>
                  <a:gd name="T25" fmla="*/ 1330 h 1672"/>
                  <a:gd name="T26" fmla="*/ 309 w 2245"/>
                  <a:gd name="T27" fmla="*/ 1365 h 1672"/>
                  <a:gd name="T28" fmla="*/ 358 w 2245"/>
                  <a:gd name="T29" fmla="*/ 1380 h 1672"/>
                  <a:gd name="T30" fmla="*/ 375 w 2245"/>
                  <a:gd name="T31" fmla="*/ 1399 h 1672"/>
                  <a:gd name="T32" fmla="*/ 339 w 2245"/>
                  <a:gd name="T33" fmla="*/ 1422 h 1672"/>
                  <a:gd name="T34" fmla="*/ 312 w 2245"/>
                  <a:gd name="T35" fmla="*/ 1435 h 1672"/>
                  <a:gd name="T36" fmla="*/ 300 w 2245"/>
                  <a:gd name="T37" fmla="*/ 1474 h 1672"/>
                  <a:gd name="T38" fmla="*/ 301 w 2245"/>
                  <a:gd name="T39" fmla="*/ 1490 h 1672"/>
                  <a:gd name="T40" fmla="*/ 328 w 2245"/>
                  <a:gd name="T41" fmla="*/ 1516 h 1672"/>
                  <a:gd name="T42" fmla="*/ 340 w 2245"/>
                  <a:gd name="T43" fmla="*/ 1553 h 1672"/>
                  <a:gd name="T44" fmla="*/ 386 w 2245"/>
                  <a:gd name="T45" fmla="*/ 1564 h 1672"/>
                  <a:gd name="T46" fmla="*/ 414 w 2245"/>
                  <a:gd name="T47" fmla="*/ 1562 h 1672"/>
                  <a:gd name="T48" fmla="*/ 386 w 2245"/>
                  <a:gd name="T49" fmla="*/ 1612 h 1672"/>
                  <a:gd name="T50" fmla="*/ 354 w 2245"/>
                  <a:gd name="T51" fmla="*/ 1642 h 1672"/>
                  <a:gd name="T52" fmla="*/ 310 w 2245"/>
                  <a:gd name="T53" fmla="*/ 1653 h 1672"/>
                  <a:gd name="T54" fmla="*/ 278 w 2245"/>
                  <a:gd name="T55" fmla="*/ 1668 h 1672"/>
                  <a:gd name="T56" fmla="*/ 317 w 2245"/>
                  <a:gd name="T57" fmla="*/ 1661 h 1672"/>
                  <a:gd name="T58" fmla="*/ 339 w 2245"/>
                  <a:gd name="T59" fmla="*/ 1643 h 1672"/>
                  <a:gd name="T60" fmla="*/ 367 w 2245"/>
                  <a:gd name="T61" fmla="*/ 1640 h 1672"/>
                  <a:gd name="T62" fmla="*/ 391 w 2245"/>
                  <a:gd name="T63" fmla="*/ 1633 h 1672"/>
                  <a:gd name="T64" fmla="*/ 409 w 2245"/>
                  <a:gd name="T65" fmla="*/ 1614 h 1672"/>
                  <a:gd name="T66" fmla="*/ 433 w 2245"/>
                  <a:gd name="T67" fmla="*/ 1592 h 1672"/>
                  <a:gd name="T68" fmla="*/ 459 w 2245"/>
                  <a:gd name="T69" fmla="*/ 1577 h 1672"/>
                  <a:gd name="T70" fmla="*/ 470 w 2245"/>
                  <a:gd name="T71" fmla="*/ 1550 h 1672"/>
                  <a:gd name="T72" fmla="*/ 474 w 2245"/>
                  <a:gd name="T73" fmla="*/ 1532 h 1672"/>
                  <a:gd name="T74" fmla="*/ 489 w 2245"/>
                  <a:gd name="T75" fmla="*/ 1508 h 1672"/>
                  <a:gd name="T76" fmla="*/ 520 w 2245"/>
                  <a:gd name="T77" fmla="*/ 1483 h 1672"/>
                  <a:gd name="T78" fmla="*/ 504 w 2245"/>
                  <a:gd name="T79" fmla="*/ 1504 h 1672"/>
                  <a:gd name="T80" fmla="*/ 505 w 2245"/>
                  <a:gd name="T81" fmla="*/ 1532 h 1672"/>
                  <a:gd name="T82" fmla="*/ 510 w 2245"/>
                  <a:gd name="T83" fmla="*/ 1543 h 1672"/>
                  <a:gd name="T84" fmla="*/ 532 w 2245"/>
                  <a:gd name="T85" fmla="*/ 1516 h 1672"/>
                  <a:gd name="T86" fmla="*/ 553 w 2245"/>
                  <a:gd name="T87" fmla="*/ 1518 h 1672"/>
                  <a:gd name="T88" fmla="*/ 549 w 2245"/>
                  <a:gd name="T89" fmla="*/ 1498 h 1672"/>
                  <a:gd name="T90" fmla="*/ 561 w 2245"/>
                  <a:gd name="T91" fmla="*/ 1487 h 1672"/>
                  <a:gd name="T92" fmla="*/ 576 w 2245"/>
                  <a:gd name="T93" fmla="*/ 1493 h 1672"/>
                  <a:gd name="T94" fmla="*/ 573 w 2245"/>
                  <a:gd name="T95" fmla="*/ 1507 h 1672"/>
                  <a:gd name="T96" fmla="*/ 606 w 2245"/>
                  <a:gd name="T97" fmla="*/ 1505 h 1672"/>
                  <a:gd name="T98" fmla="*/ 678 w 2245"/>
                  <a:gd name="T99" fmla="*/ 1505 h 1672"/>
                  <a:gd name="T100" fmla="*/ 718 w 2245"/>
                  <a:gd name="T101" fmla="*/ 1533 h 1672"/>
                  <a:gd name="T102" fmla="*/ 724 w 2245"/>
                  <a:gd name="T103" fmla="*/ 1519 h 1672"/>
                  <a:gd name="T104" fmla="*/ 752 w 2245"/>
                  <a:gd name="T105" fmla="*/ 1522 h 1672"/>
                  <a:gd name="T106" fmla="*/ 786 w 2245"/>
                  <a:gd name="T107" fmla="*/ 1546 h 1672"/>
                  <a:gd name="T108" fmla="*/ 816 w 2245"/>
                  <a:gd name="T109" fmla="*/ 1570 h 1672"/>
                  <a:gd name="T110" fmla="*/ 829 w 2245"/>
                  <a:gd name="T111" fmla="*/ 1595 h 1672"/>
                  <a:gd name="T112" fmla="*/ 843 w 2245"/>
                  <a:gd name="T113" fmla="*/ 1597 h 1672"/>
                  <a:gd name="T114" fmla="*/ 857 w 2245"/>
                  <a:gd name="T115" fmla="*/ 1610 h 1672"/>
                  <a:gd name="T116" fmla="*/ 1542 w 2245"/>
                  <a:gd name="T117" fmla="*/ 333 h 1672"/>
                  <a:gd name="T118" fmla="*/ 49 w 2245"/>
                  <a:gd name="T119" fmla="*/ 291 h 1672"/>
                  <a:gd name="T120" fmla="*/ 1267 w 2245"/>
                  <a:gd name="T121" fmla="*/ 1221 h 1672"/>
                  <a:gd name="T122" fmla="*/ 1841 w 2245"/>
                  <a:gd name="T123" fmla="*/ 1031 h 1672"/>
                  <a:gd name="T124" fmla="*/ 2096 w 2245"/>
                  <a:gd name="T125" fmla="*/ 446 h 1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45" h="1672">
                    <a:moveTo>
                      <a:pt x="1342" y="1441"/>
                    </a:moveTo>
                    <a:cubicBezTo>
                      <a:pt x="1342" y="1442"/>
                      <a:pt x="1340" y="1441"/>
                      <a:pt x="1342" y="1446"/>
                    </a:cubicBezTo>
                    <a:cubicBezTo>
                      <a:pt x="1343" y="1445"/>
                      <a:pt x="1347" y="1438"/>
                      <a:pt x="1350" y="1436"/>
                    </a:cubicBezTo>
                    <a:cubicBezTo>
                      <a:pt x="1350" y="1434"/>
                      <a:pt x="1350" y="1434"/>
                      <a:pt x="1350" y="1434"/>
                    </a:cubicBezTo>
                    <a:cubicBezTo>
                      <a:pt x="1343" y="1434"/>
                      <a:pt x="1342" y="1437"/>
                      <a:pt x="1342" y="1441"/>
                    </a:cubicBezTo>
                    <a:close/>
                    <a:moveTo>
                      <a:pt x="1382" y="1416"/>
                    </a:moveTo>
                    <a:cubicBezTo>
                      <a:pt x="1380" y="1420"/>
                      <a:pt x="1375" y="1420"/>
                      <a:pt x="1369" y="1420"/>
                    </a:cubicBezTo>
                    <a:cubicBezTo>
                      <a:pt x="1369" y="1427"/>
                      <a:pt x="1367" y="1427"/>
                      <a:pt x="1365" y="1430"/>
                    </a:cubicBezTo>
                    <a:cubicBezTo>
                      <a:pt x="1371" y="1430"/>
                      <a:pt x="1376" y="1433"/>
                      <a:pt x="1376" y="1437"/>
                    </a:cubicBezTo>
                    <a:cubicBezTo>
                      <a:pt x="1382" y="1437"/>
                      <a:pt x="1382" y="1437"/>
                      <a:pt x="1382" y="1437"/>
                    </a:cubicBezTo>
                    <a:cubicBezTo>
                      <a:pt x="1388" y="1434"/>
                      <a:pt x="1389" y="1429"/>
                      <a:pt x="1389" y="1421"/>
                    </a:cubicBezTo>
                    <a:cubicBezTo>
                      <a:pt x="1389" y="1418"/>
                      <a:pt x="1384" y="1416"/>
                      <a:pt x="1382" y="1416"/>
                    </a:cubicBezTo>
                    <a:close/>
                    <a:moveTo>
                      <a:pt x="1322" y="1452"/>
                    </a:moveTo>
                    <a:cubicBezTo>
                      <a:pt x="1324" y="1452"/>
                      <a:pt x="1325" y="1453"/>
                      <a:pt x="1326" y="1450"/>
                    </a:cubicBezTo>
                    <a:cubicBezTo>
                      <a:pt x="1326" y="1450"/>
                      <a:pt x="1325" y="1449"/>
                      <a:pt x="1325" y="1449"/>
                    </a:cubicBezTo>
                    <a:lnTo>
                      <a:pt x="1322" y="1452"/>
                    </a:lnTo>
                    <a:close/>
                    <a:moveTo>
                      <a:pt x="1459" y="1446"/>
                    </a:moveTo>
                    <a:cubicBezTo>
                      <a:pt x="1455" y="1446"/>
                      <a:pt x="1458" y="1454"/>
                      <a:pt x="1452" y="1454"/>
                    </a:cubicBezTo>
                    <a:cubicBezTo>
                      <a:pt x="1451" y="1454"/>
                      <a:pt x="1449" y="1453"/>
                      <a:pt x="1449" y="1450"/>
                    </a:cubicBezTo>
                    <a:cubicBezTo>
                      <a:pt x="1446" y="1450"/>
                      <a:pt x="1446" y="1450"/>
                      <a:pt x="1446" y="1450"/>
                    </a:cubicBezTo>
                    <a:cubicBezTo>
                      <a:pt x="1446" y="1452"/>
                      <a:pt x="1445" y="1454"/>
                      <a:pt x="1445" y="1457"/>
                    </a:cubicBezTo>
                    <a:cubicBezTo>
                      <a:pt x="1445" y="1459"/>
                      <a:pt x="1448" y="1460"/>
                      <a:pt x="1448" y="1462"/>
                    </a:cubicBezTo>
                    <a:cubicBezTo>
                      <a:pt x="1448" y="1464"/>
                      <a:pt x="1449" y="1470"/>
                      <a:pt x="1451" y="1470"/>
                    </a:cubicBezTo>
                    <a:cubicBezTo>
                      <a:pt x="1454" y="1470"/>
                      <a:pt x="1463" y="1462"/>
                      <a:pt x="1463" y="1459"/>
                    </a:cubicBezTo>
                    <a:cubicBezTo>
                      <a:pt x="1463" y="1456"/>
                      <a:pt x="1463" y="1446"/>
                      <a:pt x="1459" y="1446"/>
                    </a:cubicBezTo>
                    <a:close/>
                    <a:moveTo>
                      <a:pt x="862" y="1588"/>
                    </a:moveTo>
                    <a:cubicBezTo>
                      <a:pt x="861" y="1587"/>
                      <a:pt x="861" y="1587"/>
                      <a:pt x="861" y="1587"/>
                    </a:cubicBezTo>
                    <a:cubicBezTo>
                      <a:pt x="861" y="1586"/>
                      <a:pt x="861" y="1586"/>
                      <a:pt x="861" y="1586"/>
                    </a:cubicBezTo>
                    <a:cubicBezTo>
                      <a:pt x="860" y="1585"/>
                      <a:pt x="860" y="1585"/>
                      <a:pt x="860" y="1585"/>
                    </a:cubicBezTo>
                    <a:cubicBezTo>
                      <a:pt x="859" y="1584"/>
                      <a:pt x="859" y="1584"/>
                      <a:pt x="859" y="1584"/>
                    </a:cubicBezTo>
                    <a:cubicBezTo>
                      <a:pt x="859" y="1584"/>
                      <a:pt x="859" y="1584"/>
                      <a:pt x="859" y="1584"/>
                    </a:cubicBezTo>
                    <a:cubicBezTo>
                      <a:pt x="858" y="1583"/>
                      <a:pt x="858" y="1583"/>
                      <a:pt x="858" y="1583"/>
                    </a:cubicBezTo>
                    <a:cubicBezTo>
                      <a:pt x="858" y="1582"/>
                      <a:pt x="858" y="1582"/>
                      <a:pt x="858" y="1582"/>
                    </a:cubicBezTo>
                    <a:cubicBezTo>
                      <a:pt x="858" y="1582"/>
                      <a:pt x="858" y="1582"/>
                      <a:pt x="858" y="1582"/>
                    </a:cubicBezTo>
                    <a:cubicBezTo>
                      <a:pt x="858" y="1581"/>
                      <a:pt x="858" y="1581"/>
                      <a:pt x="858" y="1581"/>
                    </a:cubicBezTo>
                    <a:cubicBezTo>
                      <a:pt x="857" y="1580"/>
                      <a:pt x="857" y="1580"/>
                      <a:pt x="857" y="1580"/>
                    </a:cubicBezTo>
                    <a:cubicBezTo>
                      <a:pt x="857" y="1579"/>
                      <a:pt x="857" y="1579"/>
                      <a:pt x="857" y="1579"/>
                    </a:cubicBezTo>
                    <a:cubicBezTo>
                      <a:pt x="856" y="1579"/>
                      <a:pt x="856" y="1579"/>
                      <a:pt x="856" y="1579"/>
                    </a:cubicBezTo>
                    <a:cubicBezTo>
                      <a:pt x="856" y="1578"/>
                      <a:pt x="856" y="1578"/>
                      <a:pt x="856" y="1578"/>
                    </a:cubicBezTo>
                    <a:cubicBezTo>
                      <a:pt x="856" y="1578"/>
                      <a:pt x="856" y="1578"/>
                      <a:pt x="856" y="1578"/>
                    </a:cubicBezTo>
                    <a:cubicBezTo>
                      <a:pt x="856" y="1577"/>
                      <a:pt x="856" y="1577"/>
                      <a:pt x="856" y="1577"/>
                    </a:cubicBezTo>
                    <a:cubicBezTo>
                      <a:pt x="855" y="1577"/>
                      <a:pt x="855" y="1577"/>
                      <a:pt x="855" y="1577"/>
                    </a:cubicBezTo>
                    <a:cubicBezTo>
                      <a:pt x="855" y="1577"/>
                      <a:pt x="855" y="1577"/>
                      <a:pt x="855" y="1577"/>
                    </a:cubicBezTo>
                    <a:cubicBezTo>
                      <a:pt x="855" y="1576"/>
                      <a:pt x="855" y="1576"/>
                      <a:pt x="855" y="1576"/>
                    </a:cubicBezTo>
                    <a:cubicBezTo>
                      <a:pt x="855" y="1576"/>
                      <a:pt x="855" y="1576"/>
                      <a:pt x="855" y="1576"/>
                    </a:cubicBezTo>
                    <a:cubicBezTo>
                      <a:pt x="856" y="1575"/>
                      <a:pt x="856" y="1575"/>
                      <a:pt x="856" y="1575"/>
                    </a:cubicBezTo>
                    <a:cubicBezTo>
                      <a:pt x="856" y="1572"/>
                      <a:pt x="856" y="1572"/>
                      <a:pt x="856" y="1572"/>
                    </a:cubicBezTo>
                    <a:cubicBezTo>
                      <a:pt x="856" y="1571"/>
                      <a:pt x="856" y="1571"/>
                      <a:pt x="856" y="1571"/>
                    </a:cubicBezTo>
                    <a:cubicBezTo>
                      <a:pt x="855" y="1570"/>
                      <a:pt x="855" y="1570"/>
                      <a:pt x="855" y="1570"/>
                    </a:cubicBezTo>
                    <a:cubicBezTo>
                      <a:pt x="855" y="1570"/>
                      <a:pt x="855" y="1570"/>
                      <a:pt x="855" y="1570"/>
                    </a:cubicBezTo>
                    <a:cubicBezTo>
                      <a:pt x="855" y="1569"/>
                      <a:pt x="855" y="1569"/>
                      <a:pt x="855" y="1569"/>
                    </a:cubicBezTo>
                    <a:cubicBezTo>
                      <a:pt x="855" y="1569"/>
                      <a:pt x="855" y="1569"/>
                      <a:pt x="855" y="1569"/>
                    </a:cubicBezTo>
                    <a:cubicBezTo>
                      <a:pt x="854" y="1569"/>
                      <a:pt x="854" y="1569"/>
                      <a:pt x="854" y="1569"/>
                    </a:cubicBezTo>
                    <a:cubicBezTo>
                      <a:pt x="854" y="1568"/>
                      <a:pt x="854" y="1568"/>
                      <a:pt x="854" y="1568"/>
                    </a:cubicBezTo>
                    <a:cubicBezTo>
                      <a:pt x="852" y="1567"/>
                      <a:pt x="852" y="1567"/>
                      <a:pt x="852" y="1567"/>
                    </a:cubicBezTo>
                    <a:cubicBezTo>
                      <a:pt x="851" y="1568"/>
                      <a:pt x="851" y="1568"/>
                      <a:pt x="851" y="1568"/>
                    </a:cubicBezTo>
                    <a:cubicBezTo>
                      <a:pt x="849" y="1568"/>
                      <a:pt x="849" y="1568"/>
                      <a:pt x="849" y="1568"/>
                    </a:cubicBezTo>
                    <a:cubicBezTo>
                      <a:pt x="847" y="1568"/>
                      <a:pt x="847" y="1568"/>
                      <a:pt x="847" y="1568"/>
                    </a:cubicBezTo>
                    <a:cubicBezTo>
                      <a:pt x="845" y="1565"/>
                      <a:pt x="845" y="1565"/>
                      <a:pt x="845" y="1565"/>
                    </a:cubicBezTo>
                    <a:cubicBezTo>
                      <a:pt x="844" y="1565"/>
                      <a:pt x="844" y="1565"/>
                      <a:pt x="844" y="1565"/>
                    </a:cubicBezTo>
                    <a:cubicBezTo>
                      <a:pt x="843" y="1565"/>
                      <a:pt x="843" y="1565"/>
                      <a:pt x="843" y="1565"/>
                    </a:cubicBezTo>
                    <a:cubicBezTo>
                      <a:pt x="843" y="1565"/>
                      <a:pt x="843" y="1565"/>
                      <a:pt x="843" y="1565"/>
                    </a:cubicBezTo>
                    <a:cubicBezTo>
                      <a:pt x="842" y="1565"/>
                      <a:pt x="842" y="1565"/>
                      <a:pt x="842" y="1565"/>
                    </a:cubicBezTo>
                    <a:cubicBezTo>
                      <a:pt x="840" y="1564"/>
                      <a:pt x="840" y="1564"/>
                      <a:pt x="840" y="1564"/>
                    </a:cubicBezTo>
                    <a:cubicBezTo>
                      <a:pt x="839" y="1563"/>
                      <a:pt x="839" y="1563"/>
                      <a:pt x="839" y="1563"/>
                    </a:cubicBezTo>
                    <a:cubicBezTo>
                      <a:pt x="839" y="1563"/>
                      <a:pt x="839" y="1563"/>
                      <a:pt x="839" y="1563"/>
                    </a:cubicBezTo>
                    <a:cubicBezTo>
                      <a:pt x="838" y="1563"/>
                      <a:pt x="838" y="1563"/>
                      <a:pt x="838" y="1563"/>
                    </a:cubicBezTo>
                    <a:cubicBezTo>
                      <a:pt x="837" y="1563"/>
                      <a:pt x="837" y="1563"/>
                      <a:pt x="837" y="1563"/>
                    </a:cubicBezTo>
                    <a:cubicBezTo>
                      <a:pt x="835" y="1564"/>
                      <a:pt x="835" y="1564"/>
                      <a:pt x="835" y="1564"/>
                    </a:cubicBezTo>
                    <a:cubicBezTo>
                      <a:pt x="834" y="1564"/>
                      <a:pt x="834" y="1564"/>
                      <a:pt x="834" y="1564"/>
                    </a:cubicBezTo>
                    <a:cubicBezTo>
                      <a:pt x="834" y="1564"/>
                      <a:pt x="834" y="1564"/>
                      <a:pt x="834" y="1564"/>
                    </a:cubicBezTo>
                    <a:cubicBezTo>
                      <a:pt x="833" y="1563"/>
                      <a:pt x="833" y="1563"/>
                      <a:pt x="833" y="1563"/>
                    </a:cubicBezTo>
                    <a:cubicBezTo>
                      <a:pt x="832" y="1563"/>
                      <a:pt x="832" y="1563"/>
                      <a:pt x="832" y="1563"/>
                    </a:cubicBezTo>
                    <a:cubicBezTo>
                      <a:pt x="832" y="1563"/>
                      <a:pt x="832" y="1563"/>
                      <a:pt x="832" y="1563"/>
                    </a:cubicBezTo>
                    <a:cubicBezTo>
                      <a:pt x="831" y="1563"/>
                      <a:pt x="831" y="1563"/>
                      <a:pt x="831" y="1563"/>
                    </a:cubicBezTo>
                    <a:cubicBezTo>
                      <a:pt x="829" y="1562"/>
                      <a:pt x="829" y="1562"/>
                      <a:pt x="829" y="1562"/>
                    </a:cubicBezTo>
                    <a:cubicBezTo>
                      <a:pt x="827" y="1562"/>
                      <a:pt x="827" y="1562"/>
                      <a:pt x="827" y="1562"/>
                    </a:cubicBezTo>
                    <a:cubicBezTo>
                      <a:pt x="826" y="1562"/>
                      <a:pt x="826" y="1562"/>
                      <a:pt x="826" y="1562"/>
                    </a:cubicBezTo>
                    <a:cubicBezTo>
                      <a:pt x="824" y="1561"/>
                      <a:pt x="824" y="1561"/>
                      <a:pt x="824" y="1561"/>
                    </a:cubicBezTo>
                    <a:cubicBezTo>
                      <a:pt x="822" y="1562"/>
                      <a:pt x="822" y="1562"/>
                      <a:pt x="822" y="1562"/>
                    </a:cubicBezTo>
                    <a:cubicBezTo>
                      <a:pt x="820" y="1562"/>
                      <a:pt x="820" y="1562"/>
                      <a:pt x="820" y="1562"/>
                    </a:cubicBezTo>
                    <a:cubicBezTo>
                      <a:pt x="820" y="1562"/>
                      <a:pt x="820" y="1562"/>
                      <a:pt x="820" y="1562"/>
                    </a:cubicBezTo>
                    <a:cubicBezTo>
                      <a:pt x="819" y="1561"/>
                      <a:pt x="819" y="1561"/>
                      <a:pt x="819" y="1561"/>
                    </a:cubicBezTo>
                    <a:cubicBezTo>
                      <a:pt x="819" y="1560"/>
                      <a:pt x="819" y="1560"/>
                      <a:pt x="819" y="1560"/>
                    </a:cubicBezTo>
                    <a:cubicBezTo>
                      <a:pt x="818" y="1559"/>
                      <a:pt x="818" y="1559"/>
                      <a:pt x="818" y="1559"/>
                    </a:cubicBezTo>
                    <a:cubicBezTo>
                      <a:pt x="818" y="1558"/>
                      <a:pt x="818" y="1558"/>
                      <a:pt x="818" y="1558"/>
                    </a:cubicBezTo>
                    <a:cubicBezTo>
                      <a:pt x="818" y="1558"/>
                      <a:pt x="818" y="1558"/>
                      <a:pt x="818" y="1558"/>
                    </a:cubicBezTo>
                    <a:cubicBezTo>
                      <a:pt x="818" y="1557"/>
                      <a:pt x="818" y="1557"/>
                      <a:pt x="818" y="1557"/>
                    </a:cubicBezTo>
                    <a:cubicBezTo>
                      <a:pt x="816" y="1556"/>
                      <a:pt x="816" y="1556"/>
                      <a:pt x="816" y="1556"/>
                    </a:cubicBezTo>
                    <a:cubicBezTo>
                      <a:pt x="815" y="1556"/>
                      <a:pt x="815" y="1556"/>
                      <a:pt x="815" y="1556"/>
                    </a:cubicBezTo>
                    <a:cubicBezTo>
                      <a:pt x="814" y="1557"/>
                      <a:pt x="814" y="1557"/>
                      <a:pt x="814" y="1557"/>
                    </a:cubicBezTo>
                    <a:cubicBezTo>
                      <a:pt x="813" y="1556"/>
                      <a:pt x="813" y="1556"/>
                      <a:pt x="813" y="1556"/>
                    </a:cubicBezTo>
                    <a:cubicBezTo>
                      <a:pt x="813" y="1554"/>
                      <a:pt x="813" y="1554"/>
                      <a:pt x="813" y="1554"/>
                    </a:cubicBezTo>
                    <a:cubicBezTo>
                      <a:pt x="813" y="1552"/>
                      <a:pt x="813" y="1552"/>
                      <a:pt x="813" y="1552"/>
                    </a:cubicBezTo>
                    <a:cubicBezTo>
                      <a:pt x="813" y="1551"/>
                      <a:pt x="813" y="1551"/>
                      <a:pt x="813" y="1551"/>
                    </a:cubicBezTo>
                    <a:cubicBezTo>
                      <a:pt x="810" y="1551"/>
                      <a:pt x="810" y="1551"/>
                      <a:pt x="810" y="1551"/>
                    </a:cubicBezTo>
                    <a:cubicBezTo>
                      <a:pt x="807" y="1551"/>
                      <a:pt x="807" y="1551"/>
                      <a:pt x="807" y="1551"/>
                    </a:cubicBezTo>
                    <a:cubicBezTo>
                      <a:pt x="807" y="1549"/>
                      <a:pt x="807" y="1549"/>
                      <a:pt x="807" y="1549"/>
                    </a:cubicBezTo>
                    <a:cubicBezTo>
                      <a:pt x="808" y="1547"/>
                      <a:pt x="808" y="1547"/>
                      <a:pt x="808" y="1547"/>
                    </a:cubicBezTo>
                    <a:cubicBezTo>
                      <a:pt x="807" y="1546"/>
                      <a:pt x="807" y="1546"/>
                      <a:pt x="807" y="1546"/>
                    </a:cubicBezTo>
                    <a:cubicBezTo>
                      <a:pt x="805" y="1544"/>
                      <a:pt x="805" y="1544"/>
                      <a:pt x="805" y="1544"/>
                    </a:cubicBezTo>
                    <a:cubicBezTo>
                      <a:pt x="801" y="1541"/>
                      <a:pt x="801" y="1541"/>
                      <a:pt x="801" y="1541"/>
                    </a:cubicBezTo>
                    <a:cubicBezTo>
                      <a:pt x="798" y="1538"/>
                      <a:pt x="798" y="1538"/>
                      <a:pt x="798" y="1538"/>
                    </a:cubicBezTo>
                    <a:cubicBezTo>
                      <a:pt x="795" y="1536"/>
                      <a:pt x="795" y="1536"/>
                      <a:pt x="795" y="1536"/>
                    </a:cubicBezTo>
                    <a:cubicBezTo>
                      <a:pt x="793" y="1533"/>
                      <a:pt x="793" y="1533"/>
                      <a:pt x="793" y="1533"/>
                    </a:cubicBezTo>
                    <a:cubicBezTo>
                      <a:pt x="788" y="1529"/>
                      <a:pt x="788" y="1529"/>
                      <a:pt x="788" y="1529"/>
                    </a:cubicBezTo>
                    <a:cubicBezTo>
                      <a:pt x="786" y="1526"/>
                      <a:pt x="786" y="1526"/>
                      <a:pt x="786" y="1526"/>
                    </a:cubicBezTo>
                    <a:cubicBezTo>
                      <a:pt x="785" y="1525"/>
                      <a:pt x="785" y="1525"/>
                      <a:pt x="785" y="1525"/>
                    </a:cubicBezTo>
                    <a:cubicBezTo>
                      <a:pt x="785" y="1525"/>
                      <a:pt x="785" y="1525"/>
                      <a:pt x="785" y="1525"/>
                    </a:cubicBezTo>
                    <a:cubicBezTo>
                      <a:pt x="784" y="1525"/>
                      <a:pt x="784" y="1525"/>
                      <a:pt x="784" y="1525"/>
                    </a:cubicBezTo>
                    <a:cubicBezTo>
                      <a:pt x="784" y="1524"/>
                      <a:pt x="784" y="1524"/>
                      <a:pt x="784" y="1524"/>
                    </a:cubicBezTo>
                    <a:cubicBezTo>
                      <a:pt x="781" y="1523"/>
                      <a:pt x="781" y="1523"/>
                      <a:pt x="781" y="1523"/>
                    </a:cubicBezTo>
                    <a:cubicBezTo>
                      <a:pt x="781" y="1522"/>
                      <a:pt x="781" y="1522"/>
                      <a:pt x="781" y="1522"/>
                    </a:cubicBezTo>
                    <a:cubicBezTo>
                      <a:pt x="781" y="1522"/>
                      <a:pt x="781" y="1522"/>
                      <a:pt x="781" y="1522"/>
                    </a:cubicBezTo>
                    <a:cubicBezTo>
                      <a:pt x="779" y="1520"/>
                      <a:pt x="779" y="1520"/>
                      <a:pt x="779" y="1520"/>
                    </a:cubicBezTo>
                    <a:cubicBezTo>
                      <a:pt x="780" y="1518"/>
                      <a:pt x="780" y="1518"/>
                      <a:pt x="780" y="1518"/>
                    </a:cubicBezTo>
                    <a:cubicBezTo>
                      <a:pt x="777" y="1517"/>
                      <a:pt x="777" y="1517"/>
                      <a:pt x="777" y="1517"/>
                    </a:cubicBezTo>
                    <a:cubicBezTo>
                      <a:pt x="776" y="1516"/>
                      <a:pt x="776" y="1516"/>
                      <a:pt x="776" y="1516"/>
                    </a:cubicBezTo>
                    <a:cubicBezTo>
                      <a:pt x="775" y="1516"/>
                      <a:pt x="775" y="1516"/>
                      <a:pt x="775" y="1516"/>
                    </a:cubicBezTo>
                    <a:cubicBezTo>
                      <a:pt x="773" y="1515"/>
                      <a:pt x="773" y="1515"/>
                      <a:pt x="773" y="1515"/>
                    </a:cubicBezTo>
                    <a:cubicBezTo>
                      <a:pt x="773" y="1514"/>
                      <a:pt x="773" y="1514"/>
                      <a:pt x="773" y="1514"/>
                    </a:cubicBezTo>
                    <a:cubicBezTo>
                      <a:pt x="770" y="1512"/>
                      <a:pt x="770" y="1512"/>
                      <a:pt x="770" y="1512"/>
                    </a:cubicBezTo>
                    <a:cubicBezTo>
                      <a:pt x="767" y="1511"/>
                      <a:pt x="767" y="1511"/>
                      <a:pt x="767" y="1511"/>
                    </a:cubicBezTo>
                    <a:cubicBezTo>
                      <a:pt x="763" y="1510"/>
                      <a:pt x="763" y="1510"/>
                      <a:pt x="763" y="1510"/>
                    </a:cubicBezTo>
                    <a:cubicBezTo>
                      <a:pt x="762" y="1510"/>
                      <a:pt x="762" y="1510"/>
                      <a:pt x="762" y="1510"/>
                    </a:cubicBezTo>
                    <a:cubicBezTo>
                      <a:pt x="761" y="1509"/>
                      <a:pt x="761" y="1509"/>
                      <a:pt x="761" y="1509"/>
                    </a:cubicBezTo>
                    <a:cubicBezTo>
                      <a:pt x="761" y="1507"/>
                      <a:pt x="761" y="1507"/>
                      <a:pt x="761" y="1507"/>
                    </a:cubicBezTo>
                    <a:cubicBezTo>
                      <a:pt x="760" y="1507"/>
                      <a:pt x="760" y="1507"/>
                      <a:pt x="760" y="1507"/>
                    </a:cubicBezTo>
                    <a:cubicBezTo>
                      <a:pt x="759" y="1507"/>
                      <a:pt x="759" y="1507"/>
                      <a:pt x="759" y="1507"/>
                    </a:cubicBezTo>
                    <a:cubicBezTo>
                      <a:pt x="759" y="1507"/>
                      <a:pt x="759" y="1507"/>
                      <a:pt x="759" y="1507"/>
                    </a:cubicBezTo>
                    <a:cubicBezTo>
                      <a:pt x="759" y="1506"/>
                      <a:pt x="759" y="1506"/>
                      <a:pt x="759" y="1506"/>
                    </a:cubicBezTo>
                    <a:cubicBezTo>
                      <a:pt x="758" y="1505"/>
                      <a:pt x="758" y="1505"/>
                      <a:pt x="758" y="1505"/>
                    </a:cubicBezTo>
                    <a:cubicBezTo>
                      <a:pt x="757" y="1503"/>
                      <a:pt x="757" y="1503"/>
                      <a:pt x="757" y="1503"/>
                    </a:cubicBezTo>
                    <a:cubicBezTo>
                      <a:pt x="756" y="1504"/>
                      <a:pt x="756" y="1504"/>
                      <a:pt x="756" y="1504"/>
                    </a:cubicBezTo>
                    <a:cubicBezTo>
                      <a:pt x="753" y="1503"/>
                      <a:pt x="753" y="1503"/>
                      <a:pt x="753" y="1503"/>
                    </a:cubicBezTo>
                    <a:cubicBezTo>
                      <a:pt x="753" y="1501"/>
                      <a:pt x="753" y="1501"/>
                      <a:pt x="753" y="1501"/>
                    </a:cubicBezTo>
                    <a:cubicBezTo>
                      <a:pt x="748" y="1501"/>
                      <a:pt x="748" y="1501"/>
                      <a:pt x="748" y="1501"/>
                    </a:cubicBezTo>
                    <a:cubicBezTo>
                      <a:pt x="747" y="1500"/>
                      <a:pt x="747" y="1500"/>
                      <a:pt x="747" y="1500"/>
                    </a:cubicBezTo>
                    <a:cubicBezTo>
                      <a:pt x="747" y="1499"/>
                      <a:pt x="747" y="1499"/>
                      <a:pt x="747" y="1499"/>
                    </a:cubicBezTo>
                    <a:cubicBezTo>
                      <a:pt x="747" y="1499"/>
                      <a:pt x="747" y="1499"/>
                      <a:pt x="747" y="1499"/>
                    </a:cubicBezTo>
                    <a:cubicBezTo>
                      <a:pt x="747" y="1499"/>
                      <a:pt x="747" y="1499"/>
                      <a:pt x="747" y="1499"/>
                    </a:cubicBezTo>
                    <a:cubicBezTo>
                      <a:pt x="747" y="1498"/>
                      <a:pt x="747" y="1498"/>
                      <a:pt x="747" y="1498"/>
                    </a:cubicBezTo>
                    <a:cubicBezTo>
                      <a:pt x="746" y="1498"/>
                      <a:pt x="746" y="1498"/>
                      <a:pt x="746" y="1498"/>
                    </a:cubicBezTo>
                    <a:cubicBezTo>
                      <a:pt x="746" y="1498"/>
                      <a:pt x="746" y="1498"/>
                      <a:pt x="746" y="1498"/>
                    </a:cubicBezTo>
                    <a:cubicBezTo>
                      <a:pt x="746" y="1497"/>
                      <a:pt x="746" y="1497"/>
                      <a:pt x="746" y="1497"/>
                    </a:cubicBezTo>
                    <a:cubicBezTo>
                      <a:pt x="746" y="1496"/>
                      <a:pt x="746" y="1496"/>
                      <a:pt x="746" y="1496"/>
                    </a:cubicBezTo>
                    <a:cubicBezTo>
                      <a:pt x="746" y="1494"/>
                      <a:pt x="746" y="1494"/>
                      <a:pt x="746" y="1494"/>
                    </a:cubicBezTo>
                    <a:cubicBezTo>
                      <a:pt x="745" y="1493"/>
                      <a:pt x="745" y="1493"/>
                      <a:pt x="745" y="1493"/>
                    </a:cubicBezTo>
                    <a:cubicBezTo>
                      <a:pt x="743" y="1492"/>
                      <a:pt x="743" y="1492"/>
                      <a:pt x="743" y="1492"/>
                    </a:cubicBezTo>
                    <a:cubicBezTo>
                      <a:pt x="743" y="1492"/>
                      <a:pt x="743" y="1492"/>
                      <a:pt x="743" y="1492"/>
                    </a:cubicBezTo>
                    <a:cubicBezTo>
                      <a:pt x="743" y="1492"/>
                      <a:pt x="743" y="1492"/>
                      <a:pt x="743" y="1492"/>
                    </a:cubicBezTo>
                    <a:cubicBezTo>
                      <a:pt x="742" y="1491"/>
                      <a:pt x="742" y="1491"/>
                      <a:pt x="742" y="1491"/>
                    </a:cubicBezTo>
                    <a:cubicBezTo>
                      <a:pt x="741" y="1491"/>
                      <a:pt x="741" y="1491"/>
                      <a:pt x="741" y="1491"/>
                    </a:cubicBezTo>
                    <a:cubicBezTo>
                      <a:pt x="741" y="1490"/>
                      <a:pt x="741" y="1490"/>
                      <a:pt x="741" y="1490"/>
                    </a:cubicBezTo>
                    <a:cubicBezTo>
                      <a:pt x="741" y="1491"/>
                      <a:pt x="741" y="1491"/>
                      <a:pt x="741" y="1491"/>
                    </a:cubicBezTo>
                    <a:cubicBezTo>
                      <a:pt x="741" y="1490"/>
                      <a:pt x="741" y="1490"/>
                      <a:pt x="741" y="1490"/>
                    </a:cubicBezTo>
                    <a:cubicBezTo>
                      <a:pt x="737" y="1489"/>
                      <a:pt x="737" y="1489"/>
                      <a:pt x="737" y="1489"/>
                    </a:cubicBezTo>
                    <a:cubicBezTo>
                      <a:pt x="734" y="1492"/>
                      <a:pt x="734" y="1492"/>
                      <a:pt x="734" y="1492"/>
                    </a:cubicBezTo>
                    <a:cubicBezTo>
                      <a:pt x="732" y="1493"/>
                      <a:pt x="732" y="1493"/>
                      <a:pt x="732" y="1493"/>
                    </a:cubicBezTo>
                    <a:cubicBezTo>
                      <a:pt x="731" y="1494"/>
                      <a:pt x="731" y="1494"/>
                      <a:pt x="731" y="1494"/>
                    </a:cubicBezTo>
                    <a:cubicBezTo>
                      <a:pt x="730" y="1495"/>
                      <a:pt x="730" y="1495"/>
                      <a:pt x="730" y="1495"/>
                    </a:cubicBezTo>
                    <a:cubicBezTo>
                      <a:pt x="728" y="1496"/>
                      <a:pt x="728" y="1496"/>
                      <a:pt x="728" y="1496"/>
                    </a:cubicBezTo>
                    <a:cubicBezTo>
                      <a:pt x="727" y="1497"/>
                      <a:pt x="727" y="1497"/>
                      <a:pt x="727" y="1497"/>
                    </a:cubicBezTo>
                    <a:cubicBezTo>
                      <a:pt x="727" y="1498"/>
                      <a:pt x="727" y="1498"/>
                      <a:pt x="727" y="1498"/>
                    </a:cubicBezTo>
                    <a:cubicBezTo>
                      <a:pt x="728" y="1499"/>
                      <a:pt x="728" y="1499"/>
                      <a:pt x="728" y="1499"/>
                    </a:cubicBezTo>
                    <a:cubicBezTo>
                      <a:pt x="728" y="1499"/>
                      <a:pt x="728" y="1499"/>
                      <a:pt x="728" y="1499"/>
                    </a:cubicBezTo>
                    <a:cubicBezTo>
                      <a:pt x="728" y="1499"/>
                      <a:pt x="728" y="1499"/>
                      <a:pt x="728" y="1499"/>
                    </a:cubicBezTo>
                    <a:cubicBezTo>
                      <a:pt x="727" y="1501"/>
                      <a:pt x="727" y="1501"/>
                      <a:pt x="727" y="1501"/>
                    </a:cubicBezTo>
                    <a:cubicBezTo>
                      <a:pt x="727" y="1502"/>
                      <a:pt x="727" y="1502"/>
                      <a:pt x="727" y="1502"/>
                    </a:cubicBezTo>
                    <a:cubicBezTo>
                      <a:pt x="726" y="1502"/>
                      <a:pt x="726" y="1502"/>
                      <a:pt x="726" y="1502"/>
                    </a:cubicBezTo>
                    <a:cubicBezTo>
                      <a:pt x="725" y="1502"/>
                      <a:pt x="725" y="1502"/>
                      <a:pt x="725" y="1502"/>
                    </a:cubicBezTo>
                    <a:cubicBezTo>
                      <a:pt x="726" y="1507"/>
                      <a:pt x="726" y="1507"/>
                      <a:pt x="726" y="1507"/>
                    </a:cubicBezTo>
                    <a:cubicBezTo>
                      <a:pt x="726" y="1508"/>
                      <a:pt x="726" y="1508"/>
                      <a:pt x="726" y="1508"/>
                    </a:cubicBezTo>
                    <a:cubicBezTo>
                      <a:pt x="726" y="1508"/>
                      <a:pt x="726" y="1508"/>
                      <a:pt x="726" y="1508"/>
                    </a:cubicBezTo>
                    <a:cubicBezTo>
                      <a:pt x="725" y="1511"/>
                      <a:pt x="725" y="1511"/>
                      <a:pt x="725" y="1511"/>
                    </a:cubicBezTo>
                    <a:cubicBezTo>
                      <a:pt x="722" y="1513"/>
                      <a:pt x="722" y="1513"/>
                      <a:pt x="722" y="1513"/>
                    </a:cubicBezTo>
                    <a:cubicBezTo>
                      <a:pt x="722" y="1513"/>
                      <a:pt x="722" y="1513"/>
                      <a:pt x="722" y="1513"/>
                    </a:cubicBezTo>
                    <a:cubicBezTo>
                      <a:pt x="717" y="1519"/>
                      <a:pt x="717" y="1519"/>
                      <a:pt x="717" y="1519"/>
                    </a:cubicBezTo>
                    <a:cubicBezTo>
                      <a:pt x="715" y="1522"/>
                      <a:pt x="715" y="1522"/>
                      <a:pt x="715" y="1522"/>
                    </a:cubicBezTo>
                    <a:cubicBezTo>
                      <a:pt x="714" y="1522"/>
                      <a:pt x="714" y="1522"/>
                      <a:pt x="714" y="1522"/>
                    </a:cubicBezTo>
                    <a:cubicBezTo>
                      <a:pt x="713" y="1522"/>
                      <a:pt x="713" y="1522"/>
                      <a:pt x="713" y="1522"/>
                    </a:cubicBezTo>
                    <a:cubicBezTo>
                      <a:pt x="713" y="1520"/>
                      <a:pt x="713" y="1520"/>
                      <a:pt x="713" y="1520"/>
                    </a:cubicBezTo>
                    <a:cubicBezTo>
                      <a:pt x="713" y="1520"/>
                      <a:pt x="713" y="1520"/>
                      <a:pt x="713" y="1520"/>
                    </a:cubicBezTo>
                    <a:cubicBezTo>
                      <a:pt x="710" y="1513"/>
                      <a:pt x="710" y="1513"/>
                      <a:pt x="710" y="1513"/>
                    </a:cubicBezTo>
                    <a:cubicBezTo>
                      <a:pt x="703" y="1508"/>
                      <a:pt x="703" y="1508"/>
                      <a:pt x="703" y="1508"/>
                    </a:cubicBezTo>
                    <a:cubicBezTo>
                      <a:pt x="692" y="1502"/>
                      <a:pt x="692" y="1502"/>
                      <a:pt x="692" y="1502"/>
                    </a:cubicBezTo>
                    <a:cubicBezTo>
                      <a:pt x="692" y="1502"/>
                      <a:pt x="692" y="1502"/>
                      <a:pt x="692" y="1502"/>
                    </a:cubicBezTo>
                    <a:cubicBezTo>
                      <a:pt x="691" y="1501"/>
                      <a:pt x="691" y="1501"/>
                      <a:pt x="691" y="1501"/>
                    </a:cubicBezTo>
                    <a:cubicBezTo>
                      <a:pt x="691" y="1501"/>
                      <a:pt x="691" y="1501"/>
                      <a:pt x="691" y="1501"/>
                    </a:cubicBezTo>
                    <a:cubicBezTo>
                      <a:pt x="691" y="1501"/>
                      <a:pt x="691" y="1501"/>
                      <a:pt x="691" y="1501"/>
                    </a:cubicBezTo>
                    <a:cubicBezTo>
                      <a:pt x="690" y="1500"/>
                      <a:pt x="690" y="1500"/>
                      <a:pt x="690" y="1500"/>
                    </a:cubicBezTo>
                    <a:cubicBezTo>
                      <a:pt x="690" y="1500"/>
                      <a:pt x="690" y="1500"/>
                      <a:pt x="690" y="1500"/>
                    </a:cubicBezTo>
                    <a:cubicBezTo>
                      <a:pt x="689" y="1498"/>
                      <a:pt x="689" y="1498"/>
                      <a:pt x="689" y="1498"/>
                    </a:cubicBezTo>
                    <a:cubicBezTo>
                      <a:pt x="688" y="1497"/>
                      <a:pt x="688" y="1497"/>
                      <a:pt x="688" y="1497"/>
                    </a:cubicBezTo>
                    <a:cubicBezTo>
                      <a:pt x="684" y="1496"/>
                      <a:pt x="684" y="1496"/>
                      <a:pt x="684" y="1496"/>
                    </a:cubicBezTo>
                    <a:cubicBezTo>
                      <a:pt x="683" y="1496"/>
                      <a:pt x="683" y="1496"/>
                      <a:pt x="683" y="1496"/>
                    </a:cubicBezTo>
                    <a:cubicBezTo>
                      <a:pt x="683" y="1496"/>
                      <a:pt x="683" y="1496"/>
                      <a:pt x="683" y="1496"/>
                    </a:cubicBezTo>
                    <a:cubicBezTo>
                      <a:pt x="683" y="1496"/>
                      <a:pt x="683" y="1496"/>
                      <a:pt x="683" y="1496"/>
                    </a:cubicBezTo>
                    <a:cubicBezTo>
                      <a:pt x="681" y="1494"/>
                      <a:pt x="681" y="1494"/>
                      <a:pt x="681" y="1494"/>
                    </a:cubicBezTo>
                    <a:cubicBezTo>
                      <a:pt x="681" y="1487"/>
                      <a:pt x="681" y="1487"/>
                      <a:pt x="681" y="1487"/>
                    </a:cubicBezTo>
                    <a:cubicBezTo>
                      <a:pt x="681" y="1486"/>
                      <a:pt x="681" y="1486"/>
                      <a:pt x="681" y="1486"/>
                    </a:cubicBezTo>
                    <a:cubicBezTo>
                      <a:pt x="674" y="1488"/>
                      <a:pt x="674" y="1488"/>
                      <a:pt x="674" y="1488"/>
                    </a:cubicBezTo>
                    <a:cubicBezTo>
                      <a:pt x="672" y="1488"/>
                      <a:pt x="672" y="1488"/>
                      <a:pt x="672" y="1488"/>
                    </a:cubicBezTo>
                    <a:cubicBezTo>
                      <a:pt x="671" y="1489"/>
                      <a:pt x="671" y="1489"/>
                      <a:pt x="671" y="1489"/>
                    </a:cubicBezTo>
                    <a:cubicBezTo>
                      <a:pt x="669" y="1494"/>
                      <a:pt x="669" y="1494"/>
                      <a:pt x="669" y="1494"/>
                    </a:cubicBezTo>
                    <a:cubicBezTo>
                      <a:pt x="661" y="1492"/>
                      <a:pt x="661" y="1492"/>
                      <a:pt x="661" y="1492"/>
                    </a:cubicBezTo>
                    <a:cubicBezTo>
                      <a:pt x="661" y="1494"/>
                      <a:pt x="661" y="1494"/>
                      <a:pt x="661" y="1494"/>
                    </a:cubicBezTo>
                    <a:cubicBezTo>
                      <a:pt x="653" y="1493"/>
                      <a:pt x="653" y="1493"/>
                      <a:pt x="653" y="1493"/>
                    </a:cubicBezTo>
                    <a:cubicBezTo>
                      <a:pt x="653" y="1491"/>
                      <a:pt x="653" y="1491"/>
                      <a:pt x="653" y="1491"/>
                    </a:cubicBezTo>
                    <a:cubicBezTo>
                      <a:pt x="645" y="1454"/>
                      <a:pt x="645" y="1454"/>
                      <a:pt x="645" y="1454"/>
                    </a:cubicBezTo>
                    <a:cubicBezTo>
                      <a:pt x="645" y="1452"/>
                      <a:pt x="645" y="1452"/>
                      <a:pt x="645" y="1452"/>
                    </a:cubicBezTo>
                    <a:cubicBezTo>
                      <a:pt x="645" y="1451"/>
                      <a:pt x="645" y="1451"/>
                      <a:pt x="645" y="1451"/>
                    </a:cubicBezTo>
                    <a:cubicBezTo>
                      <a:pt x="644" y="1447"/>
                      <a:pt x="644" y="1447"/>
                      <a:pt x="644" y="1447"/>
                    </a:cubicBezTo>
                    <a:cubicBezTo>
                      <a:pt x="644" y="1447"/>
                      <a:pt x="644" y="1447"/>
                      <a:pt x="644" y="1447"/>
                    </a:cubicBezTo>
                    <a:cubicBezTo>
                      <a:pt x="643" y="1441"/>
                      <a:pt x="643" y="1441"/>
                      <a:pt x="643" y="1441"/>
                    </a:cubicBezTo>
                    <a:cubicBezTo>
                      <a:pt x="643" y="1441"/>
                      <a:pt x="643" y="1441"/>
                      <a:pt x="643" y="1441"/>
                    </a:cubicBezTo>
                    <a:cubicBezTo>
                      <a:pt x="641" y="1431"/>
                      <a:pt x="641" y="1431"/>
                      <a:pt x="641" y="1431"/>
                    </a:cubicBezTo>
                    <a:cubicBezTo>
                      <a:pt x="640" y="1429"/>
                      <a:pt x="640" y="1429"/>
                      <a:pt x="640" y="1429"/>
                    </a:cubicBezTo>
                    <a:cubicBezTo>
                      <a:pt x="639" y="1421"/>
                      <a:pt x="639" y="1421"/>
                      <a:pt x="639" y="1421"/>
                    </a:cubicBezTo>
                    <a:cubicBezTo>
                      <a:pt x="636" y="1408"/>
                      <a:pt x="636" y="1408"/>
                      <a:pt x="636" y="1408"/>
                    </a:cubicBezTo>
                    <a:cubicBezTo>
                      <a:pt x="626" y="1357"/>
                      <a:pt x="626" y="1357"/>
                      <a:pt x="626" y="1357"/>
                    </a:cubicBezTo>
                    <a:cubicBezTo>
                      <a:pt x="620" y="1333"/>
                      <a:pt x="620" y="1333"/>
                      <a:pt x="620" y="1333"/>
                    </a:cubicBezTo>
                    <a:cubicBezTo>
                      <a:pt x="619" y="1329"/>
                      <a:pt x="619" y="1329"/>
                      <a:pt x="619" y="1329"/>
                    </a:cubicBezTo>
                    <a:cubicBezTo>
                      <a:pt x="618" y="1322"/>
                      <a:pt x="618" y="1322"/>
                      <a:pt x="618" y="1322"/>
                    </a:cubicBezTo>
                    <a:cubicBezTo>
                      <a:pt x="606" y="1264"/>
                      <a:pt x="606" y="1264"/>
                      <a:pt x="606" y="1264"/>
                    </a:cubicBezTo>
                    <a:cubicBezTo>
                      <a:pt x="604" y="1256"/>
                      <a:pt x="604" y="1256"/>
                      <a:pt x="604" y="1256"/>
                    </a:cubicBezTo>
                    <a:cubicBezTo>
                      <a:pt x="601" y="1243"/>
                      <a:pt x="601" y="1243"/>
                      <a:pt x="601" y="1243"/>
                    </a:cubicBezTo>
                    <a:cubicBezTo>
                      <a:pt x="597" y="1223"/>
                      <a:pt x="597" y="1223"/>
                      <a:pt x="597" y="1223"/>
                    </a:cubicBezTo>
                    <a:cubicBezTo>
                      <a:pt x="596" y="1222"/>
                      <a:pt x="596" y="1222"/>
                      <a:pt x="596" y="1222"/>
                    </a:cubicBezTo>
                    <a:cubicBezTo>
                      <a:pt x="595" y="1222"/>
                      <a:pt x="595" y="1222"/>
                      <a:pt x="595" y="1222"/>
                    </a:cubicBezTo>
                    <a:cubicBezTo>
                      <a:pt x="594" y="1223"/>
                      <a:pt x="594" y="1223"/>
                      <a:pt x="594" y="1223"/>
                    </a:cubicBezTo>
                    <a:cubicBezTo>
                      <a:pt x="594" y="1223"/>
                      <a:pt x="594" y="1223"/>
                      <a:pt x="594" y="1223"/>
                    </a:cubicBezTo>
                    <a:cubicBezTo>
                      <a:pt x="594" y="1224"/>
                      <a:pt x="594" y="1224"/>
                      <a:pt x="594" y="1224"/>
                    </a:cubicBezTo>
                    <a:cubicBezTo>
                      <a:pt x="594" y="1224"/>
                      <a:pt x="594" y="1224"/>
                      <a:pt x="594" y="1224"/>
                    </a:cubicBezTo>
                    <a:cubicBezTo>
                      <a:pt x="593" y="1224"/>
                      <a:pt x="593" y="1224"/>
                      <a:pt x="593" y="1224"/>
                    </a:cubicBezTo>
                    <a:cubicBezTo>
                      <a:pt x="593" y="1224"/>
                      <a:pt x="593" y="1224"/>
                      <a:pt x="593" y="1224"/>
                    </a:cubicBezTo>
                    <a:cubicBezTo>
                      <a:pt x="592" y="1223"/>
                      <a:pt x="592" y="1223"/>
                      <a:pt x="592" y="1223"/>
                    </a:cubicBezTo>
                    <a:cubicBezTo>
                      <a:pt x="592" y="1223"/>
                      <a:pt x="592" y="1223"/>
                      <a:pt x="592" y="1223"/>
                    </a:cubicBezTo>
                    <a:cubicBezTo>
                      <a:pt x="592" y="1222"/>
                      <a:pt x="592" y="1222"/>
                      <a:pt x="592" y="1222"/>
                    </a:cubicBezTo>
                    <a:cubicBezTo>
                      <a:pt x="591" y="1222"/>
                      <a:pt x="591" y="1222"/>
                      <a:pt x="591" y="1222"/>
                    </a:cubicBezTo>
                    <a:cubicBezTo>
                      <a:pt x="591" y="1221"/>
                      <a:pt x="591" y="1221"/>
                      <a:pt x="591" y="1221"/>
                    </a:cubicBezTo>
                    <a:cubicBezTo>
                      <a:pt x="591" y="1221"/>
                      <a:pt x="591" y="1221"/>
                      <a:pt x="591" y="1221"/>
                    </a:cubicBezTo>
                    <a:cubicBezTo>
                      <a:pt x="590" y="1221"/>
                      <a:pt x="590" y="1221"/>
                      <a:pt x="590" y="1221"/>
                    </a:cubicBezTo>
                    <a:cubicBezTo>
                      <a:pt x="589" y="1220"/>
                      <a:pt x="589" y="1220"/>
                      <a:pt x="589" y="1220"/>
                    </a:cubicBezTo>
                    <a:cubicBezTo>
                      <a:pt x="588" y="1220"/>
                      <a:pt x="588" y="1220"/>
                      <a:pt x="588" y="1220"/>
                    </a:cubicBezTo>
                    <a:cubicBezTo>
                      <a:pt x="587" y="1220"/>
                      <a:pt x="587" y="1220"/>
                      <a:pt x="587" y="1220"/>
                    </a:cubicBezTo>
                    <a:cubicBezTo>
                      <a:pt x="587" y="1220"/>
                      <a:pt x="587" y="1220"/>
                      <a:pt x="587" y="1220"/>
                    </a:cubicBezTo>
                    <a:cubicBezTo>
                      <a:pt x="587" y="1220"/>
                      <a:pt x="587" y="1220"/>
                      <a:pt x="587" y="1220"/>
                    </a:cubicBezTo>
                    <a:cubicBezTo>
                      <a:pt x="586" y="1220"/>
                      <a:pt x="586" y="1220"/>
                      <a:pt x="586" y="1220"/>
                    </a:cubicBezTo>
                    <a:cubicBezTo>
                      <a:pt x="586" y="1221"/>
                      <a:pt x="586" y="1221"/>
                      <a:pt x="586" y="1221"/>
                    </a:cubicBezTo>
                    <a:cubicBezTo>
                      <a:pt x="585" y="1220"/>
                      <a:pt x="585" y="1220"/>
                      <a:pt x="585" y="1220"/>
                    </a:cubicBezTo>
                    <a:cubicBezTo>
                      <a:pt x="585" y="1219"/>
                      <a:pt x="585" y="1219"/>
                      <a:pt x="585" y="1219"/>
                    </a:cubicBezTo>
                    <a:cubicBezTo>
                      <a:pt x="585" y="1219"/>
                      <a:pt x="585" y="1219"/>
                      <a:pt x="585" y="1219"/>
                    </a:cubicBezTo>
                    <a:cubicBezTo>
                      <a:pt x="584" y="1219"/>
                      <a:pt x="584" y="1219"/>
                      <a:pt x="584" y="1219"/>
                    </a:cubicBezTo>
                    <a:cubicBezTo>
                      <a:pt x="584" y="1219"/>
                      <a:pt x="584" y="1219"/>
                      <a:pt x="584" y="1219"/>
                    </a:cubicBezTo>
                    <a:cubicBezTo>
                      <a:pt x="583" y="1218"/>
                      <a:pt x="583" y="1218"/>
                      <a:pt x="583" y="1218"/>
                    </a:cubicBezTo>
                    <a:cubicBezTo>
                      <a:pt x="583" y="1218"/>
                      <a:pt x="583" y="1218"/>
                      <a:pt x="583" y="1218"/>
                    </a:cubicBezTo>
                    <a:cubicBezTo>
                      <a:pt x="583" y="1218"/>
                      <a:pt x="583" y="1218"/>
                      <a:pt x="583" y="1218"/>
                    </a:cubicBezTo>
                    <a:cubicBezTo>
                      <a:pt x="581" y="1218"/>
                      <a:pt x="581" y="1218"/>
                      <a:pt x="581" y="1218"/>
                    </a:cubicBezTo>
                    <a:cubicBezTo>
                      <a:pt x="581" y="1217"/>
                      <a:pt x="581" y="1217"/>
                      <a:pt x="581" y="1217"/>
                    </a:cubicBezTo>
                    <a:cubicBezTo>
                      <a:pt x="580" y="1217"/>
                      <a:pt x="580" y="1217"/>
                      <a:pt x="580" y="1217"/>
                    </a:cubicBezTo>
                    <a:cubicBezTo>
                      <a:pt x="580" y="1216"/>
                      <a:pt x="580" y="1216"/>
                      <a:pt x="580" y="1216"/>
                    </a:cubicBezTo>
                    <a:cubicBezTo>
                      <a:pt x="579" y="1216"/>
                      <a:pt x="579" y="1216"/>
                      <a:pt x="579" y="1216"/>
                    </a:cubicBezTo>
                    <a:cubicBezTo>
                      <a:pt x="578" y="1215"/>
                      <a:pt x="578" y="1215"/>
                      <a:pt x="578" y="1215"/>
                    </a:cubicBezTo>
                    <a:cubicBezTo>
                      <a:pt x="577" y="1215"/>
                      <a:pt x="577" y="1215"/>
                      <a:pt x="577" y="1215"/>
                    </a:cubicBezTo>
                    <a:cubicBezTo>
                      <a:pt x="577" y="1215"/>
                      <a:pt x="577" y="1215"/>
                      <a:pt x="577" y="1215"/>
                    </a:cubicBezTo>
                    <a:cubicBezTo>
                      <a:pt x="576" y="1215"/>
                      <a:pt x="576" y="1215"/>
                      <a:pt x="576" y="1215"/>
                    </a:cubicBezTo>
                    <a:cubicBezTo>
                      <a:pt x="575" y="1214"/>
                      <a:pt x="575" y="1214"/>
                      <a:pt x="575" y="1214"/>
                    </a:cubicBezTo>
                    <a:cubicBezTo>
                      <a:pt x="575" y="1214"/>
                      <a:pt x="575" y="1214"/>
                      <a:pt x="575" y="1214"/>
                    </a:cubicBezTo>
                    <a:cubicBezTo>
                      <a:pt x="574" y="1214"/>
                      <a:pt x="574" y="1214"/>
                      <a:pt x="574" y="1214"/>
                    </a:cubicBezTo>
                    <a:cubicBezTo>
                      <a:pt x="574" y="1214"/>
                      <a:pt x="574" y="1214"/>
                      <a:pt x="574" y="1214"/>
                    </a:cubicBezTo>
                    <a:cubicBezTo>
                      <a:pt x="573" y="1215"/>
                      <a:pt x="573" y="1215"/>
                      <a:pt x="573" y="1215"/>
                    </a:cubicBezTo>
                    <a:cubicBezTo>
                      <a:pt x="573" y="1214"/>
                      <a:pt x="573" y="1214"/>
                      <a:pt x="573" y="1214"/>
                    </a:cubicBezTo>
                    <a:cubicBezTo>
                      <a:pt x="573" y="1214"/>
                      <a:pt x="573" y="1214"/>
                      <a:pt x="573" y="1214"/>
                    </a:cubicBezTo>
                    <a:cubicBezTo>
                      <a:pt x="572" y="1214"/>
                      <a:pt x="572" y="1214"/>
                      <a:pt x="572" y="1214"/>
                    </a:cubicBezTo>
                    <a:cubicBezTo>
                      <a:pt x="572" y="1214"/>
                      <a:pt x="572" y="1214"/>
                      <a:pt x="572" y="1214"/>
                    </a:cubicBezTo>
                    <a:cubicBezTo>
                      <a:pt x="571" y="1214"/>
                      <a:pt x="571" y="1214"/>
                      <a:pt x="571" y="1214"/>
                    </a:cubicBezTo>
                    <a:cubicBezTo>
                      <a:pt x="571" y="1214"/>
                      <a:pt x="571" y="1214"/>
                      <a:pt x="571" y="1214"/>
                    </a:cubicBezTo>
                    <a:cubicBezTo>
                      <a:pt x="571" y="1214"/>
                      <a:pt x="571" y="1214"/>
                      <a:pt x="571" y="1214"/>
                    </a:cubicBezTo>
                    <a:cubicBezTo>
                      <a:pt x="571" y="1215"/>
                      <a:pt x="571" y="1215"/>
                      <a:pt x="571" y="1215"/>
                    </a:cubicBezTo>
                    <a:cubicBezTo>
                      <a:pt x="570" y="1215"/>
                      <a:pt x="570" y="1215"/>
                      <a:pt x="570" y="1215"/>
                    </a:cubicBezTo>
                    <a:cubicBezTo>
                      <a:pt x="569" y="1215"/>
                      <a:pt x="569" y="1215"/>
                      <a:pt x="569" y="1215"/>
                    </a:cubicBezTo>
                    <a:cubicBezTo>
                      <a:pt x="569" y="1215"/>
                      <a:pt x="569" y="1215"/>
                      <a:pt x="569" y="1215"/>
                    </a:cubicBezTo>
                    <a:cubicBezTo>
                      <a:pt x="569" y="1214"/>
                      <a:pt x="569" y="1214"/>
                      <a:pt x="569" y="1214"/>
                    </a:cubicBezTo>
                    <a:cubicBezTo>
                      <a:pt x="569" y="1214"/>
                      <a:pt x="569" y="1214"/>
                      <a:pt x="569" y="1214"/>
                    </a:cubicBezTo>
                    <a:cubicBezTo>
                      <a:pt x="569" y="1214"/>
                      <a:pt x="569" y="1214"/>
                      <a:pt x="569" y="1214"/>
                    </a:cubicBezTo>
                    <a:cubicBezTo>
                      <a:pt x="569" y="1213"/>
                      <a:pt x="569" y="1213"/>
                      <a:pt x="569" y="1213"/>
                    </a:cubicBezTo>
                    <a:cubicBezTo>
                      <a:pt x="569" y="1213"/>
                      <a:pt x="569" y="1213"/>
                      <a:pt x="569" y="1213"/>
                    </a:cubicBezTo>
                    <a:cubicBezTo>
                      <a:pt x="568" y="1213"/>
                      <a:pt x="568" y="1213"/>
                      <a:pt x="568" y="1213"/>
                    </a:cubicBezTo>
                    <a:cubicBezTo>
                      <a:pt x="568" y="1213"/>
                      <a:pt x="568" y="1213"/>
                      <a:pt x="568" y="1213"/>
                    </a:cubicBezTo>
                    <a:cubicBezTo>
                      <a:pt x="568" y="1214"/>
                      <a:pt x="568" y="1214"/>
                      <a:pt x="568" y="1214"/>
                    </a:cubicBezTo>
                    <a:cubicBezTo>
                      <a:pt x="568" y="1214"/>
                      <a:pt x="568" y="1214"/>
                      <a:pt x="568" y="1214"/>
                    </a:cubicBezTo>
                    <a:cubicBezTo>
                      <a:pt x="568" y="1214"/>
                      <a:pt x="568" y="1214"/>
                      <a:pt x="568" y="1214"/>
                    </a:cubicBezTo>
                    <a:cubicBezTo>
                      <a:pt x="567" y="1214"/>
                      <a:pt x="567" y="1214"/>
                      <a:pt x="567" y="1214"/>
                    </a:cubicBezTo>
                    <a:cubicBezTo>
                      <a:pt x="566" y="1214"/>
                      <a:pt x="566" y="1214"/>
                      <a:pt x="566" y="1214"/>
                    </a:cubicBezTo>
                    <a:cubicBezTo>
                      <a:pt x="566" y="1214"/>
                      <a:pt x="566" y="1214"/>
                      <a:pt x="566" y="1214"/>
                    </a:cubicBezTo>
                    <a:cubicBezTo>
                      <a:pt x="565" y="1214"/>
                      <a:pt x="565" y="1214"/>
                      <a:pt x="565" y="1214"/>
                    </a:cubicBezTo>
                    <a:cubicBezTo>
                      <a:pt x="565" y="1214"/>
                      <a:pt x="565" y="1214"/>
                      <a:pt x="565" y="1214"/>
                    </a:cubicBezTo>
                    <a:cubicBezTo>
                      <a:pt x="565" y="1215"/>
                      <a:pt x="565" y="1215"/>
                      <a:pt x="565" y="1215"/>
                    </a:cubicBezTo>
                    <a:cubicBezTo>
                      <a:pt x="564" y="1216"/>
                      <a:pt x="564" y="1216"/>
                      <a:pt x="564" y="1216"/>
                    </a:cubicBezTo>
                    <a:cubicBezTo>
                      <a:pt x="564" y="1217"/>
                      <a:pt x="564" y="1217"/>
                      <a:pt x="564" y="1217"/>
                    </a:cubicBezTo>
                    <a:cubicBezTo>
                      <a:pt x="563" y="1217"/>
                      <a:pt x="563" y="1217"/>
                      <a:pt x="563" y="1217"/>
                    </a:cubicBezTo>
                    <a:cubicBezTo>
                      <a:pt x="563" y="1217"/>
                      <a:pt x="563" y="1217"/>
                      <a:pt x="563" y="1217"/>
                    </a:cubicBezTo>
                    <a:cubicBezTo>
                      <a:pt x="563" y="1217"/>
                      <a:pt x="563" y="1217"/>
                      <a:pt x="563" y="1217"/>
                    </a:cubicBezTo>
                    <a:cubicBezTo>
                      <a:pt x="563" y="1217"/>
                      <a:pt x="563" y="1217"/>
                      <a:pt x="563" y="1217"/>
                    </a:cubicBezTo>
                    <a:cubicBezTo>
                      <a:pt x="563" y="1218"/>
                      <a:pt x="563" y="1218"/>
                      <a:pt x="563" y="1218"/>
                    </a:cubicBezTo>
                    <a:cubicBezTo>
                      <a:pt x="562" y="1218"/>
                      <a:pt x="562" y="1218"/>
                      <a:pt x="562" y="1218"/>
                    </a:cubicBezTo>
                    <a:cubicBezTo>
                      <a:pt x="562" y="1218"/>
                      <a:pt x="562" y="1218"/>
                      <a:pt x="562" y="1218"/>
                    </a:cubicBezTo>
                    <a:cubicBezTo>
                      <a:pt x="562" y="1218"/>
                      <a:pt x="562" y="1218"/>
                      <a:pt x="562" y="1218"/>
                    </a:cubicBezTo>
                    <a:cubicBezTo>
                      <a:pt x="561" y="1218"/>
                      <a:pt x="561" y="1218"/>
                      <a:pt x="561" y="1218"/>
                    </a:cubicBezTo>
                    <a:cubicBezTo>
                      <a:pt x="561" y="1218"/>
                      <a:pt x="561" y="1218"/>
                      <a:pt x="561" y="1218"/>
                    </a:cubicBezTo>
                    <a:cubicBezTo>
                      <a:pt x="561" y="1218"/>
                      <a:pt x="561" y="1218"/>
                      <a:pt x="561" y="1218"/>
                    </a:cubicBezTo>
                    <a:cubicBezTo>
                      <a:pt x="560" y="1218"/>
                      <a:pt x="560" y="1218"/>
                      <a:pt x="560" y="1218"/>
                    </a:cubicBezTo>
                    <a:cubicBezTo>
                      <a:pt x="560" y="1219"/>
                      <a:pt x="560" y="1219"/>
                      <a:pt x="560" y="1219"/>
                    </a:cubicBezTo>
                    <a:cubicBezTo>
                      <a:pt x="560" y="1219"/>
                      <a:pt x="560" y="1219"/>
                      <a:pt x="560" y="1219"/>
                    </a:cubicBezTo>
                    <a:cubicBezTo>
                      <a:pt x="559" y="1220"/>
                      <a:pt x="559" y="1220"/>
                      <a:pt x="559" y="1220"/>
                    </a:cubicBezTo>
                    <a:cubicBezTo>
                      <a:pt x="559" y="1220"/>
                      <a:pt x="559" y="1220"/>
                      <a:pt x="559" y="1220"/>
                    </a:cubicBezTo>
                    <a:cubicBezTo>
                      <a:pt x="559" y="1220"/>
                      <a:pt x="559" y="1220"/>
                      <a:pt x="559" y="1220"/>
                    </a:cubicBezTo>
                    <a:cubicBezTo>
                      <a:pt x="558" y="1220"/>
                      <a:pt x="558" y="1220"/>
                      <a:pt x="558" y="1220"/>
                    </a:cubicBezTo>
                    <a:cubicBezTo>
                      <a:pt x="558" y="1220"/>
                      <a:pt x="558" y="1220"/>
                      <a:pt x="558" y="1220"/>
                    </a:cubicBezTo>
                    <a:cubicBezTo>
                      <a:pt x="557" y="1220"/>
                      <a:pt x="557" y="1220"/>
                      <a:pt x="557" y="1220"/>
                    </a:cubicBezTo>
                    <a:cubicBezTo>
                      <a:pt x="557" y="1220"/>
                      <a:pt x="557" y="1220"/>
                      <a:pt x="557" y="1220"/>
                    </a:cubicBezTo>
                    <a:cubicBezTo>
                      <a:pt x="556" y="1220"/>
                      <a:pt x="556" y="1220"/>
                      <a:pt x="556" y="1220"/>
                    </a:cubicBezTo>
                    <a:cubicBezTo>
                      <a:pt x="556" y="1220"/>
                      <a:pt x="556" y="1220"/>
                      <a:pt x="556" y="1220"/>
                    </a:cubicBezTo>
                    <a:cubicBezTo>
                      <a:pt x="556" y="1221"/>
                      <a:pt x="556" y="1221"/>
                      <a:pt x="556" y="1221"/>
                    </a:cubicBezTo>
                    <a:cubicBezTo>
                      <a:pt x="556" y="1221"/>
                      <a:pt x="556" y="1221"/>
                      <a:pt x="556" y="1221"/>
                    </a:cubicBezTo>
                    <a:cubicBezTo>
                      <a:pt x="556" y="1221"/>
                      <a:pt x="556" y="1221"/>
                      <a:pt x="556" y="1221"/>
                    </a:cubicBezTo>
                    <a:cubicBezTo>
                      <a:pt x="555" y="1221"/>
                      <a:pt x="555" y="1221"/>
                      <a:pt x="555" y="1221"/>
                    </a:cubicBezTo>
                    <a:cubicBezTo>
                      <a:pt x="555" y="1220"/>
                      <a:pt x="555" y="1220"/>
                      <a:pt x="555" y="1220"/>
                    </a:cubicBezTo>
                    <a:cubicBezTo>
                      <a:pt x="555" y="1220"/>
                      <a:pt x="555" y="1220"/>
                      <a:pt x="555" y="1220"/>
                    </a:cubicBezTo>
                    <a:cubicBezTo>
                      <a:pt x="553" y="1220"/>
                      <a:pt x="553" y="1220"/>
                      <a:pt x="553" y="1220"/>
                    </a:cubicBezTo>
                    <a:cubicBezTo>
                      <a:pt x="553" y="1220"/>
                      <a:pt x="553" y="1220"/>
                      <a:pt x="553" y="1220"/>
                    </a:cubicBezTo>
                    <a:cubicBezTo>
                      <a:pt x="553" y="1220"/>
                      <a:pt x="553" y="1220"/>
                      <a:pt x="553" y="1220"/>
                    </a:cubicBezTo>
                    <a:cubicBezTo>
                      <a:pt x="552" y="1220"/>
                      <a:pt x="552" y="1220"/>
                      <a:pt x="552" y="1220"/>
                    </a:cubicBezTo>
                    <a:cubicBezTo>
                      <a:pt x="551" y="1220"/>
                      <a:pt x="551" y="1220"/>
                      <a:pt x="551" y="1220"/>
                    </a:cubicBezTo>
                    <a:cubicBezTo>
                      <a:pt x="551" y="1220"/>
                      <a:pt x="551" y="1220"/>
                      <a:pt x="551" y="1220"/>
                    </a:cubicBezTo>
                    <a:cubicBezTo>
                      <a:pt x="550" y="1219"/>
                      <a:pt x="550" y="1219"/>
                      <a:pt x="550" y="1219"/>
                    </a:cubicBezTo>
                    <a:cubicBezTo>
                      <a:pt x="550" y="1219"/>
                      <a:pt x="550" y="1219"/>
                      <a:pt x="550" y="1219"/>
                    </a:cubicBezTo>
                    <a:cubicBezTo>
                      <a:pt x="550" y="1219"/>
                      <a:pt x="550" y="1219"/>
                      <a:pt x="550" y="1219"/>
                    </a:cubicBezTo>
                    <a:cubicBezTo>
                      <a:pt x="550" y="1219"/>
                      <a:pt x="550" y="1219"/>
                      <a:pt x="550" y="1219"/>
                    </a:cubicBezTo>
                    <a:cubicBezTo>
                      <a:pt x="549" y="1218"/>
                      <a:pt x="549" y="1218"/>
                      <a:pt x="549" y="1218"/>
                    </a:cubicBezTo>
                    <a:cubicBezTo>
                      <a:pt x="549" y="1218"/>
                      <a:pt x="549" y="1218"/>
                      <a:pt x="549" y="1218"/>
                    </a:cubicBezTo>
                    <a:cubicBezTo>
                      <a:pt x="549" y="1218"/>
                      <a:pt x="549" y="1218"/>
                      <a:pt x="549" y="1218"/>
                    </a:cubicBezTo>
                    <a:cubicBezTo>
                      <a:pt x="548" y="1218"/>
                      <a:pt x="548" y="1218"/>
                      <a:pt x="548" y="1218"/>
                    </a:cubicBezTo>
                    <a:cubicBezTo>
                      <a:pt x="548" y="1218"/>
                      <a:pt x="548" y="1218"/>
                      <a:pt x="548" y="1218"/>
                    </a:cubicBezTo>
                    <a:cubicBezTo>
                      <a:pt x="547" y="1217"/>
                      <a:pt x="547" y="1217"/>
                      <a:pt x="547" y="1217"/>
                    </a:cubicBezTo>
                    <a:cubicBezTo>
                      <a:pt x="547" y="1217"/>
                      <a:pt x="547" y="1217"/>
                      <a:pt x="547" y="1217"/>
                    </a:cubicBezTo>
                    <a:cubicBezTo>
                      <a:pt x="547" y="1217"/>
                      <a:pt x="547" y="1217"/>
                      <a:pt x="547" y="1217"/>
                    </a:cubicBezTo>
                    <a:cubicBezTo>
                      <a:pt x="546" y="1217"/>
                      <a:pt x="546" y="1217"/>
                      <a:pt x="546" y="1217"/>
                    </a:cubicBezTo>
                    <a:cubicBezTo>
                      <a:pt x="546" y="1216"/>
                      <a:pt x="546" y="1216"/>
                      <a:pt x="546" y="1216"/>
                    </a:cubicBezTo>
                    <a:cubicBezTo>
                      <a:pt x="546" y="1216"/>
                      <a:pt x="546" y="1216"/>
                      <a:pt x="546" y="1216"/>
                    </a:cubicBezTo>
                    <a:cubicBezTo>
                      <a:pt x="546" y="1217"/>
                      <a:pt x="546" y="1217"/>
                      <a:pt x="546" y="1217"/>
                    </a:cubicBezTo>
                    <a:cubicBezTo>
                      <a:pt x="545" y="1217"/>
                      <a:pt x="545" y="1217"/>
                      <a:pt x="545" y="1217"/>
                    </a:cubicBezTo>
                    <a:cubicBezTo>
                      <a:pt x="545" y="1217"/>
                      <a:pt x="545" y="1217"/>
                      <a:pt x="545" y="1217"/>
                    </a:cubicBezTo>
                    <a:cubicBezTo>
                      <a:pt x="544" y="1217"/>
                      <a:pt x="544" y="1217"/>
                      <a:pt x="544" y="1217"/>
                    </a:cubicBezTo>
                    <a:cubicBezTo>
                      <a:pt x="543" y="1217"/>
                      <a:pt x="543" y="1217"/>
                      <a:pt x="543" y="1217"/>
                    </a:cubicBezTo>
                    <a:cubicBezTo>
                      <a:pt x="543" y="1217"/>
                      <a:pt x="543" y="1217"/>
                      <a:pt x="543" y="1217"/>
                    </a:cubicBezTo>
                    <a:cubicBezTo>
                      <a:pt x="542" y="1217"/>
                      <a:pt x="542" y="1217"/>
                      <a:pt x="542" y="1217"/>
                    </a:cubicBezTo>
                    <a:cubicBezTo>
                      <a:pt x="542" y="1216"/>
                      <a:pt x="542" y="1216"/>
                      <a:pt x="542" y="1216"/>
                    </a:cubicBezTo>
                    <a:cubicBezTo>
                      <a:pt x="541" y="1216"/>
                      <a:pt x="541" y="1216"/>
                      <a:pt x="541" y="1216"/>
                    </a:cubicBezTo>
                    <a:cubicBezTo>
                      <a:pt x="541" y="1216"/>
                      <a:pt x="541" y="1216"/>
                      <a:pt x="541" y="1216"/>
                    </a:cubicBezTo>
                    <a:cubicBezTo>
                      <a:pt x="541" y="1216"/>
                      <a:pt x="541" y="1216"/>
                      <a:pt x="541" y="1216"/>
                    </a:cubicBezTo>
                    <a:cubicBezTo>
                      <a:pt x="540" y="1216"/>
                      <a:pt x="540" y="1216"/>
                      <a:pt x="540" y="1216"/>
                    </a:cubicBezTo>
                    <a:cubicBezTo>
                      <a:pt x="540" y="1216"/>
                      <a:pt x="540" y="1216"/>
                      <a:pt x="540" y="1216"/>
                    </a:cubicBezTo>
                    <a:cubicBezTo>
                      <a:pt x="539" y="1216"/>
                      <a:pt x="539" y="1216"/>
                      <a:pt x="539" y="1216"/>
                    </a:cubicBezTo>
                    <a:cubicBezTo>
                      <a:pt x="539" y="1216"/>
                      <a:pt x="539" y="1216"/>
                      <a:pt x="539" y="1216"/>
                    </a:cubicBezTo>
                    <a:cubicBezTo>
                      <a:pt x="538" y="1217"/>
                      <a:pt x="538" y="1217"/>
                      <a:pt x="538" y="1217"/>
                    </a:cubicBezTo>
                    <a:cubicBezTo>
                      <a:pt x="537" y="1217"/>
                      <a:pt x="537" y="1217"/>
                      <a:pt x="537" y="1217"/>
                    </a:cubicBezTo>
                    <a:cubicBezTo>
                      <a:pt x="536" y="1217"/>
                      <a:pt x="536" y="1217"/>
                      <a:pt x="536" y="1217"/>
                    </a:cubicBezTo>
                    <a:cubicBezTo>
                      <a:pt x="535" y="1217"/>
                      <a:pt x="535" y="1217"/>
                      <a:pt x="535" y="1217"/>
                    </a:cubicBezTo>
                    <a:cubicBezTo>
                      <a:pt x="535" y="1217"/>
                      <a:pt x="535" y="1217"/>
                      <a:pt x="535" y="1217"/>
                    </a:cubicBezTo>
                    <a:cubicBezTo>
                      <a:pt x="535" y="1217"/>
                      <a:pt x="535" y="1217"/>
                      <a:pt x="535" y="1217"/>
                    </a:cubicBezTo>
                    <a:cubicBezTo>
                      <a:pt x="535" y="1218"/>
                      <a:pt x="535" y="1218"/>
                      <a:pt x="535" y="1218"/>
                    </a:cubicBezTo>
                    <a:cubicBezTo>
                      <a:pt x="533" y="1218"/>
                      <a:pt x="533" y="1218"/>
                      <a:pt x="533" y="1218"/>
                    </a:cubicBezTo>
                    <a:cubicBezTo>
                      <a:pt x="532" y="1217"/>
                      <a:pt x="532" y="1217"/>
                      <a:pt x="532" y="1217"/>
                    </a:cubicBezTo>
                    <a:cubicBezTo>
                      <a:pt x="532" y="1217"/>
                      <a:pt x="532" y="1217"/>
                      <a:pt x="532" y="1217"/>
                    </a:cubicBezTo>
                    <a:cubicBezTo>
                      <a:pt x="532" y="1217"/>
                      <a:pt x="532" y="1217"/>
                      <a:pt x="532" y="1217"/>
                    </a:cubicBezTo>
                    <a:cubicBezTo>
                      <a:pt x="532" y="1216"/>
                      <a:pt x="532" y="1216"/>
                      <a:pt x="532" y="1216"/>
                    </a:cubicBezTo>
                    <a:cubicBezTo>
                      <a:pt x="531" y="1217"/>
                      <a:pt x="531" y="1217"/>
                      <a:pt x="531" y="1217"/>
                    </a:cubicBezTo>
                    <a:cubicBezTo>
                      <a:pt x="530" y="1217"/>
                      <a:pt x="530" y="1217"/>
                      <a:pt x="530" y="1217"/>
                    </a:cubicBezTo>
                    <a:cubicBezTo>
                      <a:pt x="530" y="1217"/>
                      <a:pt x="530" y="1217"/>
                      <a:pt x="530" y="1217"/>
                    </a:cubicBezTo>
                    <a:cubicBezTo>
                      <a:pt x="529" y="1217"/>
                      <a:pt x="529" y="1217"/>
                      <a:pt x="529" y="1217"/>
                    </a:cubicBezTo>
                    <a:cubicBezTo>
                      <a:pt x="528" y="1217"/>
                      <a:pt x="528" y="1217"/>
                      <a:pt x="528" y="1217"/>
                    </a:cubicBezTo>
                    <a:cubicBezTo>
                      <a:pt x="528" y="1217"/>
                      <a:pt x="528" y="1217"/>
                      <a:pt x="528" y="1217"/>
                    </a:cubicBezTo>
                    <a:cubicBezTo>
                      <a:pt x="527" y="1217"/>
                      <a:pt x="527" y="1217"/>
                      <a:pt x="527" y="1217"/>
                    </a:cubicBezTo>
                    <a:cubicBezTo>
                      <a:pt x="527" y="1217"/>
                      <a:pt x="527" y="1217"/>
                      <a:pt x="527" y="1217"/>
                    </a:cubicBezTo>
                    <a:cubicBezTo>
                      <a:pt x="526" y="1216"/>
                      <a:pt x="526" y="1216"/>
                      <a:pt x="526" y="1216"/>
                    </a:cubicBezTo>
                    <a:cubicBezTo>
                      <a:pt x="526" y="1215"/>
                      <a:pt x="526" y="1215"/>
                      <a:pt x="526" y="1215"/>
                    </a:cubicBezTo>
                    <a:cubicBezTo>
                      <a:pt x="525" y="1215"/>
                      <a:pt x="525" y="1215"/>
                      <a:pt x="525" y="1215"/>
                    </a:cubicBezTo>
                    <a:cubicBezTo>
                      <a:pt x="525" y="1215"/>
                      <a:pt x="525" y="1215"/>
                      <a:pt x="525" y="1215"/>
                    </a:cubicBezTo>
                    <a:cubicBezTo>
                      <a:pt x="524" y="1214"/>
                      <a:pt x="524" y="1214"/>
                      <a:pt x="524" y="1214"/>
                    </a:cubicBezTo>
                    <a:cubicBezTo>
                      <a:pt x="523" y="1214"/>
                      <a:pt x="523" y="1214"/>
                      <a:pt x="523" y="1214"/>
                    </a:cubicBezTo>
                    <a:cubicBezTo>
                      <a:pt x="523" y="1214"/>
                      <a:pt x="523" y="1214"/>
                      <a:pt x="523" y="1214"/>
                    </a:cubicBezTo>
                    <a:cubicBezTo>
                      <a:pt x="523" y="1214"/>
                      <a:pt x="523" y="1214"/>
                      <a:pt x="523" y="1214"/>
                    </a:cubicBezTo>
                    <a:cubicBezTo>
                      <a:pt x="522" y="1214"/>
                      <a:pt x="522" y="1214"/>
                      <a:pt x="522" y="1214"/>
                    </a:cubicBezTo>
                    <a:cubicBezTo>
                      <a:pt x="522" y="1214"/>
                      <a:pt x="522" y="1214"/>
                      <a:pt x="522" y="1214"/>
                    </a:cubicBezTo>
                    <a:cubicBezTo>
                      <a:pt x="522" y="1214"/>
                      <a:pt x="522" y="1214"/>
                      <a:pt x="522" y="1214"/>
                    </a:cubicBezTo>
                    <a:cubicBezTo>
                      <a:pt x="521" y="1214"/>
                      <a:pt x="521" y="1214"/>
                      <a:pt x="521" y="1214"/>
                    </a:cubicBezTo>
                    <a:cubicBezTo>
                      <a:pt x="521" y="1214"/>
                      <a:pt x="521" y="1214"/>
                      <a:pt x="521" y="1214"/>
                    </a:cubicBezTo>
                    <a:cubicBezTo>
                      <a:pt x="521" y="1215"/>
                      <a:pt x="521" y="1215"/>
                      <a:pt x="521" y="1215"/>
                    </a:cubicBezTo>
                    <a:cubicBezTo>
                      <a:pt x="521" y="1215"/>
                      <a:pt x="521" y="1215"/>
                      <a:pt x="521" y="1215"/>
                    </a:cubicBezTo>
                    <a:cubicBezTo>
                      <a:pt x="520" y="1215"/>
                      <a:pt x="520" y="1215"/>
                      <a:pt x="520" y="1215"/>
                    </a:cubicBezTo>
                    <a:cubicBezTo>
                      <a:pt x="520" y="1215"/>
                      <a:pt x="520" y="1215"/>
                      <a:pt x="520" y="1215"/>
                    </a:cubicBezTo>
                    <a:cubicBezTo>
                      <a:pt x="519" y="1215"/>
                      <a:pt x="519" y="1215"/>
                      <a:pt x="519" y="1215"/>
                    </a:cubicBezTo>
                    <a:cubicBezTo>
                      <a:pt x="519" y="1215"/>
                      <a:pt x="519" y="1215"/>
                      <a:pt x="519" y="1215"/>
                    </a:cubicBezTo>
                    <a:cubicBezTo>
                      <a:pt x="519" y="1214"/>
                      <a:pt x="519" y="1214"/>
                      <a:pt x="519" y="1214"/>
                    </a:cubicBezTo>
                    <a:cubicBezTo>
                      <a:pt x="519" y="1214"/>
                      <a:pt x="519" y="1214"/>
                      <a:pt x="519" y="1214"/>
                    </a:cubicBezTo>
                    <a:cubicBezTo>
                      <a:pt x="519" y="1213"/>
                      <a:pt x="519" y="1213"/>
                      <a:pt x="519" y="1213"/>
                    </a:cubicBezTo>
                    <a:cubicBezTo>
                      <a:pt x="519" y="1213"/>
                      <a:pt x="519" y="1213"/>
                      <a:pt x="519" y="1213"/>
                    </a:cubicBezTo>
                    <a:cubicBezTo>
                      <a:pt x="518" y="1212"/>
                      <a:pt x="518" y="1212"/>
                      <a:pt x="518" y="1212"/>
                    </a:cubicBezTo>
                    <a:cubicBezTo>
                      <a:pt x="518" y="1212"/>
                      <a:pt x="518" y="1212"/>
                      <a:pt x="518" y="1212"/>
                    </a:cubicBezTo>
                    <a:cubicBezTo>
                      <a:pt x="517" y="1212"/>
                      <a:pt x="517" y="1212"/>
                      <a:pt x="517" y="1212"/>
                    </a:cubicBezTo>
                    <a:cubicBezTo>
                      <a:pt x="517" y="1212"/>
                      <a:pt x="517" y="1212"/>
                      <a:pt x="517" y="1212"/>
                    </a:cubicBezTo>
                    <a:cubicBezTo>
                      <a:pt x="517" y="1212"/>
                      <a:pt x="517" y="1212"/>
                      <a:pt x="517" y="1212"/>
                    </a:cubicBezTo>
                    <a:cubicBezTo>
                      <a:pt x="516" y="1212"/>
                      <a:pt x="516" y="1212"/>
                      <a:pt x="516" y="1212"/>
                    </a:cubicBezTo>
                    <a:cubicBezTo>
                      <a:pt x="516" y="1212"/>
                      <a:pt x="516" y="1212"/>
                      <a:pt x="516" y="1212"/>
                    </a:cubicBezTo>
                    <a:cubicBezTo>
                      <a:pt x="515" y="1212"/>
                      <a:pt x="515" y="1212"/>
                      <a:pt x="515" y="1212"/>
                    </a:cubicBezTo>
                    <a:cubicBezTo>
                      <a:pt x="514" y="1212"/>
                      <a:pt x="514" y="1212"/>
                      <a:pt x="514" y="1212"/>
                    </a:cubicBezTo>
                    <a:cubicBezTo>
                      <a:pt x="514" y="1212"/>
                      <a:pt x="514" y="1212"/>
                      <a:pt x="514" y="1212"/>
                    </a:cubicBezTo>
                    <a:cubicBezTo>
                      <a:pt x="513" y="1211"/>
                      <a:pt x="513" y="1211"/>
                      <a:pt x="513" y="1211"/>
                    </a:cubicBezTo>
                    <a:cubicBezTo>
                      <a:pt x="512" y="1210"/>
                      <a:pt x="512" y="1210"/>
                      <a:pt x="512" y="1210"/>
                    </a:cubicBezTo>
                    <a:cubicBezTo>
                      <a:pt x="511" y="1210"/>
                      <a:pt x="511" y="1210"/>
                      <a:pt x="511" y="1210"/>
                    </a:cubicBezTo>
                    <a:cubicBezTo>
                      <a:pt x="510" y="1210"/>
                      <a:pt x="510" y="1210"/>
                      <a:pt x="510" y="1210"/>
                    </a:cubicBezTo>
                    <a:cubicBezTo>
                      <a:pt x="509" y="1210"/>
                      <a:pt x="509" y="1210"/>
                      <a:pt x="509" y="1210"/>
                    </a:cubicBezTo>
                    <a:cubicBezTo>
                      <a:pt x="509" y="1210"/>
                      <a:pt x="509" y="1210"/>
                      <a:pt x="509" y="1210"/>
                    </a:cubicBezTo>
                    <a:cubicBezTo>
                      <a:pt x="509" y="1209"/>
                      <a:pt x="509" y="1209"/>
                      <a:pt x="509" y="1209"/>
                    </a:cubicBezTo>
                    <a:cubicBezTo>
                      <a:pt x="508" y="1210"/>
                      <a:pt x="508" y="1210"/>
                      <a:pt x="508" y="1210"/>
                    </a:cubicBezTo>
                    <a:cubicBezTo>
                      <a:pt x="508" y="1210"/>
                      <a:pt x="508" y="1210"/>
                      <a:pt x="508" y="1210"/>
                    </a:cubicBezTo>
                    <a:cubicBezTo>
                      <a:pt x="508" y="1210"/>
                      <a:pt x="508" y="1210"/>
                      <a:pt x="508" y="1210"/>
                    </a:cubicBezTo>
                    <a:cubicBezTo>
                      <a:pt x="508" y="1210"/>
                      <a:pt x="508" y="1210"/>
                      <a:pt x="508" y="1210"/>
                    </a:cubicBezTo>
                    <a:cubicBezTo>
                      <a:pt x="507" y="1210"/>
                      <a:pt x="507" y="1210"/>
                      <a:pt x="507" y="1210"/>
                    </a:cubicBezTo>
                    <a:cubicBezTo>
                      <a:pt x="506" y="1210"/>
                      <a:pt x="506" y="1210"/>
                      <a:pt x="506" y="1210"/>
                    </a:cubicBezTo>
                    <a:cubicBezTo>
                      <a:pt x="506" y="1210"/>
                      <a:pt x="506" y="1210"/>
                      <a:pt x="506" y="1210"/>
                    </a:cubicBezTo>
                    <a:cubicBezTo>
                      <a:pt x="506" y="1211"/>
                      <a:pt x="506" y="1211"/>
                      <a:pt x="506" y="1211"/>
                    </a:cubicBezTo>
                    <a:cubicBezTo>
                      <a:pt x="506" y="1211"/>
                      <a:pt x="506" y="1211"/>
                      <a:pt x="506" y="1211"/>
                    </a:cubicBezTo>
                    <a:cubicBezTo>
                      <a:pt x="505" y="1210"/>
                      <a:pt x="505" y="1210"/>
                      <a:pt x="505" y="1210"/>
                    </a:cubicBezTo>
                    <a:cubicBezTo>
                      <a:pt x="505" y="1210"/>
                      <a:pt x="505" y="1210"/>
                      <a:pt x="505" y="1210"/>
                    </a:cubicBezTo>
                    <a:cubicBezTo>
                      <a:pt x="503" y="1212"/>
                      <a:pt x="503" y="1212"/>
                      <a:pt x="503" y="1212"/>
                    </a:cubicBezTo>
                    <a:cubicBezTo>
                      <a:pt x="503" y="1213"/>
                      <a:pt x="503" y="1213"/>
                      <a:pt x="503" y="1213"/>
                    </a:cubicBezTo>
                    <a:cubicBezTo>
                      <a:pt x="502" y="1213"/>
                      <a:pt x="502" y="1213"/>
                      <a:pt x="502" y="1213"/>
                    </a:cubicBezTo>
                    <a:cubicBezTo>
                      <a:pt x="502" y="1212"/>
                      <a:pt x="502" y="1212"/>
                      <a:pt x="502" y="1212"/>
                    </a:cubicBezTo>
                    <a:cubicBezTo>
                      <a:pt x="501" y="1212"/>
                      <a:pt x="501" y="1212"/>
                      <a:pt x="501" y="1212"/>
                    </a:cubicBezTo>
                    <a:cubicBezTo>
                      <a:pt x="501" y="1212"/>
                      <a:pt x="501" y="1212"/>
                      <a:pt x="501" y="1212"/>
                    </a:cubicBezTo>
                    <a:cubicBezTo>
                      <a:pt x="500" y="1213"/>
                      <a:pt x="500" y="1213"/>
                      <a:pt x="500" y="1213"/>
                    </a:cubicBezTo>
                    <a:cubicBezTo>
                      <a:pt x="500" y="1212"/>
                      <a:pt x="500" y="1212"/>
                      <a:pt x="500" y="1212"/>
                    </a:cubicBezTo>
                    <a:cubicBezTo>
                      <a:pt x="500" y="1212"/>
                      <a:pt x="500" y="1212"/>
                      <a:pt x="500" y="1212"/>
                    </a:cubicBezTo>
                    <a:cubicBezTo>
                      <a:pt x="500" y="1211"/>
                      <a:pt x="500" y="1211"/>
                      <a:pt x="500" y="1211"/>
                    </a:cubicBezTo>
                    <a:cubicBezTo>
                      <a:pt x="499" y="1211"/>
                      <a:pt x="499" y="1211"/>
                      <a:pt x="499" y="1211"/>
                    </a:cubicBezTo>
                    <a:cubicBezTo>
                      <a:pt x="499" y="1211"/>
                      <a:pt x="499" y="1211"/>
                      <a:pt x="499" y="1211"/>
                    </a:cubicBezTo>
                    <a:cubicBezTo>
                      <a:pt x="498" y="1211"/>
                      <a:pt x="498" y="1211"/>
                      <a:pt x="498" y="1211"/>
                    </a:cubicBezTo>
                    <a:cubicBezTo>
                      <a:pt x="498" y="1211"/>
                      <a:pt x="498" y="1211"/>
                      <a:pt x="498" y="1211"/>
                    </a:cubicBezTo>
                    <a:cubicBezTo>
                      <a:pt x="497" y="1211"/>
                      <a:pt x="497" y="1211"/>
                      <a:pt x="497" y="1211"/>
                    </a:cubicBezTo>
                    <a:cubicBezTo>
                      <a:pt x="497" y="1211"/>
                      <a:pt x="497" y="1211"/>
                      <a:pt x="497" y="1211"/>
                    </a:cubicBezTo>
                    <a:cubicBezTo>
                      <a:pt x="496" y="1211"/>
                      <a:pt x="496" y="1211"/>
                      <a:pt x="496" y="1211"/>
                    </a:cubicBezTo>
                    <a:cubicBezTo>
                      <a:pt x="496" y="1211"/>
                      <a:pt x="496" y="1211"/>
                      <a:pt x="496" y="1211"/>
                    </a:cubicBezTo>
                    <a:cubicBezTo>
                      <a:pt x="496" y="1212"/>
                      <a:pt x="496" y="1212"/>
                      <a:pt x="496" y="1212"/>
                    </a:cubicBezTo>
                    <a:cubicBezTo>
                      <a:pt x="496" y="1212"/>
                      <a:pt x="496" y="1212"/>
                      <a:pt x="496" y="1212"/>
                    </a:cubicBezTo>
                    <a:cubicBezTo>
                      <a:pt x="496" y="1212"/>
                      <a:pt x="496" y="1212"/>
                      <a:pt x="496" y="1212"/>
                    </a:cubicBezTo>
                    <a:cubicBezTo>
                      <a:pt x="495" y="1212"/>
                      <a:pt x="495" y="1212"/>
                      <a:pt x="495" y="1212"/>
                    </a:cubicBezTo>
                    <a:cubicBezTo>
                      <a:pt x="495" y="1212"/>
                      <a:pt x="495" y="1212"/>
                      <a:pt x="495" y="1212"/>
                    </a:cubicBezTo>
                    <a:cubicBezTo>
                      <a:pt x="494" y="1212"/>
                      <a:pt x="494" y="1212"/>
                      <a:pt x="494" y="1212"/>
                    </a:cubicBezTo>
                    <a:cubicBezTo>
                      <a:pt x="494" y="1213"/>
                      <a:pt x="494" y="1213"/>
                      <a:pt x="494" y="1213"/>
                    </a:cubicBezTo>
                    <a:cubicBezTo>
                      <a:pt x="494" y="1213"/>
                      <a:pt x="494" y="1213"/>
                      <a:pt x="494" y="1213"/>
                    </a:cubicBezTo>
                    <a:cubicBezTo>
                      <a:pt x="493" y="1214"/>
                      <a:pt x="493" y="1214"/>
                      <a:pt x="493" y="1214"/>
                    </a:cubicBezTo>
                    <a:cubicBezTo>
                      <a:pt x="493" y="1213"/>
                      <a:pt x="493" y="1213"/>
                      <a:pt x="493" y="1213"/>
                    </a:cubicBezTo>
                    <a:cubicBezTo>
                      <a:pt x="493" y="1213"/>
                      <a:pt x="493" y="1213"/>
                      <a:pt x="493" y="1213"/>
                    </a:cubicBezTo>
                    <a:cubicBezTo>
                      <a:pt x="492" y="1213"/>
                      <a:pt x="492" y="1213"/>
                      <a:pt x="492" y="1213"/>
                    </a:cubicBezTo>
                    <a:cubicBezTo>
                      <a:pt x="492" y="1213"/>
                      <a:pt x="492" y="1213"/>
                      <a:pt x="492" y="1213"/>
                    </a:cubicBezTo>
                    <a:cubicBezTo>
                      <a:pt x="492" y="1214"/>
                      <a:pt x="492" y="1214"/>
                      <a:pt x="492" y="1214"/>
                    </a:cubicBezTo>
                    <a:cubicBezTo>
                      <a:pt x="492" y="1214"/>
                      <a:pt x="492" y="1214"/>
                      <a:pt x="492" y="1214"/>
                    </a:cubicBezTo>
                    <a:cubicBezTo>
                      <a:pt x="492" y="1215"/>
                      <a:pt x="492" y="1215"/>
                      <a:pt x="492" y="1215"/>
                    </a:cubicBezTo>
                    <a:cubicBezTo>
                      <a:pt x="492" y="1215"/>
                      <a:pt x="492" y="1215"/>
                      <a:pt x="492" y="1215"/>
                    </a:cubicBezTo>
                    <a:cubicBezTo>
                      <a:pt x="491" y="1214"/>
                      <a:pt x="491" y="1214"/>
                      <a:pt x="491" y="1214"/>
                    </a:cubicBezTo>
                    <a:cubicBezTo>
                      <a:pt x="491" y="1214"/>
                      <a:pt x="491" y="1214"/>
                      <a:pt x="491" y="1214"/>
                    </a:cubicBezTo>
                    <a:cubicBezTo>
                      <a:pt x="490" y="1214"/>
                      <a:pt x="490" y="1214"/>
                      <a:pt x="490" y="1214"/>
                    </a:cubicBezTo>
                    <a:cubicBezTo>
                      <a:pt x="489" y="1213"/>
                      <a:pt x="489" y="1213"/>
                      <a:pt x="489" y="1213"/>
                    </a:cubicBezTo>
                    <a:cubicBezTo>
                      <a:pt x="489" y="1213"/>
                      <a:pt x="489" y="1213"/>
                      <a:pt x="489" y="1213"/>
                    </a:cubicBezTo>
                    <a:cubicBezTo>
                      <a:pt x="488" y="1213"/>
                      <a:pt x="488" y="1213"/>
                      <a:pt x="488" y="1213"/>
                    </a:cubicBezTo>
                    <a:cubicBezTo>
                      <a:pt x="487" y="1213"/>
                      <a:pt x="487" y="1213"/>
                      <a:pt x="487" y="1213"/>
                    </a:cubicBezTo>
                    <a:cubicBezTo>
                      <a:pt x="486" y="1213"/>
                      <a:pt x="486" y="1213"/>
                      <a:pt x="486" y="1213"/>
                    </a:cubicBezTo>
                    <a:cubicBezTo>
                      <a:pt x="486" y="1213"/>
                      <a:pt x="486" y="1213"/>
                      <a:pt x="486" y="1213"/>
                    </a:cubicBezTo>
                    <a:cubicBezTo>
                      <a:pt x="485" y="1214"/>
                      <a:pt x="485" y="1214"/>
                      <a:pt x="485" y="1214"/>
                    </a:cubicBezTo>
                    <a:cubicBezTo>
                      <a:pt x="485" y="1213"/>
                      <a:pt x="485" y="1213"/>
                      <a:pt x="485" y="1213"/>
                    </a:cubicBezTo>
                    <a:cubicBezTo>
                      <a:pt x="485" y="1213"/>
                      <a:pt x="485" y="1213"/>
                      <a:pt x="485" y="1213"/>
                    </a:cubicBezTo>
                    <a:cubicBezTo>
                      <a:pt x="485" y="1213"/>
                      <a:pt x="485" y="1213"/>
                      <a:pt x="485" y="1213"/>
                    </a:cubicBezTo>
                    <a:cubicBezTo>
                      <a:pt x="485" y="1212"/>
                      <a:pt x="485" y="1212"/>
                      <a:pt x="485" y="1212"/>
                    </a:cubicBezTo>
                    <a:cubicBezTo>
                      <a:pt x="486" y="1212"/>
                      <a:pt x="486" y="1212"/>
                      <a:pt x="486" y="1212"/>
                    </a:cubicBezTo>
                    <a:cubicBezTo>
                      <a:pt x="486" y="1212"/>
                      <a:pt x="486" y="1212"/>
                      <a:pt x="486" y="1212"/>
                    </a:cubicBezTo>
                    <a:cubicBezTo>
                      <a:pt x="487" y="1212"/>
                      <a:pt x="487" y="1212"/>
                      <a:pt x="487" y="1212"/>
                    </a:cubicBezTo>
                    <a:cubicBezTo>
                      <a:pt x="487" y="1211"/>
                      <a:pt x="487" y="1211"/>
                      <a:pt x="487" y="1211"/>
                    </a:cubicBezTo>
                    <a:cubicBezTo>
                      <a:pt x="486" y="1211"/>
                      <a:pt x="486" y="1211"/>
                      <a:pt x="486" y="1211"/>
                    </a:cubicBezTo>
                    <a:cubicBezTo>
                      <a:pt x="486" y="1211"/>
                      <a:pt x="486" y="1211"/>
                      <a:pt x="486" y="1211"/>
                    </a:cubicBezTo>
                    <a:cubicBezTo>
                      <a:pt x="487" y="1210"/>
                      <a:pt x="487" y="1210"/>
                      <a:pt x="487" y="1210"/>
                    </a:cubicBezTo>
                    <a:cubicBezTo>
                      <a:pt x="487" y="1210"/>
                      <a:pt x="487" y="1210"/>
                      <a:pt x="487" y="1210"/>
                    </a:cubicBezTo>
                    <a:cubicBezTo>
                      <a:pt x="487" y="1210"/>
                      <a:pt x="487" y="1210"/>
                      <a:pt x="487" y="1210"/>
                    </a:cubicBezTo>
                    <a:cubicBezTo>
                      <a:pt x="487" y="1210"/>
                      <a:pt x="487" y="1210"/>
                      <a:pt x="487" y="1210"/>
                    </a:cubicBezTo>
                    <a:cubicBezTo>
                      <a:pt x="486" y="1210"/>
                      <a:pt x="486" y="1210"/>
                      <a:pt x="486" y="1210"/>
                    </a:cubicBezTo>
                    <a:cubicBezTo>
                      <a:pt x="486" y="1210"/>
                      <a:pt x="486" y="1210"/>
                      <a:pt x="486" y="1210"/>
                    </a:cubicBezTo>
                    <a:cubicBezTo>
                      <a:pt x="486" y="1210"/>
                      <a:pt x="486" y="1210"/>
                      <a:pt x="486" y="1210"/>
                    </a:cubicBezTo>
                    <a:cubicBezTo>
                      <a:pt x="485" y="1210"/>
                      <a:pt x="485" y="1210"/>
                      <a:pt x="485" y="1210"/>
                    </a:cubicBezTo>
                    <a:cubicBezTo>
                      <a:pt x="484" y="1209"/>
                      <a:pt x="484" y="1209"/>
                      <a:pt x="484" y="1209"/>
                    </a:cubicBezTo>
                    <a:cubicBezTo>
                      <a:pt x="484" y="1210"/>
                      <a:pt x="484" y="1210"/>
                      <a:pt x="484" y="1210"/>
                    </a:cubicBezTo>
                    <a:cubicBezTo>
                      <a:pt x="483" y="1210"/>
                      <a:pt x="483" y="1210"/>
                      <a:pt x="483" y="1210"/>
                    </a:cubicBezTo>
                    <a:cubicBezTo>
                      <a:pt x="483" y="1209"/>
                      <a:pt x="483" y="1209"/>
                      <a:pt x="483" y="1209"/>
                    </a:cubicBezTo>
                    <a:cubicBezTo>
                      <a:pt x="483" y="1209"/>
                      <a:pt x="483" y="1209"/>
                      <a:pt x="483" y="1209"/>
                    </a:cubicBezTo>
                    <a:cubicBezTo>
                      <a:pt x="483" y="1209"/>
                      <a:pt x="483" y="1209"/>
                      <a:pt x="483" y="1209"/>
                    </a:cubicBezTo>
                    <a:cubicBezTo>
                      <a:pt x="482" y="1209"/>
                      <a:pt x="482" y="1209"/>
                      <a:pt x="482" y="1209"/>
                    </a:cubicBezTo>
                    <a:cubicBezTo>
                      <a:pt x="482" y="1209"/>
                      <a:pt x="482" y="1209"/>
                      <a:pt x="482" y="1209"/>
                    </a:cubicBezTo>
                    <a:cubicBezTo>
                      <a:pt x="481" y="1209"/>
                      <a:pt x="481" y="1209"/>
                      <a:pt x="481" y="1209"/>
                    </a:cubicBezTo>
                    <a:cubicBezTo>
                      <a:pt x="481" y="1208"/>
                      <a:pt x="481" y="1208"/>
                      <a:pt x="481" y="1208"/>
                    </a:cubicBezTo>
                    <a:cubicBezTo>
                      <a:pt x="480" y="1209"/>
                      <a:pt x="480" y="1209"/>
                      <a:pt x="480" y="1209"/>
                    </a:cubicBezTo>
                    <a:cubicBezTo>
                      <a:pt x="480" y="1209"/>
                      <a:pt x="480" y="1209"/>
                      <a:pt x="480" y="1209"/>
                    </a:cubicBezTo>
                    <a:cubicBezTo>
                      <a:pt x="480" y="1208"/>
                      <a:pt x="480" y="1208"/>
                      <a:pt x="480" y="1208"/>
                    </a:cubicBezTo>
                    <a:cubicBezTo>
                      <a:pt x="479" y="1207"/>
                      <a:pt x="479" y="1207"/>
                      <a:pt x="479" y="1207"/>
                    </a:cubicBezTo>
                    <a:cubicBezTo>
                      <a:pt x="479" y="1206"/>
                      <a:pt x="479" y="1206"/>
                      <a:pt x="479" y="1206"/>
                    </a:cubicBezTo>
                    <a:cubicBezTo>
                      <a:pt x="479" y="1206"/>
                      <a:pt x="479" y="1206"/>
                      <a:pt x="479" y="1206"/>
                    </a:cubicBezTo>
                    <a:cubicBezTo>
                      <a:pt x="480" y="1205"/>
                      <a:pt x="480" y="1205"/>
                      <a:pt x="480" y="1205"/>
                    </a:cubicBezTo>
                    <a:cubicBezTo>
                      <a:pt x="480" y="1205"/>
                      <a:pt x="480" y="1205"/>
                      <a:pt x="480" y="1205"/>
                    </a:cubicBezTo>
                    <a:cubicBezTo>
                      <a:pt x="481" y="1203"/>
                      <a:pt x="481" y="1203"/>
                      <a:pt x="481" y="1203"/>
                    </a:cubicBezTo>
                    <a:cubicBezTo>
                      <a:pt x="481" y="1203"/>
                      <a:pt x="481" y="1203"/>
                      <a:pt x="481" y="1203"/>
                    </a:cubicBezTo>
                    <a:cubicBezTo>
                      <a:pt x="481" y="1203"/>
                      <a:pt x="481" y="1203"/>
                      <a:pt x="481" y="1203"/>
                    </a:cubicBezTo>
                    <a:cubicBezTo>
                      <a:pt x="482" y="1203"/>
                      <a:pt x="482" y="1203"/>
                      <a:pt x="482" y="1203"/>
                    </a:cubicBezTo>
                    <a:cubicBezTo>
                      <a:pt x="482" y="1202"/>
                      <a:pt x="482" y="1202"/>
                      <a:pt x="482" y="1202"/>
                    </a:cubicBezTo>
                    <a:cubicBezTo>
                      <a:pt x="482" y="1202"/>
                      <a:pt x="482" y="1202"/>
                      <a:pt x="482" y="1202"/>
                    </a:cubicBezTo>
                    <a:cubicBezTo>
                      <a:pt x="481" y="1202"/>
                      <a:pt x="481" y="1202"/>
                      <a:pt x="481" y="1202"/>
                    </a:cubicBezTo>
                    <a:cubicBezTo>
                      <a:pt x="480" y="1201"/>
                      <a:pt x="480" y="1201"/>
                      <a:pt x="480" y="1201"/>
                    </a:cubicBezTo>
                    <a:cubicBezTo>
                      <a:pt x="479" y="1201"/>
                      <a:pt x="479" y="1201"/>
                      <a:pt x="479" y="1201"/>
                    </a:cubicBezTo>
                    <a:cubicBezTo>
                      <a:pt x="479" y="1201"/>
                      <a:pt x="479" y="1201"/>
                      <a:pt x="479" y="1201"/>
                    </a:cubicBezTo>
                    <a:cubicBezTo>
                      <a:pt x="479" y="1201"/>
                      <a:pt x="479" y="1201"/>
                      <a:pt x="479" y="1201"/>
                    </a:cubicBezTo>
                    <a:cubicBezTo>
                      <a:pt x="478" y="1200"/>
                      <a:pt x="478" y="1200"/>
                      <a:pt x="478" y="1200"/>
                    </a:cubicBezTo>
                    <a:cubicBezTo>
                      <a:pt x="478" y="1200"/>
                      <a:pt x="478" y="1200"/>
                      <a:pt x="478" y="1200"/>
                    </a:cubicBezTo>
                    <a:cubicBezTo>
                      <a:pt x="477" y="1200"/>
                      <a:pt x="477" y="1200"/>
                      <a:pt x="477" y="1200"/>
                    </a:cubicBezTo>
                    <a:cubicBezTo>
                      <a:pt x="476" y="1200"/>
                      <a:pt x="476" y="1200"/>
                      <a:pt x="476" y="1200"/>
                    </a:cubicBezTo>
                    <a:cubicBezTo>
                      <a:pt x="475" y="1200"/>
                      <a:pt x="475" y="1200"/>
                      <a:pt x="475" y="1200"/>
                    </a:cubicBezTo>
                    <a:cubicBezTo>
                      <a:pt x="474" y="1200"/>
                      <a:pt x="474" y="1200"/>
                      <a:pt x="474" y="1200"/>
                    </a:cubicBezTo>
                    <a:cubicBezTo>
                      <a:pt x="474" y="1200"/>
                      <a:pt x="474" y="1200"/>
                      <a:pt x="474" y="1200"/>
                    </a:cubicBezTo>
                    <a:cubicBezTo>
                      <a:pt x="474" y="1200"/>
                      <a:pt x="474" y="1200"/>
                      <a:pt x="474" y="1200"/>
                    </a:cubicBezTo>
                    <a:cubicBezTo>
                      <a:pt x="473" y="1200"/>
                      <a:pt x="473" y="1200"/>
                      <a:pt x="473" y="1200"/>
                    </a:cubicBezTo>
                    <a:cubicBezTo>
                      <a:pt x="473" y="1199"/>
                      <a:pt x="473" y="1199"/>
                      <a:pt x="473" y="1199"/>
                    </a:cubicBezTo>
                    <a:cubicBezTo>
                      <a:pt x="472" y="1199"/>
                      <a:pt x="472" y="1199"/>
                      <a:pt x="472" y="1199"/>
                    </a:cubicBezTo>
                    <a:cubicBezTo>
                      <a:pt x="472" y="1199"/>
                      <a:pt x="472" y="1199"/>
                      <a:pt x="472" y="1199"/>
                    </a:cubicBezTo>
                    <a:cubicBezTo>
                      <a:pt x="472" y="1199"/>
                      <a:pt x="472" y="1199"/>
                      <a:pt x="472" y="1199"/>
                    </a:cubicBezTo>
                    <a:cubicBezTo>
                      <a:pt x="471" y="1199"/>
                      <a:pt x="471" y="1199"/>
                      <a:pt x="471" y="1199"/>
                    </a:cubicBezTo>
                    <a:cubicBezTo>
                      <a:pt x="471" y="1200"/>
                      <a:pt x="471" y="1200"/>
                      <a:pt x="471" y="1200"/>
                    </a:cubicBezTo>
                    <a:cubicBezTo>
                      <a:pt x="471" y="1200"/>
                      <a:pt x="471" y="1200"/>
                      <a:pt x="471" y="1200"/>
                    </a:cubicBezTo>
                    <a:cubicBezTo>
                      <a:pt x="470" y="1200"/>
                      <a:pt x="470" y="1200"/>
                      <a:pt x="470" y="1200"/>
                    </a:cubicBezTo>
                    <a:cubicBezTo>
                      <a:pt x="469" y="1201"/>
                      <a:pt x="469" y="1201"/>
                      <a:pt x="469" y="1201"/>
                    </a:cubicBezTo>
                    <a:cubicBezTo>
                      <a:pt x="469" y="1201"/>
                      <a:pt x="469" y="1201"/>
                      <a:pt x="469" y="1201"/>
                    </a:cubicBezTo>
                    <a:cubicBezTo>
                      <a:pt x="469" y="1201"/>
                      <a:pt x="469" y="1201"/>
                      <a:pt x="469" y="1201"/>
                    </a:cubicBezTo>
                    <a:cubicBezTo>
                      <a:pt x="468" y="1200"/>
                      <a:pt x="468" y="1200"/>
                      <a:pt x="468" y="1200"/>
                    </a:cubicBezTo>
                    <a:cubicBezTo>
                      <a:pt x="467" y="1200"/>
                      <a:pt x="467" y="1200"/>
                      <a:pt x="467" y="1200"/>
                    </a:cubicBezTo>
                    <a:cubicBezTo>
                      <a:pt x="466" y="1200"/>
                      <a:pt x="466" y="1200"/>
                      <a:pt x="466" y="1200"/>
                    </a:cubicBezTo>
                    <a:cubicBezTo>
                      <a:pt x="465" y="1201"/>
                      <a:pt x="465" y="1201"/>
                      <a:pt x="465" y="1201"/>
                    </a:cubicBezTo>
                    <a:cubicBezTo>
                      <a:pt x="465" y="1201"/>
                      <a:pt x="465" y="1201"/>
                      <a:pt x="465" y="1201"/>
                    </a:cubicBezTo>
                    <a:cubicBezTo>
                      <a:pt x="465" y="1201"/>
                      <a:pt x="465" y="1201"/>
                      <a:pt x="465" y="1201"/>
                    </a:cubicBezTo>
                    <a:cubicBezTo>
                      <a:pt x="465" y="1202"/>
                      <a:pt x="465" y="1202"/>
                      <a:pt x="465" y="1202"/>
                    </a:cubicBezTo>
                    <a:cubicBezTo>
                      <a:pt x="464" y="1202"/>
                      <a:pt x="464" y="1202"/>
                      <a:pt x="464" y="1202"/>
                    </a:cubicBezTo>
                    <a:cubicBezTo>
                      <a:pt x="464" y="1202"/>
                      <a:pt x="464" y="1202"/>
                      <a:pt x="464" y="1202"/>
                    </a:cubicBezTo>
                    <a:cubicBezTo>
                      <a:pt x="464" y="1203"/>
                      <a:pt x="464" y="1203"/>
                      <a:pt x="464" y="1203"/>
                    </a:cubicBezTo>
                    <a:cubicBezTo>
                      <a:pt x="463" y="1204"/>
                      <a:pt x="463" y="1204"/>
                      <a:pt x="463" y="1204"/>
                    </a:cubicBezTo>
                    <a:cubicBezTo>
                      <a:pt x="463" y="1204"/>
                      <a:pt x="463" y="1204"/>
                      <a:pt x="463" y="1204"/>
                    </a:cubicBezTo>
                    <a:cubicBezTo>
                      <a:pt x="462" y="1204"/>
                      <a:pt x="462" y="1204"/>
                      <a:pt x="462" y="1204"/>
                    </a:cubicBezTo>
                    <a:cubicBezTo>
                      <a:pt x="462" y="1203"/>
                      <a:pt x="462" y="1203"/>
                      <a:pt x="462" y="1203"/>
                    </a:cubicBezTo>
                    <a:cubicBezTo>
                      <a:pt x="462" y="1203"/>
                      <a:pt x="462" y="1203"/>
                      <a:pt x="462" y="1203"/>
                    </a:cubicBezTo>
                    <a:cubicBezTo>
                      <a:pt x="462" y="1202"/>
                      <a:pt x="462" y="1202"/>
                      <a:pt x="462" y="1202"/>
                    </a:cubicBezTo>
                    <a:cubicBezTo>
                      <a:pt x="461" y="1202"/>
                      <a:pt x="461" y="1202"/>
                      <a:pt x="461" y="1202"/>
                    </a:cubicBezTo>
                    <a:cubicBezTo>
                      <a:pt x="461" y="1202"/>
                      <a:pt x="461" y="1202"/>
                      <a:pt x="461" y="1202"/>
                    </a:cubicBezTo>
                    <a:cubicBezTo>
                      <a:pt x="460" y="1202"/>
                      <a:pt x="460" y="1202"/>
                      <a:pt x="460" y="1202"/>
                    </a:cubicBezTo>
                    <a:cubicBezTo>
                      <a:pt x="460" y="1202"/>
                      <a:pt x="460" y="1202"/>
                      <a:pt x="460" y="1202"/>
                    </a:cubicBezTo>
                    <a:cubicBezTo>
                      <a:pt x="459" y="1202"/>
                      <a:pt x="459" y="1202"/>
                      <a:pt x="459" y="1202"/>
                    </a:cubicBezTo>
                    <a:cubicBezTo>
                      <a:pt x="459" y="1202"/>
                      <a:pt x="459" y="1202"/>
                      <a:pt x="459" y="1202"/>
                    </a:cubicBezTo>
                    <a:cubicBezTo>
                      <a:pt x="459" y="1202"/>
                      <a:pt x="459" y="1202"/>
                      <a:pt x="459" y="1202"/>
                    </a:cubicBezTo>
                    <a:cubicBezTo>
                      <a:pt x="458" y="1201"/>
                      <a:pt x="458" y="1201"/>
                      <a:pt x="458" y="1201"/>
                    </a:cubicBezTo>
                    <a:cubicBezTo>
                      <a:pt x="458" y="1200"/>
                      <a:pt x="458" y="1200"/>
                      <a:pt x="458" y="1200"/>
                    </a:cubicBezTo>
                    <a:cubicBezTo>
                      <a:pt x="458" y="1198"/>
                      <a:pt x="458" y="1198"/>
                      <a:pt x="458" y="1198"/>
                    </a:cubicBezTo>
                    <a:cubicBezTo>
                      <a:pt x="459" y="1198"/>
                      <a:pt x="459" y="1198"/>
                      <a:pt x="459" y="1198"/>
                    </a:cubicBezTo>
                    <a:cubicBezTo>
                      <a:pt x="459" y="1197"/>
                      <a:pt x="459" y="1197"/>
                      <a:pt x="459" y="1197"/>
                    </a:cubicBezTo>
                    <a:cubicBezTo>
                      <a:pt x="459" y="1197"/>
                      <a:pt x="459" y="1197"/>
                      <a:pt x="459" y="1197"/>
                    </a:cubicBezTo>
                    <a:cubicBezTo>
                      <a:pt x="459" y="1197"/>
                      <a:pt x="459" y="1197"/>
                      <a:pt x="459" y="1197"/>
                    </a:cubicBezTo>
                    <a:cubicBezTo>
                      <a:pt x="459" y="1196"/>
                      <a:pt x="459" y="1196"/>
                      <a:pt x="459" y="1196"/>
                    </a:cubicBezTo>
                    <a:cubicBezTo>
                      <a:pt x="458" y="1196"/>
                      <a:pt x="458" y="1196"/>
                      <a:pt x="458" y="1196"/>
                    </a:cubicBezTo>
                    <a:cubicBezTo>
                      <a:pt x="458" y="1196"/>
                      <a:pt x="458" y="1196"/>
                      <a:pt x="458" y="1196"/>
                    </a:cubicBezTo>
                    <a:cubicBezTo>
                      <a:pt x="457" y="1195"/>
                      <a:pt x="457" y="1195"/>
                      <a:pt x="457" y="1195"/>
                    </a:cubicBezTo>
                    <a:cubicBezTo>
                      <a:pt x="456" y="1194"/>
                      <a:pt x="456" y="1194"/>
                      <a:pt x="456" y="1194"/>
                    </a:cubicBezTo>
                    <a:cubicBezTo>
                      <a:pt x="456" y="1193"/>
                      <a:pt x="456" y="1193"/>
                      <a:pt x="456" y="1193"/>
                    </a:cubicBezTo>
                    <a:cubicBezTo>
                      <a:pt x="455" y="1193"/>
                      <a:pt x="455" y="1193"/>
                      <a:pt x="455" y="1193"/>
                    </a:cubicBezTo>
                    <a:cubicBezTo>
                      <a:pt x="455" y="1193"/>
                      <a:pt x="455" y="1193"/>
                      <a:pt x="455" y="1193"/>
                    </a:cubicBezTo>
                    <a:cubicBezTo>
                      <a:pt x="454" y="1193"/>
                      <a:pt x="454" y="1193"/>
                      <a:pt x="454" y="1193"/>
                    </a:cubicBezTo>
                    <a:cubicBezTo>
                      <a:pt x="454" y="1193"/>
                      <a:pt x="454" y="1193"/>
                      <a:pt x="454" y="1193"/>
                    </a:cubicBezTo>
                    <a:cubicBezTo>
                      <a:pt x="454" y="1194"/>
                      <a:pt x="454" y="1194"/>
                      <a:pt x="454" y="1194"/>
                    </a:cubicBezTo>
                    <a:cubicBezTo>
                      <a:pt x="454" y="1194"/>
                      <a:pt x="454" y="1194"/>
                      <a:pt x="454" y="1194"/>
                    </a:cubicBezTo>
                    <a:cubicBezTo>
                      <a:pt x="454" y="1195"/>
                      <a:pt x="454" y="1195"/>
                      <a:pt x="454" y="1195"/>
                    </a:cubicBezTo>
                    <a:cubicBezTo>
                      <a:pt x="454" y="1195"/>
                      <a:pt x="454" y="1195"/>
                      <a:pt x="454" y="1195"/>
                    </a:cubicBezTo>
                    <a:cubicBezTo>
                      <a:pt x="454" y="1195"/>
                      <a:pt x="454" y="1195"/>
                      <a:pt x="454" y="1195"/>
                    </a:cubicBezTo>
                    <a:cubicBezTo>
                      <a:pt x="453" y="1194"/>
                      <a:pt x="453" y="1194"/>
                      <a:pt x="453" y="1194"/>
                    </a:cubicBezTo>
                    <a:cubicBezTo>
                      <a:pt x="453" y="1194"/>
                      <a:pt x="453" y="1194"/>
                      <a:pt x="453" y="1194"/>
                    </a:cubicBezTo>
                    <a:cubicBezTo>
                      <a:pt x="453" y="1194"/>
                      <a:pt x="453" y="1194"/>
                      <a:pt x="453" y="1194"/>
                    </a:cubicBezTo>
                    <a:cubicBezTo>
                      <a:pt x="452" y="1195"/>
                      <a:pt x="452" y="1195"/>
                      <a:pt x="452" y="1195"/>
                    </a:cubicBezTo>
                    <a:cubicBezTo>
                      <a:pt x="452" y="1195"/>
                      <a:pt x="452" y="1195"/>
                      <a:pt x="452" y="1195"/>
                    </a:cubicBezTo>
                    <a:cubicBezTo>
                      <a:pt x="452" y="1195"/>
                      <a:pt x="452" y="1195"/>
                      <a:pt x="452" y="1195"/>
                    </a:cubicBezTo>
                    <a:cubicBezTo>
                      <a:pt x="453" y="1196"/>
                      <a:pt x="453" y="1196"/>
                      <a:pt x="453" y="1196"/>
                    </a:cubicBezTo>
                    <a:cubicBezTo>
                      <a:pt x="453" y="1196"/>
                      <a:pt x="453" y="1196"/>
                      <a:pt x="453" y="1196"/>
                    </a:cubicBezTo>
                    <a:cubicBezTo>
                      <a:pt x="453" y="1197"/>
                      <a:pt x="453" y="1197"/>
                      <a:pt x="453" y="1197"/>
                    </a:cubicBezTo>
                    <a:cubicBezTo>
                      <a:pt x="453" y="1197"/>
                      <a:pt x="453" y="1197"/>
                      <a:pt x="453" y="1197"/>
                    </a:cubicBezTo>
                    <a:cubicBezTo>
                      <a:pt x="453" y="1197"/>
                      <a:pt x="453" y="1197"/>
                      <a:pt x="453" y="1197"/>
                    </a:cubicBezTo>
                    <a:cubicBezTo>
                      <a:pt x="453" y="1198"/>
                      <a:pt x="453" y="1198"/>
                      <a:pt x="453" y="1198"/>
                    </a:cubicBezTo>
                    <a:cubicBezTo>
                      <a:pt x="453" y="1198"/>
                      <a:pt x="453" y="1198"/>
                      <a:pt x="453" y="1198"/>
                    </a:cubicBezTo>
                    <a:cubicBezTo>
                      <a:pt x="452" y="1197"/>
                      <a:pt x="452" y="1197"/>
                      <a:pt x="452" y="1197"/>
                    </a:cubicBezTo>
                    <a:cubicBezTo>
                      <a:pt x="452" y="1196"/>
                      <a:pt x="452" y="1196"/>
                      <a:pt x="452" y="1196"/>
                    </a:cubicBezTo>
                    <a:cubicBezTo>
                      <a:pt x="451" y="1197"/>
                      <a:pt x="451" y="1197"/>
                      <a:pt x="451" y="1197"/>
                    </a:cubicBezTo>
                    <a:cubicBezTo>
                      <a:pt x="451" y="1197"/>
                      <a:pt x="451" y="1197"/>
                      <a:pt x="451" y="1197"/>
                    </a:cubicBezTo>
                    <a:cubicBezTo>
                      <a:pt x="451" y="1198"/>
                      <a:pt x="451" y="1198"/>
                      <a:pt x="451" y="1198"/>
                    </a:cubicBezTo>
                    <a:cubicBezTo>
                      <a:pt x="451" y="1198"/>
                      <a:pt x="451" y="1198"/>
                      <a:pt x="451" y="1198"/>
                    </a:cubicBezTo>
                    <a:cubicBezTo>
                      <a:pt x="450" y="1198"/>
                      <a:pt x="450" y="1198"/>
                      <a:pt x="450" y="1198"/>
                    </a:cubicBezTo>
                    <a:cubicBezTo>
                      <a:pt x="450" y="1199"/>
                      <a:pt x="450" y="1199"/>
                      <a:pt x="450" y="1199"/>
                    </a:cubicBezTo>
                    <a:cubicBezTo>
                      <a:pt x="450" y="1199"/>
                      <a:pt x="450" y="1199"/>
                      <a:pt x="450" y="1199"/>
                    </a:cubicBezTo>
                    <a:cubicBezTo>
                      <a:pt x="450" y="1200"/>
                      <a:pt x="450" y="1200"/>
                      <a:pt x="450" y="1200"/>
                    </a:cubicBezTo>
                    <a:cubicBezTo>
                      <a:pt x="450" y="1200"/>
                      <a:pt x="450" y="1200"/>
                      <a:pt x="450" y="1200"/>
                    </a:cubicBezTo>
                    <a:cubicBezTo>
                      <a:pt x="450" y="1201"/>
                      <a:pt x="450" y="1201"/>
                      <a:pt x="450" y="1201"/>
                    </a:cubicBezTo>
                    <a:cubicBezTo>
                      <a:pt x="450" y="1201"/>
                      <a:pt x="450" y="1201"/>
                      <a:pt x="450" y="1201"/>
                    </a:cubicBezTo>
                    <a:cubicBezTo>
                      <a:pt x="450" y="1202"/>
                      <a:pt x="450" y="1202"/>
                      <a:pt x="450" y="1202"/>
                    </a:cubicBezTo>
                    <a:cubicBezTo>
                      <a:pt x="449" y="1202"/>
                      <a:pt x="449" y="1202"/>
                      <a:pt x="449" y="1202"/>
                    </a:cubicBezTo>
                    <a:cubicBezTo>
                      <a:pt x="448" y="1202"/>
                      <a:pt x="448" y="1202"/>
                      <a:pt x="448" y="1202"/>
                    </a:cubicBezTo>
                    <a:cubicBezTo>
                      <a:pt x="446" y="1202"/>
                      <a:pt x="446" y="1202"/>
                      <a:pt x="446" y="1202"/>
                    </a:cubicBezTo>
                    <a:cubicBezTo>
                      <a:pt x="446" y="1202"/>
                      <a:pt x="446" y="1202"/>
                      <a:pt x="446" y="1202"/>
                    </a:cubicBezTo>
                    <a:cubicBezTo>
                      <a:pt x="446" y="1202"/>
                      <a:pt x="446" y="1202"/>
                      <a:pt x="446" y="1202"/>
                    </a:cubicBezTo>
                    <a:cubicBezTo>
                      <a:pt x="446" y="1202"/>
                      <a:pt x="446" y="1202"/>
                      <a:pt x="446" y="1202"/>
                    </a:cubicBezTo>
                    <a:cubicBezTo>
                      <a:pt x="445" y="1202"/>
                      <a:pt x="445" y="1202"/>
                      <a:pt x="445" y="1202"/>
                    </a:cubicBezTo>
                    <a:cubicBezTo>
                      <a:pt x="445" y="1202"/>
                      <a:pt x="445" y="1202"/>
                      <a:pt x="445" y="1202"/>
                    </a:cubicBezTo>
                    <a:cubicBezTo>
                      <a:pt x="445" y="1202"/>
                      <a:pt x="445" y="1202"/>
                      <a:pt x="445" y="1202"/>
                    </a:cubicBezTo>
                    <a:cubicBezTo>
                      <a:pt x="445" y="1202"/>
                      <a:pt x="445" y="1202"/>
                      <a:pt x="445" y="1202"/>
                    </a:cubicBezTo>
                    <a:cubicBezTo>
                      <a:pt x="445" y="1202"/>
                      <a:pt x="445" y="1202"/>
                      <a:pt x="445" y="1202"/>
                    </a:cubicBezTo>
                    <a:cubicBezTo>
                      <a:pt x="445" y="1201"/>
                      <a:pt x="445" y="1201"/>
                      <a:pt x="445" y="1201"/>
                    </a:cubicBezTo>
                    <a:cubicBezTo>
                      <a:pt x="445" y="1200"/>
                      <a:pt x="445" y="1200"/>
                      <a:pt x="445" y="1200"/>
                    </a:cubicBezTo>
                    <a:cubicBezTo>
                      <a:pt x="445" y="1200"/>
                      <a:pt x="445" y="1200"/>
                      <a:pt x="445" y="1200"/>
                    </a:cubicBezTo>
                    <a:cubicBezTo>
                      <a:pt x="445" y="1199"/>
                      <a:pt x="445" y="1199"/>
                      <a:pt x="445" y="1199"/>
                    </a:cubicBezTo>
                    <a:cubicBezTo>
                      <a:pt x="445" y="1198"/>
                      <a:pt x="445" y="1198"/>
                      <a:pt x="445" y="1198"/>
                    </a:cubicBezTo>
                    <a:cubicBezTo>
                      <a:pt x="445" y="1198"/>
                      <a:pt x="445" y="1198"/>
                      <a:pt x="445" y="1198"/>
                    </a:cubicBezTo>
                    <a:cubicBezTo>
                      <a:pt x="446" y="1198"/>
                      <a:pt x="446" y="1198"/>
                      <a:pt x="446" y="1198"/>
                    </a:cubicBezTo>
                    <a:cubicBezTo>
                      <a:pt x="446" y="1198"/>
                      <a:pt x="446" y="1198"/>
                      <a:pt x="446" y="1198"/>
                    </a:cubicBezTo>
                    <a:cubicBezTo>
                      <a:pt x="447" y="1198"/>
                      <a:pt x="447" y="1198"/>
                      <a:pt x="447" y="1198"/>
                    </a:cubicBezTo>
                    <a:cubicBezTo>
                      <a:pt x="447" y="1197"/>
                      <a:pt x="447" y="1197"/>
                      <a:pt x="447" y="1197"/>
                    </a:cubicBezTo>
                    <a:cubicBezTo>
                      <a:pt x="447" y="1197"/>
                      <a:pt x="447" y="1197"/>
                      <a:pt x="447" y="1197"/>
                    </a:cubicBezTo>
                    <a:cubicBezTo>
                      <a:pt x="448" y="1196"/>
                      <a:pt x="448" y="1196"/>
                      <a:pt x="448" y="1196"/>
                    </a:cubicBezTo>
                    <a:cubicBezTo>
                      <a:pt x="448" y="1196"/>
                      <a:pt x="448" y="1196"/>
                      <a:pt x="448" y="1196"/>
                    </a:cubicBezTo>
                    <a:cubicBezTo>
                      <a:pt x="449" y="1195"/>
                      <a:pt x="449" y="1195"/>
                      <a:pt x="449" y="1195"/>
                    </a:cubicBezTo>
                    <a:cubicBezTo>
                      <a:pt x="449" y="1195"/>
                      <a:pt x="449" y="1195"/>
                      <a:pt x="449" y="1195"/>
                    </a:cubicBezTo>
                    <a:cubicBezTo>
                      <a:pt x="449" y="1195"/>
                      <a:pt x="449" y="1195"/>
                      <a:pt x="449" y="1195"/>
                    </a:cubicBezTo>
                    <a:cubicBezTo>
                      <a:pt x="450" y="1195"/>
                      <a:pt x="450" y="1195"/>
                      <a:pt x="450" y="1195"/>
                    </a:cubicBezTo>
                    <a:cubicBezTo>
                      <a:pt x="450" y="1195"/>
                      <a:pt x="450" y="1195"/>
                      <a:pt x="450" y="1195"/>
                    </a:cubicBezTo>
                    <a:cubicBezTo>
                      <a:pt x="450" y="1195"/>
                      <a:pt x="450" y="1195"/>
                      <a:pt x="450" y="1195"/>
                    </a:cubicBezTo>
                    <a:cubicBezTo>
                      <a:pt x="450" y="1194"/>
                      <a:pt x="450" y="1194"/>
                      <a:pt x="450" y="1194"/>
                    </a:cubicBezTo>
                    <a:cubicBezTo>
                      <a:pt x="450" y="1194"/>
                      <a:pt x="450" y="1194"/>
                      <a:pt x="450" y="1194"/>
                    </a:cubicBezTo>
                    <a:cubicBezTo>
                      <a:pt x="450" y="1194"/>
                      <a:pt x="450" y="1194"/>
                      <a:pt x="450" y="1194"/>
                    </a:cubicBezTo>
                    <a:cubicBezTo>
                      <a:pt x="450" y="1193"/>
                      <a:pt x="450" y="1193"/>
                      <a:pt x="450" y="1193"/>
                    </a:cubicBezTo>
                    <a:cubicBezTo>
                      <a:pt x="450" y="1193"/>
                      <a:pt x="450" y="1193"/>
                      <a:pt x="450" y="1193"/>
                    </a:cubicBezTo>
                    <a:cubicBezTo>
                      <a:pt x="450" y="1192"/>
                      <a:pt x="450" y="1192"/>
                      <a:pt x="450" y="1192"/>
                    </a:cubicBezTo>
                    <a:cubicBezTo>
                      <a:pt x="449" y="1192"/>
                      <a:pt x="449" y="1192"/>
                      <a:pt x="449" y="1192"/>
                    </a:cubicBezTo>
                    <a:cubicBezTo>
                      <a:pt x="449" y="1192"/>
                      <a:pt x="449" y="1192"/>
                      <a:pt x="449" y="1192"/>
                    </a:cubicBezTo>
                    <a:cubicBezTo>
                      <a:pt x="448" y="1191"/>
                      <a:pt x="448" y="1191"/>
                      <a:pt x="448" y="1191"/>
                    </a:cubicBezTo>
                    <a:cubicBezTo>
                      <a:pt x="447" y="1191"/>
                      <a:pt x="447" y="1191"/>
                      <a:pt x="447" y="1191"/>
                    </a:cubicBezTo>
                    <a:cubicBezTo>
                      <a:pt x="447" y="1191"/>
                      <a:pt x="447" y="1191"/>
                      <a:pt x="447" y="1191"/>
                    </a:cubicBezTo>
                    <a:cubicBezTo>
                      <a:pt x="446" y="1191"/>
                      <a:pt x="446" y="1191"/>
                      <a:pt x="446" y="1191"/>
                    </a:cubicBezTo>
                    <a:cubicBezTo>
                      <a:pt x="446" y="1191"/>
                      <a:pt x="446" y="1191"/>
                      <a:pt x="446" y="1191"/>
                    </a:cubicBezTo>
                    <a:cubicBezTo>
                      <a:pt x="446" y="1191"/>
                      <a:pt x="446" y="1191"/>
                      <a:pt x="446" y="1191"/>
                    </a:cubicBezTo>
                    <a:cubicBezTo>
                      <a:pt x="446" y="1191"/>
                      <a:pt x="446" y="1191"/>
                      <a:pt x="446" y="1191"/>
                    </a:cubicBezTo>
                    <a:cubicBezTo>
                      <a:pt x="445" y="1192"/>
                      <a:pt x="445" y="1192"/>
                      <a:pt x="445" y="1192"/>
                    </a:cubicBezTo>
                    <a:cubicBezTo>
                      <a:pt x="445" y="1191"/>
                      <a:pt x="445" y="1191"/>
                      <a:pt x="445" y="1191"/>
                    </a:cubicBezTo>
                    <a:cubicBezTo>
                      <a:pt x="445" y="1191"/>
                      <a:pt x="445" y="1191"/>
                      <a:pt x="445" y="1191"/>
                    </a:cubicBezTo>
                    <a:cubicBezTo>
                      <a:pt x="445" y="1191"/>
                      <a:pt x="445" y="1191"/>
                      <a:pt x="445" y="1191"/>
                    </a:cubicBezTo>
                    <a:cubicBezTo>
                      <a:pt x="445" y="1190"/>
                      <a:pt x="445" y="1190"/>
                      <a:pt x="445" y="1190"/>
                    </a:cubicBezTo>
                    <a:cubicBezTo>
                      <a:pt x="443" y="1189"/>
                      <a:pt x="443" y="1189"/>
                      <a:pt x="443" y="1189"/>
                    </a:cubicBezTo>
                    <a:cubicBezTo>
                      <a:pt x="443" y="1189"/>
                      <a:pt x="443" y="1189"/>
                      <a:pt x="443" y="1189"/>
                    </a:cubicBezTo>
                    <a:cubicBezTo>
                      <a:pt x="442" y="1189"/>
                      <a:pt x="442" y="1189"/>
                      <a:pt x="442" y="1189"/>
                    </a:cubicBezTo>
                    <a:cubicBezTo>
                      <a:pt x="442" y="1189"/>
                      <a:pt x="442" y="1189"/>
                      <a:pt x="442" y="1189"/>
                    </a:cubicBezTo>
                    <a:cubicBezTo>
                      <a:pt x="441" y="1188"/>
                      <a:pt x="441" y="1188"/>
                      <a:pt x="441" y="1188"/>
                    </a:cubicBezTo>
                    <a:cubicBezTo>
                      <a:pt x="440" y="1188"/>
                      <a:pt x="440" y="1188"/>
                      <a:pt x="440" y="1188"/>
                    </a:cubicBezTo>
                    <a:cubicBezTo>
                      <a:pt x="440" y="1188"/>
                      <a:pt x="440" y="1188"/>
                      <a:pt x="440" y="1188"/>
                    </a:cubicBezTo>
                    <a:cubicBezTo>
                      <a:pt x="440" y="1187"/>
                      <a:pt x="440" y="1187"/>
                      <a:pt x="440" y="1187"/>
                    </a:cubicBezTo>
                    <a:cubicBezTo>
                      <a:pt x="440" y="1187"/>
                      <a:pt x="440" y="1187"/>
                      <a:pt x="440" y="1187"/>
                    </a:cubicBezTo>
                    <a:cubicBezTo>
                      <a:pt x="440" y="1186"/>
                      <a:pt x="440" y="1186"/>
                      <a:pt x="440" y="1186"/>
                    </a:cubicBezTo>
                    <a:cubicBezTo>
                      <a:pt x="440" y="1187"/>
                      <a:pt x="440" y="1187"/>
                      <a:pt x="440" y="1187"/>
                    </a:cubicBezTo>
                    <a:cubicBezTo>
                      <a:pt x="439" y="1187"/>
                      <a:pt x="439" y="1187"/>
                      <a:pt x="439" y="1187"/>
                    </a:cubicBezTo>
                    <a:cubicBezTo>
                      <a:pt x="438" y="1187"/>
                      <a:pt x="438" y="1187"/>
                      <a:pt x="438" y="1187"/>
                    </a:cubicBezTo>
                    <a:cubicBezTo>
                      <a:pt x="438" y="1188"/>
                      <a:pt x="438" y="1188"/>
                      <a:pt x="438" y="1188"/>
                    </a:cubicBezTo>
                    <a:cubicBezTo>
                      <a:pt x="438" y="1188"/>
                      <a:pt x="438" y="1188"/>
                      <a:pt x="438" y="1188"/>
                    </a:cubicBezTo>
                    <a:cubicBezTo>
                      <a:pt x="438" y="1188"/>
                      <a:pt x="438" y="1188"/>
                      <a:pt x="438" y="1188"/>
                    </a:cubicBezTo>
                    <a:cubicBezTo>
                      <a:pt x="436" y="1190"/>
                      <a:pt x="436" y="1190"/>
                      <a:pt x="436" y="1190"/>
                    </a:cubicBezTo>
                    <a:cubicBezTo>
                      <a:pt x="436" y="1190"/>
                      <a:pt x="436" y="1190"/>
                      <a:pt x="436" y="1190"/>
                    </a:cubicBezTo>
                    <a:cubicBezTo>
                      <a:pt x="435" y="1192"/>
                      <a:pt x="435" y="1192"/>
                      <a:pt x="435" y="1192"/>
                    </a:cubicBezTo>
                    <a:cubicBezTo>
                      <a:pt x="435" y="1193"/>
                      <a:pt x="435" y="1193"/>
                      <a:pt x="435" y="1193"/>
                    </a:cubicBezTo>
                    <a:cubicBezTo>
                      <a:pt x="433" y="1195"/>
                      <a:pt x="433" y="1195"/>
                      <a:pt x="433" y="1195"/>
                    </a:cubicBezTo>
                    <a:cubicBezTo>
                      <a:pt x="433" y="1196"/>
                      <a:pt x="433" y="1196"/>
                      <a:pt x="433" y="1196"/>
                    </a:cubicBezTo>
                    <a:cubicBezTo>
                      <a:pt x="432" y="1196"/>
                      <a:pt x="432" y="1196"/>
                      <a:pt x="432" y="1196"/>
                    </a:cubicBezTo>
                    <a:cubicBezTo>
                      <a:pt x="431" y="1197"/>
                      <a:pt x="431" y="1197"/>
                      <a:pt x="431" y="1197"/>
                    </a:cubicBezTo>
                    <a:cubicBezTo>
                      <a:pt x="431" y="1198"/>
                      <a:pt x="431" y="1198"/>
                      <a:pt x="431" y="1198"/>
                    </a:cubicBezTo>
                    <a:cubicBezTo>
                      <a:pt x="429" y="1199"/>
                      <a:pt x="429" y="1199"/>
                      <a:pt x="429" y="1199"/>
                    </a:cubicBezTo>
                    <a:cubicBezTo>
                      <a:pt x="428" y="1200"/>
                      <a:pt x="428" y="1200"/>
                      <a:pt x="428" y="1200"/>
                    </a:cubicBezTo>
                    <a:cubicBezTo>
                      <a:pt x="428" y="1200"/>
                      <a:pt x="428" y="1200"/>
                      <a:pt x="428" y="1200"/>
                    </a:cubicBezTo>
                    <a:cubicBezTo>
                      <a:pt x="427" y="1200"/>
                      <a:pt x="427" y="1200"/>
                      <a:pt x="427" y="1200"/>
                    </a:cubicBezTo>
                    <a:cubicBezTo>
                      <a:pt x="427" y="1200"/>
                      <a:pt x="427" y="1200"/>
                      <a:pt x="427" y="1200"/>
                    </a:cubicBezTo>
                    <a:cubicBezTo>
                      <a:pt x="426" y="1200"/>
                      <a:pt x="426" y="1200"/>
                      <a:pt x="426" y="1200"/>
                    </a:cubicBezTo>
                    <a:cubicBezTo>
                      <a:pt x="426" y="1201"/>
                      <a:pt x="426" y="1201"/>
                      <a:pt x="426" y="1201"/>
                    </a:cubicBezTo>
                    <a:cubicBezTo>
                      <a:pt x="426" y="1201"/>
                      <a:pt x="426" y="1201"/>
                      <a:pt x="426" y="1201"/>
                    </a:cubicBezTo>
                    <a:cubicBezTo>
                      <a:pt x="425" y="1201"/>
                      <a:pt x="425" y="1201"/>
                      <a:pt x="425" y="1201"/>
                    </a:cubicBezTo>
                    <a:cubicBezTo>
                      <a:pt x="425" y="1201"/>
                      <a:pt x="425" y="1201"/>
                      <a:pt x="425" y="1201"/>
                    </a:cubicBezTo>
                    <a:cubicBezTo>
                      <a:pt x="424" y="1201"/>
                      <a:pt x="424" y="1201"/>
                      <a:pt x="424" y="1201"/>
                    </a:cubicBezTo>
                    <a:cubicBezTo>
                      <a:pt x="423" y="1201"/>
                      <a:pt x="423" y="1201"/>
                      <a:pt x="423" y="1201"/>
                    </a:cubicBezTo>
                    <a:cubicBezTo>
                      <a:pt x="422" y="1201"/>
                      <a:pt x="422" y="1201"/>
                      <a:pt x="422" y="1201"/>
                    </a:cubicBezTo>
                    <a:cubicBezTo>
                      <a:pt x="422" y="1201"/>
                      <a:pt x="422" y="1201"/>
                      <a:pt x="422" y="1201"/>
                    </a:cubicBezTo>
                    <a:cubicBezTo>
                      <a:pt x="422" y="1201"/>
                      <a:pt x="422" y="1201"/>
                      <a:pt x="422" y="1201"/>
                    </a:cubicBezTo>
                    <a:cubicBezTo>
                      <a:pt x="422" y="1202"/>
                      <a:pt x="422" y="1202"/>
                      <a:pt x="422" y="1202"/>
                    </a:cubicBezTo>
                    <a:cubicBezTo>
                      <a:pt x="420" y="1202"/>
                      <a:pt x="420" y="1202"/>
                      <a:pt x="420" y="1202"/>
                    </a:cubicBezTo>
                    <a:cubicBezTo>
                      <a:pt x="419" y="1202"/>
                      <a:pt x="419" y="1202"/>
                      <a:pt x="419" y="1202"/>
                    </a:cubicBezTo>
                    <a:cubicBezTo>
                      <a:pt x="416" y="1201"/>
                      <a:pt x="416" y="1201"/>
                      <a:pt x="416" y="1201"/>
                    </a:cubicBezTo>
                    <a:cubicBezTo>
                      <a:pt x="416" y="1202"/>
                      <a:pt x="416" y="1202"/>
                      <a:pt x="416" y="1202"/>
                    </a:cubicBezTo>
                    <a:cubicBezTo>
                      <a:pt x="416" y="1202"/>
                      <a:pt x="416" y="1202"/>
                      <a:pt x="416" y="1202"/>
                    </a:cubicBezTo>
                    <a:cubicBezTo>
                      <a:pt x="416" y="1202"/>
                      <a:pt x="416" y="1202"/>
                      <a:pt x="416" y="1202"/>
                    </a:cubicBezTo>
                    <a:cubicBezTo>
                      <a:pt x="416" y="1202"/>
                      <a:pt x="416" y="1202"/>
                      <a:pt x="416" y="1202"/>
                    </a:cubicBezTo>
                    <a:cubicBezTo>
                      <a:pt x="415" y="1202"/>
                      <a:pt x="415" y="1202"/>
                      <a:pt x="415" y="1202"/>
                    </a:cubicBezTo>
                    <a:cubicBezTo>
                      <a:pt x="413" y="1202"/>
                      <a:pt x="413" y="1202"/>
                      <a:pt x="413" y="1202"/>
                    </a:cubicBezTo>
                    <a:cubicBezTo>
                      <a:pt x="413" y="1202"/>
                      <a:pt x="413" y="1202"/>
                      <a:pt x="413" y="1202"/>
                    </a:cubicBezTo>
                    <a:cubicBezTo>
                      <a:pt x="413" y="1201"/>
                      <a:pt x="413" y="1201"/>
                      <a:pt x="413" y="1201"/>
                    </a:cubicBezTo>
                    <a:cubicBezTo>
                      <a:pt x="413" y="1201"/>
                      <a:pt x="413" y="1201"/>
                      <a:pt x="413" y="1201"/>
                    </a:cubicBezTo>
                    <a:cubicBezTo>
                      <a:pt x="413" y="1201"/>
                      <a:pt x="413" y="1201"/>
                      <a:pt x="413" y="1201"/>
                    </a:cubicBezTo>
                    <a:cubicBezTo>
                      <a:pt x="415" y="1200"/>
                      <a:pt x="415" y="1200"/>
                      <a:pt x="415" y="1200"/>
                    </a:cubicBezTo>
                    <a:cubicBezTo>
                      <a:pt x="415" y="1200"/>
                      <a:pt x="415" y="1200"/>
                      <a:pt x="415" y="1200"/>
                    </a:cubicBezTo>
                    <a:cubicBezTo>
                      <a:pt x="415" y="1199"/>
                      <a:pt x="415" y="1199"/>
                      <a:pt x="415" y="1199"/>
                    </a:cubicBezTo>
                    <a:cubicBezTo>
                      <a:pt x="415" y="1199"/>
                      <a:pt x="415" y="1199"/>
                      <a:pt x="415" y="1199"/>
                    </a:cubicBezTo>
                    <a:cubicBezTo>
                      <a:pt x="415" y="1199"/>
                      <a:pt x="415" y="1199"/>
                      <a:pt x="415" y="1199"/>
                    </a:cubicBezTo>
                    <a:cubicBezTo>
                      <a:pt x="415" y="1199"/>
                      <a:pt x="415" y="1199"/>
                      <a:pt x="415" y="1199"/>
                    </a:cubicBezTo>
                    <a:cubicBezTo>
                      <a:pt x="414" y="1199"/>
                      <a:pt x="414" y="1199"/>
                      <a:pt x="414" y="1199"/>
                    </a:cubicBezTo>
                    <a:cubicBezTo>
                      <a:pt x="414" y="1199"/>
                      <a:pt x="414" y="1199"/>
                      <a:pt x="414" y="1199"/>
                    </a:cubicBezTo>
                    <a:cubicBezTo>
                      <a:pt x="413" y="1199"/>
                      <a:pt x="413" y="1199"/>
                      <a:pt x="413" y="1199"/>
                    </a:cubicBezTo>
                    <a:cubicBezTo>
                      <a:pt x="412" y="1200"/>
                      <a:pt x="412" y="1200"/>
                      <a:pt x="412" y="1200"/>
                    </a:cubicBezTo>
                    <a:cubicBezTo>
                      <a:pt x="411" y="1200"/>
                      <a:pt x="411" y="1200"/>
                      <a:pt x="411" y="1200"/>
                    </a:cubicBezTo>
                    <a:cubicBezTo>
                      <a:pt x="410" y="1200"/>
                      <a:pt x="410" y="1200"/>
                      <a:pt x="410" y="1200"/>
                    </a:cubicBezTo>
                    <a:cubicBezTo>
                      <a:pt x="410" y="1201"/>
                      <a:pt x="410" y="1201"/>
                      <a:pt x="410" y="1201"/>
                    </a:cubicBezTo>
                    <a:cubicBezTo>
                      <a:pt x="409" y="1201"/>
                      <a:pt x="409" y="1201"/>
                      <a:pt x="409" y="1201"/>
                    </a:cubicBezTo>
                    <a:cubicBezTo>
                      <a:pt x="408" y="1202"/>
                      <a:pt x="408" y="1202"/>
                      <a:pt x="408" y="1202"/>
                    </a:cubicBezTo>
                    <a:cubicBezTo>
                      <a:pt x="407" y="1203"/>
                      <a:pt x="407" y="1203"/>
                      <a:pt x="407" y="1203"/>
                    </a:cubicBezTo>
                    <a:cubicBezTo>
                      <a:pt x="407" y="1203"/>
                      <a:pt x="407" y="1203"/>
                      <a:pt x="407" y="1203"/>
                    </a:cubicBezTo>
                    <a:cubicBezTo>
                      <a:pt x="405" y="1205"/>
                      <a:pt x="405" y="1205"/>
                      <a:pt x="405" y="1205"/>
                    </a:cubicBezTo>
                    <a:cubicBezTo>
                      <a:pt x="405" y="1206"/>
                      <a:pt x="405" y="1206"/>
                      <a:pt x="405" y="1206"/>
                    </a:cubicBezTo>
                    <a:cubicBezTo>
                      <a:pt x="403" y="1207"/>
                      <a:pt x="403" y="1207"/>
                      <a:pt x="403" y="1207"/>
                    </a:cubicBezTo>
                    <a:cubicBezTo>
                      <a:pt x="402" y="1208"/>
                      <a:pt x="402" y="1208"/>
                      <a:pt x="402" y="1208"/>
                    </a:cubicBezTo>
                    <a:cubicBezTo>
                      <a:pt x="401" y="1209"/>
                      <a:pt x="401" y="1209"/>
                      <a:pt x="401" y="1209"/>
                    </a:cubicBezTo>
                    <a:cubicBezTo>
                      <a:pt x="401" y="1209"/>
                      <a:pt x="401" y="1209"/>
                      <a:pt x="401" y="1209"/>
                    </a:cubicBezTo>
                    <a:cubicBezTo>
                      <a:pt x="401" y="1209"/>
                      <a:pt x="401" y="1209"/>
                      <a:pt x="401" y="1209"/>
                    </a:cubicBezTo>
                    <a:cubicBezTo>
                      <a:pt x="401" y="1210"/>
                      <a:pt x="401" y="1210"/>
                      <a:pt x="401" y="1210"/>
                    </a:cubicBezTo>
                    <a:cubicBezTo>
                      <a:pt x="400" y="1210"/>
                      <a:pt x="400" y="1210"/>
                      <a:pt x="400" y="1210"/>
                    </a:cubicBezTo>
                    <a:cubicBezTo>
                      <a:pt x="398" y="1212"/>
                      <a:pt x="398" y="1212"/>
                      <a:pt x="398" y="1212"/>
                    </a:cubicBezTo>
                    <a:cubicBezTo>
                      <a:pt x="397" y="1213"/>
                      <a:pt x="397" y="1213"/>
                      <a:pt x="397" y="1213"/>
                    </a:cubicBezTo>
                    <a:cubicBezTo>
                      <a:pt x="395" y="1213"/>
                      <a:pt x="395" y="1213"/>
                      <a:pt x="395" y="1213"/>
                    </a:cubicBezTo>
                    <a:cubicBezTo>
                      <a:pt x="395" y="1213"/>
                      <a:pt x="395" y="1213"/>
                      <a:pt x="395" y="1213"/>
                    </a:cubicBezTo>
                    <a:cubicBezTo>
                      <a:pt x="394" y="1213"/>
                      <a:pt x="394" y="1213"/>
                      <a:pt x="394" y="1213"/>
                    </a:cubicBezTo>
                    <a:cubicBezTo>
                      <a:pt x="392" y="1215"/>
                      <a:pt x="392" y="1215"/>
                      <a:pt x="392" y="1215"/>
                    </a:cubicBezTo>
                    <a:cubicBezTo>
                      <a:pt x="392" y="1215"/>
                      <a:pt x="392" y="1215"/>
                      <a:pt x="392" y="1215"/>
                    </a:cubicBezTo>
                    <a:cubicBezTo>
                      <a:pt x="391" y="1215"/>
                      <a:pt x="391" y="1215"/>
                      <a:pt x="391" y="1215"/>
                    </a:cubicBezTo>
                    <a:cubicBezTo>
                      <a:pt x="389" y="1215"/>
                      <a:pt x="389" y="1215"/>
                      <a:pt x="389" y="1215"/>
                    </a:cubicBezTo>
                    <a:cubicBezTo>
                      <a:pt x="388" y="1215"/>
                      <a:pt x="388" y="1215"/>
                      <a:pt x="388" y="1215"/>
                    </a:cubicBezTo>
                    <a:cubicBezTo>
                      <a:pt x="388" y="1215"/>
                      <a:pt x="388" y="1215"/>
                      <a:pt x="388" y="1215"/>
                    </a:cubicBezTo>
                    <a:cubicBezTo>
                      <a:pt x="388" y="1214"/>
                      <a:pt x="388" y="1214"/>
                      <a:pt x="388" y="1214"/>
                    </a:cubicBezTo>
                    <a:cubicBezTo>
                      <a:pt x="388" y="1214"/>
                      <a:pt x="388" y="1214"/>
                      <a:pt x="388" y="1214"/>
                    </a:cubicBezTo>
                    <a:cubicBezTo>
                      <a:pt x="387" y="1214"/>
                      <a:pt x="387" y="1214"/>
                      <a:pt x="387" y="1214"/>
                    </a:cubicBezTo>
                    <a:cubicBezTo>
                      <a:pt x="387" y="1214"/>
                      <a:pt x="387" y="1214"/>
                      <a:pt x="387" y="1214"/>
                    </a:cubicBezTo>
                    <a:cubicBezTo>
                      <a:pt x="387" y="1214"/>
                      <a:pt x="387" y="1214"/>
                      <a:pt x="387" y="1214"/>
                    </a:cubicBezTo>
                    <a:cubicBezTo>
                      <a:pt x="387" y="1214"/>
                      <a:pt x="387" y="1214"/>
                      <a:pt x="387" y="1214"/>
                    </a:cubicBezTo>
                    <a:cubicBezTo>
                      <a:pt x="387" y="1213"/>
                      <a:pt x="387" y="1213"/>
                      <a:pt x="387" y="1213"/>
                    </a:cubicBezTo>
                    <a:cubicBezTo>
                      <a:pt x="387" y="1213"/>
                      <a:pt x="387" y="1213"/>
                      <a:pt x="387" y="1213"/>
                    </a:cubicBezTo>
                    <a:cubicBezTo>
                      <a:pt x="387" y="1212"/>
                      <a:pt x="387" y="1212"/>
                      <a:pt x="387" y="1212"/>
                    </a:cubicBezTo>
                    <a:cubicBezTo>
                      <a:pt x="386" y="1213"/>
                      <a:pt x="386" y="1213"/>
                      <a:pt x="386" y="1213"/>
                    </a:cubicBezTo>
                    <a:cubicBezTo>
                      <a:pt x="385" y="1214"/>
                      <a:pt x="385" y="1214"/>
                      <a:pt x="385" y="1214"/>
                    </a:cubicBezTo>
                    <a:cubicBezTo>
                      <a:pt x="385" y="1214"/>
                      <a:pt x="385" y="1214"/>
                      <a:pt x="385" y="1214"/>
                    </a:cubicBezTo>
                    <a:cubicBezTo>
                      <a:pt x="385" y="1215"/>
                      <a:pt x="385" y="1215"/>
                      <a:pt x="385" y="1215"/>
                    </a:cubicBezTo>
                    <a:cubicBezTo>
                      <a:pt x="384" y="1216"/>
                      <a:pt x="384" y="1216"/>
                      <a:pt x="384" y="1216"/>
                    </a:cubicBezTo>
                    <a:cubicBezTo>
                      <a:pt x="383" y="1216"/>
                      <a:pt x="383" y="1216"/>
                      <a:pt x="383" y="1216"/>
                    </a:cubicBezTo>
                    <a:cubicBezTo>
                      <a:pt x="381" y="1218"/>
                      <a:pt x="381" y="1218"/>
                      <a:pt x="381" y="1218"/>
                    </a:cubicBezTo>
                    <a:cubicBezTo>
                      <a:pt x="381" y="1218"/>
                      <a:pt x="381" y="1218"/>
                      <a:pt x="381" y="1218"/>
                    </a:cubicBezTo>
                    <a:cubicBezTo>
                      <a:pt x="380" y="1219"/>
                      <a:pt x="380" y="1219"/>
                      <a:pt x="380" y="1219"/>
                    </a:cubicBezTo>
                    <a:cubicBezTo>
                      <a:pt x="380" y="1219"/>
                      <a:pt x="380" y="1219"/>
                      <a:pt x="380" y="1219"/>
                    </a:cubicBezTo>
                    <a:cubicBezTo>
                      <a:pt x="380" y="1219"/>
                      <a:pt x="380" y="1219"/>
                      <a:pt x="380" y="1219"/>
                    </a:cubicBezTo>
                    <a:cubicBezTo>
                      <a:pt x="380" y="1219"/>
                      <a:pt x="380" y="1219"/>
                      <a:pt x="380" y="1219"/>
                    </a:cubicBezTo>
                    <a:cubicBezTo>
                      <a:pt x="379" y="1220"/>
                      <a:pt x="379" y="1220"/>
                      <a:pt x="379" y="1220"/>
                    </a:cubicBezTo>
                    <a:cubicBezTo>
                      <a:pt x="379" y="1221"/>
                      <a:pt x="379" y="1221"/>
                      <a:pt x="379" y="1221"/>
                    </a:cubicBezTo>
                    <a:cubicBezTo>
                      <a:pt x="379" y="1221"/>
                      <a:pt x="379" y="1221"/>
                      <a:pt x="379" y="1221"/>
                    </a:cubicBezTo>
                    <a:cubicBezTo>
                      <a:pt x="379" y="1221"/>
                      <a:pt x="379" y="1221"/>
                      <a:pt x="379" y="1221"/>
                    </a:cubicBezTo>
                    <a:cubicBezTo>
                      <a:pt x="378" y="1223"/>
                      <a:pt x="378" y="1223"/>
                      <a:pt x="378" y="1223"/>
                    </a:cubicBezTo>
                    <a:cubicBezTo>
                      <a:pt x="377" y="1223"/>
                      <a:pt x="377" y="1223"/>
                      <a:pt x="377" y="1223"/>
                    </a:cubicBezTo>
                    <a:cubicBezTo>
                      <a:pt x="376" y="1224"/>
                      <a:pt x="376" y="1224"/>
                      <a:pt x="376" y="1224"/>
                    </a:cubicBezTo>
                    <a:cubicBezTo>
                      <a:pt x="376" y="1224"/>
                      <a:pt x="376" y="1224"/>
                      <a:pt x="376" y="1224"/>
                    </a:cubicBezTo>
                    <a:cubicBezTo>
                      <a:pt x="375" y="1226"/>
                      <a:pt x="375" y="1226"/>
                      <a:pt x="375" y="1226"/>
                    </a:cubicBezTo>
                    <a:cubicBezTo>
                      <a:pt x="374" y="1226"/>
                      <a:pt x="374" y="1226"/>
                      <a:pt x="374" y="1226"/>
                    </a:cubicBezTo>
                    <a:cubicBezTo>
                      <a:pt x="374" y="1226"/>
                      <a:pt x="374" y="1226"/>
                      <a:pt x="374" y="1226"/>
                    </a:cubicBezTo>
                    <a:cubicBezTo>
                      <a:pt x="373" y="1226"/>
                      <a:pt x="373" y="1226"/>
                      <a:pt x="373" y="1226"/>
                    </a:cubicBezTo>
                    <a:cubicBezTo>
                      <a:pt x="373" y="1227"/>
                      <a:pt x="373" y="1227"/>
                      <a:pt x="373" y="1227"/>
                    </a:cubicBezTo>
                    <a:cubicBezTo>
                      <a:pt x="373" y="1227"/>
                      <a:pt x="373" y="1227"/>
                      <a:pt x="373" y="1227"/>
                    </a:cubicBezTo>
                    <a:cubicBezTo>
                      <a:pt x="372" y="1228"/>
                      <a:pt x="372" y="1228"/>
                      <a:pt x="372" y="1228"/>
                    </a:cubicBezTo>
                    <a:cubicBezTo>
                      <a:pt x="372" y="1228"/>
                      <a:pt x="372" y="1228"/>
                      <a:pt x="372" y="1228"/>
                    </a:cubicBezTo>
                    <a:cubicBezTo>
                      <a:pt x="372" y="1228"/>
                      <a:pt x="372" y="1228"/>
                      <a:pt x="372" y="1228"/>
                    </a:cubicBezTo>
                    <a:cubicBezTo>
                      <a:pt x="373" y="1228"/>
                      <a:pt x="373" y="1228"/>
                      <a:pt x="373" y="1228"/>
                    </a:cubicBezTo>
                    <a:cubicBezTo>
                      <a:pt x="373" y="1228"/>
                      <a:pt x="373" y="1228"/>
                      <a:pt x="373" y="1228"/>
                    </a:cubicBezTo>
                    <a:cubicBezTo>
                      <a:pt x="373" y="1229"/>
                      <a:pt x="373" y="1229"/>
                      <a:pt x="373" y="1229"/>
                    </a:cubicBezTo>
                    <a:cubicBezTo>
                      <a:pt x="373" y="1229"/>
                      <a:pt x="373" y="1229"/>
                      <a:pt x="373" y="1229"/>
                    </a:cubicBezTo>
                    <a:cubicBezTo>
                      <a:pt x="372" y="1231"/>
                      <a:pt x="372" y="1231"/>
                      <a:pt x="372" y="1231"/>
                    </a:cubicBezTo>
                    <a:cubicBezTo>
                      <a:pt x="372" y="1231"/>
                      <a:pt x="372" y="1231"/>
                      <a:pt x="372" y="1231"/>
                    </a:cubicBezTo>
                    <a:cubicBezTo>
                      <a:pt x="371" y="1231"/>
                      <a:pt x="371" y="1231"/>
                      <a:pt x="371" y="1231"/>
                    </a:cubicBezTo>
                    <a:cubicBezTo>
                      <a:pt x="371" y="1232"/>
                      <a:pt x="371" y="1232"/>
                      <a:pt x="371" y="1232"/>
                    </a:cubicBezTo>
                    <a:cubicBezTo>
                      <a:pt x="371" y="1232"/>
                      <a:pt x="371" y="1232"/>
                      <a:pt x="371" y="1232"/>
                    </a:cubicBezTo>
                    <a:cubicBezTo>
                      <a:pt x="372" y="1233"/>
                      <a:pt x="372" y="1233"/>
                      <a:pt x="372" y="1233"/>
                    </a:cubicBezTo>
                    <a:cubicBezTo>
                      <a:pt x="372" y="1233"/>
                      <a:pt x="372" y="1233"/>
                      <a:pt x="372" y="1233"/>
                    </a:cubicBezTo>
                    <a:cubicBezTo>
                      <a:pt x="372" y="1233"/>
                      <a:pt x="372" y="1233"/>
                      <a:pt x="372" y="1233"/>
                    </a:cubicBezTo>
                    <a:cubicBezTo>
                      <a:pt x="372" y="1234"/>
                      <a:pt x="372" y="1234"/>
                      <a:pt x="372" y="1234"/>
                    </a:cubicBezTo>
                    <a:cubicBezTo>
                      <a:pt x="371" y="1235"/>
                      <a:pt x="371" y="1235"/>
                      <a:pt x="371" y="1235"/>
                    </a:cubicBezTo>
                    <a:cubicBezTo>
                      <a:pt x="371" y="1235"/>
                      <a:pt x="371" y="1235"/>
                      <a:pt x="371" y="1235"/>
                    </a:cubicBezTo>
                    <a:cubicBezTo>
                      <a:pt x="371" y="1236"/>
                      <a:pt x="371" y="1236"/>
                      <a:pt x="371" y="1236"/>
                    </a:cubicBezTo>
                    <a:cubicBezTo>
                      <a:pt x="370" y="1237"/>
                      <a:pt x="370" y="1237"/>
                      <a:pt x="370" y="1237"/>
                    </a:cubicBezTo>
                    <a:cubicBezTo>
                      <a:pt x="370" y="1237"/>
                      <a:pt x="370" y="1237"/>
                      <a:pt x="370" y="1237"/>
                    </a:cubicBezTo>
                    <a:cubicBezTo>
                      <a:pt x="370" y="1237"/>
                      <a:pt x="370" y="1237"/>
                      <a:pt x="370" y="1237"/>
                    </a:cubicBezTo>
                    <a:cubicBezTo>
                      <a:pt x="370" y="1238"/>
                      <a:pt x="370" y="1238"/>
                      <a:pt x="370" y="1238"/>
                    </a:cubicBezTo>
                    <a:cubicBezTo>
                      <a:pt x="370" y="1238"/>
                      <a:pt x="370" y="1238"/>
                      <a:pt x="370" y="1238"/>
                    </a:cubicBezTo>
                    <a:cubicBezTo>
                      <a:pt x="368" y="1240"/>
                      <a:pt x="368" y="1240"/>
                      <a:pt x="368" y="1240"/>
                    </a:cubicBezTo>
                    <a:cubicBezTo>
                      <a:pt x="368" y="1241"/>
                      <a:pt x="368" y="1241"/>
                      <a:pt x="368" y="1241"/>
                    </a:cubicBezTo>
                    <a:cubicBezTo>
                      <a:pt x="366" y="1243"/>
                      <a:pt x="366" y="1243"/>
                      <a:pt x="366" y="1243"/>
                    </a:cubicBezTo>
                    <a:cubicBezTo>
                      <a:pt x="365" y="1244"/>
                      <a:pt x="365" y="1244"/>
                      <a:pt x="365" y="1244"/>
                    </a:cubicBezTo>
                    <a:cubicBezTo>
                      <a:pt x="365" y="1244"/>
                      <a:pt x="365" y="1244"/>
                      <a:pt x="365" y="1244"/>
                    </a:cubicBezTo>
                    <a:cubicBezTo>
                      <a:pt x="364" y="1244"/>
                      <a:pt x="364" y="1244"/>
                      <a:pt x="364" y="1244"/>
                    </a:cubicBezTo>
                    <a:cubicBezTo>
                      <a:pt x="363" y="1245"/>
                      <a:pt x="363" y="1245"/>
                      <a:pt x="363" y="1245"/>
                    </a:cubicBezTo>
                    <a:cubicBezTo>
                      <a:pt x="362" y="1246"/>
                      <a:pt x="362" y="1246"/>
                      <a:pt x="362" y="1246"/>
                    </a:cubicBezTo>
                    <a:cubicBezTo>
                      <a:pt x="362" y="1246"/>
                      <a:pt x="362" y="1246"/>
                      <a:pt x="362" y="1246"/>
                    </a:cubicBezTo>
                    <a:cubicBezTo>
                      <a:pt x="361" y="1246"/>
                      <a:pt x="361" y="1246"/>
                      <a:pt x="361" y="1246"/>
                    </a:cubicBezTo>
                    <a:cubicBezTo>
                      <a:pt x="361" y="1247"/>
                      <a:pt x="361" y="1247"/>
                      <a:pt x="361" y="1247"/>
                    </a:cubicBezTo>
                    <a:cubicBezTo>
                      <a:pt x="360" y="1247"/>
                      <a:pt x="360" y="1247"/>
                      <a:pt x="360" y="1247"/>
                    </a:cubicBezTo>
                    <a:cubicBezTo>
                      <a:pt x="359" y="1248"/>
                      <a:pt x="359" y="1248"/>
                      <a:pt x="359" y="1248"/>
                    </a:cubicBezTo>
                    <a:cubicBezTo>
                      <a:pt x="358" y="1248"/>
                      <a:pt x="358" y="1248"/>
                      <a:pt x="358" y="1248"/>
                    </a:cubicBezTo>
                    <a:cubicBezTo>
                      <a:pt x="358" y="1248"/>
                      <a:pt x="358" y="1248"/>
                      <a:pt x="358" y="1248"/>
                    </a:cubicBezTo>
                    <a:cubicBezTo>
                      <a:pt x="358" y="1249"/>
                      <a:pt x="358" y="1249"/>
                      <a:pt x="358" y="1249"/>
                    </a:cubicBezTo>
                    <a:cubicBezTo>
                      <a:pt x="357" y="1249"/>
                      <a:pt x="357" y="1249"/>
                      <a:pt x="357" y="1249"/>
                    </a:cubicBezTo>
                    <a:cubicBezTo>
                      <a:pt x="356" y="1249"/>
                      <a:pt x="356" y="1249"/>
                      <a:pt x="356" y="1249"/>
                    </a:cubicBezTo>
                    <a:cubicBezTo>
                      <a:pt x="356" y="1249"/>
                      <a:pt x="356" y="1249"/>
                      <a:pt x="356" y="1249"/>
                    </a:cubicBezTo>
                    <a:cubicBezTo>
                      <a:pt x="355" y="1249"/>
                      <a:pt x="355" y="1249"/>
                      <a:pt x="355" y="1249"/>
                    </a:cubicBezTo>
                    <a:cubicBezTo>
                      <a:pt x="354" y="1249"/>
                      <a:pt x="354" y="1249"/>
                      <a:pt x="354" y="1249"/>
                    </a:cubicBezTo>
                    <a:cubicBezTo>
                      <a:pt x="354" y="1249"/>
                      <a:pt x="354" y="1249"/>
                      <a:pt x="354" y="1249"/>
                    </a:cubicBezTo>
                    <a:cubicBezTo>
                      <a:pt x="353" y="1249"/>
                      <a:pt x="353" y="1249"/>
                      <a:pt x="353" y="1249"/>
                    </a:cubicBezTo>
                    <a:cubicBezTo>
                      <a:pt x="352" y="1249"/>
                      <a:pt x="352" y="1249"/>
                      <a:pt x="352" y="1249"/>
                    </a:cubicBezTo>
                    <a:cubicBezTo>
                      <a:pt x="351" y="1249"/>
                      <a:pt x="351" y="1249"/>
                      <a:pt x="351" y="1249"/>
                    </a:cubicBezTo>
                    <a:cubicBezTo>
                      <a:pt x="350" y="1249"/>
                      <a:pt x="350" y="1249"/>
                      <a:pt x="350" y="1249"/>
                    </a:cubicBezTo>
                    <a:cubicBezTo>
                      <a:pt x="349" y="1249"/>
                      <a:pt x="349" y="1249"/>
                      <a:pt x="349" y="1249"/>
                    </a:cubicBezTo>
                    <a:cubicBezTo>
                      <a:pt x="349" y="1249"/>
                      <a:pt x="349" y="1249"/>
                      <a:pt x="349" y="1249"/>
                    </a:cubicBezTo>
                    <a:cubicBezTo>
                      <a:pt x="348" y="1249"/>
                      <a:pt x="348" y="1249"/>
                      <a:pt x="348" y="1249"/>
                    </a:cubicBezTo>
                    <a:cubicBezTo>
                      <a:pt x="346" y="1249"/>
                      <a:pt x="346" y="1249"/>
                      <a:pt x="346" y="1249"/>
                    </a:cubicBezTo>
                    <a:cubicBezTo>
                      <a:pt x="346" y="1249"/>
                      <a:pt x="346" y="1249"/>
                      <a:pt x="346" y="1249"/>
                    </a:cubicBezTo>
                    <a:cubicBezTo>
                      <a:pt x="345" y="1249"/>
                      <a:pt x="345" y="1249"/>
                      <a:pt x="345" y="1249"/>
                    </a:cubicBezTo>
                    <a:cubicBezTo>
                      <a:pt x="345" y="1249"/>
                      <a:pt x="345" y="1249"/>
                      <a:pt x="345" y="1249"/>
                    </a:cubicBezTo>
                    <a:cubicBezTo>
                      <a:pt x="344" y="1249"/>
                      <a:pt x="344" y="1249"/>
                      <a:pt x="344" y="1249"/>
                    </a:cubicBezTo>
                    <a:cubicBezTo>
                      <a:pt x="342" y="1249"/>
                      <a:pt x="342" y="1249"/>
                      <a:pt x="342" y="1249"/>
                    </a:cubicBezTo>
                    <a:cubicBezTo>
                      <a:pt x="342" y="1249"/>
                      <a:pt x="342" y="1249"/>
                      <a:pt x="342" y="1249"/>
                    </a:cubicBezTo>
                    <a:cubicBezTo>
                      <a:pt x="341" y="1249"/>
                      <a:pt x="341" y="1249"/>
                      <a:pt x="341" y="1249"/>
                    </a:cubicBezTo>
                    <a:cubicBezTo>
                      <a:pt x="340" y="1248"/>
                      <a:pt x="340" y="1248"/>
                      <a:pt x="340" y="1248"/>
                    </a:cubicBezTo>
                    <a:cubicBezTo>
                      <a:pt x="339" y="1248"/>
                      <a:pt x="339" y="1248"/>
                      <a:pt x="339" y="1248"/>
                    </a:cubicBezTo>
                    <a:cubicBezTo>
                      <a:pt x="337" y="1247"/>
                      <a:pt x="337" y="1247"/>
                      <a:pt x="337" y="1247"/>
                    </a:cubicBezTo>
                    <a:cubicBezTo>
                      <a:pt x="336" y="1247"/>
                      <a:pt x="336" y="1247"/>
                      <a:pt x="336" y="1247"/>
                    </a:cubicBezTo>
                    <a:cubicBezTo>
                      <a:pt x="336" y="1247"/>
                      <a:pt x="336" y="1247"/>
                      <a:pt x="336" y="1247"/>
                    </a:cubicBezTo>
                    <a:cubicBezTo>
                      <a:pt x="335" y="1247"/>
                      <a:pt x="335" y="1247"/>
                      <a:pt x="335" y="1247"/>
                    </a:cubicBezTo>
                    <a:cubicBezTo>
                      <a:pt x="335" y="1247"/>
                      <a:pt x="335" y="1247"/>
                      <a:pt x="335" y="1247"/>
                    </a:cubicBezTo>
                    <a:cubicBezTo>
                      <a:pt x="335" y="1248"/>
                      <a:pt x="335" y="1248"/>
                      <a:pt x="335" y="1248"/>
                    </a:cubicBezTo>
                    <a:cubicBezTo>
                      <a:pt x="335" y="1248"/>
                      <a:pt x="335" y="1248"/>
                      <a:pt x="335" y="1248"/>
                    </a:cubicBezTo>
                    <a:cubicBezTo>
                      <a:pt x="335" y="1249"/>
                      <a:pt x="335" y="1249"/>
                      <a:pt x="335" y="1249"/>
                    </a:cubicBezTo>
                    <a:cubicBezTo>
                      <a:pt x="335" y="1249"/>
                      <a:pt x="335" y="1249"/>
                      <a:pt x="335" y="1249"/>
                    </a:cubicBezTo>
                    <a:cubicBezTo>
                      <a:pt x="335" y="1249"/>
                      <a:pt x="335" y="1249"/>
                      <a:pt x="335" y="1249"/>
                    </a:cubicBezTo>
                    <a:cubicBezTo>
                      <a:pt x="335" y="1250"/>
                      <a:pt x="335" y="1250"/>
                      <a:pt x="335" y="1250"/>
                    </a:cubicBezTo>
                    <a:cubicBezTo>
                      <a:pt x="334" y="1252"/>
                      <a:pt x="334" y="1252"/>
                      <a:pt x="334" y="1252"/>
                    </a:cubicBezTo>
                    <a:cubicBezTo>
                      <a:pt x="334" y="1252"/>
                      <a:pt x="334" y="1252"/>
                      <a:pt x="334" y="1252"/>
                    </a:cubicBezTo>
                    <a:cubicBezTo>
                      <a:pt x="334" y="1253"/>
                      <a:pt x="334" y="1253"/>
                      <a:pt x="334" y="1253"/>
                    </a:cubicBezTo>
                    <a:cubicBezTo>
                      <a:pt x="334" y="1253"/>
                      <a:pt x="334" y="1253"/>
                      <a:pt x="334" y="1253"/>
                    </a:cubicBezTo>
                    <a:cubicBezTo>
                      <a:pt x="334" y="1254"/>
                      <a:pt x="334" y="1254"/>
                      <a:pt x="334" y="1254"/>
                    </a:cubicBezTo>
                    <a:cubicBezTo>
                      <a:pt x="334" y="1254"/>
                      <a:pt x="334" y="1254"/>
                      <a:pt x="334" y="1254"/>
                    </a:cubicBezTo>
                    <a:cubicBezTo>
                      <a:pt x="333" y="1255"/>
                      <a:pt x="333" y="1255"/>
                      <a:pt x="333" y="1255"/>
                    </a:cubicBezTo>
                    <a:cubicBezTo>
                      <a:pt x="333" y="1255"/>
                      <a:pt x="333" y="1255"/>
                      <a:pt x="333" y="1255"/>
                    </a:cubicBezTo>
                    <a:cubicBezTo>
                      <a:pt x="333" y="1256"/>
                      <a:pt x="333" y="1256"/>
                      <a:pt x="333" y="1256"/>
                    </a:cubicBezTo>
                    <a:cubicBezTo>
                      <a:pt x="333" y="1256"/>
                      <a:pt x="333" y="1256"/>
                      <a:pt x="333" y="1256"/>
                    </a:cubicBezTo>
                    <a:cubicBezTo>
                      <a:pt x="332" y="1257"/>
                      <a:pt x="332" y="1257"/>
                      <a:pt x="332" y="1257"/>
                    </a:cubicBezTo>
                    <a:cubicBezTo>
                      <a:pt x="332" y="1258"/>
                      <a:pt x="332" y="1258"/>
                      <a:pt x="332" y="1258"/>
                    </a:cubicBezTo>
                    <a:cubicBezTo>
                      <a:pt x="332" y="1258"/>
                      <a:pt x="332" y="1258"/>
                      <a:pt x="332" y="1258"/>
                    </a:cubicBezTo>
                    <a:cubicBezTo>
                      <a:pt x="332" y="1258"/>
                      <a:pt x="332" y="1258"/>
                      <a:pt x="332" y="1258"/>
                    </a:cubicBezTo>
                    <a:cubicBezTo>
                      <a:pt x="331" y="1259"/>
                      <a:pt x="331" y="1259"/>
                      <a:pt x="331" y="1259"/>
                    </a:cubicBezTo>
                    <a:cubicBezTo>
                      <a:pt x="331" y="1259"/>
                      <a:pt x="331" y="1259"/>
                      <a:pt x="331" y="1259"/>
                    </a:cubicBezTo>
                    <a:cubicBezTo>
                      <a:pt x="331" y="1259"/>
                      <a:pt x="331" y="1259"/>
                      <a:pt x="331" y="1259"/>
                    </a:cubicBezTo>
                    <a:cubicBezTo>
                      <a:pt x="331" y="1259"/>
                      <a:pt x="331" y="1259"/>
                      <a:pt x="331" y="1259"/>
                    </a:cubicBezTo>
                    <a:cubicBezTo>
                      <a:pt x="329" y="1260"/>
                      <a:pt x="329" y="1260"/>
                      <a:pt x="329" y="1260"/>
                    </a:cubicBezTo>
                    <a:cubicBezTo>
                      <a:pt x="329" y="1260"/>
                      <a:pt x="329" y="1260"/>
                      <a:pt x="329" y="1260"/>
                    </a:cubicBezTo>
                    <a:cubicBezTo>
                      <a:pt x="327" y="1260"/>
                      <a:pt x="327" y="1260"/>
                      <a:pt x="327" y="1260"/>
                    </a:cubicBezTo>
                    <a:cubicBezTo>
                      <a:pt x="327" y="1260"/>
                      <a:pt x="327" y="1260"/>
                      <a:pt x="327" y="1260"/>
                    </a:cubicBezTo>
                    <a:cubicBezTo>
                      <a:pt x="326" y="1261"/>
                      <a:pt x="326" y="1261"/>
                      <a:pt x="326" y="1261"/>
                    </a:cubicBezTo>
                    <a:cubicBezTo>
                      <a:pt x="326" y="1261"/>
                      <a:pt x="326" y="1261"/>
                      <a:pt x="326" y="1261"/>
                    </a:cubicBezTo>
                    <a:cubicBezTo>
                      <a:pt x="325" y="1261"/>
                      <a:pt x="325" y="1261"/>
                      <a:pt x="325" y="1261"/>
                    </a:cubicBezTo>
                    <a:cubicBezTo>
                      <a:pt x="326" y="1261"/>
                      <a:pt x="326" y="1261"/>
                      <a:pt x="326" y="1261"/>
                    </a:cubicBezTo>
                    <a:cubicBezTo>
                      <a:pt x="326" y="1261"/>
                      <a:pt x="326" y="1261"/>
                      <a:pt x="326" y="1261"/>
                    </a:cubicBezTo>
                    <a:cubicBezTo>
                      <a:pt x="327" y="1261"/>
                      <a:pt x="327" y="1261"/>
                      <a:pt x="327" y="1261"/>
                    </a:cubicBezTo>
                    <a:cubicBezTo>
                      <a:pt x="328" y="1262"/>
                      <a:pt x="328" y="1262"/>
                      <a:pt x="328" y="1262"/>
                    </a:cubicBezTo>
                    <a:cubicBezTo>
                      <a:pt x="329" y="1262"/>
                      <a:pt x="329" y="1262"/>
                      <a:pt x="329" y="1262"/>
                    </a:cubicBezTo>
                    <a:cubicBezTo>
                      <a:pt x="329" y="1262"/>
                      <a:pt x="329" y="1262"/>
                      <a:pt x="329" y="1262"/>
                    </a:cubicBezTo>
                    <a:cubicBezTo>
                      <a:pt x="329" y="1263"/>
                      <a:pt x="329" y="1263"/>
                      <a:pt x="329" y="1263"/>
                    </a:cubicBezTo>
                    <a:cubicBezTo>
                      <a:pt x="330" y="1263"/>
                      <a:pt x="330" y="1263"/>
                      <a:pt x="330" y="1263"/>
                    </a:cubicBezTo>
                    <a:cubicBezTo>
                      <a:pt x="330" y="1264"/>
                      <a:pt x="330" y="1264"/>
                      <a:pt x="330" y="1264"/>
                    </a:cubicBezTo>
                    <a:cubicBezTo>
                      <a:pt x="330" y="1264"/>
                      <a:pt x="330" y="1264"/>
                      <a:pt x="330" y="1264"/>
                    </a:cubicBezTo>
                    <a:cubicBezTo>
                      <a:pt x="331" y="1264"/>
                      <a:pt x="331" y="1264"/>
                      <a:pt x="331" y="1264"/>
                    </a:cubicBezTo>
                    <a:cubicBezTo>
                      <a:pt x="331" y="1265"/>
                      <a:pt x="331" y="1265"/>
                      <a:pt x="331" y="1265"/>
                    </a:cubicBezTo>
                    <a:cubicBezTo>
                      <a:pt x="332" y="1266"/>
                      <a:pt x="332" y="1266"/>
                      <a:pt x="332" y="1266"/>
                    </a:cubicBezTo>
                    <a:cubicBezTo>
                      <a:pt x="333" y="1268"/>
                      <a:pt x="333" y="1268"/>
                      <a:pt x="333" y="1268"/>
                    </a:cubicBezTo>
                    <a:cubicBezTo>
                      <a:pt x="333" y="1269"/>
                      <a:pt x="333" y="1269"/>
                      <a:pt x="333" y="1269"/>
                    </a:cubicBezTo>
                    <a:cubicBezTo>
                      <a:pt x="333" y="1269"/>
                      <a:pt x="333" y="1269"/>
                      <a:pt x="333" y="1269"/>
                    </a:cubicBezTo>
                    <a:cubicBezTo>
                      <a:pt x="334" y="1269"/>
                      <a:pt x="334" y="1269"/>
                      <a:pt x="334" y="1269"/>
                    </a:cubicBezTo>
                    <a:cubicBezTo>
                      <a:pt x="334" y="1270"/>
                      <a:pt x="334" y="1270"/>
                      <a:pt x="334" y="1270"/>
                    </a:cubicBezTo>
                    <a:cubicBezTo>
                      <a:pt x="335" y="1270"/>
                      <a:pt x="335" y="1270"/>
                      <a:pt x="335" y="1270"/>
                    </a:cubicBezTo>
                    <a:cubicBezTo>
                      <a:pt x="335" y="1271"/>
                      <a:pt x="335" y="1271"/>
                      <a:pt x="335" y="1271"/>
                    </a:cubicBezTo>
                    <a:cubicBezTo>
                      <a:pt x="336" y="1271"/>
                      <a:pt x="336" y="1271"/>
                      <a:pt x="336" y="1271"/>
                    </a:cubicBezTo>
                    <a:cubicBezTo>
                      <a:pt x="337" y="1271"/>
                      <a:pt x="337" y="1271"/>
                      <a:pt x="337" y="1271"/>
                    </a:cubicBezTo>
                    <a:cubicBezTo>
                      <a:pt x="337" y="1271"/>
                      <a:pt x="337" y="1271"/>
                      <a:pt x="337" y="1271"/>
                    </a:cubicBezTo>
                    <a:cubicBezTo>
                      <a:pt x="337" y="1272"/>
                      <a:pt x="337" y="1272"/>
                      <a:pt x="337" y="1272"/>
                    </a:cubicBezTo>
                    <a:cubicBezTo>
                      <a:pt x="338" y="1272"/>
                      <a:pt x="338" y="1272"/>
                      <a:pt x="338" y="1272"/>
                    </a:cubicBezTo>
                    <a:cubicBezTo>
                      <a:pt x="338" y="1272"/>
                      <a:pt x="338" y="1272"/>
                      <a:pt x="338" y="1272"/>
                    </a:cubicBezTo>
                    <a:cubicBezTo>
                      <a:pt x="338" y="1272"/>
                      <a:pt x="338" y="1272"/>
                      <a:pt x="338" y="1272"/>
                    </a:cubicBezTo>
                    <a:cubicBezTo>
                      <a:pt x="338" y="1272"/>
                      <a:pt x="338" y="1272"/>
                      <a:pt x="338" y="1272"/>
                    </a:cubicBezTo>
                    <a:cubicBezTo>
                      <a:pt x="339" y="1273"/>
                      <a:pt x="339" y="1273"/>
                      <a:pt x="339" y="1273"/>
                    </a:cubicBezTo>
                    <a:cubicBezTo>
                      <a:pt x="339" y="1273"/>
                      <a:pt x="339" y="1273"/>
                      <a:pt x="339" y="1273"/>
                    </a:cubicBezTo>
                    <a:cubicBezTo>
                      <a:pt x="340" y="1273"/>
                      <a:pt x="340" y="1273"/>
                      <a:pt x="340" y="1273"/>
                    </a:cubicBezTo>
                    <a:cubicBezTo>
                      <a:pt x="341" y="1274"/>
                      <a:pt x="341" y="1274"/>
                      <a:pt x="341" y="1274"/>
                    </a:cubicBezTo>
                    <a:cubicBezTo>
                      <a:pt x="341" y="1275"/>
                      <a:pt x="341" y="1275"/>
                      <a:pt x="341" y="1275"/>
                    </a:cubicBezTo>
                    <a:cubicBezTo>
                      <a:pt x="341" y="1275"/>
                      <a:pt x="341" y="1275"/>
                      <a:pt x="341" y="1275"/>
                    </a:cubicBezTo>
                    <a:cubicBezTo>
                      <a:pt x="341" y="1275"/>
                      <a:pt x="341" y="1275"/>
                      <a:pt x="341" y="1275"/>
                    </a:cubicBezTo>
                    <a:cubicBezTo>
                      <a:pt x="342" y="1276"/>
                      <a:pt x="342" y="1276"/>
                      <a:pt x="342" y="1276"/>
                    </a:cubicBezTo>
                    <a:cubicBezTo>
                      <a:pt x="342" y="1277"/>
                      <a:pt x="342" y="1277"/>
                      <a:pt x="342" y="1277"/>
                    </a:cubicBezTo>
                    <a:cubicBezTo>
                      <a:pt x="343" y="1277"/>
                      <a:pt x="343" y="1277"/>
                      <a:pt x="343" y="1277"/>
                    </a:cubicBezTo>
                    <a:cubicBezTo>
                      <a:pt x="343" y="1278"/>
                      <a:pt x="343" y="1278"/>
                      <a:pt x="343" y="1278"/>
                    </a:cubicBezTo>
                    <a:cubicBezTo>
                      <a:pt x="344" y="1279"/>
                      <a:pt x="344" y="1279"/>
                      <a:pt x="344" y="1279"/>
                    </a:cubicBezTo>
                    <a:cubicBezTo>
                      <a:pt x="344" y="1279"/>
                      <a:pt x="344" y="1279"/>
                      <a:pt x="344" y="1279"/>
                    </a:cubicBezTo>
                    <a:cubicBezTo>
                      <a:pt x="345" y="1280"/>
                      <a:pt x="345" y="1280"/>
                      <a:pt x="345" y="1280"/>
                    </a:cubicBezTo>
                    <a:cubicBezTo>
                      <a:pt x="345" y="1280"/>
                      <a:pt x="345" y="1280"/>
                      <a:pt x="345" y="1280"/>
                    </a:cubicBezTo>
                    <a:cubicBezTo>
                      <a:pt x="346" y="1281"/>
                      <a:pt x="346" y="1281"/>
                      <a:pt x="346" y="1281"/>
                    </a:cubicBezTo>
                    <a:cubicBezTo>
                      <a:pt x="346" y="1282"/>
                      <a:pt x="346" y="1282"/>
                      <a:pt x="346" y="1282"/>
                    </a:cubicBezTo>
                    <a:cubicBezTo>
                      <a:pt x="346" y="1283"/>
                      <a:pt x="346" y="1283"/>
                      <a:pt x="346" y="1283"/>
                    </a:cubicBezTo>
                    <a:cubicBezTo>
                      <a:pt x="347" y="1283"/>
                      <a:pt x="347" y="1283"/>
                      <a:pt x="347" y="1283"/>
                    </a:cubicBezTo>
                    <a:cubicBezTo>
                      <a:pt x="347" y="1284"/>
                      <a:pt x="347" y="1284"/>
                      <a:pt x="347" y="1284"/>
                    </a:cubicBezTo>
                    <a:cubicBezTo>
                      <a:pt x="348" y="1284"/>
                      <a:pt x="348" y="1284"/>
                      <a:pt x="348" y="1284"/>
                    </a:cubicBezTo>
                    <a:cubicBezTo>
                      <a:pt x="348" y="1284"/>
                      <a:pt x="348" y="1284"/>
                      <a:pt x="348" y="1284"/>
                    </a:cubicBezTo>
                    <a:cubicBezTo>
                      <a:pt x="350" y="1286"/>
                      <a:pt x="350" y="1286"/>
                      <a:pt x="350" y="1286"/>
                    </a:cubicBezTo>
                    <a:cubicBezTo>
                      <a:pt x="350" y="1287"/>
                      <a:pt x="350" y="1287"/>
                      <a:pt x="350" y="1287"/>
                    </a:cubicBezTo>
                    <a:cubicBezTo>
                      <a:pt x="350" y="1287"/>
                      <a:pt x="350" y="1287"/>
                      <a:pt x="350" y="1287"/>
                    </a:cubicBezTo>
                    <a:cubicBezTo>
                      <a:pt x="351" y="1287"/>
                      <a:pt x="351" y="1287"/>
                      <a:pt x="351" y="1287"/>
                    </a:cubicBezTo>
                    <a:cubicBezTo>
                      <a:pt x="351" y="1288"/>
                      <a:pt x="351" y="1288"/>
                      <a:pt x="351" y="1288"/>
                    </a:cubicBezTo>
                    <a:cubicBezTo>
                      <a:pt x="351" y="1288"/>
                      <a:pt x="351" y="1288"/>
                      <a:pt x="351" y="1288"/>
                    </a:cubicBezTo>
                    <a:cubicBezTo>
                      <a:pt x="351" y="1288"/>
                      <a:pt x="351" y="1288"/>
                      <a:pt x="351" y="1288"/>
                    </a:cubicBezTo>
                    <a:cubicBezTo>
                      <a:pt x="351" y="1289"/>
                      <a:pt x="351" y="1289"/>
                      <a:pt x="351" y="1289"/>
                    </a:cubicBezTo>
                    <a:cubicBezTo>
                      <a:pt x="352" y="1290"/>
                      <a:pt x="352" y="1290"/>
                      <a:pt x="352" y="1290"/>
                    </a:cubicBezTo>
                    <a:cubicBezTo>
                      <a:pt x="352" y="1290"/>
                      <a:pt x="352" y="1290"/>
                      <a:pt x="352" y="1290"/>
                    </a:cubicBezTo>
                    <a:cubicBezTo>
                      <a:pt x="352" y="1290"/>
                      <a:pt x="352" y="1290"/>
                      <a:pt x="352" y="1290"/>
                    </a:cubicBezTo>
                    <a:cubicBezTo>
                      <a:pt x="352" y="1292"/>
                      <a:pt x="352" y="1292"/>
                      <a:pt x="352" y="1292"/>
                    </a:cubicBezTo>
                    <a:cubicBezTo>
                      <a:pt x="353" y="1294"/>
                      <a:pt x="353" y="1294"/>
                      <a:pt x="353" y="1294"/>
                    </a:cubicBezTo>
                    <a:cubicBezTo>
                      <a:pt x="353" y="1295"/>
                      <a:pt x="353" y="1295"/>
                      <a:pt x="353" y="1295"/>
                    </a:cubicBezTo>
                    <a:cubicBezTo>
                      <a:pt x="353" y="1296"/>
                      <a:pt x="353" y="1296"/>
                      <a:pt x="353" y="1296"/>
                    </a:cubicBezTo>
                    <a:cubicBezTo>
                      <a:pt x="353" y="1296"/>
                      <a:pt x="353" y="1296"/>
                      <a:pt x="353" y="1296"/>
                    </a:cubicBezTo>
                    <a:cubicBezTo>
                      <a:pt x="353" y="1297"/>
                      <a:pt x="353" y="1297"/>
                      <a:pt x="353" y="1297"/>
                    </a:cubicBezTo>
                    <a:cubicBezTo>
                      <a:pt x="353" y="1298"/>
                      <a:pt x="353" y="1298"/>
                      <a:pt x="353" y="1298"/>
                    </a:cubicBezTo>
                    <a:cubicBezTo>
                      <a:pt x="353" y="1299"/>
                      <a:pt x="353" y="1299"/>
                      <a:pt x="353" y="1299"/>
                    </a:cubicBezTo>
                    <a:cubicBezTo>
                      <a:pt x="353" y="1300"/>
                      <a:pt x="353" y="1300"/>
                      <a:pt x="353" y="1300"/>
                    </a:cubicBezTo>
                    <a:cubicBezTo>
                      <a:pt x="353" y="1301"/>
                      <a:pt x="353" y="1301"/>
                      <a:pt x="353" y="1301"/>
                    </a:cubicBezTo>
                    <a:cubicBezTo>
                      <a:pt x="353" y="1301"/>
                      <a:pt x="353" y="1301"/>
                      <a:pt x="353" y="1301"/>
                    </a:cubicBezTo>
                    <a:cubicBezTo>
                      <a:pt x="353" y="1302"/>
                      <a:pt x="353" y="1302"/>
                      <a:pt x="353" y="1302"/>
                    </a:cubicBezTo>
                    <a:cubicBezTo>
                      <a:pt x="353" y="1302"/>
                      <a:pt x="353" y="1302"/>
                      <a:pt x="353" y="1302"/>
                    </a:cubicBezTo>
                    <a:cubicBezTo>
                      <a:pt x="353" y="1303"/>
                      <a:pt x="353" y="1303"/>
                      <a:pt x="353" y="1303"/>
                    </a:cubicBezTo>
                    <a:cubicBezTo>
                      <a:pt x="353" y="1303"/>
                      <a:pt x="353" y="1303"/>
                      <a:pt x="353" y="1303"/>
                    </a:cubicBezTo>
                    <a:cubicBezTo>
                      <a:pt x="354" y="1303"/>
                      <a:pt x="354" y="1303"/>
                      <a:pt x="354" y="1303"/>
                    </a:cubicBezTo>
                    <a:cubicBezTo>
                      <a:pt x="355" y="1304"/>
                      <a:pt x="355" y="1304"/>
                      <a:pt x="355" y="1304"/>
                    </a:cubicBezTo>
                    <a:cubicBezTo>
                      <a:pt x="356" y="1304"/>
                      <a:pt x="356" y="1304"/>
                      <a:pt x="356" y="1304"/>
                    </a:cubicBezTo>
                    <a:cubicBezTo>
                      <a:pt x="356" y="1304"/>
                      <a:pt x="356" y="1304"/>
                      <a:pt x="356" y="1304"/>
                    </a:cubicBezTo>
                    <a:cubicBezTo>
                      <a:pt x="357" y="1305"/>
                      <a:pt x="357" y="1305"/>
                      <a:pt x="357" y="1305"/>
                    </a:cubicBezTo>
                    <a:cubicBezTo>
                      <a:pt x="358" y="1305"/>
                      <a:pt x="358" y="1305"/>
                      <a:pt x="358" y="1305"/>
                    </a:cubicBezTo>
                    <a:cubicBezTo>
                      <a:pt x="358" y="1305"/>
                      <a:pt x="358" y="1305"/>
                      <a:pt x="358" y="1305"/>
                    </a:cubicBezTo>
                    <a:cubicBezTo>
                      <a:pt x="359" y="1306"/>
                      <a:pt x="359" y="1306"/>
                      <a:pt x="359" y="1306"/>
                    </a:cubicBezTo>
                    <a:cubicBezTo>
                      <a:pt x="360" y="1306"/>
                      <a:pt x="360" y="1306"/>
                      <a:pt x="360" y="1306"/>
                    </a:cubicBezTo>
                    <a:cubicBezTo>
                      <a:pt x="361" y="1307"/>
                      <a:pt x="361" y="1307"/>
                      <a:pt x="361" y="1307"/>
                    </a:cubicBezTo>
                    <a:cubicBezTo>
                      <a:pt x="362" y="1308"/>
                      <a:pt x="362" y="1308"/>
                      <a:pt x="362" y="1308"/>
                    </a:cubicBezTo>
                    <a:cubicBezTo>
                      <a:pt x="363" y="1307"/>
                      <a:pt x="363" y="1307"/>
                      <a:pt x="363" y="1307"/>
                    </a:cubicBezTo>
                    <a:cubicBezTo>
                      <a:pt x="363" y="1307"/>
                      <a:pt x="363" y="1307"/>
                      <a:pt x="363" y="1307"/>
                    </a:cubicBezTo>
                    <a:cubicBezTo>
                      <a:pt x="363" y="1307"/>
                      <a:pt x="363" y="1307"/>
                      <a:pt x="363" y="1307"/>
                    </a:cubicBezTo>
                    <a:cubicBezTo>
                      <a:pt x="364" y="1307"/>
                      <a:pt x="364" y="1307"/>
                      <a:pt x="364" y="1307"/>
                    </a:cubicBezTo>
                    <a:cubicBezTo>
                      <a:pt x="365" y="1306"/>
                      <a:pt x="365" y="1306"/>
                      <a:pt x="365" y="1306"/>
                    </a:cubicBezTo>
                    <a:cubicBezTo>
                      <a:pt x="365" y="1307"/>
                      <a:pt x="365" y="1307"/>
                      <a:pt x="365" y="1307"/>
                    </a:cubicBezTo>
                    <a:cubicBezTo>
                      <a:pt x="365" y="1307"/>
                      <a:pt x="365" y="1307"/>
                      <a:pt x="365" y="1307"/>
                    </a:cubicBezTo>
                    <a:cubicBezTo>
                      <a:pt x="365" y="1308"/>
                      <a:pt x="365" y="1308"/>
                      <a:pt x="365" y="1308"/>
                    </a:cubicBezTo>
                    <a:cubicBezTo>
                      <a:pt x="365" y="1308"/>
                      <a:pt x="365" y="1308"/>
                      <a:pt x="365" y="1308"/>
                    </a:cubicBezTo>
                    <a:cubicBezTo>
                      <a:pt x="365" y="1308"/>
                      <a:pt x="365" y="1308"/>
                      <a:pt x="365" y="1308"/>
                    </a:cubicBezTo>
                    <a:cubicBezTo>
                      <a:pt x="366" y="1308"/>
                      <a:pt x="366" y="1308"/>
                      <a:pt x="366" y="1308"/>
                    </a:cubicBezTo>
                    <a:cubicBezTo>
                      <a:pt x="366" y="1308"/>
                      <a:pt x="366" y="1308"/>
                      <a:pt x="366" y="1308"/>
                    </a:cubicBezTo>
                    <a:cubicBezTo>
                      <a:pt x="367" y="1308"/>
                      <a:pt x="367" y="1308"/>
                      <a:pt x="367" y="1308"/>
                    </a:cubicBezTo>
                    <a:cubicBezTo>
                      <a:pt x="367" y="1307"/>
                      <a:pt x="367" y="1307"/>
                      <a:pt x="367" y="1307"/>
                    </a:cubicBezTo>
                    <a:cubicBezTo>
                      <a:pt x="367" y="1307"/>
                      <a:pt x="367" y="1307"/>
                      <a:pt x="367" y="1307"/>
                    </a:cubicBezTo>
                    <a:cubicBezTo>
                      <a:pt x="367" y="1308"/>
                      <a:pt x="367" y="1308"/>
                      <a:pt x="367" y="1308"/>
                    </a:cubicBezTo>
                    <a:cubicBezTo>
                      <a:pt x="367" y="1308"/>
                      <a:pt x="367" y="1308"/>
                      <a:pt x="367" y="1308"/>
                    </a:cubicBezTo>
                    <a:cubicBezTo>
                      <a:pt x="367" y="1308"/>
                      <a:pt x="367" y="1308"/>
                      <a:pt x="367" y="1308"/>
                    </a:cubicBezTo>
                    <a:cubicBezTo>
                      <a:pt x="367" y="1309"/>
                      <a:pt x="367" y="1309"/>
                      <a:pt x="367" y="1309"/>
                    </a:cubicBezTo>
                    <a:cubicBezTo>
                      <a:pt x="367" y="1309"/>
                      <a:pt x="367" y="1309"/>
                      <a:pt x="367" y="1309"/>
                    </a:cubicBezTo>
                    <a:cubicBezTo>
                      <a:pt x="368" y="1309"/>
                      <a:pt x="368" y="1309"/>
                      <a:pt x="368" y="1309"/>
                    </a:cubicBezTo>
                    <a:cubicBezTo>
                      <a:pt x="368" y="1309"/>
                      <a:pt x="368" y="1309"/>
                      <a:pt x="368" y="1309"/>
                    </a:cubicBezTo>
                    <a:cubicBezTo>
                      <a:pt x="368" y="1309"/>
                      <a:pt x="368" y="1309"/>
                      <a:pt x="368" y="1309"/>
                    </a:cubicBezTo>
                    <a:cubicBezTo>
                      <a:pt x="369" y="1309"/>
                      <a:pt x="369" y="1309"/>
                      <a:pt x="369" y="1309"/>
                    </a:cubicBezTo>
                    <a:cubicBezTo>
                      <a:pt x="369" y="1309"/>
                      <a:pt x="369" y="1309"/>
                      <a:pt x="369" y="1309"/>
                    </a:cubicBezTo>
                    <a:cubicBezTo>
                      <a:pt x="370" y="1309"/>
                      <a:pt x="370" y="1309"/>
                      <a:pt x="370" y="1309"/>
                    </a:cubicBezTo>
                    <a:cubicBezTo>
                      <a:pt x="370" y="1308"/>
                      <a:pt x="370" y="1308"/>
                      <a:pt x="370" y="1308"/>
                    </a:cubicBezTo>
                    <a:cubicBezTo>
                      <a:pt x="371" y="1308"/>
                      <a:pt x="371" y="1308"/>
                      <a:pt x="371" y="1308"/>
                    </a:cubicBezTo>
                    <a:cubicBezTo>
                      <a:pt x="373" y="1308"/>
                      <a:pt x="373" y="1308"/>
                      <a:pt x="373" y="1308"/>
                    </a:cubicBezTo>
                    <a:cubicBezTo>
                      <a:pt x="373" y="1308"/>
                      <a:pt x="373" y="1308"/>
                      <a:pt x="373" y="1308"/>
                    </a:cubicBezTo>
                    <a:cubicBezTo>
                      <a:pt x="374" y="1308"/>
                      <a:pt x="374" y="1308"/>
                      <a:pt x="374" y="1308"/>
                    </a:cubicBezTo>
                    <a:cubicBezTo>
                      <a:pt x="374" y="1308"/>
                      <a:pt x="374" y="1308"/>
                      <a:pt x="374" y="1308"/>
                    </a:cubicBezTo>
                    <a:cubicBezTo>
                      <a:pt x="375" y="1308"/>
                      <a:pt x="375" y="1308"/>
                      <a:pt x="375" y="1308"/>
                    </a:cubicBezTo>
                    <a:cubicBezTo>
                      <a:pt x="375" y="1308"/>
                      <a:pt x="375" y="1308"/>
                      <a:pt x="375" y="1308"/>
                    </a:cubicBezTo>
                    <a:cubicBezTo>
                      <a:pt x="375" y="1308"/>
                      <a:pt x="375" y="1308"/>
                      <a:pt x="375" y="1308"/>
                    </a:cubicBezTo>
                    <a:cubicBezTo>
                      <a:pt x="375" y="1309"/>
                      <a:pt x="375" y="1309"/>
                      <a:pt x="375" y="1309"/>
                    </a:cubicBezTo>
                    <a:cubicBezTo>
                      <a:pt x="376" y="1309"/>
                      <a:pt x="376" y="1309"/>
                      <a:pt x="376" y="1309"/>
                    </a:cubicBezTo>
                    <a:cubicBezTo>
                      <a:pt x="376" y="1309"/>
                      <a:pt x="376" y="1309"/>
                      <a:pt x="376" y="1309"/>
                    </a:cubicBezTo>
                    <a:cubicBezTo>
                      <a:pt x="377" y="1309"/>
                      <a:pt x="377" y="1309"/>
                      <a:pt x="377" y="1309"/>
                    </a:cubicBezTo>
                    <a:cubicBezTo>
                      <a:pt x="378" y="1310"/>
                      <a:pt x="378" y="1310"/>
                      <a:pt x="378" y="1310"/>
                    </a:cubicBezTo>
                    <a:cubicBezTo>
                      <a:pt x="378" y="1310"/>
                      <a:pt x="378" y="1310"/>
                      <a:pt x="378" y="1310"/>
                    </a:cubicBezTo>
                    <a:cubicBezTo>
                      <a:pt x="378" y="1311"/>
                      <a:pt x="378" y="1311"/>
                      <a:pt x="378" y="1311"/>
                    </a:cubicBezTo>
                    <a:cubicBezTo>
                      <a:pt x="378" y="1311"/>
                      <a:pt x="378" y="1311"/>
                      <a:pt x="378" y="1311"/>
                    </a:cubicBezTo>
                    <a:cubicBezTo>
                      <a:pt x="378" y="1312"/>
                      <a:pt x="378" y="1312"/>
                      <a:pt x="378" y="1312"/>
                    </a:cubicBezTo>
                    <a:cubicBezTo>
                      <a:pt x="378" y="1312"/>
                      <a:pt x="378" y="1312"/>
                      <a:pt x="378" y="1312"/>
                    </a:cubicBezTo>
                    <a:cubicBezTo>
                      <a:pt x="377" y="1312"/>
                      <a:pt x="377" y="1312"/>
                      <a:pt x="377" y="1312"/>
                    </a:cubicBezTo>
                    <a:cubicBezTo>
                      <a:pt x="377" y="1311"/>
                      <a:pt x="377" y="1311"/>
                      <a:pt x="377" y="1311"/>
                    </a:cubicBezTo>
                    <a:cubicBezTo>
                      <a:pt x="377" y="1311"/>
                      <a:pt x="377" y="1311"/>
                      <a:pt x="377" y="1311"/>
                    </a:cubicBezTo>
                    <a:cubicBezTo>
                      <a:pt x="376" y="1311"/>
                      <a:pt x="376" y="1311"/>
                      <a:pt x="376" y="1311"/>
                    </a:cubicBezTo>
                    <a:cubicBezTo>
                      <a:pt x="376" y="1311"/>
                      <a:pt x="376" y="1311"/>
                      <a:pt x="376" y="1311"/>
                    </a:cubicBezTo>
                    <a:cubicBezTo>
                      <a:pt x="376" y="1311"/>
                      <a:pt x="376" y="1311"/>
                      <a:pt x="376" y="1311"/>
                    </a:cubicBezTo>
                    <a:cubicBezTo>
                      <a:pt x="376" y="1311"/>
                      <a:pt x="376" y="1311"/>
                      <a:pt x="376" y="1311"/>
                    </a:cubicBezTo>
                    <a:cubicBezTo>
                      <a:pt x="375" y="1312"/>
                      <a:pt x="375" y="1312"/>
                      <a:pt x="375" y="1312"/>
                    </a:cubicBezTo>
                    <a:cubicBezTo>
                      <a:pt x="374" y="1314"/>
                      <a:pt x="374" y="1314"/>
                      <a:pt x="374" y="1314"/>
                    </a:cubicBezTo>
                    <a:cubicBezTo>
                      <a:pt x="374" y="1314"/>
                      <a:pt x="374" y="1314"/>
                      <a:pt x="374" y="1314"/>
                    </a:cubicBezTo>
                    <a:cubicBezTo>
                      <a:pt x="374" y="1314"/>
                      <a:pt x="374" y="1314"/>
                      <a:pt x="374" y="1314"/>
                    </a:cubicBezTo>
                    <a:cubicBezTo>
                      <a:pt x="374" y="1315"/>
                      <a:pt x="374" y="1315"/>
                      <a:pt x="374" y="1315"/>
                    </a:cubicBezTo>
                    <a:cubicBezTo>
                      <a:pt x="373" y="1315"/>
                      <a:pt x="373" y="1315"/>
                      <a:pt x="373" y="1315"/>
                    </a:cubicBezTo>
                    <a:cubicBezTo>
                      <a:pt x="373" y="1315"/>
                      <a:pt x="373" y="1315"/>
                      <a:pt x="373" y="1315"/>
                    </a:cubicBezTo>
                    <a:cubicBezTo>
                      <a:pt x="373" y="1317"/>
                      <a:pt x="373" y="1317"/>
                      <a:pt x="373" y="1317"/>
                    </a:cubicBezTo>
                    <a:cubicBezTo>
                      <a:pt x="373" y="1318"/>
                      <a:pt x="373" y="1318"/>
                      <a:pt x="373" y="1318"/>
                    </a:cubicBezTo>
                    <a:cubicBezTo>
                      <a:pt x="373" y="1318"/>
                      <a:pt x="373" y="1318"/>
                      <a:pt x="373" y="1318"/>
                    </a:cubicBezTo>
                    <a:cubicBezTo>
                      <a:pt x="374" y="1320"/>
                      <a:pt x="374" y="1320"/>
                      <a:pt x="374" y="1320"/>
                    </a:cubicBezTo>
                    <a:cubicBezTo>
                      <a:pt x="374" y="1321"/>
                      <a:pt x="374" y="1321"/>
                      <a:pt x="374" y="1321"/>
                    </a:cubicBezTo>
                    <a:cubicBezTo>
                      <a:pt x="375" y="1321"/>
                      <a:pt x="375" y="1321"/>
                      <a:pt x="375" y="1321"/>
                    </a:cubicBezTo>
                    <a:cubicBezTo>
                      <a:pt x="375" y="1322"/>
                      <a:pt x="375" y="1322"/>
                      <a:pt x="375" y="1322"/>
                    </a:cubicBezTo>
                    <a:cubicBezTo>
                      <a:pt x="376" y="1322"/>
                      <a:pt x="376" y="1322"/>
                      <a:pt x="376" y="1322"/>
                    </a:cubicBezTo>
                    <a:cubicBezTo>
                      <a:pt x="377" y="1323"/>
                      <a:pt x="377" y="1323"/>
                      <a:pt x="377" y="1323"/>
                    </a:cubicBezTo>
                    <a:cubicBezTo>
                      <a:pt x="377" y="1323"/>
                      <a:pt x="377" y="1323"/>
                      <a:pt x="377" y="1323"/>
                    </a:cubicBezTo>
                    <a:cubicBezTo>
                      <a:pt x="377" y="1323"/>
                      <a:pt x="377" y="1323"/>
                      <a:pt x="377" y="1323"/>
                    </a:cubicBezTo>
                    <a:cubicBezTo>
                      <a:pt x="377" y="1324"/>
                      <a:pt x="377" y="1324"/>
                      <a:pt x="377" y="1324"/>
                    </a:cubicBezTo>
                    <a:cubicBezTo>
                      <a:pt x="377" y="1324"/>
                      <a:pt x="377" y="1324"/>
                      <a:pt x="377" y="1324"/>
                    </a:cubicBezTo>
                    <a:cubicBezTo>
                      <a:pt x="378" y="1324"/>
                      <a:pt x="378" y="1324"/>
                      <a:pt x="378" y="1324"/>
                    </a:cubicBezTo>
                    <a:cubicBezTo>
                      <a:pt x="378" y="1324"/>
                      <a:pt x="378" y="1324"/>
                      <a:pt x="378" y="1324"/>
                    </a:cubicBezTo>
                    <a:cubicBezTo>
                      <a:pt x="379" y="1324"/>
                      <a:pt x="379" y="1324"/>
                      <a:pt x="379" y="1324"/>
                    </a:cubicBezTo>
                    <a:cubicBezTo>
                      <a:pt x="379" y="1324"/>
                      <a:pt x="379" y="1324"/>
                      <a:pt x="379" y="1324"/>
                    </a:cubicBezTo>
                    <a:cubicBezTo>
                      <a:pt x="379" y="1325"/>
                      <a:pt x="379" y="1325"/>
                      <a:pt x="379" y="1325"/>
                    </a:cubicBezTo>
                    <a:cubicBezTo>
                      <a:pt x="379" y="1325"/>
                      <a:pt x="379" y="1325"/>
                      <a:pt x="379" y="1325"/>
                    </a:cubicBezTo>
                    <a:cubicBezTo>
                      <a:pt x="378" y="1325"/>
                      <a:pt x="378" y="1325"/>
                      <a:pt x="378" y="1325"/>
                    </a:cubicBezTo>
                    <a:cubicBezTo>
                      <a:pt x="377" y="1326"/>
                      <a:pt x="377" y="1326"/>
                      <a:pt x="377" y="1326"/>
                    </a:cubicBezTo>
                    <a:cubicBezTo>
                      <a:pt x="376" y="1326"/>
                      <a:pt x="376" y="1326"/>
                      <a:pt x="376" y="1326"/>
                    </a:cubicBezTo>
                    <a:cubicBezTo>
                      <a:pt x="376" y="1326"/>
                      <a:pt x="376" y="1326"/>
                      <a:pt x="376" y="1326"/>
                    </a:cubicBezTo>
                    <a:cubicBezTo>
                      <a:pt x="375" y="1326"/>
                      <a:pt x="375" y="1326"/>
                      <a:pt x="375" y="1326"/>
                    </a:cubicBezTo>
                    <a:cubicBezTo>
                      <a:pt x="375" y="1326"/>
                      <a:pt x="375" y="1326"/>
                      <a:pt x="375" y="1326"/>
                    </a:cubicBezTo>
                    <a:cubicBezTo>
                      <a:pt x="373" y="1324"/>
                      <a:pt x="373" y="1324"/>
                      <a:pt x="373" y="1324"/>
                    </a:cubicBezTo>
                    <a:cubicBezTo>
                      <a:pt x="372" y="1323"/>
                      <a:pt x="372" y="1323"/>
                      <a:pt x="372" y="1323"/>
                    </a:cubicBezTo>
                    <a:cubicBezTo>
                      <a:pt x="372" y="1322"/>
                      <a:pt x="372" y="1322"/>
                      <a:pt x="372" y="1322"/>
                    </a:cubicBezTo>
                    <a:cubicBezTo>
                      <a:pt x="372" y="1322"/>
                      <a:pt x="372" y="1322"/>
                      <a:pt x="372" y="1322"/>
                    </a:cubicBezTo>
                    <a:cubicBezTo>
                      <a:pt x="372" y="1321"/>
                      <a:pt x="372" y="1321"/>
                      <a:pt x="372" y="1321"/>
                    </a:cubicBezTo>
                    <a:cubicBezTo>
                      <a:pt x="371" y="1321"/>
                      <a:pt x="371" y="1321"/>
                      <a:pt x="371" y="1321"/>
                    </a:cubicBezTo>
                    <a:cubicBezTo>
                      <a:pt x="371" y="1320"/>
                      <a:pt x="371" y="1320"/>
                      <a:pt x="371" y="1320"/>
                    </a:cubicBezTo>
                    <a:cubicBezTo>
                      <a:pt x="370" y="1319"/>
                      <a:pt x="370" y="1319"/>
                      <a:pt x="370" y="1319"/>
                    </a:cubicBezTo>
                    <a:cubicBezTo>
                      <a:pt x="370" y="1319"/>
                      <a:pt x="370" y="1319"/>
                      <a:pt x="370" y="1319"/>
                    </a:cubicBezTo>
                    <a:cubicBezTo>
                      <a:pt x="370" y="1318"/>
                      <a:pt x="370" y="1318"/>
                      <a:pt x="370" y="1318"/>
                    </a:cubicBezTo>
                    <a:cubicBezTo>
                      <a:pt x="370" y="1318"/>
                      <a:pt x="370" y="1318"/>
                      <a:pt x="370" y="1318"/>
                    </a:cubicBezTo>
                    <a:cubicBezTo>
                      <a:pt x="371" y="1317"/>
                      <a:pt x="371" y="1317"/>
                      <a:pt x="371" y="1317"/>
                    </a:cubicBezTo>
                    <a:cubicBezTo>
                      <a:pt x="371" y="1317"/>
                      <a:pt x="371" y="1317"/>
                      <a:pt x="371" y="1317"/>
                    </a:cubicBezTo>
                    <a:cubicBezTo>
                      <a:pt x="371" y="1317"/>
                      <a:pt x="371" y="1317"/>
                      <a:pt x="371" y="1317"/>
                    </a:cubicBezTo>
                    <a:cubicBezTo>
                      <a:pt x="371" y="1316"/>
                      <a:pt x="371" y="1316"/>
                      <a:pt x="371" y="1316"/>
                    </a:cubicBezTo>
                    <a:cubicBezTo>
                      <a:pt x="372" y="1315"/>
                      <a:pt x="372" y="1315"/>
                      <a:pt x="372" y="1315"/>
                    </a:cubicBezTo>
                    <a:cubicBezTo>
                      <a:pt x="371" y="1315"/>
                      <a:pt x="371" y="1315"/>
                      <a:pt x="371" y="1315"/>
                    </a:cubicBezTo>
                    <a:cubicBezTo>
                      <a:pt x="371" y="1315"/>
                      <a:pt x="371" y="1315"/>
                      <a:pt x="371" y="1315"/>
                    </a:cubicBezTo>
                    <a:cubicBezTo>
                      <a:pt x="370" y="1315"/>
                      <a:pt x="370" y="1315"/>
                      <a:pt x="370" y="1315"/>
                    </a:cubicBezTo>
                    <a:cubicBezTo>
                      <a:pt x="369" y="1313"/>
                      <a:pt x="369" y="1313"/>
                      <a:pt x="369" y="1313"/>
                    </a:cubicBezTo>
                    <a:cubicBezTo>
                      <a:pt x="369" y="1311"/>
                      <a:pt x="369" y="1311"/>
                      <a:pt x="369" y="1311"/>
                    </a:cubicBezTo>
                    <a:cubicBezTo>
                      <a:pt x="369" y="1311"/>
                      <a:pt x="369" y="1311"/>
                      <a:pt x="369" y="1311"/>
                    </a:cubicBezTo>
                    <a:cubicBezTo>
                      <a:pt x="368" y="1310"/>
                      <a:pt x="368" y="1310"/>
                      <a:pt x="368" y="1310"/>
                    </a:cubicBezTo>
                    <a:cubicBezTo>
                      <a:pt x="367" y="1311"/>
                      <a:pt x="367" y="1311"/>
                      <a:pt x="367" y="1311"/>
                    </a:cubicBezTo>
                    <a:cubicBezTo>
                      <a:pt x="366" y="1311"/>
                      <a:pt x="366" y="1311"/>
                      <a:pt x="366" y="1311"/>
                    </a:cubicBezTo>
                    <a:cubicBezTo>
                      <a:pt x="365" y="1311"/>
                      <a:pt x="365" y="1311"/>
                      <a:pt x="365" y="1311"/>
                    </a:cubicBezTo>
                    <a:cubicBezTo>
                      <a:pt x="365" y="1311"/>
                      <a:pt x="365" y="1311"/>
                      <a:pt x="365" y="1311"/>
                    </a:cubicBezTo>
                    <a:cubicBezTo>
                      <a:pt x="365" y="1312"/>
                      <a:pt x="365" y="1312"/>
                      <a:pt x="365" y="1312"/>
                    </a:cubicBezTo>
                    <a:cubicBezTo>
                      <a:pt x="365" y="1312"/>
                      <a:pt x="365" y="1312"/>
                      <a:pt x="365" y="1312"/>
                    </a:cubicBezTo>
                    <a:cubicBezTo>
                      <a:pt x="365" y="1313"/>
                      <a:pt x="365" y="1313"/>
                      <a:pt x="365" y="1313"/>
                    </a:cubicBezTo>
                    <a:cubicBezTo>
                      <a:pt x="365" y="1313"/>
                      <a:pt x="365" y="1313"/>
                      <a:pt x="365" y="1313"/>
                    </a:cubicBezTo>
                    <a:cubicBezTo>
                      <a:pt x="365" y="1313"/>
                      <a:pt x="365" y="1313"/>
                      <a:pt x="365" y="1313"/>
                    </a:cubicBezTo>
                    <a:cubicBezTo>
                      <a:pt x="365" y="1313"/>
                      <a:pt x="365" y="1313"/>
                      <a:pt x="365" y="1313"/>
                    </a:cubicBezTo>
                    <a:cubicBezTo>
                      <a:pt x="365" y="1314"/>
                      <a:pt x="365" y="1314"/>
                      <a:pt x="365" y="1314"/>
                    </a:cubicBezTo>
                    <a:cubicBezTo>
                      <a:pt x="365" y="1315"/>
                      <a:pt x="365" y="1315"/>
                      <a:pt x="365" y="1315"/>
                    </a:cubicBezTo>
                    <a:cubicBezTo>
                      <a:pt x="366" y="1315"/>
                      <a:pt x="366" y="1315"/>
                      <a:pt x="366" y="1315"/>
                    </a:cubicBezTo>
                    <a:cubicBezTo>
                      <a:pt x="365" y="1316"/>
                      <a:pt x="365" y="1316"/>
                      <a:pt x="365" y="1316"/>
                    </a:cubicBezTo>
                    <a:cubicBezTo>
                      <a:pt x="366" y="1316"/>
                      <a:pt x="366" y="1316"/>
                      <a:pt x="366" y="1316"/>
                    </a:cubicBezTo>
                    <a:cubicBezTo>
                      <a:pt x="367" y="1316"/>
                      <a:pt x="367" y="1316"/>
                      <a:pt x="367" y="1316"/>
                    </a:cubicBezTo>
                    <a:cubicBezTo>
                      <a:pt x="368" y="1317"/>
                      <a:pt x="368" y="1317"/>
                      <a:pt x="368" y="1317"/>
                    </a:cubicBezTo>
                    <a:cubicBezTo>
                      <a:pt x="369" y="1317"/>
                      <a:pt x="369" y="1317"/>
                      <a:pt x="369" y="1317"/>
                    </a:cubicBezTo>
                    <a:cubicBezTo>
                      <a:pt x="369" y="1318"/>
                      <a:pt x="369" y="1318"/>
                      <a:pt x="369" y="1318"/>
                    </a:cubicBezTo>
                    <a:cubicBezTo>
                      <a:pt x="370" y="1319"/>
                      <a:pt x="370" y="1319"/>
                      <a:pt x="370" y="1319"/>
                    </a:cubicBezTo>
                    <a:cubicBezTo>
                      <a:pt x="370" y="1319"/>
                      <a:pt x="370" y="1319"/>
                      <a:pt x="370" y="1319"/>
                    </a:cubicBezTo>
                    <a:cubicBezTo>
                      <a:pt x="370" y="1319"/>
                      <a:pt x="370" y="1319"/>
                      <a:pt x="370" y="1319"/>
                    </a:cubicBezTo>
                    <a:cubicBezTo>
                      <a:pt x="370" y="1320"/>
                      <a:pt x="370" y="1320"/>
                      <a:pt x="370" y="1320"/>
                    </a:cubicBezTo>
                    <a:cubicBezTo>
                      <a:pt x="370" y="1320"/>
                      <a:pt x="370" y="1320"/>
                      <a:pt x="370" y="1320"/>
                    </a:cubicBezTo>
                    <a:cubicBezTo>
                      <a:pt x="370" y="1321"/>
                      <a:pt x="370" y="1321"/>
                      <a:pt x="370" y="1321"/>
                    </a:cubicBezTo>
                    <a:cubicBezTo>
                      <a:pt x="371" y="1321"/>
                      <a:pt x="371" y="1321"/>
                      <a:pt x="371" y="1321"/>
                    </a:cubicBezTo>
                    <a:cubicBezTo>
                      <a:pt x="372" y="1323"/>
                      <a:pt x="372" y="1323"/>
                      <a:pt x="372" y="1323"/>
                    </a:cubicBezTo>
                    <a:cubicBezTo>
                      <a:pt x="372" y="1324"/>
                      <a:pt x="372" y="1324"/>
                      <a:pt x="372" y="1324"/>
                    </a:cubicBezTo>
                    <a:cubicBezTo>
                      <a:pt x="372" y="1326"/>
                      <a:pt x="372" y="1326"/>
                      <a:pt x="372" y="1326"/>
                    </a:cubicBezTo>
                    <a:cubicBezTo>
                      <a:pt x="372" y="1326"/>
                      <a:pt x="372" y="1326"/>
                      <a:pt x="372" y="1326"/>
                    </a:cubicBezTo>
                    <a:cubicBezTo>
                      <a:pt x="372" y="1327"/>
                      <a:pt x="372" y="1327"/>
                      <a:pt x="372" y="1327"/>
                    </a:cubicBezTo>
                    <a:cubicBezTo>
                      <a:pt x="371" y="1328"/>
                      <a:pt x="371" y="1328"/>
                      <a:pt x="371" y="1328"/>
                    </a:cubicBezTo>
                    <a:cubicBezTo>
                      <a:pt x="372" y="1328"/>
                      <a:pt x="372" y="1328"/>
                      <a:pt x="372" y="1328"/>
                    </a:cubicBezTo>
                    <a:cubicBezTo>
                      <a:pt x="372" y="1328"/>
                      <a:pt x="372" y="1328"/>
                      <a:pt x="372" y="1328"/>
                    </a:cubicBezTo>
                    <a:cubicBezTo>
                      <a:pt x="374" y="1327"/>
                      <a:pt x="374" y="1327"/>
                      <a:pt x="374" y="1327"/>
                    </a:cubicBezTo>
                    <a:cubicBezTo>
                      <a:pt x="374" y="1327"/>
                      <a:pt x="374" y="1327"/>
                      <a:pt x="374" y="1327"/>
                    </a:cubicBezTo>
                    <a:cubicBezTo>
                      <a:pt x="376" y="1327"/>
                      <a:pt x="376" y="1327"/>
                      <a:pt x="376" y="1327"/>
                    </a:cubicBezTo>
                    <a:cubicBezTo>
                      <a:pt x="378" y="1328"/>
                      <a:pt x="378" y="1328"/>
                      <a:pt x="378" y="1328"/>
                    </a:cubicBezTo>
                    <a:cubicBezTo>
                      <a:pt x="378" y="1329"/>
                      <a:pt x="378" y="1329"/>
                      <a:pt x="378" y="1329"/>
                    </a:cubicBezTo>
                    <a:cubicBezTo>
                      <a:pt x="379" y="1329"/>
                      <a:pt x="379" y="1329"/>
                      <a:pt x="379" y="1329"/>
                    </a:cubicBezTo>
                    <a:cubicBezTo>
                      <a:pt x="380" y="1329"/>
                      <a:pt x="380" y="1329"/>
                      <a:pt x="380" y="1329"/>
                    </a:cubicBezTo>
                    <a:cubicBezTo>
                      <a:pt x="380" y="1330"/>
                      <a:pt x="380" y="1330"/>
                      <a:pt x="380" y="1330"/>
                    </a:cubicBezTo>
                    <a:cubicBezTo>
                      <a:pt x="380" y="1330"/>
                      <a:pt x="380" y="1330"/>
                      <a:pt x="380" y="1330"/>
                    </a:cubicBezTo>
                    <a:cubicBezTo>
                      <a:pt x="380" y="1330"/>
                      <a:pt x="380" y="1330"/>
                      <a:pt x="380" y="1330"/>
                    </a:cubicBezTo>
                    <a:cubicBezTo>
                      <a:pt x="381" y="1331"/>
                      <a:pt x="381" y="1331"/>
                      <a:pt x="381" y="1331"/>
                    </a:cubicBezTo>
                    <a:cubicBezTo>
                      <a:pt x="381" y="1331"/>
                      <a:pt x="381" y="1331"/>
                      <a:pt x="381" y="1331"/>
                    </a:cubicBezTo>
                    <a:cubicBezTo>
                      <a:pt x="381" y="1331"/>
                      <a:pt x="381" y="1331"/>
                      <a:pt x="381" y="1331"/>
                    </a:cubicBezTo>
                    <a:cubicBezTo>
                      <a:pt x="381" y="1332"/>
                      <a:pt x="381" y="1332"/>
                      <a:pt x="381" y="1332"/>
                    </a:cubicBezTo>
                    <a:cubicBezTo>
                      <a:pt x="381" y="1333"/>
                      <a:pt x="381" y="1333"/>
                      <a:pt x="381" y="1333"/>
                    </a:cubicBezTo>
                    <a:cubicBezTo>
                      <a:pt x="381" y="1333"/>
                      <a:pt x="381" y="1333"/>
                      <a:pt x="381" y="1333"/>
                    </a:cubicBezTo>
                    <a:cubicBezTo>
                      <a:pt x="381" y="1333"/>
                      <a:pt x="381" y="1333"/>
                      <a:pt x="381" y="1333"/>
                    </a:cubicBezTo>
                    <a:cubicBezTo>
                      <a:pt x="380" y="1333"/>
                      <a:pt x="380" y="1333"/>
                      <a:pt x="380" y="1333"/>
                    </a:cubicBezTo>
                    <a:cubicBezTo>
                      <a:pt x="380" y="1333"/>
                      <a:pt x="380" y="1333"/>
                      <a:pt x="380" y="1333"/>
                    </a:cubicBezTo>
                    <a:cubicBezTo>
                      <a:pt x="380" y="1333"/>
                      <a:pt x="380" y="1333"/>
                      <a:pt x="380" y="1333"/>
                    </a:cubicBezTo>
                    <a:cubicBezTo>
                      <a:pt x="379" y="1333"/>
                      <a:pt x="379" y="1333"/>
                      <a:pt x="379" y="1333"/>
                    </a:cubicBezTo>
                    <a:cubicBezTo>
                      <a:pt x="378" y="1333"/>
                      <a:pt x="378" y="1333"/>
                      <a:pt x="378" y="1333"/>
                    </a:cubicBezTo>
                    <a:cubicBezTo>
                      <a:pt x="378" y="1333"/>
                      <a:pt x="378" y="1333"/>
                      <a:pt x="378" y="1333"/>
                    </a:cubicBezTo>
                    <a:cubicBezTo>
                      <a:pt x="378" y="1333"/>
                      <a:pt x="378" y="1333"/>
                      <a:pt x="378" y="1333"/>
                    </a:cubicBezTo>
                    <a:cubicBezTo>
                      <a:pt x="377" y="1332"/>
                      <a:pt x="377" y="1332"/>
                      <a:pt x="377" y="1332"/>
                    </a:cubicBezTo>
                    <a:cubicBezTo>
                      <a:pt x="377" y="1332"/>
                      <a:pt x="377" y="1332"/>
                      <a:pt x="377" y="1332"/>
                    </a:cubicBezTo>
                    <a:cubicBezTo>
                      <a:pt x="377" y="1332"/>
                      <a:pt x="377" y="1332"/>
                      <a:pt x="377" y="1332"/>
                    </a:cubicBezTo>
                    <a:cubicBezTo>
                      <a:pt x="377" y="1332"/>
                      <a:pt x="377" y="1332"/>
                      <a:pt x="377" y="1332"/>
                    </a:cubicBezTo>
                    <a:cubicBezTo>
                      <a:pt x="376" y="1331"/>
                      <a:pt x="376" y="1331"/>
                      <a:pt x="376" y="1331"/>
                    </a:cubicBezTo>
                    <a:cubicBezTo>
                      <a:pt x="375" y="1332"/>
                      <a:pt x="375" y="1332"/>
                      <a:pt x="375" y="1332"/>
                    </a:cubicBezTo>
                    <a:cubicBezTo>
                      <a:pt x="374" y="1334"/>
                      <a:pt x="374" y="1334"/>
                      <a:pt x="374" y="1334"/>
                    </a:cubicBezTo>
                    <a:cubicBezTo>
                      <a:pt x="374" y="1334"/>
                      <a:pt x="374" y="1334"/>
                      <a:pt x="374" y="1334"/>
                    </a:cubicBezTo>
                    <a:cubicBezTo>
                      <a:pt x="373" y="1334"/>
                      <a:pt x="373" y="1334"/>
                      <a:pt x="373" y="1334"/>
                    </a:cubicBezTo>
                    <a:cubicBezTo>
                      <a:pt x="373" y="1335"/>
                      <a:pt x="373" y="1335"/>
                      <a:pt x="373" y="1335"/>
                    </a:cubicBezTo>
                    <a:cubicBezTo>
                      <a:pt x="373" y="1336"/>
                      <a:pt x="373" y="1336"/>
                      <a:pt x="373" y="1336"/>
                    </a:cubicBezTo>
                    <a:cubicBezTo>
                      <a:pt x="372" y="1336"/>
                      <a:pt x="372" y="1336"/>
                      <a:pt x="372" y="1336"/>
                    </a:cubicBezTo>
                    <a:cubicBezTo>
                      <a:pt x="371" y="1337"/>
                      <a:pt x="371" y="1337"/>
                      <a:pt x="371" y="1337"/>
                    </a:cubicBezTo>
                    <a:cubicBezTo>
                      <a:pt x="371" y="1337"/>
                      <a:pt x="371" y="1337"/>
                      <a:pt x="371" y="1337"/>
                    </a:cubicBezTo>
                    <a:cubicBezTo>
                      <a:pt x="371" y="1338"/>
                      <a:pt x="371" y="1338"/>
                      <a:pt x="371" y="1338"/>
                    </a:cubicBezTo>
                    <a:cubicBezTo>
                      <a:pt x="371" y="1338"/>
                      <a:pt x="371" y="1338"/>
                      <a:pt x="371" y="1338"/>
                    </a:cubicBezTo>
                    <a:cubicBezTo>
                      <a:pt x="369" y="1337"/>
                      <a:pt x="369" y="1337"/>
                      <a:pt x="369" y="1337"/>
                    </a:cubicBezTo>
                    <a:cubicBezTo>
                      <a:pt x="369" y="1336"/>
                      <a:pt x="369" y="1336"/>
                      <a:pt x="369" y="1336"/>
                    </a:cubicBezTo>
                    <a:cubicBezTo>
                      <a:pt x="367" y="1336"/>
                      <a:pt x="367" y="1336"/>
                      <a:pt x="367" y="1336"/>
                    </a:cubicBezTo>
                    <a:cubicBezTo>
                      <a:pt x="367" y="1336"/>
                      <a:pt x="367" y="1336"/>
                      <a:pt x="367" y="1336"/>
                    </a:cubicBezTo>
                    <a:cubicBezTo>
                      <a:pt x="366" y="1336"/>
                      <a:pt x="366" y="1336"/>
                      <a:pt x="366" y="1336"/>
                    </a:cubicBezTo>
                    <a:cubicBezTo>
                      <a:pt x="365" y="1337"/>
                      <a:pt x="365" y="1337"/>
                      <a:pt x="365" y="1337"/>
                    </a:cubicBezTo>
                    <a:cubicBezTo>
                      <a:pt x="365" y="1337"/>
                      <a:pt x="365" y="1337"/>
                      <a:pt x="365" y="1337"/>
                    </a:cubicBezTo>
                    <a:cubicBezTo>
                      <a:pt x="364" y="1337"/>
                      <a:pt x="364" y="1337"/>
                      <a:pt x="364" y="1337"/>
                    </a:cubicBezTo>
                    <a:cubicBezTo>
                      <a:pt x="364" y="1337"/>
                      <a:pt x="364" y="1337"/>
                      <a:pt x="364" y="1337"/>
                    </a:cubicBezTo>
                    <a:cubicBezTo>
                      <a:pt x="364" y="1336"/>
                      <a:pt x="364" y="1336"/>
                      <a:pt x="364" y="1336"/>
                    </a:cubicBezTo>
                    <a:cubicBezTo>
                      <a:pt x="363" y="1336"/>
                      <a:pt x="363" y="1336"/>
                      <a:pt x="363" y="1336"/>
                    </a:cubicBezTo>
                    <a:cubicBezTo>
                      <a:pt x="363" y="1336"/>
                      <a:pt x="363" y="1336"/>
                      <a:pt x="363" y="1336"/>
                    </a:cubicBezTo>
                    <a:cubicBezTo>
                      <a:pt x="361" y="1336"/>
                      <a:pt x="361" y="1336"/>
                      <a:pt x="361" y="1336"/>
                    </a:cubicBezTo>
                    <a:cubicBezTo>
                      <a:pt x="361" y="1336"/>
                      <a:pt x="361" y="1336"/>
                      <a:pt x="361" y="1336"/>
                    </a:cubicBezTo>
                    <a:cubicBezTo>
                      <a:pt x="360" y="1335"/>
                      <a:pt x="360" y="1335"/>
                      <a:pt x="360" y="1335"/>
                    </a:cubicBezTo>
                    <a:cubicBezTo>
                      <a:pt x="360" y="1335"/>
                      <a:pt x="360" y="1335"/>
                      <a:pt x="360" y="1335"/>
                    </a:cubicBezTo>
                    <a:cubicBezTo>
                      <a:pt x="359" y="1335"/>
                      <a:pt x="359" y="1335"/>
                      <a:pt x="359" y="1335"/>
                    </a:cubicBezTo>
                    <a:cubicBezTo>
                      <a:pt x="358" y="1335"/>
                      <a:pt x="358" y="1335"/>
                      <a:pt x="358" y="1335"/>
                    </a:cubicBezTo>
                    <a:cubicBezTo>
                      <a:pt x="357" y="1335"/>
                      <a:pt x="357" y="1335"/>
                      <a:pt x="357" y="1335"/>
                    </a:cubicBezTo>
                    <a:cubicBezTo>
                      <a:pt x="357" y="1335"/>
                      <a:pt x="357" y="1335"/>
                      <a:pt x="357" y="1335"/>
                    </a:cubicBezTo>
                    <a:cubicBezTo>
                      <a:pt x="356" y="1335"/>
                      <a:pt x="356" y="1335"/>
                      <a:pt x="356" y="1335"/>
                    </a:cubicBezTo>
                    <a:cubicBezTo>
                      <a:pt x="355" y="1335"/>
                      <a:pt x="355" y="1335"/>
                      <a:pt x="355" y="1335"/>
                    </a:cubicBezTo>
                    <a:cubicBezTo>
                      <a:pt x="355" y="1335"/>
                      <a:pt x="355" y="1335"/>
                      <a:pt x="355" y="1335"/>
                    </a:cubicBezTo>
                    <a:cubicBezTo>
                      <a:pt x="354" y="1334"/>
                      <a:pt x="354" y="1334"/>
                      <a:pt x="354" y="1334"/>
                    </a:cubicBezTo>
                    <a:cubicBezTo>
                      <a:pt x="353" y="1334"/>
                      <a:pt x="353" y="1334"/>
                      <a:pt x="353" y="1334"/>
                    </a:cubicBezTo>
                    <a:cubicBezTo>
                      <a:pt x="353" y="1334"/>
                      <a:pt x="353" y="1334"/>
                      <a:pt x="353" y="1334"/>
                    </a:cubicBezTo>
                    <a:cubicBezTo>
                      <a:pt x="351" y="1333"/>
                      <a:pt x="351" y="1333"/>
                      <a:pt x="351" y="1333"/>
                    </a:cubicBezTo>
                    <a:cubicBezTo>
                      <a:pt x="351" y="1334"/>
                      <a:pt x="351" y="1334"/>
                      <a:pt x="351" y="1334"/>
                    </a:cubicBezTo>
                    <a:cubicBezTo>
                      <a:pt x="350" y="1334"/>
                      <a:pt x="350" y="1334"/>
                      <a:pt x="350" y="1334"/>
                    </a:cubicBezTo>
                    <a:cubicBezTo>
                      <a:pt x="348" y="1334"/>
                      <a:pt x="348" y="1334"/>
                      <a:pt x="348" y="1334"/>
                    </a:cubicBezTo>
                    <a:cubicBezTo>
                      <a:pt x="348" y="1333"/>
                      <a:pt x="348" y="1333"/>
                      <a:pt x="348" y="1333"/>
                    </a:cubicBezTo>
                    <a:cubicBezTo>
                      <a:pt x="348" y="1333"/>
                      <a:pt x="348" y="1333"/>
                      <a:pt x="348" y="1333"/>
                    </a:cubicBezTo>
                    <a:cubicBezTo>
                      <a:pt x="348" y="1332"/>
                      <a:pt x="348" y="1332"/>
                      <a:pt x="348" y="1332"/>
                    </a:cubicBezTo>
                    <a:cubicBezTo>
                      <a:pt x="347" y="1332"/>
                      <a:pt x="347" y="1332"/>
                      <a:pt x="347" y="1332"/>
                    </a:cubicBezTo>
                    <a:cubicBezTo>
                      <a:pt x="347" y="1331"/>
                      <a:pt x="347" y="1331"/>
                      <a:pt x="347" y="1331"/>
                    </a:cubicBezTo>
                    <a:cubicBezTo>
                      <a:pt x="347" y="1330"/>
                      <a:pt x="347" y="1330"/>
                      <a:pt x="347" y="1330"/>
                    </a:cubicBezTo>
                    <a:cubicBezTo>
                      <a:pt x="347" y="1329"/>
                      <a:pt x="347" y="1329"/>
                      <a:pt x="347" y="1329"/>
                    </a:cubicBezTo>
                    <a:cubicBezTo>
                      <a:pt x="345" y="1329"/>
                      <a:pt x="345" y="1329"/>
                      <a:pt x="345" y="1329"/>
                    </a:cubicBezTo>
                    <a:cubicBezTo>
                      <a:pt x="345" y="1329"/>
                      <a:pt x="345" y="1329"/>
                      <a:pt x="345" y="1329"/>
                    </a:cubicBezTo>
                    <a:cubicBezTo>
                      <a:pt x="344" y="1329"/>
                      <a:pt x="344" y="1329"/>
                      <a:pt x="344" y="1329"/>
                    </a:cubicBezTo>
                    <a:cubicBezTo>
                      <a:pt x="345" y="1329"/>
                      <a:pt x="345" y="1329"/>
                      <a:pt x="345" y="1329"/>
                    </a:cubicBezTo>
                    <a:cubicBezTo>
                      <a:pt x="345" y="1329"/>
                      <a:pt x="345" y="1329"/>
                      <a:pt x="345" y="1329"/>
                    </a:cubicBezTo>
                    <a:cubicBezTo>
                      <a:pt x="346" y="1329"/>
                      <a:pt x="346" y="1329"/>
                      <a:pt x="346" y="1329"/>
                    </a:cubicBezTo>
                    <a:cubicBezTo>
                      <a:pt x="347" y="1328"/>
                      <a:pt x="347" y="1328"/>
                      <a:pt x="347" y="1328"/>
                    </a:cubicBezTo>
                    <a:cubicBezTo>
                      <a:pt x="348" y="1328"/>
                      <a:pt x="348" y="1328"/>
                      <a:pt x="348" y="1328"/>
                    </a:cubicBezTo>
                    <a:cubicBezTo>
                      <a:pt x="348" y="1327"/>
                      <a:pt x="348" y="1327"/>
                      <a:pt x="348" y="1327"/>
                    </a:cubicBezTo>
                    <a:cubicBezTo>
                      <a:pt x="348" y="1327"/>
                      <a:pt x="348" y="1327"/>
                      <a:pt x="348" y="1327"/>
                    </a:cubicBezTo>
                    <a:cubicBezTo>
                      <a:pt x="348" y="1326"/>
                      <a:pt x="348" y="1326"/>
                      <a:pt x="348" y="1326"/>
                    </a:cubicBezTo>
                    <a:cubicBezTo>
                      <a:pt x="348" y="1326"/>
                      <a:pt x="348" y="1326"/>
                      <a:pt x="348" y="1326"/>
                    </a:cubicBezTo>
                    <a:cubicBezTo>
                      <a:pt x="348" y="1324"/>
                      <a:pt x="348" y="1324"/>
                      <a:pt x="348" y="1324"/>
                    </a:cubicBezTo>
                    <a:cubicBezTo>
                      <a:pt x="348" y="1323"/>
                      <a:pt x="348" y="1323"/>
                      <a:pt x="348" y="1323"/>
                    </a:cubicBezTo>
                    <a:cubicBezTo>
                      <a:pt x="349" y="1323"/>
                      <a:pt x="349" y="1323"/>
                      <a:pt x="349" y="1323"/>
                    </a:cubicBezTo>
                    <a:cubicBezTo>
                      <a:pt x="349" y="1322"/>
                      <a:pt x="349" y="1322"/>
                      <a:pt x="349" y="1322"/>
                    </a:cubicBezTo>
                    <a:cubicBezTo>
                      <a:pt x="350" y="1322"/>
                      <a:pt x="350" y="1322"/>
                      <a:pt x="350" y="1322"/>
                    </a:cubicBezTo>
                    <a:cubicBezTo>
                      <a:pt x="350" y="1321"/>
                      <a:pt x="350" y="1321"/>
                      <a:pt x="350" y="1321"/>
                    </a:cubicBezTo>
                    <a:cubicBezTo>
                      <a:pt x="350" y="1321"/>
                      <a:pt x="350" y="1321"/>
                      <a:pt x="350" y="1321"/>
                    </a:cubicBezTo>
                    <a:cubicBezTo>
                      <a:pt x="351" y="1320"/>
                      <a:pt x="351" y="1320"/>
                      <a:pt x="351" y="1320"/>
                    </a:cubicBezTo>
                    <a:cubicBezTo>
                      <a:pt x="350" y="1319"/>
                      <a:pt x="350" y="1319"/>
                      <a:pt x="350" y="1319"/>
                    </a:cubicBezTo>
                    <a:cubicBezTo>
                      <a:pt x="349" y="1319"/>
                      <a:pt x="349" y="1319"/>
                      <a:pt x="349" y="1319"/>
                    </a:cubicBezTo>
                    <a:cubicBezTo>
                      <a:pt x="349" y="1319"/>
                      <a:pt x="349" y="1319"/>
                      <a:pt x="349" y="1319"/>
                    </a:cubicBezTo>
                    <a:cubicBezTo>
                      <a:pt x="349" y="1319"/>
                      <a:pt x="349" y="1319"/>
                      <a:pt x="349" y="1319"/>
                    </a:cubicBezTo>
                    <a:cubicBezTo>
                      <a:pt x="348" y="1318"/>
                      <a:pt x="348" y="1318"/>
                      <a:pt x="348" y="1318"/>
                    </a:cubicBezTo>
                    <a:cubicBezTo>
                      <a:pt x="348" y="1318"/>
                      <a:pt x="348" y="1318"/>
                      <a:pt x="348" y="1318"/>
                    </a:cubicBezTo>
                    <a:cubicBezTo>
                      <a:pt x="346" y="1317"/>
                      <a:pt x="346" y="1317"/>
                      <a:pt x="346" y="1317"/>
                    </a:cubicBezTo>
                    <a:cubicBezTo>
                      <a:pt x="344" y="1317"/>
                      <a:pt x="344" y="1317"/>
                      <a:pt x="344" y="1317"/>
                    </a:cubicBezTo>
                    <a:cubicBezTo>
                      <a:pt x="344" y="1317"/>
                      <a:pt x="344" y="1317"/>
                      <a:pt x="344" y="1317"/>
                    </a:cubicBezTo>
                    <a:cubicBezTo>
                      <a:pt x="343" y="1317"/>
                      <a:pt x="343" y="1317"/>
                      <a:pt x="343" y="1317"/>
                    </a:cubicBezTo>
                    <a:cubicBezTo>
                      <a:pt x="343" y="1317"/>
                      <a:pt x="343" y="1317"/>
                      <a:pt x="343" y="1317"/>
                    </a:cubicBezTo>
                    <a:cubicBezTo>
                      <a:pt x="343" y="1317"/>
                      <a:pt x="343" y="1317"/>
                      <a:pt x="343" y="1317"/>
                    </a:cubicBezTo>
                    <a:cubicBezTo>
                      <a:pt x="341" y="1317"/>
                      <a:pt x="341" y="1317"/>
                      <a:pt x="341" y="1317"/>
                    </a:cubicBezTo>
                    <a:cubicBezTo>
                      <a:pt x="339" y="1318"/>
                      <a:pt x="339" y="1318"/>
                      <a:pt x="339" y="1318"/>
                    </a:cubicBezTo>
                    <a:cubicBezTo>
                      <a:pt x="339" y="1318"/>
                      <a:pt x="339" y="1318"/>
                      <a:pt x="339" y="1318"/>
                    </a:cubicBezTo>
                    <a:cubicBezTo>
                      <a:pt x="339" y="1318"/>
                      <a:pt x="339" y="1318"/>
                      <a:pt x="339" y="1318"/>
                    </a:cubicBezTo>
                    <a:cubicBezTo>
                      <a:pt x="334" y="1319"/>
                      <a:pt x="334" y="1319"/>
                      <a:pt x="334" y="1319"/>
                    </a:cubicBezTo>
                    <a:cubicBezTo>
                      <a:pt x="334" y="1319"/>
                      <a:pt x="334" y="1319"/>
                      <a:pt x="334" y="1319"/>
                    </a:cubicBezTo>
                    <a:cubicBezTo>
                      <a:pt x="333" y="1319"/>
                      <a:pt x="333" y="1319"/>
                      <a:pt x="333" y="1319"/>
                    </a:cubicBezTo>
                    <a:cubicBezTo>
                      <a:pt x="331" y="1320"/>
                      <a:pt x="331" y="1320"/>
                      <a:pt x="331" y="1320"/>
                    </a:cubicBezTo>
                    <a:cubicBezTo>
                      <a:pt x="331" y="1320"/>
                      <a:pt x="331" y="1320"/>
                      <a:pt x="331" y="1320"/>
                    </a:cubicBezTo>
                    <a:cubicBezTo>
                      <a:pt x="330" y="1320"/>
                      <a:pt x="330" y="1320"/>
                      <a:pt x="330" y="1320"/>
                    </a:cubicBezTo>
                    <a:cubicBezTo>
                      <a:pt x="329" y="1320"/>
                      <a:pt x="329" y="1320"/>
                      <a:pt x="329" y="1320"/>
                    </a:cubicBezTo>
                    <a:cubicBezTo>
                      <a:pt x="329" y="1320"/>
                      <a:pt x="329" y="1320"/>
                      <a:pt x="329" y="1320"/>
                    </a:cubicBezTo>
                    <a:cubicBezTo>
                      <a:pt x="327" y="1321"/>
                      <a:pt x="327" y="1321"/>
                      <a:pt x="327" y="1321"/>
                    </a:cubicBezTo>
                    <a:cubicBezTo>
                      <a:pt x="327" y="1321"/>
                      <a:pt x="327" y="1321"/>
                      <a:pt x="327" y="1321"/>
                    </a:cubicBezTo>
                    <a:cubicBezTo>
                      <a:pt x="325" y="1322"/>
                      <a:pt x="325" y="1322"/>
                      <a:pt x="325" y="1322"/>
                    </a:cubicBezTo>
                    <a:cubicBezTo>
                      <a:pt x="324" y="1322"/>
                      <a:pt x="324" y="1322"/>
                      <a:pt x="324" y="1322"/>
                    </a:cubicBezTo>
                    <a:cubicBezTo>
                      <a:pt x="324" y="1322"/>
                      <a:pt x="324" y="1322"/>
                      <a:pt x="324" y="1322"/>
                    </a:cubicBezTo>
                    <a:cubicBezTo>
                      <a:pt x="324" y="1322"/>
                      <a:pt x="324" y="1322"/>
                      <a:pt x="324" y="1322"/>
                    </a:cubicBezTo>
                    <a:cubicBezTo>
                      <a:pt x="324" y="1322"/>
                      <a:pt x="324" y="1322"/>
                      <a:pt x="324" y="1322"/>
                    </a:cubicBezTo>
                    <a:cubicBezTo>
                      <a:pt x="324" y="1323"/>
                      <a:pt x="324" y="1323"/>
                      <a:pt x="324" y="1323"/>
                    </a:cubicBezTo>
                    <a:cubicBezTo>
                      <a:pt x="324" y="1323"/>
                      <a:pt x="324" y="1323"/>
                      <a:pt x="324" y="1323"/>
                    </a:cubicBezTo>
                    <a:cubicBezTo>
                      <a:pt x="324" y="1323"/>
                      <a:pt x="324" y="1323"/>
                      <a:pt x="324" y="1323"/>
                    </a:cubicBezTo>
                    <a:cubicBezTo>
                      <a:pt x="324" y="1324"/>
                      <a:pt x="324" y="1324"/>
                      <a:pt x="324" y="1324"/>
                    </a:cubicBezTo>
                    <a:cubicBezTo>
                      <a:pt x="324" y="1324"/>
                      <a:pt x="324" y="1324"/>
                      <a:pt x="324" y="1324"/>
                    </a:cubicBezTo>
                    <a:cubicBezTo>
                      <a:pt x="324" y="1324"/>
                      <a:pt x="324" y="1324"/>
                      <a:pt x="324" y="1324"/>
                    </a:cubicBezTo>
                    <a:cubicBezTo>
                      <a:pt x="324" y="1325"/>
                      <a:pt x="324" y="1325"/>
                      <a:pt x="324" y="1325"/>
                    </a:cubicBezTo>
                    <a:cubicBezTo>
                      <a:pt x="324" y="1325"/>
                      <a:pt x="324" y="1325"/>
                      <a:pt x="324" y="1325"/>
                    </a:cubicBezTo>
                    <a:cubicBezTo>
                      <a:pt x="324" y="1325"/>
                      <a:pt x="324" y="1325"/>
                      <a:pt x="324" y="1325"/>
                    </a:cubicBezTo>
                    <a:cubicBezTo>
                      <a:pt x="324" y="1325"/>
                      <a:pt x="324" y="1325"/>
                      <a:pt x="324" y="1325"/>
                    </a:cubicBezTo>
                    <a:cubicBezTo>
                      <a:pt x="325" y="1325"/>
                      <a:pt x="325" y="1325"/>
                      <a:pt x="325" y="1325"/>
                    </a:cubicBezTo>
                    <a:cubicBezTo>
                      <a:pt x="326" y="1326"/>
                      <a:pt x="326" y="1326"/>
                      <a:pt x="326" y="1326"/>
                    </a:cubicBezTo>
                    <a:cubicBezTo>
                      <a:pt x="326" y="1326"/>
                      <a:pt x="326" y="1326"/>
                      <a:pt x="326" y="1326"/>
                    </a:cubicBezTo>
                    <a:cubicBezTo>
                      <a:pt x="327" y="1326"/>
                      <a:pt x="327" y="1326"/>
                      <a:pt x="327" y="1326"/>
                    </a:cubicBezTo>
                    <a:cubicBezTo>
                      <a:pt x="327" y="1327"/>
                      <a:pt x="327" y="1327"/>
                      <a:pt x="327" y="1327"/>
                    </a:cubicBezTo>
                    <a:cubicBezTo>
                      <a:pt x="327" y="1327"/>
                      <a:pt x="327" y="1327"/>
                      <a:pt x="327" y="1327"/>
                    </a:cubicBezTo>
                    <a:cubicBezTo>
                      <a:pt x="327" y="1327"/>
                      <a:pt x="327" y="1327"/>
                      <a:pt x="327" y="1327"/>
                    </a:cubicBezTo>
                    <a:cubicBezTo>
                      <a:pt x="327" y="1327"/>
                      <a:pt x="327" y="1327"/>
                      <a:pt x="327" y="1327"/>
                    </a:cubicBezTo>
                    <a:cubicBezTo>
                      <a:pt x="327" y="1328"/>
                      <a:pt x="327" y="1328"/>
                      <a:pt x="327" y="1328"/>
                    </a:cubicBezTo>
                    <a:cubicBezTo>
                      <a:pt x="327" y="1328"/>
                      <a:pt x="327" y="1328"/>
                      <a:pt x="327" y="1328"/>
                    </a:cubicBezTo>
                    <a:cubicBezTo>
                      <a:pt x="327" y="1328"/>
                      <a:pt x="327" y="1328"/>
                      <a:pt x="327" y="1328"/>
                    </a:cubicBezTo>
                    <a:cubicBezTo>
                      <a:pt x="326" y="1328"/>
                      <a:pt x="326" y="1328"/>
                      <a:pt x="326" y="1328"/>
                    </a:cubicBezTo>
                    <a:cubicBezTo>
                      <a:pt x="326" y="1328"/>
                      <a:pt x="326" y="1328"/>
                      <a:pt x="326" y="1328"/>
                    </a:cubicBezTo>
                    <a:cubicBezTo>
                      <a:pt x="326" y="1328"/>
                      <a:pt x="326" y="1328"/>
                      <a:pt x="326" y="1328"/>
                    </a:cubicBezTo>
                    <a:cubicBezTo>
                      <a:pt x="326" y="1328"/>
                      <a:pt x="326" y="1328"/>
                      <a:pt x="326" y="1328"/>
                    </a:cubicBezTo>
                    <a:cubicBezTo>
                      <a:pt x="325" y="1329"/>
                      <a:pt x="325" y="1329"/>
                      <a:pt x="325" y="1329"/>
                    </a:cubicBezTo>
                    <a:cubicBezTo>
                      <a:pt x="325" y="1328"/>
                      <a:pt x="325" y="1328"/>
                      <a:pt x="325" y="1328"/>
                    </a:cubicBezTo>
                    <a:cubicBezTo>
                      <a:pt x="325" y="1329"/>
                      <a:pt x="325" y="1329"/>
                      <a:pt x="325" y="1329"/>
                    </a:cubicBezTo>
                    <a:cubicBezTo>
                      <a:pt x="324" y="1329"/>
                      <a:pt x="324" y="1329"/>
                      <a:pt x="324" y="1329"/>
                    </a:cubicBezTo>
                    <a:cubicBezTo>
                      <a:pt x="324" y="1328"/>
                      <a:pt x="324" y="1328"/>
                      <a:pt x="324" y="1328"/>
                    </a:cubicBezTo>
                    <a:cubicBezTo>
                      <a:pt x="324" y="1328"/>
                      <a:pt x="324" y="1328"/>
                      <a:pt x="324" y="1328"/>
                    </a:cubicBezTo>
                    <a:cubicBezTo>
                      <a:pt x="323" y="1328"/>
                      <a:pt x="323" y="1328"/>
                      <a:pt x="323" y="1328"/>
                    </a:cubicBezTo>
                    <a:cubicBezTo>
                      <a:pt x="323" y="1328"/>
                      <a:pt x="323" y="1328"/>
                      <a:pt x="323" y="1328"/>
                    </a:cubicBezTo>
                    <a:cubicBezTo>
                      <a:pt x="323" y="1328"/>
                      <a:pt x="323" y="1328"/>
                      <a:pt x="323" y="1328"/>
                    </a:cubicBezTo>
                    <a:cubicBezTo>
                      <a:pt x="322" y="1328"/>
                      <a:pt x="322" y="1328"/>
                      <a:pt x="322" y="1328"/>
                    </a:cubicBezTo>
                    <a:cubicBezTo>
                      <a:pt x="322" y="1328"/>
                      <a:pt x="322" y="1328"/>
                      <a:pt x="322" y="1328"/>
                    </a:cubicBezTo>
                    <a:cubicBezTo>
                      <a:pt x="321" y="1328"/>
                      <a:pt x="321" y="1328"/>
                      <a:pt x="321" y="1328"/>
                    </a:cubicBezTo>
                    <a:cubicBezTo>
                      <a:pt x="321" y="1327"/>
                      <a:pt x="321" y="1327"/>
                      <a:pt x="321" y="1327"/>
                    </a:cubicBezTo>
                    <a:cubicBezTo>
                      <a:pt x="321" y="1327"/>
                      <a:pt x="321" y="1327"/>
                      <a:pt x="321" y="1327"/>
                    </a:cubicBezTo>
                    <a:cubicBezTo>
                      <a:pt x="321" y="1327"/>
                      <a:pt x="321" y="1327"/>
                      <a:pt x="321" y="1327"/>
                    </a:cubicBezTo>
                    <a:cubicBezTo>
                      <a:pt x="320" y="1327"/>
                      <a:pt x="320" y="1327"/>
                      <a:pt x="320" y="1327"/>
                    </a:cubicBezTo>
                    <a:cubicBezTo>
                      <a:pt x="320" y="1326"/>
                      <a:pt x="320" y="1326"/>
                      <a:pt x="320" y="1326"/>
                    </a:cubicBezTo>
                    <a:cubicBezTo>
                      <a:pt x="320" y="1326"/>
                      <a:pt x="320" y="1326"/>
                      <a:pt x="320" y="1326"/>
                    </a:cubicBezTo>
                    <a:cubicBezTo>
                      <a:pt x="321" y="1326"/>
                      <a:pt x="321" y="1326"/>
                      <a:pt x="321" y="1326"/>
                    </a:cubicBezTo>
                    <a:cubicBezTo>
                      <a:pt x="320" y="1326"/>
                      <a:pt x="320" y="1326"/>
                      <a:pt x="320" y="1326"/>
                    </a:cubicBezTo>
                    <a:cubicBezTo>
                      <a:pt x="320" y="1325"/>
                      <a:pt x="320" y="1325"/>
                      <a:pt x="320" y="1325"/>
                    </a:cubicBezTo>
                    <a:cubicBezTo>
                      <a:pt x="319" y="1325"/>
                      <a:pt x="319" y="1325"/>
                      <a:pt x="319" y="1325"/>
                    </a:cubicBezTo>
                    <a:cubicBezTo>
                      <a:pt x="319" y="1325"/>
                      <a:pt x="319" y="1325"/>
                      <a:pt x="319" y="1325"/>
                    </a:cubicBezTo>
                    <a:cubicBezTo>
                      <a:pt x="319" y="1325"/>
                      <a:pt x="319" y="1325"/>
                      <a:pt x="319" y="1325"/>
                    </a:cubicBezTo>
                    <a:cubicBezTo>
                      <a:pt x="318" y="1325"/>
                      <a:pt x="318" y="1325"/>
                      <a:pt x="318" y="1325"/>
                    </a:cubicBezTo>
                    <a:cubicBezTo>
                      <a:pt x="318" y="1324"/>
                      <a:pt x="318" y="1324"/>
                      <a:pt x="318" y="1324"/>
                    </a:cubicBezTo>
                    <a:cubicBezTo>
                      <a:pt x="317" y="1325"/>
                      <a:pt x="317" y="1325"/>
                      <a:pt x="317" y="1325"/>
                    </a:cubicBezTo>
                    <a:cubicBezTo>
                      <a:pt x="316" y="1325"/>
                      <a:pt x="316" y="1325"/>
                      <a:pt x="316" y="1325"/>
                    </a:cubicBezTo>
                    <a:cubicBezTo>
                      <a:pt x="315" y="1326"/>
                      <a:pt x="315" y="1326"/>
                      <a:pt x="315" y="1326"/>
                    </a:cubicBezTo>
                    <a:cubicBezTo>
                      <a:pt x="315" y="1326"/>
                      <a:pt x="315" y="1326"/>
                      <a:pt x="315" y="1326"/>
                    </a:cubicBezTo>
                    <a:cubicBezTo>
                      <a:pt x="312" y="1327"/>
                      <a:pt x="312" y="1327"/>
                      <a:pt x="312" y="1327"/>
                    </a:cubicBezTo>
                    <a:cubicBezTo>
                      <a:pt x="310" y="1328"/>
                      <a:pt x="310" y="1328"/>
                      <a:pt x="310" y="1328"/>
                    </a:cubicBezTo>
                    <a:cubicBezTo>
                      <a:pt x="309" y="1329"/>
                      <a:pt x="309" y="1329"/>
                      <a:pt x="309" y="1329"/>
                    </a:cubicBezTo>
                    <a:cubicBezTo>
                      <a:pt x="307" y="1329"/>
                      <a:pt x="307" y="1329"/>
                      <a:pt x="307" y="1329"/>
                    </a:cubicBezTo>
                    <a:cubicBezTo>
                      <a:pt x="306" y="1330"/>
                      <a:pt x="306" y="1330"/>
                      <a:pt x="306" y="1330"/>
                    </a:cubicBezTo>
                    <a:cubicBezTo>
                      <a:pt x="305" y="1330"/>
                      <a:pt x="305" y="1330"/>
                      <a:pt x="305" y="1330"/>
                    </a:cubicBezTo>
                    <a:cubicBezTo>
                      <a:pt x="305" y="1331"/>
                      <a:pt x="305" y="1331"/>
                      <a:pt x="305" y="1331"/>
                    </a:cubicBezTo>
                    <a:cubicBezTo>
                      <a:pt x="305" y="1331"/>
                      <a:pt x="305" y="1331"/>
                      <a:pt x="305" y="1331"/>
                    </a:cubicBezTo>
                    <a:cubicBezTo>
                      <a:pt x="302" y="1332"/>
                      <a:pt x="302" y="1332"/>
                      <a:pt x="302" y="1332"/>
                    </a:cubicBezTo>
                    <a:cubicBezTo>
                      <a:pt x="302" y="1332"/>
                      <a:pt x="302" y="1332"/>
                      <a:pt x="302" y="1332"/>
                    </a:cubicBezTo>
                    <a:cubicBezTo>
                      <a:pt x="299" y="1333"/>
                      <a:pt x="299" y="1333"/>
                      <a:pt x="299" y="1333"/>
                    </a:cubicBezTo>
                    <a:cubicBezTo>
                      <a:pt x="298" y="1333"/>
                      <a:pt x="298" y="1333"/>
                      <a:pt x="298" y="1333"/>
                    </a:cubicBezTo>
                    <a:cubicBezTo>
                      <a:pt x="296" y="1334"/>
                      <a:pt x="296" y="1334"/>
                      <a:pt x="296" y="1334"/>
                    </a:cubicBezTo>
                    <a:cubicBezTo>
                      <a:pt x="296" y="1334"/>
                      <a:pt x="296" y="1334"/>
                      <a:pt x="296" y="1334"/>
                    </a:cubicBezTo>
                    <a:cubicBezTo>
                      <a:pt x="294" y="1335"/>
                      <a:pt x="294" y="1335"/>
                      <a:pt x="294" y="1335"/>
                    </a:cubicBezTo>
                    <a:cubicBezTo>
                      <a:pt x="294" y="1335"/>
                      <a:pt x="294" y="1335"/>
                      <a:pt x="294" y="1335"/>
                    </a:cubicBezTo>
                    <a:cubicBezTo>
                      <a:pt x="294" y="1336"/>
                      <a:pt x="294" y="1336"/>
                      <a:pt x="294" y="1336"/>
                    </a:cubicBezTo>
                    <a:cubicBezTo>
                      <a:pt x="294" y="1336"/>
                      <a:pt x="294" y="1336"/>
                      <a:pt x="294" y="1336"/>
                    </a:cubicBezTo>
                    <a:cubicBezTo>
                      <a:pt x="294" y="1336"/>
                      <a:pt x="294" y="1336"/>
                      <a:pt x="294" y="1336"/>
                    </a:cubicBezTo>
                    <a:cubicBezTo>
                      <a:pt x="294" y="1337"/>
                      <a:pt x="294" y="1337"/>
                      <a:pt x="294" y="1337"/>
                    </a:cubicBezTo>
                    <a:cubicBezTo>
                      <a:pt x="294" y="1337"/>
                      <a:pt x="294" y="1337"/>
                      <a:pt x="294" y="1337"/>
                    </a:cubicBezTo>
                    <a:cubicBezTo>
                      <a:pt x="294" y="1337"/>
                      <a:pt x="294" y="1337"/>
                      <a:pt x="294" y="1337"/>
                    </a:cubicBezTo>
                    <a:cubicBezTo>
                      <a:pt x="294" y="1338"/>
                      <a:pt x="294" y="1338"/>
                      <a:pt x="294" y="1338"/>
                    </a:cubicBezTo>
                    <a:cubicBezTo>
                      <a:pt x="294" y="1338"/>
                      <a:pt x="294" y="1338"/>
                      <a:pt x="294" y="1338"/>
                    </a:cubicBezTo>
                    <a:cubicBezTo>
                      <a:pt x="295" y="1338"/>
                      <a:pt x="295" y="1338"/>
                      <a:pt x="295" y="1338"/>
                    </a:cubicBezTo>
                    <a:cubicBezTo>
                      <a:pt x="295" y="1338"/>
                      <a:pt x="295" y="1338"/>
                      <a:pt x="295" y="1338"/>
                    </a:cubicBezTo>
                    <a:cubicBezTo>
                      <a:pt x="295" y="1339"/>
                      <a:pt x="295" y="1339"/>
                      <a:pt x="295" y="1339"/>
                    </a:cubicBezTo>
                    <a:cubicBezTo>
                      <a:pt x="296" y="1339"/>
                      <a:pt x="296" y="1339"/>
                      <a:pt x="296" y="1339"/>
                    </a:cubicBezTo>
                    <a:cubicBezTo>
                      <a:pt x="296" y="1339"/>
                      <a:pt x="296" y="1339"/>
                      <a:pt x="296" y="1339"/>
                    </a:cubicBezTo>
                    <a:cubicBezTo>
                      <a:pt x="296" y="1340"/>
                      <a:pt x="296" y="1340"/>
                      <a:pt x="296" y="1340"/>
                    </a:cubicBezTo>
                    <a:cubicBezTo>
                      <a:pt x="297" y="1341"/>
                      <a:pt x="297" y="1341"/>
                      <a:pt x="297" y="1341"/>
                    </a:cubicBezTo>
                    <a:cubicBezTo>
                      <a:pt x="298" y="1341"/>
                      <a:pt x="298" y="1341"/>
                      <a:pt x="298" y="1341"/>
                    </a:cubicBezTo>
                    <a:cubicBezTo>
                      <a:pt x="298" y="1341"/>
                      <a:pt x="298" y="1341"/>
                      <a:pt x="298" y="1341"/>
                    </a:cubicBezTo>
                    <a:cubicBezTo>
                      <a:pt x="298" y="1342"/>
                      <a:pt x="298" y="1342"/>
                      <a:pt x="298" y="1342"/>
                    </a:cubicBezTo>
                    <a:cubicBezTo>
                      <a:pt x="299" y="1342"/>
                      <a:pt x="299" y="1342"/>
                      <a:pt x="299" y="1342"/>
                    </a:cubicBezTo>
                    <a:cubicBezTo>
                      <a:pt x="299" y="1343"/>
                      <a:pt x="299" y="1343"/>
                      <a:pt x="299" y="1343"/>
                    </a:cubicBezTo>
                    <a:cubicBezTo>
                      <a:pt x="300" y="1344"/>
                      <a:pt x="300" y="1344"/>
                      <a:pt x="300" y="1344"/>
                    </a:cubicBezTo>
                    <a:cubicBezTo>
                      <a:pt x="301" y="1344"/>
                      <a:pt x="301" y="1344"/>
                      <a:pt x="301" y="1344"/>
                    </a:cubicBezTo>
                    <a:cubicBezTo>
                      <a:pt x="301" y="1345"/>
                      <a:pt x="301" y="1345"/>
                      <a:pt x="301" y="1345"/>
                    </a:cubicBezTo>
                    <a:cubicBezTo>
                      <a:pt x="302" y="1345"/>
                      <a:pt x="302" y="1345"/>
                      <a:pt x="302" y="1345"/>
                    </a:cubicBezTo>
                    <a:cubicBezTo>
                      <a:pt x="303" y="1345"/>
                      <a:pt x="303" y="1345"/>
                      <a:pt x="303" y="1345"/>
                    </a:cubicBezTo>
                    <a:cubicBezTo>
                      <a:pt x="304" y="1346"/>
                      <a:pt x="304" y="1346"/>
                      <a:pt x="304" y="1346"/>
                    </a:cubicBezTo>
                    <a:cubicBezTo>
                      <a:pt x="305" y="1346"/>
                      <a:pt x="305" y="1346"/>
                      <a:pt x="305" y="1346"/>
                    </a:cubicBezTo>
                    <a:cubicBezTo>
                      <a:pt x="307" y="1347"/>
                      <a:pt x="307" y="1347"/>
                      <a:pt x="307" y="1347"/>
                    </a:cubicBezTo>
                    <a:cubicBezTo>
                      <a:pt x="307" y="1348"/>
                      <a:pt x="307" y="1348"/>
                      <a:pt x="307" y="1348"/>
                    </a:cubicBezTo>
                    <a:cubicBezTo>
                      <a:pt x="308" y="1348"/>
                      <a:pt x="308" y="1348"/>
                      <a:pt x="308" y="1348"/>
                    </a:cubicBezTo>
                    <a:cubicBezTo>
                      <a:pt x="309" y="1349"/>
                      <a:pt x="309" y="1349"/>
                      <a:pt x="309" y="1349"/>
                    </a:cubicBezTo>
                    <a:cubicBezTo>
                      <a:pt x="309" y="1349"/>
                      <a:pt x="309" y="1349"/>
                      <a:pt x="309" y="1349"/>
                    </a:cubicBezTo>
                    <a:cubicBezTo>
                      <a:pt x="310" y="1349"/>
                      <a:pt x="310" y="1349"/>
                      <a:pt x="310" y="1349"/>
                    </a:cubicBezTo>
                    <a:cubicBezTo>
                      <a:pt x="310" y="1349"/>
                      <a:pt x="310" y="1349"/>
                      <a:pt x="310" y="1349"/>
                    </a:cubicBezTo>
                    <a:cubicBezTo>
                      <a:pt x="310" y="1349"/>
                      <a:pt x="310" y="1349"/>
                      <a:pt x="310" y="1349"/>
                    </a:cubicBezTo>
                    <a:cubicBezTo>
                      <a:pt x="311" y="1349"/>
                      <a:pt x="311" y="1349"/>
                      <a:pt x="311" y="1349"/>
                    </a:cubicBezTo>
                    <a:cubicBezTo>
                      <a:pt x="311" y="1349"/>
                      <a:pt x="311" y="1349"/>
                      <a:pt x="311" y="1349"/>
                    </a:cubicBezTo>
                    <a:cubicBezTo>
                      <a:pt x="311" y="1349"/>
                      <a:pt x="311" y="1349"/>
                      <a:pt x="311" y="1349"/>
                    </a:cubicBezTo>
                    <a:cubicBezTo>
                      <a:pt x="312" y="1349"/>
                      <a:pt x="312" y="1349"/>
                      <a:pt x="312" y="1349"/>
                    </a:cubicBezTo>
                    <a:cubicBezTo>
                      <a:pt x="312" y="1350"/>
                      <a:pt x="312" y="1350"/>
                      <a:pt x="312" y="1350"/>
                    </a:cubicBezTo>
                    <a:cubicBezTo>
                      <a:pt x="313" y="1350"/>
                      <a:pt x="313" y="1350"/>
                      <a:pt x="313" y="1350"/>
                    </a:cubicBezTo>
                    <a:cubicBezTo>
                      <a:pt x="313" y="1350"/>
                      <a:pt x="313" y="1350"/>
                      <a:pt x="313" y="1350"/>
                    </a:cubicBezTo>
                    <a:cubicBezTo>
                      <a:pt x="313" y="1351"/>
                      <a:pt x="313" y="1351"/>
                      <a:pt x="313" y="1351"/>
                    </a:cubicBezTo>
                    <a:cubicBezTo>
                      <a:pt x="313" y="1351"/>
                      <a:pt x="313" y="1351"/>
                      <a:pt x="313" y="1351"/>
                    </a:cubicBezTo>
                    <a:cubicBezTo>
                      <a:pt x="312" y="1351"/>
                      <a:pt x="312" y="1351"/>
                      <a:pt x="312" y="1351"/>
                    </a:cubicBezTo>
                    <a:cubicBezTo>
                      <a:pt x="311" y="1352"/>
                      <a:pt x="311" y="1352"/>
                      <a:pt x="311" y="1352"/>
                    </a:cubicBezTo>
                    <a:cubicBezTo>
                      <a:pt x="311" y="1352"/>
                      <a:pt x="311" y="1352"/>
                      <a:pt x="311" y="1352"/>
                    </a:cubicBezTo>
                    <a:cubicBezTo>
                      <a:pt x="311" y="1352"/>
                      <a:pt x="311" y="1352"/>
                      <a:pt x="311" y="1352"/>
                    </a:cubicBezTo>
                    <a:cubicBezTo>
                      <a:pt x="311" y="1353"/>
                      <a:pt x="311" y="1353"/>
                      <a:pt x="311" y="1353"/>
                    </a:cubicBezTo>
                    <a:cubicBezTo>
                      <a:pt x="311" y="1353"/>
                      <a:pt x="311" y="1353"/>
                      <a:pt x="311" y="1353"/>
                    </a:cubicBezTo>
                    <a:cubicBezTo>
                      <a:pt x="311" y="1353"/>
                      <a:pt x="311" y="1353"/>
                      <a:pt x="311" y="1353"/>
                    </a:cubicBezTo>
                    <a:cubicBezTo>
                      <a:pt x="311" y="1354"/>
                      <a:pt x="311" y="1354"/>
                      <a:pt x="311" y="1354"/>
                    </a:cubicBezTo>
                    <a:cubicBezTo>
                      <a:pt x="310" y="1354"/>
                      <a:pt x="310" y="1354"/>
                      <a:pt x="310" y="1354"/>
                    </a:cubicBezTo>
                    <a:cubicBezTo>
                      <a:pt x="309" y="1354"/>
                      <a:pt x="309" y="1354"/>
                      <a:pt x="309" y="1354"/>
                    </a:cubicBezTo>
                    <a:cubicBezTo>
                      <a:pt x="309" y="1355"/>
                      <a:pt x="309" y="1355"/>
                      <a:pt x="309" y="1355"/>
                    </a:cubicBezTo>
                    <a:cubicBezTo>
                      <a:pt x="308" y="1355"/>
                      <a:pt x="308" y="1355"/>
                      <a:pt x="308" y="1355"/>
                    </a:cubicBezTo>
                    <a:cubicBezTo>
                      <a:pt x="308" y="1355"/>
                      <a:pt x="308" y="1355"/>
                      <a:pt x="308" y="1355"/>
                    </a:cubicBezTo>
                    <a:cubicBezTo>
                      <a:pt x="307" y="1355"/>
                      <a:pt x="307" y="1355"/>
                      <a:pt x="307" y="1355"/>
                    </a:cubicBezTo>
                    <a:cubicBezTo>
                      <a:pt x="307" y="1355"/>
                      <a:pt x="307" y="1355"/>
                      <a:pt x="307" y="1355"/>
                    </a:cubicBezTo>
                    <a:cubicBezTo>
                      <a:pt x="306" y="1354"/>
                      <a:pt x="306" y="1354"/>
                      <a:pt x="306" y="1354"/>
                    </a:cubicBezTo>
                    <a:cubicBezTo>
                      <a:pt x="306" y="1354"/>
                      <a:pt x="306" y="1354"/>
                      <a:pt x="306" y="1354"/>
                    </a:cubicBezTo>
                    <a:cubicBezTo>
                      <a:pt x="306" y="1354"/>
                      <a:pt x="306" y="1354"/>
                      <a:pt x="306" y="1354"/>
                    </a:cubicBezTo>
                    <a:cubicBezTo>
                      <a:pt x="306" y="1354"/>
                      <a:pt x="306" y="1354"/>
                      <a:pt x="306" y="1354"/>
                    </a:cubicBezTo>
                    <a:cubicBezTo>
                      <a:pt x="305" y="1353"/>
                      <a:pt x="305" y="1353"/>
                      <a:pt x="305" y="1353"/>
                    </a:cubicBezTo>
                    <a:cubicBezTo>
                      <a:pt x="305" y="1354"/>
                      <a:pt x="305" y="1354"/>
                      <a:pt x="305" y="1354"/>
                    </a:cubicBezTo>
                    <a:cubicBezTo>
                      <a:pt x="305" y="1354"/>
                      <a:pt x="305" y="1354"/>
                      <a:pt x="305" y="1354"/>
                    </a:cubicBezTo>
                    <a:cubicBezTo>
                      <a:pt x="305" y="1354"/>
                      <a:pt x="305" y="1354"/>
                      <a:pt x="305" y="1354"/>
                    </a:cubicBezTo>
                    <a:cubicBezTo>
                      <a:pt x="306" y="1355"/>
                      <a:pt x="306" y="1355"/>
                      <a:pt x="306" y="1355"/>
                    </a:cubicBezTo>
                    <a:cubicBezTo>
                      <a:pt x="306" y="1356"/>
                      <a:pt x="306" y="1356"/>
                      <a:pt x="306" y="1356"/>
                    </a:cubicBezTo>
                    <a:cubicBezTo>
                      <a:pt x="306" y="1356"/>
                      <a:pt x="306" y="1356"/>
                      <a:pt x="306" y="1356"/>
                    </a:cubicBezTo>
                    <a:cubicBezTo>
                      <a:pt x="307" y="1356"/>
                      <a:pt x="307" y="1356"/>
                      <a:pt x="307" y="1356"/>
                    </a:cubicBezTo>
                    <a:cubicBezTo>
                      <a:pt x="307" y="1357"/>
                      <a:pt x="307" y="1357"/>
                      <a:pt x="307" y="1357"/>
                    </a:cubicBezTo>
                    <a:cubicBezTo>
                      <a:pt x="307" y="1357"/>
                      <a:pt x="307" y="1357"/>
                      <a:pt x="307" y="1357"/>
                    </a:cubicBezTo>
                    <a:cubicBezTo>
                      <a:pt x="307" y="1357"/>
                      <a:pt x="307" y="1357"/>
                      <a:pt x="307" y="1357"/>
                    </a:cubicBezTo>
                    <a:cubicBezTo>
                      <a:pt x="307" y="1358"/>
                      <a:pt x="307" y="1358"/>
                      <a:pt x="307" y="1358"/>
                    </a:cubicBezTo>
                    <a:cubicBezTo>
                      <a:pt x="307" y="1358"/>
                      <a:pt x="307" y="1358"/>
                      <a:pt x="307" y="1358"/>
                    </a:cubicBezTo>
                    <a:cubicBezTo>
                      <a:pt x="307" y="1358"/>
                      <a:pt x="307" y="1358"/>
                      <a:pt x="307" y="1358"/>
                    </a:cubicBezTo>
                    <a:cubicBezTo>
                      <a:pt x="308" y="1359"/>
                      <a:pt x="308" y="1359"/>
                      <a:pt x="308" y="1359"/>
                    </a:cubicBezTo>
                    <a:cubicBezTo>
                      <a:pt x="308" y="1359"/>
                      <a:pt x="308" y="1359"/>
                      <a:pt x="308" y="1359"/>
                    </a:cubicBezTo>
                    <a:cubicBezTo>
                      <a:pt x="308" y="1360"/>
                      <a:pt x="308" y="1360"/>
                      <a:pt x="308" y="1360"/>
                    </a:cubicBezTo>
                    <a:cubicBezTo>
                      <a:pt x="309" y="1360"/>
                      <a:pt x="309" y="1360"/>
                      <a:pt x="309" y="1360"/>
                    </a:cubicBezTo>
                    <a:cubicBezTo>
                      <a:pt x="309" y="1360"/>
                      <a:pt x="309" y="1360"/>
                      <a:pt x="309" y="1360"/>
                    </a:cubicBezTo>
                    <a:cubicBezTo>
                      <a:pt x="309" y="1361"/>
                      <a:pt x="309" y="1361"/>
                      <a:pt x="309" y="1361"/>
                    </a:cubicBezTo>
                    <a:cubicBezTo>
                      <a:pt x="309" y="1362"/>
                      <a:pt x="309" y="1362"/>
                      <a:pt x="309" y="1362"/>
                    </a:cubicBezTo>
                    <a:cubicBezTo>
                      <a:pt x="310" y="1362"/>
                      <a:pt x="310" y="1362"/>
                      <a:pt x="310" y="1362"/>
                    </a:cubicBezTo>
                    <a:cubicBezTo>
                      <a:pt x="310" y="1363"/>
                      <a:pt x="310" y="1363"/>
                      <a:pt x="310" y="1363"/>
                    </a:cubicBezTo>
                    <a:cubicBezTo>
                      <a:pt x="309" y="1363"/>
                      <a:pt x="309" y="1363"/>
                      <a:pt x="309" y="1363"/>
                    </a:cubicBezTo>
                    <a:cubicBezTo>
                      <a:pt x="309" y="1364"/>
                      <a:pt x="309" y="1364"/>
                      <a:pt x="309" y="1364"/>
                    </a:cubicBezTo>
                    <a:cubicBezTo>
                      <a:pt x="309" y="1364"/>
                      <a:pt x="309" y="1364"/>
                      <a:pt x="309" y="1364"/>
                    </a:cubicBezTo>
                    <a:cubicBezTo>
                      <a:pt x="309" y="1364"/>
                      <a:pt x="309" y="1364"/>
                      <a:pt x="309" y="1364"/>
                    </a:cubicBezTo>
                    <a:cubicBezTo>
                      <a:pt x="309" y="1365"/>
                      <a:pt x="309" y="1365"/>
                      <a:pt x="309" y="1365"/>
                    </a:cubicBezTo>
                    <a:cubicBezTo>
                      <a:pt x="309" y="1365"/>
                      <a:pt x="309" y="1365"/>
                      <a:pt x="309" y="1365"/>
                    </a:cubicBezTo>
                    <a:cubicBezTo>
                      <a:pt x="308" y="1366"/>
                      <a:pt x="308" y="1366"/>
                      <a:pt x="308" y="1366"/>
                    </a:cubicBezTo>
                    <a:cubicBezTo>
                      <a:pt x="308" y="1367"/>
                      <a:pt x="308" y="1367"/>
                      <a:pt x="308" y="1367"/>
                    </a:cubicBezTo>
                    <a:cubicBezTo>
                      <a:pt x="308" y="1368"/>
                      <a:pt x="308" y="1368"/>
                      <a:pt x="308" y="1368"/>
                    </a:cubicBezTo>
                    <a:cubicBezTo>
                      <a:pt x="309" y="1369"/>
                      <a:pt x="309" y="1369"/>
                      <a:pt x="309" y="1369"/>
                    </a:cubicBezTo>
                    <a:cubicBezTo>
                      <a:pt x="309" y="1369"/>
                      <a:pt x="309" y="1369"/>
                      <a:pt x="309" y="1369"/>
                    </a:cubicBezTo>
                    <a:cubicBezTo>
                      <a:pt x="310" y="1371"/>
                      <a:pt x="310" y="1371"/>
                      <a:pt x="310" y="1371"/>
                    </a:cubicBezTo>
                    <a:cubicBezTo>
                      <a:pt x="310" y="1371"/>
                      <a:pt x="310" y="1371"/>
                      <a:pt x="310" y="1371"/>
                    </a:cubicBezTo>
                    <a:cubicBezTo>
                      <a:pt x="310" y="1371"/>
                      <a:pt x="310" y="1371"/>
                      <a:pt x="310" y="1371"/>
                    </a:cubicBezTo>
                    <a:cubicBezTo>
                      <a:pt x="311" y="1372"/>
                      <a:pt x="311" y="1372"/>
                      <a:pt x="311" y="1372"/>
                    </a:cubicBezTo>
                    <a:cubicBezTo>
                      <a:pt x="314" y="1373"/>
                      <a:pt x="314" y="1373"/>
                      <a:pt x="314" y="1373"/>
                    </a:cubicBezTo>
                    <a:cubicBezTo>
                      <a:pt x="314" y="1373"/>
                      <a:pt x="314" y="1373"/>
                      <a:pt x="314" y="1373"/>
                    </a:cubicBezTo>
                    <a:cubicBezTo>
                      <a:pt x="315" y="1373"/>
                      <a:pt x="315" y="1373"/>
                      <a:pt x="315" y="1373"/>
                    </a:cubicBezTo>
                    <a:cubicBezTo>
                      <a:pt x="316" y="1374"/>
                      <a:pt x="316" y="1374"/>
                      <a:pt x="316" y="1374"/>
                    </a:cubicBezTo>
                    <a:cubicBezTo>
                      <a:pt x="317" y="1374"/>
                      <a:pt x="317" y="1374"/>
                      <a:pt x="317" y="1374"/>
                    </a:cubicBezTo>
                    <a:cubicBezTo>
                      <a:pt x="318" y="1375"/>
                      <a:pt x="318" y="1375"/>
                      <a:pt x="318" y="1375"/>
                    </a:cubicBezTo>
                    <a:cubicBezTo>
                      <a:pt x="319" y="1375"/>
                      <a:pt x="319" y="1375"/>
                      <a:pt x="319" y="1375"/>
                    </a:cubicBezTo>
                    <a:cubicBezTo>
                      <a:pt x="320" y="1376"/>
                      <a:pt x="320" y="1376"/>
                      <a:pt x="320" y="1376"/>
                    </a:cubicBezTo>
                    <a:cubicBezTo>
                      <a:pt x="320" y="1376"/>
                      <a:pt x="320" y="1376"/>
                      <a:pt x="320" y="1376"/>
                    </a:cubicBezTo>
                    <a:cubicBezTo>
                      <a:pt x="320" y="1376"/>
                      <a:pt x="320" y="1376"/>
                      <a:pt x="320" y="1376"/>
                    </a:cubicBezTo>
                    <a:cubicBezTo>
                      <a:pt x="321" y="1376"/>
                      <a:pt x="321" y="1376"/>
                      <a:pt x="321" y="1376"/>
                    </a:cubicBezTo>
                    <a:cubicBezTo>
                      <a:pt x="323" y="1377"/>
                      <a:pt x="323" y="1377"/>
                      <a:pt x="323" y="1377"/>
                    </a:cubicBezTo>
                    <a:cubicBezTo>
                      <a:pt x="324" y="1378"/>
                      <a:pt x="324" y="1378"/>
                      <a:pt x="324" y="1378"/>
                    </a:cubicBezTo>
                    <a:cubicBezTo>
                      <a:pt x="325" y="1379"/>
                      <a:pt x="325" y="1379"/>
                      <a:pt x="325" y="1379"/>
                    </a:cubicBezTo>
                    <a:cubicBezTo>
                      <a:pt x="327" y="1379"/>
                      <a:pt x="327" y="1379"/>
                      <a:pt x="327" y="1379"/>
                    </a:cubicBezTo>
                    <a:cubicBezTo>
                      <a:pt x="327" y="1379"/>
                      <a:pt x="327" y="1379"/>
                      <a:pt x="327" y="1379"/>
                    </a:cubicBezTo>
                    <a:cubicBezTo>
                      <a:pt x="327" y="1379"/>
                      <a:pt x="327" y="1379"/>
                      <a:pt x="327" y="1379"/>
                    </a:cubicBezTo>
                    <a:cubicBezTo>
                      <a:pt x="328" y="1378"/>
                      <a:pt x="328" y="1378"/>
                      <a:pt x="328" y="1378"/>
                    </a:cubicBezTo>
                    <a:cubicBezTo>
                      <a:pt x="328" y="1378"/>
                      <a:pt x="328" y="1378"/>
                      <a:pt x="328" y="1378"/>
                    </a:cubicBezTo>
                    <a:cubicBezTo>
                      <a:pt x="330" y="1378"/>
                      <a:pt x="330" y="1378"/>
                      <a:pt x="330" y="1378"/>
                    </a:cubicBezTo>
                    <a:cubicBezTo>
                      <a:pt x="330" y="1378"/>
                      <a:pt x="330" y="1378"/>
                      <a:pt x="330" y="1378"/>
                    </a:cubicBezTo>
                    <a:cubicBezTo>
                      <a:pt x="330" y="1378"/>
                      <a:pt x="330" y="1378"/>
                      <a:pt x="330" y="1378"/>
                    </a:cubicBezTo>
                    <a:cubicBezTo>
                      <a:pt x="331" y="1377"/>
                      <a:pt x="331" y="1377"/>
                      <a:pt x="331" y="1377"/>
                    </a:cubicBezTo>
                    <a:cubicBezTo>
                      <a:pt x="331" y="1377"/>
                      <a:pt x="331" y="1377"/>
                      <a:pt x="331" y="1377"/>
                    </a:cubicBezTo>
                    <a:cubicBezTo>
                      <a:pt x="332" y="1377"/>
                      <a:pt x="332" y="1377"/>
                      <a:pt x="332" y="1377"/>
                    </a:cubicBezTo>
                    <a:cubicBezTo>
                      <a:pt x="333" y="1377"/>
                      <a:pt x="333" y="1377"/>
                      <a:pt x="333" y="1377"/>
                    </a:cubicBezTo>
                    <a:cubicBezTo>
                      <a:pt x="334" y="1376"/>
                      <a:pt x="334" y="1376"/>
                      <a:pt x="334" y="1376"/>
                    </a:cubicBezTo>
                    <a:cubicBezTo>
                      <a:pt x="335" y="1376"/>
                      <a:pt x="335" y="1376"/>
                      <a:pt x="335" y="1376"/>
                    </a:cubicBezTo>
                    <a:cubicBezTo>
                      <a:pt x="336" y="1376"/>
                      <a:pt x="336" y="1376"/>
                      <a:pt x="336" y="1376"/>
                    </a:cubicBezTo>
                    <a:cubicBezTo>
                      <a:pt x="336" y="1377"/>
                      <a:pt x="336" y="1377"/>
                      <a:pt x="336" y="1377"/>
                    </a:cubicBezTo>
                    <a:cubicBezTo>
                      <a:pt x="337" y="1377"/>
                      <a:pt x="337" y="1377"/>
                      <a:pt x="337" y="1377"/>
                    </a:cubicBezTo>
                    <a:cubicBezTo>
                      <a:pt x="337" y="1377"/>
                      <a:pt x="337" y="1377"/>
                      <a:pt x="337" y="1377"/>
                    </a:cubicBezTo>
                    <a:cubicBezTo>
                      <a:pt x="338" y="1377"/>
                      <a:pt x="338" y="1377"/>
                      <a:pt x="338" y="1377"/>
                    </a:cubicBezTo>
                    <a:cubicBezTo>
                      <a:pt x="338" y="1377"/>
                      <a:pt x="338" y="1377"/>
                      <a:pt x="338" y="1377"/>
                    </a:cubicBezTo>
                    <a:cubicBezTo>
                      <a:pt x="339" y="1377"/>
                      <a:pt x="339" y="1377"/>
                      <a:pt x="339" y="1377"/>
                    </a:cubicBezTo>
                    <a:cubicBezTo>
                      <a:pt x="339" y="1377"/>
                      <a:pt x="339" y="1377"/>
                      <a:pt x="339" y="1377"/>
                    </a:cubicBezTo>
                    <a:cubicBezTo>
                      <a:pt x="340" y="1377"/>
                      <a:pt x="340" y="1377"/>
                      <a:pt x="340" y="1377"/>
                    </a:cubicBezTo>
                    <a:cubicBezTo>
                      <a:pt x="340" y="1377"/>
                      <a:pt x="340" y="1377"/>
                      <a:pt x="340" y="1377"/>
                    </a:cubicBezTo>
                    <a:cubicBezTo>
                      <a:pt x="340" y="1377"/>
                      <a:pt x="340" y="1377"/>
                      <a:pt x="340" y="1377"/>
                    </a:cubicBezTo>
                    <a:cubicBezTo>
                      <a:pt x="340" y="1377"/>
                      <a:pt x="340" y="1377"/>
                      <a:pt x="340" y="1377"/>
                    </a:cubicBezTo>
                    <a:cubicBezTo>
                      <a:pt x="341" y="1377"/>
                      <a:pt x="341" y="1377"/>
                      <a:pt x="341" y="1377"/>
                    </a:cubicBezTo>
                    <a:cubicBezTo>
                      <a:pt x="343" y="1377"/>
                      <a:pt x="343" y="1377"/>
                      <a:pt x="343" y="1377"/>
                    </a:cubicBezTo>
                    <a:cubicBezTo>
                      <a:pt x="343" y="1378"/>
                      <a:pt x="343" y="1378"/>
                      <a:pt x="343" y="1378"/>
                    </a:cubicBezTo>
                    <a:cubicBezTo>
                      <a:pt x="343" y="1378"/>
                      <a:pt x="343" y="1378"/>
                      <a:pt x="343" y="1378"/>
                    </a:cubicBezTo>
                    <a:cubicBezTo>
                      <a:pt x="344" y="1378"/>
                      <a:pt x="344" y="1378"/>
                      <a:pt x="344" y="1378"/>
                    </a:cubicBezTo>
                    <a:cubicBezTo>
                      <a:pt x="344" y="1378"/>
                      <a:pt x="344" y="1378"/>
                      <a:pt x="344" y="1378"/>
                    </a:cubicBezTo>
                    <a:cubicBezTo>
                      <a:pt x="345" y="1379"/>
                      <a:pt x="345" y="1379"/>
                      <a:pt x="345" y="1379"/>
                    </a:cubicBezTo>
                    <a:cubicBezTo>
                      <a:pt x="345" y="1379"/>
                      <a:pt x="345" y="1379"/>
                      <a:pt x="345" y="1379"/>
                    </a:cubicBezTo>
                    <a:cubicBezTo>
                      <a:pt x="346" y="1380"/>
                      <a:pt x="346" y="1380"/>
                      <a:pt x="346" y="1380"/>
                    </a:cubicBezTo>
                    <a:cubicBezTo>
                      <a:pt x="346" y="1380"/>
                      <a:pt x="346" y="1380"/>
                      <a:pt x="346" y="1380"/>
                    </a:cubicBezTo>
                    <a:cubicBezTo>
                      <a:pt x="347" y="1380"/>
                      <a:pt x="347" y="1380"/>
                      <a:pt x="347" y="1380"/>
                    </a:cubicBezTo>
                    <a:cubicBezTo>
                      <a:pt x="347" y="1381"/>
                      <a:pt x="347" y="1381"/>
                      <a:pt x="347" y="1381"/>
                    </a:cubicBezTo>
                    <a:cubicBezTo>
                      <a:pt x="347" y="1381"/>
                      <a:pt x="347" y="1381"/>
                      <a:pt x="347" y="1381"/>
                    </a:cubicBezTo>
                    <a:cubicBezTo>
                      <a:pt x="347" y="1382"/>
                      <a:pt x="347" y="1382"/>
                      <a:pt x="347" y="1382"/>
                    </a:cubicBezTo>
                    <a:cubicBezTo>
                      <a:pt x="348" y="1383"/>
                      <a:pt x="348" y="1383"/>
                      <a:pt x="348" y="1383"/>
                    </a:cubicBezTo>
                    <a:cubicBezTo>
                      <a:pt x="348" y="1383"/>
                      <a:pt x="348" y="1383"/>
                      <a:pt x="348" y="1383"/>
                    </a:cubicBezTo>
                    <a:cubicBezTo>
                      <a:pt x="348" y="1383"/>
                      <a:pt x="348" y="1383"/>
                      <a:pt x="348" y="1383"/>
                    </a:cubicBezTo>
                    <a:cubicBezTo>
                      <a:pt x="349" y="1383"/>
                      <a:pt x="349" y="1383"/>
                      <a:pt x="349" y="1383"/>
                    </a:cubicBezTo>
                    <a:cubicBezTo>
                      <a:pt x="349" y="1383"/>
                      <a:pt x="349" y="1383"/>
                      <a:pt x="349" y="1383"/>
                    </a:cubicBezTo>
                    <a:cubicBezTo>
                      <a:pt x="349" y="1382"/>
                      <a:pt x="349" y="1382"/>
                      <a:pt x="349" y="1382"/>
                    </a:cubicBezTo>
                    <a:cubicBezTo>
                      <a:pt x="350" y="1381"/>
                      <a:pt x="350" y="1381"/>
                      <a:pt x="350" y="1381"/>
                    </a:cubicBezTo>
                    <a:cubicBezTo>
                      <a:pt x="350" y="1380"/>
                      <a:pt x="350" y="1380"/>
                      <a:pt x="350" y="1380"/>
                    </a:cubicBezTo>
                    <a:cubicBezTo>
                      <a:pt x="350" y="1380"/>
                      <a:pt x="350" y="1380"/>
                      <a:pt x="350" y="1380"/>
                    </a:cubicBezTo>
                    <a:cubicBezTo>
                      <a:pt x="350" y="1379"/>
                      <a:pt x="350" y="1379"/>
                      <a:pt x="350" y="1379"/>
                    </a:cubicBezTo>
                    <a:cubicBezTo>
                      <a:pt x="350" y="1379"/>
                      <a:pt x="350" y="1379"/>
                      <a:pt x="350" y="1379"/>
                    </a:cubicBezTo>
                    <a:cubicBezTo>
                      <a:pt x="351" y="1379"/>
                      <a:pt x="351" y="1379"/>
                      <a:pt x="351" y="1379"/>
                    </a:cubicBezTo>
                    <a:cubicBezTo>
                      <a:pt x="351" y="1379"/>
                      <a:pt x="351" y="1379"/>
                      <a:pt x="351" y="1379"/>
                    </a:cubicBezTo>
                    <a:cubicBezTo>
                      <a:pt x="351" y="1379"/>
                      <a:pt x="351" y="1379"/>
                      <a:pt x="351" y="1379"/>
                    </a:cubicBezTo>
                    <a:cubicBezTo>
                      <a:pt x="352" y="1381"/>
                      <a:pt x="352" y="1381"/>
                      <a:pt x="352" y="1381"/>
                    </a:cubicBezTo>
                    <a:cubicBezTo>
                      <a:pt x="352" y="1381"/>
                      <a:pt x="352" y="1381"/>
                      <a:pt x="352" y="1381"/>
                    </a:cubicBezTo>
                    <a:cubicBezTo>
                      <a:pt x="352" y="1383"/>
                      <a:pt x="352" y="1383"/>
                      <a:pt x="352" y="1383"/>
                    </a:cubicBezTo>
                    <a:cubicBezTo>
                      <a:pt x="352" y="1384"/>
                      <a:pt x="352" y="1384"/>
                      <a:pt x="352" y="1384"/>
                    </a:cubicBezTo>
                    <a:cubicBezTo>
                      <a:pt x="352" y="1384"/>
                      <a:pt x="352" y="1384"/>
                      <a:pt x="352" y="1384"/>
                    </a:cubicBezTo>
                    <a:cubicBezTo>
                      <a:pt x="352" y="1385"/>
                      <a:pt x="352" y="1385"/>
                      <a:pt x="352" y="1385"/>
                    </a:cubicBezTo>
                    <a:cubicBezTo>
                      <a:pt x="352" y="1385"/>
                      <a:pt x="352" y="1385"/>
                      <a:pt x="352" y="1385"/>
                    </a:cubicBezTo>
                    <a:cubicBezTo>
                      <a:pt x="352" y="1385"/>
                      <a:pt x="352" y="1385"/>
                      <a:pt x="352" y="1385"/>
                    </a:cubicBezTo>
                    <a:cubicBezTo>
                      <a:pt x="352" y="1386"/>
                      <a:pt x="352" y="1386"/>
                      <a:pt x="352" y="1386"/>
                    </a:cubicBezTo>
                    <a:cubicBezTo>
                      <a:pt x="352" y="1386"/>
                      <a:pt x="352" y="1386"/>
                      <a:pt x="352" y="1386"/>
                    </a:cubicBezTo>
                    <a:cubicBezTo>
                      <a:pt x="353" y="1386"/>
                      <a:pt x="353" y="1386"/>
                      <a:pt x="353" y="1386"/>
                    </a:cubicBezTo>
                    <a:cubicBezTo>
                      <a:pt x="353" y="1385"/>
                      <a:pt x="353" y="1385"/>
                      <a:pt x="353" y="1385"/>
                    </a:cubicBezTo>
                    <a:cubicBezTo>
                      <a:pt x="354" y="1385"/>
                      <a:pt x="354" y="1385"/>
                      <a:pt x="354" y="1385"/>
                    </a:cubicBezTo>
                    <a:cubicBezTo>
                      <a:pt x="354" y="1385"/>
                      <a:pt x="354" y="1385"/>
                      <a:pt x="354" y="1385"/>
                    </a:cubicBezTo>
                    <a:cubicBezTo>
                      <a:pt x="355" y="1385"/>
                      <a:pt x="355" y="1385"/>
                      <a:pt x="355" y="1385"/>
                    </a:cubicBezTo>
                    <a:cubicBezTo>
                      <a:pt x="355" y="1383"/>
                      <a:pt x="355" y="1383"/>
                      <a:pt x="355" y="1383"/>
                    </a:cubicBezTo>
                    <a:cubicBezTo>
                      <a:pt x="355" y="1382"/>
                      <a:pt x="355" y="1382"/>
                      <a:pt x="355" y="1382"/>
                    </a:cubicBezTo>
                    <a:cubicBezTo>
                      <a:pt x="355" y="1382"/>
                      <a:pt x="355" y="1382"/>
                      <a:pt x="355" y="1382"/>
                    </a:cubicBezTo>
                    <a:cubicBezTo>
                      <a:pt x="355" y="1382"/>
                      <a:pt x="355" y="1382"/>
                      <a:pt x="355" y="1382"/>
                    </a:cubicBezTo>
                    <a:cubicBezTo>
                      <a:pt x="356" y="1381"/>
                      <a:pt x="356" y="1381"/>
                      <a:pt x="356" y="1381"/>
                    </a:cubicBezTo>
                    <a:cubicBezTo>
                      <a:pt x="356" y="1381"/>
                      <a:pt x="356" y="1381"/>
                      <a:pt x="356" y="1381"/>
                    </a:cubicBezTo>
                    <a:cubicBezTo>
                      <a:pt x="356" y="1380"/>
                      <a:pt x="356" y="1380"/>
                      <a:pt x="356" y="1380"/>
                    </a:cubicBezTo>
                    <a:cubicBezTo>
                      <a:pt x="358" y="1380"/>
                      <a:pt x="358" y="1380"/>
                      <a:pt x="358" y="1380"/>
                    </a:cubicBezTo>
                    <a:cubicBezTo>
                      <a:pt x="358" y="1380"/>
                      <a:pt x="358" y="1380"/>
                      <a:pt x="358" y="1380"/>
                    </a:cubicBezTo>
                    <a:cubicBezTo>
                      <a:pt x="358" y="1379"/>
                      <a:pt x="358" y="1379"/>
                      <a:pt x="358" y="1379"/>
                    </a:cubicBezTo>
                    <a:cubicBezTo>
                      <a:pt x="358" y="1379"/>
                      <a:pt x="358" y="1379"/>
                      <a:pt x="358" y="1379"/>
                    </a:cubicBezTo>
                    <a:cubicBezTo>
                      <a:pt x="359" y="1379"/>
                      <a:pt x="359" y="1379"/>
                      <a:pt x="359" y="1379"/>
                    </a:cubicBezTo>
                    <a:cubicBezTo>
                      <a:pt x="359" y="1379"/>
                      <a:pt x="359" y="1379"/>
                      <a:pt x="359" y="1379"/>
                    </a:cubicBezTo>
                    <a:cubicBezTo>
                      <a:pt x="360" y="1379"/>
                      <a:pt x="360" y="1379"/>
                      <a:pt x="360" y="1379"/>
                    </a:cubicBezTo>
                    <a:cubicBezTo>
                      <a:pt x="360" y="1379"/>
                      <a:pt x="360" y="1379"/>
                      <a:pt x="360" y="1379"/>
                    </a:cubicBezTo>
                    <a:cubicBezTo>
                      <a:pt x="360" y="1379"/>
                      <a:pt x="360" y="1379"/>
                      <a:pt x="360" y="1379"/>
                    </a:cubicBezTo>
                    <a:cubicBezTo>
                      <a:pt x="361" y="1378"/>
                      <a:pt x="361" y="1378"/>
                      <a:pt x="361" y="1378"/>
                    </a:cubicBezTo>
                    <a:cubicBezTo>
                      <a:pt x="361" y="1378"/>
                      <a:pt x="361" y="1378"/>
                      <a:pt x="361" y="1378"/>
                    </a:cubicBezTo>
                    <a:cubicBezTo>
                      <a:pt x="361" y="1377"/>
                      <a:pt x="361" y="1377"/>
                      <a:pt x="361" y="1377"/>
                    </a:cubicBezTo>
                    <a:cubicBezTo>
                      <a:pt x="361" y="1377"/>
                      <a:pt x="361" y="1377"/>
                      <a:pt x="361" y="1377"/>
                    </a:cubicBezTo>
                    <a:cubicBezTo>
                      <a:pt x="362" y="1377"/>
                      <a:pt x="362" y="1377"/>
                      <a:pt x="362" y="1377"/>
                    </a:cubicBezTo>
                    <a:cubicBezTo>
                      <a:pt x="362" y="1377"/>
                      <a:pt x="362" y="1377"/>
                      <a:pt x="362" y="1377"/>
                    </a:cubicBezTo>
                    <a:cubicBezTo>
                      <a:pt x="363" y="1377"/>
                      <a:pt x="363" y="1377"/>
                      <a:pt x="363" y="1377"/>
                    </a:cubicBezTo>
                    <a:cubicBezTo>
                      <a:pt x="364" y="1377"/>
                      <a:pt x="364" y="1377"/>
                      <a:pt x="364" y="1377"/>
                    </a:cubicBezTo>
                    <a:cubicBezTo>
                      <a:pt x="365" y="1377"/>
                      <a:pt x="365" y="1377"/>
                      <a:pt x="365" y="1377"/>
                    </a:cubicBezTo>
                    <a:cubicBezTo>
                      <a:pt x="365" y="1376"/>
                      <a:pt x="365" y="1376"/>
                      <a:pt x="365" y="1376"/>
                    </a:cubicBezTo>
                    <a:cubicBezTo>
                      <a:pt x="365" y="1376"/>
                      <a:pt x="365" y="1376"/>
                      <a:pt x="365" y="1376"/>
                    </a:cubicBezTo>
                    <a:cubicBezTo>
                      <a:pt x="365" y="1376"/>
                      <a:pt x="365" y="1376"/>
                      <a:pt x="365" y="1376"/>
                    </a:cubicBezTo>
                    <a:cubicBezTo>
                      <a:pt x="367" y="1375"/>
                      <a:pt x="367" y="1375"/>
                      <a:pt x="367" y="1375"/>
                    </a:cubicBezTo>
                    <a:cubicBezTo>
                      <a:pt x="368" y="1375"/>
                      <a:pt x="368" y="1375"/>
                      <a:pt x="368" y="1375"/>
                    </a:cubicBezTo>
                    <a:cubicBezTo>
                      <a:pt x="368" y="1374"/>
                      <a:pt x="368" y="1374"/>
                      <a:pt x="368" y="1374"/>
                    </a:cubicBezTo>
                    <a:cubicBezTo>
                      <a:pt x="368" y="1374"/>
                      <a:pt x="368" y="1374"/>
                      <a:pt x="368" y="1374"/>
                    </a:cubicBezTo>
                    <a:cubicBezTo>
                      <a:pt x="368" y="1375"/>
                      <a:pt x="368" y="1375"/>
                      <a:pt x="368" y="1375"/>
                    </a:cubicBezTo>
                    <a:cubicBezTo>
                      <a:pt x="369" y="1375"/>
                      <a:pt x="369" y="1375"/>
                      <a:pt x="369" y="1375"/>
                    </a:cubicBezTo>
                    <a:cubicBezTo>
                      <a:pt x="369" y="1375"/>
                      <a:pt x="369" y="1375"/>
                      <a:pt x="369" y="1375"/>
                    </a:cubicBezTo>
                    <a:cubicBezTo>
                      <a:pt x="370" y="1376"/>
                      <a:pt x="370" y="1376"/>
                      <a:pt x="370" y="1376"/>
                    </a:cubicBezTo>
                    <a:cubicBezTo>
                      <a:pt x="371" y="1376"/>
                      <a:pt x="371" y="1376"/>
                      <a:pt x="371" y="1376"/>
                    </a:cubicBezTo>
                    <a:cubicBezTo>
                      <a:pt x="371" y="1375"/>
                      <a:pt x="371" y="1375"/>
                      <a:pt x="371" y="1375"/>
                    </a:cubicBezTo>
                    <a:cubicBezTo>
                      <a:pt x="372" y="1375"/>
                      <a:pt x="372" y="1375"/>
                      <a:pt x="372" y="1375"/>
                    </a:cubicBezTo>
                    <a:cubicBezTo>
                      <a:pt x="372" y="1375"/>
                      <a:pt x="372" y="1375"/>
                      <a:pt x="372" y="1375"/>
                    </a:cubicBezTo>
                    <a:cubicBezTo>
                      <a:pt x="372" y="1375"/>
                      <a:pt x="372" y="1375"/>
                      <a:pt x="372" y="1375"/>
                    </a:cubicBezTo>
                    <a:cubicBezTo>
                      <a:pt x="372" y="1374"/>
                      <a:pt x="372" y="1374"/>
                      <a:pt x="372" y="1374"/>
                    </a:cubicBezTo>
                    <a:cubicBezTo>
                      <a:pt x="372" y="1374"/>
                      <a:pt x="372" y="1374"/>
                      <a:pt x="372" y="1374"/>
                    </a:cubicBezTo>
                    <a:cubicBezTo>
                      <a:pt x="373" y="1373"/>
                      <a:pt x="373" y="1373"/>
                      <a:pt x="373" y="1373"/>
                    </a:cubicBezTo>
                    <a:cubicBezTo>
                      <a:pt x="373" y="1373"/>
                      <a:pt x="373" y="1373"/>
                      <a:pt x="373" y="1373"/>
                    </a:cubicBezTo>
                    <a:cubicBezTo>
                      <a:pt x="374" y="1372"/>
                      <a:pt x="374" y="1372"/>
                      <a:pt x="374" y="1372"/>
                    </a:cubicBezTo>
                    <a:cubicBezTo>
                      <a:pt x="374" y="1372"/>
                      <a:pt x="374" y="1372"/>
                      <a:pt x="374" y="1372"/>
                    </a:cubicBezTo>
                    <a:cubicBezTo>
                      <a:pt x="374" y="1372"/>
                      <a:pt x="374" y="1372"/>
                      <a:pt x="374" y="1372"/>
                    </a:cubicBezTo>
                    <a:cubicBezTo>
                      <a:pt x="375" y="1371"/>
                      <a:pt x="375" y="1371"/>
                      <a:pt x="375" y="1371"/>
                    </a:cubicBezTo>
                    <a:cubicBezTo>
                      <a:pt x="375" y="1371"/>
                      <a:pt x="375" y="1371"/>
                      <a:pt x="375" y="1371"/>
                    </a:cubicBezTo>
                    <a:cubicBezTo>
                      <a:pt x="375" y="1371"/>
                      <a:pt x="375" y="1371"/>
                      <a:pt x="375" y="1371"/>
                    </a:cubicBezTo>
                    <a:cubicBezTo>
                      <a:pt x="375" y="1372"/>
                      <a:pt x="375" y="1372"/>
                      <a:pt x="375" y="1372"/>
                    </a:cubicBezTo>
                    <a:cubicBezTo>
                      <a:pt x="375" y="1372"/>
                      <a:pt x="375" y="1372"/>
                      <a:pt x="375" y="1372"/>
                    </a:cubicBezTo>
                    <a:cubicBezTo>
                      <a:pt x="376" y="1372"/>
                      <a:pt x="376" y="1372"/>
                      <a:pt x="376" y="1372"/>
                    </a:cubicBezTo>
                    <a:cubicBezTo>
                      <a:pt x="376" y="1373"/>
                      <a:pt x="376" y="1373"/>
                      <a:pt x="376" y="1373"/>
                    </a:cubicBezTo>
                    <a:cubicBezTo>
                      <a:pt x="377" y="1374"/>
                      <a:pt x="377" y="1374"/>
                      <a:pt x="377" y="1374"/>
                    </a:cubicBezTo>
                    <a:cubicBezTo>
                      <a:pt x="378" y="1374"/>
                      <a:pt x="378" y="1374"/>
                      <a:pt x="378" y="1374"/>
                    </a:cubicBezTo>
                    <a:cubicBezTo>
                      <a:pt x="378" y="1375"/>
                      <a:pt x="378" y="1375"/>
                      <a:pt x="378" y="1375"/>
                    </a:cubicBezTo>
                    <a:cubicBezTo>
                      <a:pt x="378" y="1376"/>
                      <a:pt x="378" y="1376"/>
                      <a:pt x="378" y="1376"/>
                    </a:cubicBezTo>
                    <a:cubicBezTo>
                      <a:pt x="379" y="1378"/>
                      <a:pt x="379" y="1378"/>
                      <a:pt x="379" y="1378"/>
                    </a:cubicBezTo>
                    <a:cubicBezTo>
                      <a:pt x="379" y="1379"/>
                      <a:pt x="379" y="1379"/>
                      <a:pt x="379" y="1379"/>
                    </a:cubicBezTo>
                    <a:cubicBezTo>
                      <a:pt x="379" y="1380"/>
                      <a:pt x="379" y="1380"/>
                      <a:pt x="379" y="1380"/>
                    </a:cubicBezTo>
                    <a:cubicBezTo>
                      <a:pt x="379" y="1381"/>
                      <a:pt x="379" y="1381"/>
                      <a:pt x="379" y="1381"/>
                    </a:cubicBezTo>
                    <a:cubicBezTo>
                      <a:pt x="377" y="1382"/>
                      <a:pt x="377" y="1382"/>
                      <a:pt x="377" y="1382"/>
                    </a:cubicBezTo>
                    <a:cubicBezTo>
                      <a:pt x="377" y="1382"/>
                      <a:pt x="377" y="1382"/>
                      <a:pt x="377" y="1382"/>
                    </a:cubicBezTo>
                    <a:cubicBezTo>
                      <a:pt x="376" y="1383"/>
                      <a:pt x="376" y="1383"/>
                      <a:pt x="376" y="1383"/>
                    </a:cubicBezTo>
                    <a:cubicBezTo>
                      <a:pt x="375" y="1382"/>
                      <a:pt x="375" y="1382"/>
                      <a:pt x="375" y="1382"/>
                    </a:cubicBezTo>
                    <a:cubicBezTo>
                      <a:pt x="375" y="1382"/>
                      <a:pt x="375" y="1382"/>
                      <a:pt x="375" y="1382"/>
                    </a:cubicBezTo>
                    <a:cubicBezTo>
                      <a:pt x="375" y="1383"/>
                      <a:pt x="375" y="1383"/>
                      <a:pt x="375" y="1383"/>
                    </a:cubicBezTo>
                    <a:cubicBezTo>
                      <a:pt x="375" y="1383"/>
                      <a:pt x="375" y="1383"/>
                      <a:pt x="375" y="1383"/>
                    </a:cubicBezTo>
                    <a:cubicBezTo>
                      <a:pt x="375" y="1383"/>
                      <a:pt x="375" y="1383"/>
                      <a:pt x="375" y="1383"/>
                    </a:cubicBezTo>
                    <a:cubicBezTo>
                      <a:pt x="375" y="1383"/>
                      <a:pt x="375" y="1383"/>
                      <a:pt x="375" y="1383"/>
                    </a:cubicBezTo>
                    <a:cubicBezTo>
                      <a:pt x="375" y="1384"/>
                      <a:pt x="375" y="1384"/>
                      <a:pt x="375" y="1384"/>
                    </a:cubicBezTo>
                    <a:cubicBezTo>
                      <a:pt x="375" y="1384"/>
                      <a:pt x="375" y="1384"/>
                      <a:pt x="375" y="1384"/>
                    </a:cubicBezTo>
                    <a:cubicBezTo>
                      <a:pt x="375" y="1384"/>
                      <a:pt x="375" y="1384"/>
                      <a:pt x="375" y="1384"/>
                    </a:cubicBezTo>
                    <a:cubicBezTo>
                      <a:pt x="374" y="1384"/>
                      <a:pt x="374" y="1384"/>
                      <a:pt x="374" y="1384"/>
                    </a:cubicBezTo>
                    <a:cubicBezTo>
                      <a:pt x="373" y="1384"/>
                      <a:pt x="373" y="1384"/>
                      <a:pt x="373" y="1384"/>
                    </a:cubicBezTo>
                    <a:cubicBezTo>
                      <a:pt x="373" y="1383"/>
                      <a:pt x="373" y="1383"/>
                      <a:pt x="373" y="1383"/>
                    </a:cubicBezTo>
                    <a:cubicBezTo>
                      <a:pt x="372" y="1383"/>
                      <a:pt x="372" y="1383"/>
                      <a:pt x="372" y="1383"/>
                    </a:cubicBezTo>
                    <a:cubicBezTo>
                      <a:pt x="372" y="1383"/>
                      <a:pt x="372" y="1383"/>
                      <a:pt x="372" y="1383"/>
                    </a:cubicBezTo>
                    <a:cubicBezTo>
                      <a:pt x="372" y="1383"/>
                      <a:pt x="372" y="1383"/>
                      <a:pt x="372" y="1383"/>
                    </a:cubicBezTo>
                    <a:cubicBezTo>
                      <a:pt x="371" y="1383"/>
                      <a:pt x="371" y="1383"/>
                      <a:pt x="371" y="1383"/>
                    </a:cubicBezTo>
                    <a:cubicBezTo>
                      <a:pt x="371" y="1382"/>
                      <a:pt x="371" y="1382"/>
                      <a:pt x="371" y="1382"/>
                    </a:cubicBezTo>
                    <a:cubicBezTo>
                      <a:pt x="371" y="1382"/>
                      <a:pt x="371" y="1382"/>
                      <a:pt x="371" y="1382"/>
                    </a:cubicBezTo>
                    <a:cubicBezTo>
                      <a:pt x="370" y="1383"/>
                      <a:pt x="370" y="1383"/>
                      <a:pt x="370" y="1383"/>
                    </a:cubicBezTo>
                    <a:cubicBezTo>
                      <a:pt x="370" y="1384"/>
                      <a:pt x="370" y="1384"/>
                      <a:pt x="370" y="1384"/>
                    </a:cubicBezTo>
                    <a:cubicBezTo>
                      <a:pt x="369" y="1385"/>
                      <a:pt x="369" y="1385"/>
                      <a:pt x="369" y="1385"/>
                    </a:cubicBezTo>
                    <a:cubicBezTo>
                      <a:pt x="369" y="1386"/>
                      <a:pt x="369" y="1386"/>
                      <a:pt x="369" y="1386"/>
                    </a:cubicBezTo>
                    <a:cubicBezTo>
                      <a:pt x="369" y="1386"/>
                      <a:pt x="369" y="1386"/>
                      <a:pt x="369" y="1386"/>
                    </a:cubicBezTo>
                    <a:cubicBezTo>
                      <a:pt x="370" y="1386"/>
                      <a:pt x="370" y="1386"/>
                      <a:pt x="370" y="1386"/>
                    </a:cubicBezTo>
                    <a:cubicBezTo>
                      <a:pt x="370" y="1386"/>
                      <a:pt x="370" y="1386"/>
                      <a:pt x="370" y="1386"/>
                    </a:cubicBezTo>
                    <a:cubicBezTo>
                      <a:pt x="371" y="1386"/>
                      <a:pt x="371" y="1386"/>
                      <a:pt x="371" y="1386"/>
                    </a:cubicBezTo>
                    <a:cubicBezTo>
                      <a:pt x="372" y="1386"/>
                      <a:pt x="372" y="1386"/>
                      <a:pt x="372" y="1386"/>
                    </a:cubicBezTo>
                    <a:cubicBezTo>
                      <a:pt x="372" y="1387"/>
                      <a:pt x="372" y="1387"/>
                      <a:pt x="372" y="1387"/>
                    </a:cubicBezTo>
                    <a:cubicBezTo>
                      <a:pt x="373" y="1389"/>
                      <a:pt x="373" y="1389"/>
                      <a:pt x="373" y="1389"/>
                    </a:cubicBezTo>
                    <a:cubicBezTo>
                      <a:pt x="374" y="1390"/>
                      <a:pt x="374" y="1390"/>
                      <a:pt x="374" y="1390"/>
                    </a:cubicBezTo>
                    <a:cubicBezTo>
                      <a:pt x="374" y="1390"/>
                      <a:pt x="374" y="1390"/>
                      <a:pt x="374" y="1390"/>
                    </a:cubicBezTo>
                    <a:cubicBezTo>
                      <a:pt x="375" y="1391"/>
                      <a:pt x="375" y="1391"/>
                      <a:pt x="375" y="1391"/>
                    </a:cubicBezTo>
                    <a:cubicBezTo>
                      <a:pt x="375" y="1391"/>
                      <a:pt x="375" y="1391"/>
                      <a:pt x="375" y="1391"/>
                    </a:cubicBezTo>
                    <a:cubicBezTo>
                      <a:pt x="375" y="1391"/>
                      <a:pt x="375" y="1391"/>
                      <a:pt x="375" y="1391"/>
                    </a:cubicBezTo>
                    <a:cubicBezTo>
                      <a:pt x="375" y="1392"/>
                      <a:pt x="375" y="1392"/>
                      <a:pt x="375" y="1392"/>
                    </a:cubicBezTo>
                    <a:cubicBezTo>
                      <a:pt x="375" y="1393"/>
                      <a:pt x="375" y="1393"/>
                      <a:pt x="375" y="1393"/>
                    </a:cubicBezTo>
                    <a:cubicBezTo>
                      <a:pt x="375" y="1393"/>
                      <a:pt x="375" y="1393"/>
                      <a:pt x="375" y="1393"/>
                    </a:cubicBezTo>
                    <a:cubicBezTo>
                      <a:pt x="375" y="1394"/>
                      <a:pt x="375" y="1394"/>
                      <a:pt x="375" y="1394"/>
                    </a:cubicBezTo>
                    <a:cubicBezTo>
                      <a:pt x="375" y="1395"/>
                      <a:pt x="375" y="1395"/>
                      <a:pt x="375" y="1395"/>
                    </a:cubicBezTo>
                    <a:cubicBezTo>
                      <a:pt x="375" y="1396"/>
                      <a:pt x="375" y="1396"/>
                      <a:pt x="375" y="1396"/>
                    </a:cubicBezTo>
                    <a:cubicBezTo>
                      <a:pt x="375" y="1396"/>
                      <a:pt x="375" y="1396"/>
                      <a:pt x="375" y="1396"/>
                    </a:cubicBezTo>
                    <a:cubicBezTo>
                      <a:pt x="375" y="1397"/>
                      <a:pt x="375" y="1397"/>
                      <a:pt x="375" y="1397"/>
                    </a:cubicBezTo>
                    <a:cubicBezTo>
                      <a:pt x="375" y="1399"/>
                      <a:pt x="375" y="1399"/>
                      <a:pt x="375" y="1399"/>
                    </a:cubicBezTo>
                    <a:cubicBezTo>
                      <a:pt x="375" y="1399"/>
                      <a:pt x="375" y="1399"/>
                      <a:pt x="375" y="1399"/>
                    </a:cubicBezTo>
                    <a:cubicBezTo>
                      <a:pt x="376" y="1400"/>
                      <a:pt x="376" y="1400"/>
                      <a:pt x="376" y="1400"/>
                    </a:cubicBezTo>
                    <a:cubicBezTo>
                      <a:pt x="376" y="1401"/>
                      <a:pt x="376" y="1401"/>
                      <a:pt x="376" y="1401"/>
                    </a:cubicBezTo>
                    <a:cubicBezTo>
                      <a:pt x="376" y="1401"/>
                      <a:pt x="376" y="1401"/>
                      <a:pt x="376" y="1401"/>
                    </a:cubicBezTo>
                    <a:cubicBezTo>
                      <a:pt x="376" y="1401"/>
                      <a:pt x="376" y="1401"/>
                      <a:pt x="376" y="1401"/>
                    </a:cubicBezTo>
                    <a:cubicBezTo>
                      <a:pt x="376" y="1402"/>
                      <a:pt x="376" y="1402"/>
                      <a:pt x="376" y="1402"/>
                    </a:cubicBezTo>
                    <a:cubicBezTo>
                      <a:pt x="376" y="1403"/>
                      <a:pt x="376" y="1403"/>
                      <a:pt x="376" y="1403"/>
                    </a:cubicBezTo>
                    <a:cubicBezTo>
                      <a:pt x="376" y="1403"/>
                      <a:pt x="376" y="1403"/>
                      <a:pt x="376" y="1403"/>
                    </a:cubicBezTo>
                    <a:cubicBezTo>
                      <a:pt x="377" y="1404"/>
                      <a:pt x="377" y="1404"/>
                      <a:pt x="377" y="1404"/>
                    </a:cubicBezTo>
                    <a:cubicBezTo>
                      <a:pt x="377" y="1404"/>
                      <a:pt x="377" y="1404"/>
                      <a:pt x="377" y="1404"/>
                    </a:cubicBezTo>
                    <a:cubicBezTo>
                      <a:pt x="376" y="1404"/>
                      <a:pt x="376" y="1404"/>
                      <a:pt x="376" y="1404"/>
                    </a:cubicBezTo>
                    <a:cubicBezTo>
                      <a:pt x="376" y="1405"/>
                      <a:pt x="376" y="1405"/>
                      <a:pt x="376" y="1405"/>
                    </a:cubicBezTo>
                    <a:cubicBezTo>
                      <a:pt x="376" y="1405"/>
                      <a:pt x="376" y="1405"/>
                      <a:pt x="376" y="1405"/>
                    </a:cubicBezTo>
                    <a:cubicBezTo>
                      <a:pt x="376" y="1406"/>
                      <a:pt x="376" y="1406"/>
                      <a:pt x="376" y="1406"/>
                    </a:cubicBezTo>
                    <a:cubicBezTo>
                      <a:pt x="376" y="1407"/>
                      <a:pt x="376" y="1407"/>
                      <a:pt x="376" y="1407"/>
                    </a:cubicBezTo>
                    <a:cubicBezTo>
                      <a:pt x="374" y="1408"/>
                      <a:pt x="374" y="1408"/>
                      <a:pt x="374" y="1408"/>
                    </a:cubicBezTo>
                    <a:cubicBezTo>
                      <a:pt x="374" y="1409"/>
                      <a:pt x="374" y="1409"/>
                      <a:pt x="374" y="1409"/>
                    </a:cubicBezTo>
                    <a:cubicBezTo>
                      <a:pt x="373" y="1409"/>
                      <a:pt x="373" y="1409"/>
                      <a:pt x="373" y="1409"/>
                    </a:cubicBezTo>
                    <a:cubicBezTo>
                      <a:pt x="372" y="1410"/>
                      <a:pt x="372" y="1410"/>
                      <a:pt x="372" y="1410"/>
                    </a:cubicBezTo>
                    <a:cubicBezTo>
                      <a:pt x="372" y="1411"/>
                      <a:pt x="372" y="1411"/>
                      <a:pt x="372" y="1411"/>
                    </a:cubicBezTo>
                    <a:cubicBezTo>
                      <a:pt x="372" y="1411"/>
                      <a:pt x="372" y="1411"/>
                      <a:pt x="372" y="1411"/>
                    </a:cubicBezTo>
                    <a:cubicBezTo>
                      <a:pt x="371" y="1412"/>
                      <a:pt x="371" y="1412"/>
                      <a:pt x="371" y="1412"/>
                    </a:cubicBezTo>
                    <a:cubicBezTo>
                      <a:pt x="371" y="1412"/>
                      <a:pt x="371" y="1412"/>
                      <a:pt x="371" y="1412"/>
                    </a:cubicBezTo>
                    <a:cubicBezTo>
                      <a:pt x="371" y="1413"/>
                      <a:pt x="371" y="1413"/>
                      <a:pt x="371" y="1413"/>
                    </a:cubicBezTo>
                    <a:cubicBezTo>
                      <a:pt x="371" y="1413"/>
                      <a:pt x="371" y="1413"/>
                      <a:pt x="371" y="1413"/>
                    </a:cubicBezTo>
                    <a:cubicBezTo>
                      <a:pt x="370" y="1413"/>
                      <a:pt x="370" y="1413"/>
                      <a:pt x="370" y="1413"/>
                    </a:cubicBezTo>
                    <a:cubicBezTo>
                      <a:pt x="369" y="1413"/>
                      <a:pt x="369" y="1413"/>
                      <a:pt x="369" y="1413"/>
                    </a:cubicBezTo>
                    <a:cubicBezTo>
                      <a:pt x="369" y="1413"/>
                      <a:pt x="369" y="1413"/>
                      <a:pt x="369" y="1413"/>
                    </a:cubicBezTo>
                    <a:cubicBezTo>
                      <a:pt x="368" y="1414"/>
                      <a:pt x="368" y="1414"/>
                      <a:pt x="368" y="1414"/>
                    </a:cubicBezTo>
                    <a:cubicBezTo>
                      <a:pt x="367" y="1414"/>
                      <a:pt x="367" y="1414"/>
                      <a:pt x="367" y="1414"/>
                    </a:cubicBezTo>
                    <a:cubicBezTo>
                      <a:pt x="366" y="1414"/>
                      <a:pt x="366" y="1414"/>
                      <a:pt x="366" y="1414"/>
                    </a:cubicBezTo>
                    <a:cubicBezTo>
                      <a:pt x="365" y="1414"/>
                      <a:pt x="365" y="1414"/>
                      <a:pt x="365" y="1414"/>
                    </a:cubicBezTo>
                    <a:cubicBezTo>
                      <a:pt x="365" y="1414"/>
                      <a:pt x="365" y="1414"/>
                      <a:pt x="365" y="1414"/>
                    </a:cubicBezTo>
                    <a:cubicBezTo>
                      <a:pt x="365" y="1414"/>
                      <a:pt x="365" y="1414"/>
                      <a:pt x="365" y="1414"/>
                    </a:cubicBezTo>
                    <a:cubicBezTo>
                      <a:pt x="364" y="1414"/>
                      <a:pt x="364" y="1414"/>
                      <a:pt x="364" y="1414"/>
                    </a:cubicBezTo>
                    <a:cubicBezTo>
                      <a:pt x="364" y="1413"/>
                      <a:pt x="364" y="1413"/>
                      <a:pt x="364" y="1413"/>
                    </a:cubicBezTo>
                    <a:cubicBezTo>
                      <a:pt x="364" y="1413"/>
                      <a:pt x="364" y="1413"/>
                      <a:pt x="364" y="1413"/>
                    </a:cubicBezTo>
                    <a:cubicBezTo>
                      <a:pt x="364" y="1413"/>
                      <a:pt x="364" y="1413"/>
                      <a:pt x="364" y="1413"/>
                    </a:cubicBezTo>
                    <a:cubicBezTo>
                      <a:pt x="363" y="1413"/>
                      <a:pt x="363" y="1413"/>
                      <a:pt x="363" y="1413"/>
                    </a:cubicBezTo>
                    <a:cubicBezTo>
                      <a:pt x="363" y="1413"/>
                      <a:pt x="363" y="1413"/>
                      <a:pt x="363" y="1413"/>
                    </a:cubicBezTo>
                    <a:cubicBezTo>
                      <a:pt x="362" y="1413"/>
                      <a:pt x="362" y="1413"/>
                      <a:pt x="362" y="1413"/>
                    </a:cubicBezTo>
                    <a:cubicBezTo>
                      <a:pt x="361" y="1413"/>
                      <a:pt x="361" y="1413"/>
                      <a:pt x="361" y="1413"/>
                    </a:cubicBezTo>
                    <a:cubicBezTo>
                      <a:pt x="361" y="1413"/>
                      <a:pt x="361" y="1413"/>
                      <a:pt x="361" y="1413"/>
                    </a:cubicBezTo>
                    <a:cubicBezTo>
                      <a:pt x="360" y="1413"/>
                      <a:pt x="360" y="1413"/>
                      <a:pt x="360" y="1413"/>
                    </a:cubicBezTo>
                    <a:cubicBezTo>
                      <a:pt x="360" y="1413"/>
                      <a:pt x="360" y="1413"/>
                      <a:pt x="360" y="1413"/>
                    </a:cubicBezTo>
                    <a:cubicBezTo>
                      <a:pt x="359" y="1413"/>
                      <a:pt x="359" y="1413"/>
                      <a:pt x="359" y="1413"/>
                    </a:cubicBezTo>
                    <a:cubicBezTo>
                      <a:pt x="358" y="1413"/>
                      <a:pt x="358" y="1413"/>
                      <a:pt x="358" y="1413"/>
                    </a:cubicBezTo>
                    <a:cubicBezTo>
                      <a:pt x="358" y="1412"/>
                      <a:pt x="358" y="1412"/>
                      <a:pt x="358" y="1412"/>
                    </a:cubicBezTo>
                    <a:cubicBezTo>
                      <a:pt x="359" y="1412"/>
                      <a:pt x="359" y="1412"/>
                      <a:pt x="359" y="1412"/>
                    </a:cubicBezTo>
                    <a:cubicBezTo>
                      <a:pt x="358" y="1411"/>
                      <a:pt x="358" y="1411"/>
                      <a:pt x="358" y="1411"/>
                    </a:cubicBezTo>
                    <a:cubicBezTo>
                      <a:pt x="358" y="1411"/>
                      <a:pt x="358" y="1411"/>
                      <a:pt x="358" y="1411"/>
                    </a:cubicBezTo>
                    <a:cubicBezTo>
                      <a:pt x="358" y="1411"/>
                      <a:pt x="358" y="1411"/>
                      <a:pt x="358" y="1411"/>
                    </a:cubicBezTo>
                    <a:cubicBezTo>
                      <a:pt x="358" y="1411"/>
                      <a:pt x="358" y="1411"/>
                      <a:pt x="358" y="1411"/>
                    </a:cubicBezTo>
                    <a:cubicBezTo>
                      <a:pt x="358" y="1411"/>
                      <a:pt x="358" y="1411"/>
                      <a:pt x="358" y="1411"/>
                    </a:cubicBezTo>
                    <a:cubicBezTo>
                      <a:pt x="357" y="1411"/>
                      <a:pt x="357" y="1411"/>
                      <a:pt x="357" y="1411"/>
                    </a:cubicBezTo>
                    <a:cubicBezTo>
                      <a:pt x="357" y="1410"/>
                      <a:pt x="357" y="1410"/>
                      <a:pt x="357" y="1410"/>
                    </a:cubicBezTo>
                    <a:cubicBezTo>
                      <a:pt x="357" y="1410"/>
                      <a:pt x="357" y="1410"/>
                      <a:pt x="357" y="1410"/>
                    </a:cubicBezTo>
                    <a:cubicBezTo>
                      <a:pt x="356" y="1410"/>
                      <a:pt x="356" y="1410"/>
                      <a:pt x="356" y="1410"/>
                    </a:cubicBezTo>
                    <a:cubicBezTo>
                      <a:pt x="356" y="1410"/>
                      <a:pt x="356" y="1410"/>
                      <a:pt x="356" y="1410"/>
                    </a:cubicBezTo>
                    <a:cubicBezTo>
                      <a:pt x="356" y="1410"/>
                      <a:pt x="356" y="1410"/>
                      <a:pt x="356" y="1410"/>
                    </a:cubicBezTo>
                    <a:cubicBezTo>
                      <a:pt x="356" y="1410"/>
                      <a:pt x="356" y="1410"/>
                      <a:pt x="356" y="1410"/>
                    </a:cubicBezTo>
                    <a:cubicBezTo>
                      <a:pt x="356" y="1411"/>
                      <a:pt x="356" y="1411"/>
                      <a:pt x="356" y="1411"/>
                    </a:cubicBezTo>
                    <a:cubicBezTo>
                      <a:pt x="356" y="1411"/>
                      <a:pt x="356" y="1411"/>
                      <a:pt x="356" y="1411"/>
                    </a:cubicBezTo>
                    <a:cubicBezTo>
                      <a:pt x="356" y="1411"/>
                      <a:pt x="356" y="1411"/>
                      <a:pt x="356" y="1411"/>
                    </a:cubicBezTo>
                    <a:cubicBezTo>
                      <a:pt x="355" y="1412"/>
                      <a:pt x="355" y="1412"/>
                      <a:pt x="355" y="1412"/>
                    </a:cubicBezTo>
                    <a:cubicBezTo>
                      <a:pt x="355" y="1412"/>
                      <a:pt x="355" y="1412"/>
                      <a:pt x="355" y="1412"/>
                    </a:cubicBezTo>
                    <a:cubicBezTo>
                      <a:pt x="355" y="1412"/>
                      <a:pt x="355" y="1412"/>
                      <a:pt x="355" y="1412"/>
                    </a:cubicBezTo>
                    <a:cubicBezTo>
                      <a:pt x="355" y="1412"/>
                      <a:pt x="355" y="1412"/>
                      <a:pt x="355" y="1412"/>
                    </a:cubicBezTo>
                    <a:cubicBezTo>
                      <a:pt x="354" y="1412"/>
                      <a:pt x="354" y="1412"/>
                      <a:pt x="354" y="1412"/>
                    </a:cubicBezTo>
                    <a:cubicBezTo>
                      <a:pt x="354" y="1413"/>
                      <a:pt x="354" y="1413"/>
                      <a:pt x="354" y="1413"/>
                    </a:cubicBezTo>
                    <a:cubicBezTo>
                      <a:pt x="354" y="1413"/>
                      <a:pt x="354" y="1413"/>
                      <a:pt x="354" y="1413"/>
                    </a:cubicBezTo>
                    <a:cubicBezTo>
                      <a:pt x="353" y="1413"/>
                      <a:pt x="353" y="1413"/>
                      <a:pt x="353" y="1413"/>
                    </a:cubicBezTo>
                    <a:cubicBezTo>
                      <a:pt x="353" y="1414"/>
                      <a:pt x="353" y="1414"/>
                      <a:pt x="353" y="1414"/>
                    </a:cubicBezTo>
                    <a:cubicBezTo>
                      <a:pt x="353" y="1414"/>
                      <a:pt x="353" y="1414"/>
                      <a:pt x="353" y="1414"/>
                    </a:cubicBezTo>
                    <a:cubicBezTo>
                      <a:pt x="353" y="1414"/>
                      <a:pt x="353" y="1414"/>
                      <a:pt x="353" y="1414"/>
                    </a:cubicBezTo>
                    <a:cubicBezTo>
                      <a:pt x="353" y="1414"/>
                      <a:pt x="353" y="1414"/>
                      <a:pt x="353" y="1414"/>
                    </a:cubicBezTo>
                    <a:cubicBezTo>
                      <a:pt x="351" y="1417"/>
                      <a:pt x="351" y="1417"/>
                      <a:pt x="351" y="1417"/>
                    </a:cubicBezTo>
                    <a:cubicBezTo>
                      <a:pt x="351" y="1417"/>
                      <a:pt x="351" y="1417"/>
                      <a:pt x="351" y="1417"/>
                    </a:cubicBezTo>
                    <a:cubicBezTo>
                      <a:pt x="351" y="1417"/>
                      <a:pt x="351" y="1417"/>
                      <a:pt x="351" y="1417"/>
                    </a:cubicBezTo>
                    <a:cubicBezTo>
                      <a:pt x="350" y="1418"/>
                      <a:pt x="350" y="1418"/>
                      <a:pt x="350" y="1418"/>
                    </a:cubicBezTo>
                    <a:cubicBezTo>
                      <a:pt x="349" y="1419"/>
                      <a:pt x="349" y="1419"/>
                      <a:pt x="349" y="1419"/>
                    </a:cubicBezTo>
                    <a:cubicBezTo>
                      <a:pt x="349" y="1419"/>
                      <a:pt x="349" y="1419"/>
                      <a:pt x="349" y="1419"/>
                    </a:cubicBezTo>
                    <a:cubicBezTo>
                      <a:pt x="348" y="1419"/>
                      <a:pt x="348" y="1419"/>
                      <a:pt x="348" y="1419"/>
                    </a:cubicBezTo>
                    <a:cubicBezTo>
                      <a:pt x="348" y="1419"/>
                      <a:pt x="348" y="1419"/>
                      <a:pt x="348" y="1419"/>
                    </a:cubicBezTo>
                    <a:cubicBezTo>
                      <a:pt x="347" y="1419"/>
                      <a:pt x="347" y="1419"/>
                      <a:pt x="347" y="1419"/>
                    </a:cubicBezTo>
                    <a:cubicBezTo>
                      <a:pt x="347" y="1419"/>
                      <a:pt x="347" y="1419"/>
                      <a:pt x="347" y="1419"/>
                    </a:cubicBezTo>
                    <a:cubicBezTo>
                      <a:pt x="347" y="1419"/>
                      <a:pt x="347" y="1419"/>
                      <a:pt x="347" y="1419"/>
                    </a:cubicBezTo>
                    <a:cubicBezTo>
                      <a:pt x="347" y="1420"/>
                      <a:pt x="347" y="1420"/>
                      <a:pt x="347" y="1420"/>
                    </a:cubicBezTo>
                    <a:cubicBezTo>
                      <a:pt x="347" y="1420"/>
                      <a:pt x="347" y="1420"/>
                      <a:pt x="347" y="1420"/>
                    </a:cubicBezTo>
                    <a:cubicBezTo>
                      <a:pt x="346" y="1421"/>
                      <a:pt x="346" y="1421"/>
                      <a:pt x="346" y="1421"/>
                    </a:cubicBezTo>
                    <a:cubicBezTo>
                      <a:pt x="346" y="1421"/>
                      <a:pt x="346" y="1421"/>
                      <a:pt x="346" y="1421"/>
                    </a:cubicBezTo>
                    <a:cubicBezTo>
                      <a:pt x="346" y="1421"/>
                      <a:pt x="346" y="1421"/>
                      <a:pt x="346" y="1421"/>
                    </a:cubicBezTo>
                    <a:cubicBezTo>
                      <a:pt x="344" y="1422"/>
                      <a:pt x="344" y="1422"/>
                      <a:pt x="344" y="1422"/>
                    </a:cubicBezTo>
                    <a:cubicBezTo>
                      <a:pt x="344" y="1422"/>
                      <a:pt x="344" y="1422"/>
                      <a:pt x="344" y="1422"/>
                    </a:cubicBezTo>
                    <a:cubicBezTo>
                      <a:pt x="344" y="1422"/>
                      <a:pt x="344" y="1422"/>
                      <a:pt x="344" y="1422"/>
                    </a:cubicBezTo>
                    <a:cubicBezTo>
                      <a:pt x="343" y="1423"/>
                      <a:pt x="343" y="1423"/>
                      <a:pt x="343" y="1423"/>
                    </a:cubicBezTo>
                    <a:cubicBezTo>
                      <a:pt x="341" y="1423"/>
                      <a:pt x="341" y="1423"/>
                      <a:pt x="341" y="1423"/>
                    </a:cubicBezTo>
                    <a:cubicBezTo>
                      <a:pt x="341" y="1423"/>
                      <a:pt x="341" y="1423"/>
                      <a:pt x="341" y="1423"/>
                    </a:cubicBezTo>
                    <a:cubicBezTo>
                      <a:pt x="340" y="1423"/>
                      <a:pt x="340" y="1423"/>
                      <a:pt x="340" y="1423"/>
                    </a:cubicBezTo>
                    <a:cubicBezTo>
                      <a:pt x="340" y="1422"/>
                      <a:pt x="340" y="1422"/>
                      <a:pt x="340" y="1422"/>
                    </a:cubicBezTo>
                    <a:cubicBezTo>
                      <a:pt x="339" y="1422"/>
                      <a:pt x="339" y="1422"/>
                      <a:pt x="339" y="1422"/>
                    </a:cubicBezTo>
                    <a:cubicBezTo>
                      <a:pt x="339" y="1421"/>
                      <a:pt x="339" y="1421"/>
                      <a:pt x="339" y="1421"/>
                    </a:cubicBezTo>
                    <a:cubicBezTo>
                      <a:pt x="339" y="1421"/>
                      <a:pt x="339" y="1421"/>
                      <a:pt x="339" y="1421"/>
                    </a:cubicBezTo>
                    <a:cubicBezTo>
                      <a:pt x="339" y="1421"/>
                      <a:pt x="339" y="1421"/>
                      <a:pt x="339" y="1421"/>
                    </a:cubicBezTo>
                    <a:cubicBezTo>
                      <a:pt x="339" y="1421"/>
                      <a:pt x="339" y="1421"/>
                      <a:pt x="339" y="1421"/>
                    </a:cubicBezTo>
                    <a:cubicBezTo>
                      <a:pt x="338" y="1421"/>
                      <a:pt x="338" y="1421"/>
                      <a:pt x="338" y="1421"/>
                    </a:cubicBezTo>
                    <a:cubicBezTo>
                      <a:pt x="338" y="1420"/>
                      <a:pt x="338" y="1420"/>
                      <a:pt x="338" y="1420"/>
                    </a:cubicBezTo>
                    <a:cubicBezTo>
                      <a:pt x="338" y="1420"/>
                      <a:pt x="338" y="1420"/>
                      <a:pt x="338" y="1420"/>
                    </a:cubicBezTo>
                    <a:cubicBezTo>
                      <a:pt x="338" y="1420"/>
                      <a:pt x="338" y="1420"/>
                      <a:pt x="338" y="1420"/>
                    </a:cubicBezTo>
                    <a:cubicBezTo>
                      <a:pt x="338" y="1419"/>
                      <a:pt x="338" y="1419"/>
                      <a:pt x="338" y="1419"/>
                    </a:cubicBezTo>
                    <a:cubicBezTo>
                      <a:pt x="337" y="1419"/>
                      <a:pt x="337" y="1419"/>
                      <a:pt x="337" y="1419"/>
                    </a:cubicBezTo>
                    <a:cubicBezTo>
                      <a:pt x="337" y="1419"/>
                      <a:pt x="337" y="1419"/>
                      <a:pt x="337" y="1419"/>
                    </a:cubicBezTo>
                    <a:cubicBezTo>
                      <a:pt x="337" y="1419"/>
                      <a:pt x="337" y="1419"/>
                      <a:pt x="337" y="1419"/>
                    </a:cubicBezTo>
                    <a:cubicBezTo>
                      <a:pt x="337" y="1419"/>
                      <a:pt x="337" y="1419"/>
                      <a:pt x="337" y="1419"/>
                    </a:cubicBezTo>
                    <a:cubicBezTo>
                      <a:pt x="336" y="1419"/>
                      <a:pt x="336" y="1419"/>
                      <a:pt x="336" y="1419"/>
                    </a:cubicBezTo>
                    <a:cubicBezTo>
                      <a:pt x="336" y="1418"/>
                      <a:pt x="336" y="1418"/>
                      <a:pt x="336" y="1418"/>
                    </a:cubicBezTo>
                    <a:cubicBezTo>
                      <a:pt x="336" y="1418"/>
                      <a:pt x="336" y="1418"/>
                      <a:pt x="336" y="1418"/>
                    </a:cubicBezTo>
                    <a:cubicBezTo>
                      <a:pt x="336" y="1417"/>
                      <a:pt x="336" y="1417"/>
                      <a:pt x="336" y="1417"/>
                    </a:cubicBezTo>
                    <a:cubicBezTo>
                      <a:pt x="336" y="1417"/>
                      <a:pt x="336" y="1417"/>
                      <a:pt x="336" y="1417"/>
                    </a:cubicBezTo>
                    <a:cubicBezTo>
                      <a:pt x="335" y="1417"/>
                      <a:pt x="335" y="1417"/>
                      <a:pt x="335" y="1417"/>
                    </a:cubicBezTo>
                    <a:cubicBezTo>
                      <a:pt x="335" y="1417"/>
                      <a:pt x="335" y="1417"/>
                      <a:pt x="335" y="1417"/>
                    </a:cubicBezTo>
                    <a:cubicBezTo>
                      <a:pt x="335" y="1416"/>
                      <a:pt x="335" y="1416"/>
                      <a:pt x="335" y="1416"/>
                    </a:cubicBezTo>
                    <a:cubicBezTo>
                      <a:pt x="335" y="1416"/>
                      <a:pt x="335" y="1416"/>
                      <a:pt x="335" y="1416"/>
                    </a:cubicBezTo>
                    <a:cubicBezTo>
                      <a:pt x="334" y="1416"/>
                      <a:pt x="334" y="1416"/>
                      <a:pt x="334" y="1416"/>
                    </a:cubicBezTo>
                    <a:cubicBezTo>
                      <a:pt x="334" y="1416"/>
                      <a:pt x="334" y="1416"/>
                      <a:pt x="334" y="1416"/>
                    </a:cubicBezTo>
                    <a:cubicBezTo>
                      <a:pt x="333" y="1416"/>
                      <a:pt x="333" y="1416"/>
                      <a:pt x="333" y="1416"/>
                    </a:cubicBezTo>
                    <a:cubicBezTo>
                      <a:pt x="333" y="1416"/>
                      <a:pt x="333" y="1416"/>
                      <a:pt x="333" y="1416"/>
                    </a:cubicBezTo>
                    <a:cubicBezTo>
                      <a:pt x="332" y="1415"/>
                      <a:pt x="332" y="1415"/>
                      <a:pt x="332" y="1415"/>
                    </a:cubicBezTo>
                    <a:cubicBezTo>
                      <a:pt x="332" y="1415"/>
                      <a:pt x="332" y="1415"/>
                      <a:pt x="332" y="1415"/>
                    </a:cubicBezTo>
                    <a:cubicBezTo>
                      <a:pt x="332" y="1415"/>
                      <a:pt x="332" y="1415"/>
                      <a:pt x="332" y="1415"/>
                    </a:cubicBezTo>
                    <a:cubicBezTo>
                      <a:pt x="332" y="1415"/>
                      <a:pt x="332" y="1415"/>
                      <a:pt x="332" y="1415"/>
                    </a:cubicBezTo>
                    <a:cubicBezTo>
                      <a:pt x="331" y="1415"/>
                      <a:pt x="331" y="1415"/>
                      <a:pt x="331" y="1415"/>
                    </a:cubicBezTo>
                    <a:cubicBezTo>
                      <a:pt x="331" y="1414"/>
                      <a:pt x="331" y="1414"/>
                      <a:pt x="331" y="1414"/>
                    </a:cubicBezTo>
                    <a:cubicBezTo>
                      <a:pt x="331" y="1414"/>
                      <a:pt x="331" y="1414"/>
                      <a:pt x="331" y="1414"/>
                    </a:cubicBezTo>
                    <a:cubicBezTo>
                      <a:pt x="330" y="1414"/>
                      <a:pt x="330" y="1414"/>
                      <a:pt x="330" y="1414"/>
                    </a:cubicBezTo>
                    <a:cubicBezTo>
                      <a:pt x="330" y="1414"/>
                      <a:pt x="330" y="1414"/>
                      <a:pt x="330" y="1414"/>
                    </a:cubicBezTo>
                    <a:cubicBezTo>
                      <a:pt x="329" y="1414"/>
                      <a:pt x="329" y="1414"/>
                      <a:pt x="329" y="1414"/>
                    </a:cubicBezTo>
                    <a:cubicBezTo>
                      <a:pt x="329" y="1415"/>
                      <a:pt x="329" y="1415"/>
                      <a:pt x="329" y="1415"/>
                    </a:cubicBezTo>
                    <a:cubicBezTo>
                      <a:pt x="329" y="1415"/>
                      <a:pt x="329" y="1415"/>
                      <a:pt x="329" y="1415"/>
                    </a:cubicBezTo>
                    <a:cubicBezTo>
                      <a:pt x="329" y="1415"/>
                      <a:pt x="329" y="1415"/>
                      <a:pt x="329" y="1415"/>
                    </a:cubicBezTo>
                    <a:cubicBezTo>
                      <a:pt x="328" y="1415"/>
                      <a:pt x="328" y="1415"/>
                      <a:pt x="328" y="1415"/>
                    </a:cubicBezTo>
                    <a:cubicBezTo>
                      <a:pt x="328" y="1415"/>
                      <a:pt x="328" y="1415"/>
                      <a:pt x="328" y="1415"/>
                    </a:cubicBezTo>
                    <a:cubicBezTo>
                      <a:pt x="328" y="1415"/>
                      <a:pt x="328" y="1415"/>
                      <a:pt x="328" y="1415"/>
                    </a:cubicBezTo>
                    <a:cubicBezTo>
                      <a:pt x="327" y="1415"/>
                      <a:pt x="327" y="1415"/>
                      <a:pt x="327" y="1415"/>
                    </a:cubicBezTo>
                    <a:cubicBezTo>
                      <a:pt x="326" y="1415"/>
                      <a:pt x="326" y="1415"/>
                      <a:pt x="326" y="1415"/>
                    </a:cubicBezTo>
                    <a:cubicBezTo>
                      <a:pt x="326" y="1415"/>
                      <a:pt x="326" y="1415"/>
                      <a:pt x="326" y="1415"/>
                    </a:cubicBezTo>
                    <a:cubicBezTo>
                      <a:pt x="326" y="1415"/>
                      <a:pt x="326" y="1415"/>
                      <a:pt x="326" y="1415"/>
                    </a:cubicBezTo>
                    <a:cubicBezTo>
                      <a:pt x="326" y="1416"/>
                      <a:pt x="326" y="1416"/>
                      <a:pt x="326" y="1416"/>
                    </a:cubicBezTo>
                    <a:cubicBezTo>
                      <a:pt x="325" y="1416"/>
                      <a:pt x="325" y="1416"/>
                      <a:pt x="325" y="1416"/>
                    </a:cubicBezTo>
                    <a:cubicBezTo>
                      <a:pt x="324" y="1418"/>
                      <a:pt x="324" y="1418"/>
                      <a:pt x="324" y="1418"/>
                    </a:cubicBezTo>
                    <a:cubicBezTo>
                      <a:pt x="323" y="1418"/>
                      <a:pt x="323" y="1418"/>
                      <a:pt x="323" y="1418"/>
                    </a:cubicBezTo>
                    <a:cubicBezTo>
                      <a:pt x="323" y="1418"/>
                      <a:pt x="323" y="1418"/>
                      <a:pt x="323" y="1418"/>
                    </a:cubicBezTo>
                    <a:cubicBezTo>
                      <a:pt x="323" y="1418"/>
                      <a:pt x="323" y="1418"/>
                      <a:pt x="323" y="1418"/>
                    </a:cubicBezTo>
                    <a:cubicBezTo>
                      <a:pt x="323" y="1419"/>
                      <a:pt x="323" y="1419"/>
                      <a:pt x="323" y="1419"/>
                    </a:cubicBezTo>
                    <a:cubicBezTo>
                      <a:pt x="323" y="1419"/>
                      <a:pt x="323" y="1419"/>
                      <a:pt x="323" y="1419"/>
                    </a:cubicBezTo>
                    <a:cubicBezTo>
                      <a:pt x="323" y="1419"/>
                      <a:pt x="323" y="1419"/>
                      <a:pt x="323" y="1419"/>
                    </a:cubicBezTo>
                    <a:cubicBezTo>
                      <a:pt x="323" y="1419"/>
                      <a:pt x="323" y="1419"/>
                      <a:pt x="323" y="1419"/>
                    </a:cubicBezTo>
                    <a:cubicBezTo>
                      <a:pt x="323" y="1420"/>
                      <a:pt x="323" y="1420"/>
                      <a:pt x="323" y="1420"/>
                    </a:cubicBezTo>
                    <a:cubicBezTo>
                      <a:pt x="322" y="1420"/>
                      <a:pt x="322" y="1420"/>
                      <a:pt x="322" y="1420"/>
                    </a:cubicBezTo>
                    <a:cubicBezTo>
                      <a:pt x="322" y="1421"/>
                      <a:pt x="322" y="1421"/>
                      <a:pt x="322" y="1421"/>
                    </a:cubicBezTo>
                    <a:cubicBezTo>
                      <a:pt x="321" y="1422"/>
                      <a:pt x="321" y="1422"/>
                      <a:pt x="321" y="1422"/>
                    </a:cubicBezTo>
                    <a:cubicBezTo>
                      <a:pt x="321" y="1422"/>
                      <a:pt x="321" y="1422"/>
                      <a:pt x="321" y="1422"/>
                    </a:cubicBezTo>
                    <a:cubicBezTo>
                      <a:pt x="321" y="1423"/>
                      <a:pt x="321" y="1423"/>
                      <a:pt x="321" y="1423"/>
                    </a:cubicBezTo>
                    <a:cubicBezTo>
                      <a:pt x="320" y="1424"/>
                      <a:pt x="320" y="1424"/>
                      <a:pt x="320" y="1424"/>
                    </a:cubicBezTo>
                    <a:cubicBezTo>
                      <a:pt x="320" y="1424"/>
                      <a:pt x="320" y="1424"/>
                      <a:pt x="320" y="1424"/>
                    </a:cubicBezTo>
                    <a:cubicBezTo>
                      <a:pt x="320" y="1425"/>
                      <a:pt x="320" y="1425"/>
                      <a:pt x="320" y="1425"/>
                    </a:cubicBezTo>
                    <a:cubicBezTo>
                      <a:pt x="319" y="1425"/>
                      <a:pt x="319" y="1425"/>
                      <a:pt x="319" y="1425"/>
                    </a:cubicBezTo>
                    <a:cubicBezTo>
                      <a:pt x="319" y="1425"/>
                      <a:pt x="319" y="1425"/>
                      <a:pt x="319" y="1425"/>
                    </a:cubicBezTo>
                    <a:cubicBezTo>
                      <a:pt x="318" y="1426"/>
                      <a:pt x="318" y="1426"/>
                      <a:pt x="318" y="1426"/>
                    </a:cubicBezTo>
                    <a:cubicBezTo>
                      <a:pt x="318" y="1426"/>
                      <a:pt x="318" y="1426"/>
                      <a:pt x="318" y="1426"/>
                    </a:cubicBezTo>
                    <a:cubicBezTo>
                      <a:pt x="318" y="1427"/>
                      <a:pt x="318" y="1427"/>
                      <a:pt x="318" y="1427"/>
                    </a:cubicBezTo>
                    <a:cubicBezTo>
                      <a:pt x="318" y="1427"/>
                      <a:pt x="318" y="1427"/>
                      <a:pt x="318" y="1427"/>
                    </a:cubicBezTo>
                    <a:cubicBezTo>
                      <a:pt x="318" y="1429"/>
                      <a:pt x="318" y="1429"/>
                      <a:pt x="318" y="1429"/>
                    </a:cubicBezTo>
                    <a:cubicBezTo>
                      <a:pt x="318" y="1429"/>
                      <a:pt x="318" y="1429"/>
                      <a:pt x="318" y="1429"/>
                    </a:cubicBezTo>
                    <a:cubicBezTo>
                      <a:pt x="318" y="1431"/>
                      <a:pt x="318" y="1431"/>
                      <a:pt x="318" y="1431"/>
                    </a:cubicBezTo>
                    <a:cubicBezTo>
                      <a:pt x="318" y="1431"/>
                      <a:pt x="318" y="1431"/>
                      <a:pt x="318" y="1431"/>
                    </a:cubicBezTo>
                    <a:cubicBezTo>
                      <a:pt x="318" y="1431"/>
                      <a:pt x="318" y="1431"/>
                      <a:pt x="318" y="1431"/>
                    </a:cubicBezTo>
                    <a:cubicBezTo>
                      <a:pt x="318" y="1431"/>
                      <a:pt x="318" y="1431"/>
                      <a:pt x="318" y="1431"/>
                    </a:cubicBezTo>
                    <a:cubicBezTo>
                      <a:pt x="317" y="1430"/>
                      <a:pt x="317" y="1430"/>
                      <a:pt x="317" y="1430"/>
                    </a:cubicBezTo>
                    <a:cubicBezTo>
                      <a:pt x="317" y="1430"/>
                      <a:pt x="317" y="1430"/>
                      <a:pt x="317" y="1430"/>
                    </a:cubicBezTo>
                    <a:cubicBezTo>
                      <a:pt x="317" y="1431"/>
                      <a:pt x="317" y="1431"/>
                      <a:pt x="317" y="1431"/>
                    </a:cubicBezTo>
                    <a:cubicBezTo>
                      <a:pt x="316" y="1431"/>
                      <a:pt x="316" y="1431"/>
                      <a:pt x="316" y="1431"/>
                    </a:cubicBezTo>
                    <a:cubicBezTo>
                      <a:pt x="316" y="1432"/>
                      <a:pt x="316" y="1432"/>
                      <a:pt x="316" y="1432"/>
                    </a:cubicBezTo>
                    <a:cubicBezTo>
                      <a:pt x="317" y="1432"/>
                      <a:pt x="317" y="1432"/>
                      <a:pt x="317" y="1432"/>
                    </a:cubicBezTo>
                    <a:cubicBezTo>
                      <a:pt x="317" y="1432"/>
                      <a:pt x="317" y="1432"/>
                      <a:pt x="317" y="1432"/>
                    </a:cubicBezTo>
                    <a:cubicBezTo>
                      <a:pt x="318" y="1432"/>
                      <a:pt x="318" y="1432"/>
                      <a:pt x="318" y="1432"/>
                    </a:cubicBezTo>
                    <a:cubicBezTo>
                      <a:pt x="318" y="1432"/>
                      <a:pt x="318" y="1432"/>
                      <a:pt x="318" y="1432"/>
                    </a:cubicBezTo>
                    <a:cubicBezTo>
                      <a:pt x="319" y="1432"/>
                      <a:pt x="319" y="1432"/>
                      <a:pt x="319" y="1432"/>
                    </a:cubicBezTo>
                    <a:cubicBezTo>
                      <a:pt x="319" y="1433"/>
                      <a:pt x="319" y="1433"/>
                      <a:pt x="319" y="1433"/>
                    </a:cubicBezTo>
                    <a:cubicBezTo>
                      <a:pt x="317" y="1433"/>
                      <a:pt x="317" y="1433"/>
                      <a:pt x="317" y="1433"/>
                    </a:cubicBezTo>
                    <a:cubicBezTo>
                      <a:pt x="317" y="1433"/>
                      <a:pt x="317" y="1433"/>
                      <a:pt x="317" y="1433"/>
                    </a:cubicBezTo>
                    <a:cubicBezTo>
                      <a:pt x="316" y="1433"/>
                      <a:pt x="316" y="1433"/>
                      <a:pt x="316" y="1433"/>
                    </a:cubicBezTo>
                    <a:cubicBezTo>
                      <a:pt x="316" y="1433"/>
                      <a:pt x="316" y="1433"/>
                      <a:pt x="316" y="1433"/>
                    </a:cubicBezTo>
                    <a:cubicBezTo>
                      <a:pt x="316" y="1433"/>
                      <a:pt x="316" y="1433"/>
                      <a:pt x="316" y="1433"/>
                    </a:cubicBezTo>
                    <a:cubicBezTo>
                      <a:pt x="315" y="1434"/>
                      <a:pt x="315" y="1434"/>
                      <a:pt x="315" y="1434"/>
                    </a:cubicBezTo>
                    <a:cubicBezTo>
                      <a:pt x="314" y="1434"/>
                      <a:pt x="314" y="1434"/>
                      <a:pt x="314" y="1434"/>
                    </a:cubicBezTo>
                    <a:cubicBezTo>
                      <a:pt x="314" y="1434"/>
                      <a:pt x="314" y="1434"/>
                      <a:pt x="314" y="1434"/>
                    </a:cubicBezTo>
                    <a:cubicBezTo>
                      <a:pt x="314" y="1434"/>
                      <a:pt x="314" y="1434"/>
                      <a:pt x="314" y="1434"/>
                    </a:cubicBezTo>
                    <a:cubicBezTo>
                      <a:pt x="314" y="1434"/>
                      <a:pt x="314" y="1434"/>
                      <a:pt x="314" y="1434"/>
                    </a:cubicBezTo>
                    <a:cubicBezTo>
                      <a:pt x="313" y="1435"/>
                      <a:pt x="313" y="1435"/>
                      <a:pt x="313" y="1435"/>
                    </a:cubicBezTo>
                    <a:cubicBezTo>
                      <a:pt x="312" y="1435"/>
                      <a:pt x="312" y="1435"/>
                      <a:pt x="312" y="1435"/>
                    </a:cubicBezTo>
                    <a:cubicBezTo>
                      <a:pt x="312" y="1435"/>
                      <a:pt x="312" y="1435"/>
                      <a:pt x="312" y="1435"/>
                    </a:cubicBezTo>
                    <a:cubicBezTo>
                      <a:pt x="312" y="1436"/>
                      <a:pt x="312" y="1436"/>
                      <a:pt x="312" y="1436"/>
                    </a:cubicBezTo>
                    <a:cubicBezTo>
                      <a:pt x="311" y="1436"/>
                      <a:pt x="311" y="1436"/>
                      <a:pt x="311" y="1436"/>
                    </a:cubicBezTo>
                    <a:cubicBezTo>
                      <a:pt x="311" y="1436"/>
                      <a:pt x="311" y="1436"/>
                      <a:pt x="311" y="1436"/>
                    </a:cubicBezTo>
                    <a:cubicBezTo>
                      <a:pt x="311" y="1436"/>
                      <a:pt x="311" y="1436"/>
                      <a:pt x="311" y="1436"/>
                    </a:cubicBezTo>
                    <a:cubicBezTo>
                      <a:pt x="311" y="1437"/>
                      <a:pt x="311" y="1437"/>
                      <a:pt x="311" y="1437"/>
                    </a:cubicBezTo>
                    <a:cubicBezTo>
                      <a:pt x="310" y="1438"/>
                      <a:pt x="310" y="1438"/>
                      <a:pt x="310" y="1438"/>
                    </a:cubicBezTo>
                    <a:cubicBezTo>
                      <a:pt x="310" y="1438"/>
                      <a:pt x="310" y="1438"/>
                      <a:pt x="310" y="1438"/>
                    </a:cubicBezTo>
                    <a:cubicBezTo>
                      <a:pt x="309" y="1439"/>
                      <a:pt x="309" y="1439"/>
                      <a:pt x="309" y="1439"/>
                    </a:cubicBezTo>
                    <a:cubicBezTo>
                      <a:pt x="307" y="1441"/>
                      <a:pt x="307" y="1441"/>
                      <a:pt x="307" y="1441"/>
                    </a:cubicBezTo>
                    <a:cubicBezTo>
                      <a:pt x="305" y="1443"/>
                      <a:pt x="305" y="1443"/>
                      <a:pt x="305" y="1443"/>
                    </a:cubicBezTo>
                    <a:cubicBezTo>
                      <a:pt x="304" y="1443"/>
                      <a:pt x="304" y="1443"/>
                      <a:pt x="304" y="1443"/>
                    </a:cubicBezTo>
                    <a:cubicBezTo>
                      <a:pt x="304" y="1444"/>
                      <a:pt x="304" y="1444"/>
                      <a:pt x="304" y="1444"/>
                    </a:cubicBezTo>
                    <a:cubicBezTo>
                      <a:pt x="304" y="1444"/>
                      <a:pt x="304" y="1444"/>
                      <a:pt x="304" y="1444"/>
                    </a:cubicBezTo>
                    <a:cubicBezTo>
                      <a:pt x="303" y="1444"/>
                      <a:pt x="303" y="1444"/>
                      <a:pt x="303" y="1444"/>
                    </a:cubicBezTo>
                    <a:cubicBezTo>
                      <a:pt x="303" y="1445"/>
                      <a:pt x="303" y="1445"/>
                      <a:pt x="303" y="1445"/>
                    </a:cubicBezTo>
                    <a:cubicBezTo>
                      <a:pt x="303" y="1446"/>
                      <a:pt x="303" y="1446"/>
                      <a:pt x="303" y="1446"/>
                    </a:cubicBezTo>
                    <a:cubicBezTo>
                      <a:pt x="302" y="1446"/>
                      <a:pt x="302" y="1446"/>
                      <a:pt x="302" y="1446"/>
                    </a:cubicBezTo>
                    <a:cubicBezTo>
                      <a:pt x="302" y="1447"/>
                      <a:pt x="302" y="1447"/>
                      <a:pt x="302" y="1447"/>
                    </a:cubicBezTo>
                    <a:cubicBezTo>
                      <a:pt x="302" y="1447"/>
                      <a:pt x="302" y="1447"/>
                      <a:pt x="302" y="1447"/>
                    </a:cubicBezTo>
                    <a:cubicBezTo>
                      <a:pt x="302" y="1448"/>
                      <a:pt x="302" y="1448"/>
                      <a:pt x="302" y="1448"/>
                    </a:cubicBezTo>
                    <a:cubicBezTo>
                      <a:pt x="302" y="1449"/>
                      <a:pt x="302" y="1449"/>
                      <a:pt x="302" y="1449"/>
                    </a:cubicBezTo>
                    <a:cubicBezTo>
                      <a:pt x="302" y="1450"/>
                      <a:pt x="302" y="1450"/>
                      <a:pt x="302" y="1450"/>
                    </a:cubicBezTo>
                    <a:cubicBezTo>
                      <a:pt x="303" y="1451"/>
                      <a:pt x="303" y="1451"/>
                      <a:pt x="303" y="1451"/>
                    </a:cubicBezTo>
                    <a:cubicBezTo>
                      <a:pt x="303" y="1452"/>
                      <a:pt x="303" y="1452"/>
                      <a:pt x="303" y="1452"/>
                    </a:cubicBezTo>
                    <a:cubicBezTo>
                      <a:pt x="304" y="1452"/>
                      <a:pt x="304" y="1452"/>
                      <a:pt x="304" y="1452"/>
                    </a:cubicBezTo>
                    <a:cubicBezTo>
                      <a:pt x="303" y="1452"/>
                      <a:pt x="303" y="1452"/>
                      <a:pt x="303" y="1452"/>
                    </a:cubicBezTo>
                    <a:cubicBezTo>
                      <a:pt x="303" y="1452"/>
                      <a:pt x="303" y="1452"/>
                      <a:pt x="303" y="1452"/>
                    </a:cubicBezTo>
                    <a:cubicBezTo>
                      <a:pt x="302" y="1452"/>
                      <a:pt x="302" y="1452"/>
                      <a:pt x="302" y="1452"/>
                    </a:cubicBezTo>
                    <a:cubicBezTo>
                      <a:pt x="302" y="1452"/>
                      <a:pt x="302" y="1452"/>
                      <a:pt x="302" y="1452"/>
                    </a:cubicBezTo>
                    <a:cubicBezTo>
                      <a:pt x="302" y="1452"/>
                      <a:pt x="302" y="1452"/>
                      <a:pt x="302" y="1452"/>
                    </a:cubicBezTo>
                    <a:cubicBezTo>
                      <a:pt x="302" y="1452"/>
                      <a:pt x="302" y="1452"/>
                      <a:pt x="302" y="1452"/>
                    </a:cubicBezTo>
                    <a:cubicBezTo>
                      <a:pt x="302" y="1453"/>
                      <a:pt x="302" y="1453"/>
                      <a:pt x="302" y="1453"/>
                    </a:cubicBezTo>
                    <a:cubicBezTo>
                      <a:pt x="301" y="1453"/>
                      <a:pt x="301" y="1453"/>
                      <a:pt x="301" y="1453"/>
                    </a:cubicBezTo>
                    <a:cubicBezTo>
                      <a:pt x="300" y="1452"/>
                      <a:pt x="300" y="1452"/>
                      <a:pt x="300" y="1452"/>
                    </a:cubicBezTo>
                    <a:cubicBezTo>
                      <a:pt x="299" y="1452"/>
                      <a:pt x="299" y="1452"/>
                      <a:pt x="299" y="1452"/>
                    </a:cubicBezTo>
                    <a:cubicBezTo>
                      <a:pt x="297" y="1452"/>
                      <a:pt x="297" y="1452"/>
                      <a:pt x="297" y="1452"/>
                    </a:cubicBezTo>
                    <a:cubicBezTo>
                      <a:pt x="296" y="1452"/>
                      <a:pt x="296" y="1452"/>
                      <a:pt x="296" y="1452"/>
                    </a:cubicBezTo>
                    <a:cubicBezTo>
                      <a:pt x="297" y="1455"/>
                      <a:pt x="297" y="1455"/>
                      <a:pt x="297" y="1455"/>
                    </a:cubicBezTo>
                    <a:cubicBezTo>
                      <a:pt x="297" y="1455"/>
                      <a:pt x="297" y="1455"/>
                      <a:pt x="297" y="1455"/>
                    </a:cubicBezTo>
                    <a:cubicBezTo>
                      <a:pt x="298" y="1456"/>
                      <a:pt x="298" y="1456"/>
                      <a:pt x="298" y="1456"/>
                    </a:cubicBezTo>
                    <a:cubicBezTo>
                      <a:pt x="299" y="1456"/>
                      <a:pt x="299" y="1456"/>
                      <a:pt x="299" y="1456"/>
                    </a:cubicBezTo>
                    <a:cubicBezTo>
                      <a:pt x="300" y="1456"/>
                      <a:pt x="300" y="1456"/>
                      <a:pt x="300" y="1456"/>
                    </a:cubicBezTo>
                    <a:cubicBezTo>
                      <a:pt x="300" y="1457"/>
                      <a:pt x="300" y="1457"/>
                      <a:pt x="300" y="1457"/>
                    </a:cubicBezTo>
                    <a:cubicBezTo>
                      <a:pt x="300" y="1457"/>
                      <a:pt x="300" y="1457"/>
                      <a:pt x="300" y="1457"/>
                    </a:cubicBezTo>
                    <a:cubicBezTo>
                      <a:pt x="298" y="1457"/>
                      <a:pt x="298" y="1457"/>
                      <a:pt x="298" y="1457"/>
                    </a:cubicBezTo>
                    <a:cubicBezTo>
                      <a:pt x="297" y="1457"/>
                      <a:pt x="297" y="1457"/>
                      <a:pt x="297" y="1457"/>
                    </a:cubicBezTo>
                    <a:cubicBezTo>
                      <a:pt x="297" y="1457"/>
                      <a:pt x="297" y="1457"/>
                      <a:pt x="297" y="1457"/>
                    </a:cubicBezTo>
                    <a:cubicBezTo>
                      <a:pt x="296" y="1457"/>
                      <a:pt x="296" y="1457"/>
                      <a:pt x="296" y="1457"/>
                    </a:cubicBezTo>
                    <a:cubicBezTo>
                      <a:pt x="296" y="1457"/>
                      <a:pt x="296" y="1457"/>
                      <a:pt x="296" y="1457"/>
                    </a:cubicBezTo>
                    <a:cubicBezTo>
                      <a:pt x="295" y="1457"/>
                      <a:pt x="295" y="1457"/>
                      <a:pt x="295" y="1457"/>
                    </a:cubicBezTo>
                    <a:cubicBezTo>
                      <a:pt x="295" y="1456"/>
                      <a:pt x="295" y="1456"/>
                      <a:pt x="295" y="1456"/>
                    </a:cubicBezTo>
                    <a:cubicBezTo>
                      <a:pt x="295" y="1455"/>
                      <a:pt x="295" y="1455"/>
                      <a:pt x="295" y="1455"/>
                    </a:cubicBezTo>
                    <a:cubicBezTo>
                      <a:pt x="295" y="1455"/>
                      <a:pt x="295" y="1455"/>
                      <a:pt x="295" y="1455"/>
                    </a:cubicBezTo>
                    <a:cubicBezTo>
                      <a:pt x="295" y="1455"/>
                      <a:pt x="295" y="1455"/>
                      <a:pt x="295" y="1455"/>
                    </a:cubicBezTo>
                    <a:cubicBezTo>
                      <a:pt x="295" y="1455"/>
                      <a:pt x="295" y="1455"/>
                      <a:pt x="295" y="1455"/>
                    </a:cubicBezTo>
                    <a:cubicBezTo>
                      <a:pt x="294" y="1458"/>
                      <a:pt x="294" y="1458"/>
                      <a:pt x="294" y="1458"/>
                    </a:cubicBezTo>
                    <a:cubicBezTo>
                      <a:pt x="294" y="1459"/>
                      <a:pt x="294" y="1459"/>
                      <a:pt x="294" y="1459"/>
                    </a:cubicBezTo>
                    <a:cubicBezTo>
                      <a:pt x="294" y="1460"/>
                      <a:pt x="294" y="1460"/>
                      <a:pt x="294" y="1460"/>
                    </a:cubicBezTo>
                    <a:cubicBezTo>
                      <a:pt x="294" y="1460"/>
                      <a:pt x="294" y="1460"/>
                      <a:pt x="294" y="1460"/>
                    </a:cubicBezTo>
                    <a:cubicBezTo>
                      <a:pt x="295" y="1461"/>
                      <a:pt x="295" y="1461"/>
                      <a:pt x="295" y="1461"/>
                    </a:cubicBezTo>
                    <a:cubicBezTo>
                      <a:pt x="295" y="1461"/>
                      <a:pt x="295" y="1461"/>
                      <a:pt x="295" y="1461"/>
                    </a:cubicBezTo>
                    <a:cubicBezTo>
                      <a:pt x="295" y="1462"/>
                      <a:pt x="295" y="1462"/>
                      <a:pt x="295" y="1462"/>
                    </a:cubicBezTo>
                    <a:cubicBezTo>
                      <a:pt x="295" y="1461"/>
                      <a:pt x="295" y="1461"/>
                      <a:pt x="295" y="1461"/>
                    </a:cubicBezTo>
                    <a:cubicBezTo>
                      <a:pt x="295" y="1461"/>
                      <a:pt x="295" y="1461"/>
                      <a:pt x="295" y="1461"/>
                    </a:cubicBezTo>
                    <a:cubicBezTo>
                      <a:pt x="295" y="1461"/>
                      <a:pt x="295" y="1461"/>
                      <a:pt x="295" y="1461"/>
                    </a:cubicBezTo>
                    <a:cubicBezTo>
                      <a:pt x="295" y="1460"/>
                      <a:pt x="295" y="1460"/>
                      <a:pt x="295" y="1460"/>
                    </a:cubicBezTo>
                    <a:cubicBezTo>
                      <a:pt x="295" y="1460"/>
                      <a:pt x="295" y="1460"/>
                      <a:pt x="295" y="1460"/>
                    </a:cubicBezTo>
                    <a:cubicBezTo>
                      <a:pt x="296" y="1460"/>
                      <a:pt x="296" y="1460"/>
                      <a:pt x="296" y="1460"/>
                    </a:cubicBezTo>
                    <a:cubicBezTo>
                      <a:pt x="296" y="1460"/>
                      <a:pt x="296" y="1460"/>
                      <a:pt x="296" y="1460"/>
                    </a:cubicBezTo>
                    <a:cubicBezTo>
                      <a:pt x="297" y="1460"/>
                      <a:pt x="297" y="1460"/>
                      <a:pt x="297" y="1460"/>
                    </a:cubicBezTo>
                    <a:cubicBezTo>
                      <a:pt x="297" y="1460"/>
                      <a:pt x="297" y="1460"/>
                      <a:pt x="297" y="1460"/>
                    </a:cubicBezTo>
                    <a:cubicBezTo>
                      <a:pt x="298" y="1460"/>
                      <a:pt x="298" y="1460"/>
                      <a:pt x="298" y="1460"/>
                    </a:cubicBezTo>
                    <a:cubicBezTo>
                      <a:pt x="299" y="1461"/>
                      <a:pt x="299" y="1461"/>
                      <a:pt x="299" y="1461"/>
                    </a:cubicBezTo>
                    <a:cubicBezTo>
                      <a:pt x="300" y="1462"/>
                      <a:pt x="300" y="1462"/>
                      <a:pt x="300" y="1462"/>
                    </a:cubicBezTo>
                    <a:cubicBezTo>
                      <a:pt x="300" y="1463"/>
                      <a:pt x="300" y="1463"/>
                      <a:pt x="300" y="1463"/>
                    </a:cubicBezTo>
                    <a:cubicBezTo>
                      <a:pt x="300" y="1463"/>
                      <a:pt x="300" y="1463"/>
                      <a:pt x="300" y="1463"/>
                    </a:cubicBezTo>
                    <a:cubicBezTo>
                      <a:pt x="299" y="1463"/>
                      <a:pt x="299" y="1463"/>
                      <a:pt x="299" y="1463"/>
                    </a:cubicBezTo>
                    <a:cubicBezTo>
                      <a:pt x="299" y="1463"/>
                      <a:pt x="299" y="1463"/>
                      <a:pt x="299" y="1463"/>
                    </a:cubicBezTo>
                    <a:cubicBezTo>
                      <a:pt x="299" y="1463"/>
                      <a:pt x="299" y="1463"/>
                      <a:pt x="299" y="1463"/>
                    </a:cubicBezTo>
                    <a:cubicBezTo>
                      <a:pt x="298" y="1463"/>
                      <a:pt x="298" y="1463"/>
                      <a:pt x="298" y="1463"/>
                    </a:cubicBezTo>
                    <a:cubicBezTo>
                      <a:pt x="297" y="1464"/>
                      <a:pt x="297" y="1464"/>
                      <a:pt x="297" y="1464"/>
                    </a:cubicBezTo>
                    <a:cubicBezTo>
                      <a:pt x="297" y="1464"/>
                      <a:pt x="297" y="1464"/>
                      <a:pt x="297" y="1464"/>
                    </a:cubicBezTo>
                    <a:cubicBezTo>
                      <a:pt x="297" y="1464"/>
                      <a:pt x="297" y="1464"/>
                      <a:pt x="297" y="1464"/>
                    </a:cubicBezTo>
                    <a:cubicBezTo>
                      <a:pt x="297" y="1465"/>
                      <a:pt x="297" y="1465"/>
                      <a:pt x="297" y="1465"/>
                    </a:cubicBezTo>
                    <a:cubicBezTo>
                      <a:pt x="297" y="1467"/>
                      <a:pt x="297" y="1467"/>
                      <a:pt x="297" y="1467"/>
                    </a:cubicBezTo>
                    <a:cubicBezTo>
                      <a:pt x="297" y="1467"/>
                      <a:pt x="297" y="1467"/>
                      <a:pt x="297" y="1467"/>
                    </a:cubicBezTo>
                    <a:cubicBezTo>
                      <a:pt x="297" y="1468"/>
                      <a:pt x="297" y="1468"/>
                      <a:pt x="297" y="1468"/>
                    </a:cubicBezTo>
                    <a:cubicBezTo>
                      <a:pt x="298" y="1468"/>
                      <a:pt x="298" y="1468"/>
                      <a:pt x="298" y="1468"/>
                    </a:cubicBezTo>
                    <a:cubicBezTo>
                      <a:pt x="298" y="1468"/>
                      <a:pt x="298" y="1468"/>
                      <a:pt x="298" y="1468"/>
                    </a:cubicBezTo>
                    <a:cubicBezTo>
                      <a:pt x="300" y="1468"/>
                      <a:pt x="300" y="1468"/>
                      <a:pt x="300" y="1468"/>
                    </a:cubicBezTo>
                    <a:cubicBezTo>
                      <a:pt x="300" y="1469"/>
                      <a:pt x="300" y="1469"/>
                      <a:pt x="300" y="1469"/>
                    </a:cubicBezTo>
                    <a:cubicBezTo>
                      <a:pt x="300" y="1469"/>
                      <a:pt x="300" y="1469"/>
                      <a:pt x="300" y="1469"/>
                    </a:cubicBezTo>
                    <a:cubicBezTo>
                      <a:pt x="300" y="1469"/>
                      <a:pt x="300" y="1469"/>
                      <a:pt x="300" y="1469"/>
                    </a:cubicBezTo>
                    <a:cubicBezTo>
                      <a:pt x="300" y="1470"/>
                      <a:pt x="300" y="1470"/>
                      <a:pt x="300" y="1470"/>
                    </a:cubicBezTo>
                    <a:cubicBezTo>
                      <a:pt x="300" y="1470"/>
                      <a:pt x="300" y="1470"/>
                      <a:pt x="300" y="1470"/>
                    </a:cubicBezTo>
                    <a:cubicBezTo>
                      <a:pt x="300" y="1470"/>
                      <a:pt x="300" y="1470"/>
                      <a:pt x="300" y="1470"/>
                    </a:cubicBezTo>
                    <a:cubicBezTo>
                      <a:pt x="300" y="1471"/>
                      <a:pt x="300" y="1471"/>
                      <a:pt x="300" y="1471"/>
                    </a:cubicBezTo>
                    <a:cubicBezTo>
                      <a:pt x="300" y="1473"/>
                      <a:pt x="300" y="1473"/>
                      <a:pt x="300" y="1473"/>
                    </a:cubicBezTo>
                    <a:cubicBezTo>
                      <a:pt x="300" y="1473"/>
                      <a:pt x="300" y="1473"/>
                      <a:pt x="300" y="1473"/>
                    </a:cubicBezTo>
                    <a:cubicBezTo>
                      <a:pt x="300" y="1474"/>
                      <a:pt x="300" y="1474"/>
                      <a:pt x="300" y="1474"/>
                    </a:cubicBezTo>
                    <a:cubicBezTo>
                      <a:pt x="300" y="1474"/>
                      <a:pt x="300" y="1474"/>
                      <a:pt x="300" y="1474"/>
                    </a:cubicBezTo>
                    <a:cubicBezTo>
                      <a:pt x="300" y="1475"/>
                      <a:pt x="300" y="1475"/>
                      <a:pt x="300" y="1475"/>
                    </a:cubicBezTo>
                    <a:cubicBezTo>
                      <a:pt x="301" y="1475"/>
                      <a:pt x="301" y="1475"/>
                      <a:pt x="301" y="1475"/>
                    </a:cubicBezTo>
                    <a:cubicBezTo>
                      <a:pt x="301" y="1475"/>
                      <a:pt x="301" y="1475"/>
                      <a:pt x="301" y="1475"/>
                    </a:cubicBezTo>
                    <a:cubicBezTo>
                      <a:pt x="302" y="1476"/>
                      <a:pt x="302" y="1476"/>
                      <a:pt x="302" y="1476"/>
                    </a:cubicBezTo>
                    <a:cubicBezTo>
                      <a:pt x="303" y="1476"/>
                      <a:pt x="303" y="1476"/>
                      <a:pt x="303" y="1476"/>
                    </a:cubicBezTo>
                    <a:cubicBezTo>
                      <a:pt x="303" y="1476"/>
                      <a:pt x="303" y="1476"/>
                      <a:pt x="303" y="1476"/>
                    </a:cubicBezTo>
                    <a:cubicBezTo>
                      <a:pt x="303" y="1475"/>
                      <a:pt x="303" y="1475"/>
                      <a:pt x="303" y="1475"/>
                    </a:cubicBezTo>
                    <a:cubicBezTo>
                      <a:pt x="303" y="1475"/>
                      <a:pt x="303" y="1475"/>
                      <a:pt x="303" y="1475"/>
                    </a:cubicBezTo>
                    <a:cubicBezTo>
                      <a:pt x="303" y="1475"/>
                      <a:pt x="303" y="1475"/>
                      <a:pt x="303" y="1475"/>
                    </a:cubicBezTo>
                    <a:cubicBezTo>
                      <a:pt x="303" y="1474"/>
                      <a:pt x="303" y="1474"/>
                      <a:pt x="303" y="1474"/>
                    </a:cubicBezTo>
                    <a:cubicBezTo>
                      <a:pt x="303" y="1474"/>
                      <a:pt x="303" y="1474"/>
                      <a:pt x="303" y="1474"/>
                    </a:cubicBezTo>
                    <a:cubicBezTo>
                      <a:pt x="303" y="1474"/>
                      <a:pt x="303" y="1474"/>
                      <a:pt x="303" y="1474"/>
                    </a:cubicBezTo>
                    <a:cubicBezTo>
                      <a:pt x="304" y="1473"/>
                      <a:pt x="304" y="1473"/>
                      <a:pt x="304" y="1473"/>
                    </a:cubicBezTo>
                    <a:cubicBezTo>
                      <a:pt x="304" y="1472"/>
                      <a:pt x="304" y="1472"/>
                      <a:pt x="304" y="1472"/>
                    </a:cubicBezTo>
                    <a:cubicBezTo>
                      <a:pt x="304" y="1472"/>
                      <a:pt x="304" y="1472"/>
                      <a:pt x="304" y="1472"/>
                    </a:cubicBezTo>
                    <a:cubicBezTo>
                      <a:pt x="306" y="1474"/>
                      <a:pt x="306" y="1474"/>
                      <a:pt x="306" y="1474"/>
                    </a:cubicBezTo>
                    <a:cubicBezTo>
                      <a:pt x="306" y="1474"/>
                      <a:pt x="306" y="1474"/>
                      <a:pt x="306" y="1474"/>
                    </a:cubicBezTo>
                    <a:cubicBezTo>
                      <a:pt x="306" y="1474"/>
                      <a:pt x="306" y="1474"/>
                      <a:pt x="306" y="1474"/>
                    </a:cubicBezTo>
                    <a:cubicBezTo>
                      <a:pt x="306" y="1474"/>
                      <a:pt x="306" y="1474"/>
                      <a:pt x="306" y="1474"/>
                    </a:cubicBezTo>
                    <a:cubicBezTo>
                      <a:pt x="306" y="1474"/>
                      <a:pt x="306" y="1474"/>
                      <a:pt x="306" y="1474"/>
                    </a:cubicBezTo>
                    <a:cubicBezTo>
                      <a:pt x="306" y="1475"/>
                      <a:pt x="306" y="1475"/>
                      <a:pt x="306" y="1475"/>
                    </a:cubicBezTo>
                    <a:cubicBezTo>
                      <a:pt x="306" y="1475"/>
                      <a:pt x="306" y="1475"/>
                      <a:pt x="306" y="1475"/>
                    </a:cubicBezTo>
                    <a:cubicBezTo>
                      <a:pt x="306" y="1476"/>
                      <a:pt x="306" y="1476"/>
                      <a:pt x="306" y="1476"/>
                    </a:cubicBezTo>
                    <a:cubicBezTo>
                      <a:pt x="307" y="1477"/>
                      <a:pt x="307" y="1477"/>
                      <a:pt x="307" y="1477"/>
                    </a:cubicBezTo>
                    <a:cubicBezTo>
                      <a:pt x="308" y="1477"/>
                      <a:pt x="308" y="1477"/>
                      <a:pt x="308" y="1477"/>
                    </a:cubicBezTo>
                    <a:cubicBezTo>
                      <a:pt x="308" y="1477"/>
                      <a:pt x="308" y="1477"/>
                      <a:pt x="308" y="1477"/>
                    </a:cubicBezTo>
                    <a:cubicBezTo>
                      <a:pt x="308" y="1477"/>
                      <a:pt x="308" y="1477"/>
                      <a:pt x="308" y="1477"/>
                    </a:cubicBezTo>
                    <a:cubicBezTo>
                      <a:pt x="308" y="1476"/>
                      <a:pt x="308" y="1476"/>
                      <a:pt x="308" y="1476"/>
                    </a:cubicBezTo>
                    <a:cubicBezTo>
                      <a:pt x="308" y="1476"/>
                      <a:pt x="308" y="1476"/>
                      <a:pt x="308" y="1476"/>
                    </a:cubicBezTo>
                    <a:cubicBezTo>
                      <a:pt x="308" y="1475"/>
                      <a:pt x="308" y="1475"/>
                      <a:pt x="308" y="1475"/>
                    </a:cubicBezTo>
                    <a:cubicBezTo>
                      <a:pt x="309" y="1475"/>
                      <a:pt x="309" y="1475"/>
                      <a:pt x="309" y="1475"/>
                    </a:cubicBezTo>
                    <a:cubicBezTo>
                      <a:pt x="309" y="1475"/>
                      <a:pt x="309" y="1475"/>
                      <a:pt x="309" y="1475"/>
                    </a:cubicBezTo>
                    <a:cubicBezTo>
                      <a:pt x="310" y="1476"/>
                      <a:pt x="310" y="1476"/>
                      <a:pt x="310" y="1476"/>
                    </a:cubicBezTo>
                    <a:cubicBezTo>
                      <a:pt x="310" y="1476"/>
                      <a:pt x="310" y="1476"/>
                      <a:pt x="310" y="1476"/>
                    </a:cubicBezTo>
                    <a:cubicBezTo>
                      <a:pt x="310" y="1477"/>
                      <a:pt x="310" y="1477"/>
                      <a:pt x="310" y="1477"/>
                    </a:cubicBezTo>
                    <a:cubicBezTo>
                      <a:pt x="309" y="1477"/>
                      <a:pt x="309" y="1477"/>
                      <a:pt x="309" y="1477"/>
                    </a:cubicBezTo>
                    <a:cubicBezTo>
                      <a:pt x="309" y="1476"/>
                      <a:pt x="309" y="1476"/>
                      <a:pt x="309" y="1476"/>
                    </a:cubicBezTo>
                    <a:cubicBezTo>
                      <a:pt x="309" y="1477"/>
                      <a:pt x="309" y="1477"/>
                      <a:pt x="309" y="1477"/>
                    </a:cubicBezTo>
                    <a:cubicBezTo>
                      <a:pt x="309" y="1478"/>
                      <a:pt x="309" y="1478"/>
                      <a:pt x="309" y="1478"/>
                    </a:cubicBezTo>
                    <a:cubicBezTo>
                      <a:pt x="308" y="1478"/>
                      <a:pt x="308" y="1478"/>
                      <a:pt x="308" y="1478"/>
                    </a:cubicBezTo>
                    <a:cubicBezTo>
                      <a:pt x="308" y="1478"/>
                      <a:pt x="308" y="1478"/>
                      <a:pt x="308" y="1478"/>
                    </a:cubicBezTo>
                    <a:cubicBezTo>
                      <a:pt x="308" y="1478"/>
                      <a:pt x="308" y="1478"/>
                      <a:pt x="308" y="1478"/>
                    </a:cubicBezTo>
                    <a:cubicBezTo>
                      <a:pt x="307" y="1478"/>
                      <a:pt x="307" y="1478"/>
                      <a:pt x="307" y="1478"/>
                    </a:cubicBezTo>
                    <a:cubicBezTo>
                      <a:pt x="306" y="1478"/>
                      <a:pt x="306" y="1478"/>
                      <a:pt x="306" y="1478"/>
                    </a:cubicBezTo>
                    <a:cubicBezTo>
                      <a:pt x="306" y="1478"/>
                      <a:pt x="306" y="1478"/>
                      <a:pt x="306" y="1478"/>
                    </a:cubicBezTo>
                    <a:cubicBezTo>
                      <a:pt x="306" y="1478"/>
                      <a:pt x="306" y="1478"/>
                      <a:pt x="306" y="1478"/>
                    </a:cubicBezTo>
                    <a:cubicBezTo>
                      <a:pt x="305" y="1478"/>
                      <a:pt x="305" y="1478"/>
                      <a:pt x="305" y="1478"/>
                    </a:cubicBezTo>
                    <a:cubicBezTo>
                      <a:pt x="305" y="1478"/>
                      <a:pt x="305" y="1478"/>
                      <a:pt x="305" y="1478"/>
                    </a:cubicBezTo>
                    <a:cubicBezTo>
                      <a:pt x="305" y="1478"/>
                      <a:pt x="305" y="1478"/>
                      <a:pt x="305" y="1478"/>
                    </a:cubicBezTo>
                    <a:cubicBezTo>
                      <a:pt x="305" y="1479"/>
                      <a:pt x="305" y="1479"/>
                      <a:pt x="305" y="1479"/>
                    </a:cubicBezTo>
                    <a:cubicBezTo>
                      <a:pt x="305" y="1479"/>
                      <a:pt x="305" y="1479"/>
                      <a:pt x="305" y="1479"/>
                    </a:cubicBezTo>
                    <a:cubicBezTo>
                      <a:pt x="305" y="1480"/>
                      <a:pt x="305" y="1480"/>
                      <a:pt x="305" y="1480"/>
                    </a:cubicBezTo>
                    <a:cubicBezTo>
                      <a:pt x="305" y="1480"/>
                      <a:pt x="305" y="1480"/>
                      <a:pt x="305" y="1480"/>
                    </a:cubicBezTo>
                    <a:cubicBezTo>
                      <a:pt x="305" y="1480"/>
                      <a:pt x="305" y="1480"/>
                      <a:pt x="305" y="1480"/>
                    </a:cubicBezTo>
                    <a:cubicBezTo>
                      <a:pt x="304" y="1480"/>
                      <a:pt x="304" y="1480"/>
                      <a:pt x="304" y="1480"/>
                    </a:cubicBezTo>
                    <a:cubicBezTo>
                      <a:pt x="304" y="1481"/>
                      <a:pt x="304" y="1481"/>
                      <a:pt x="304" y="1481"/>
                    </a:cubicBezTo>
                    <a:cubicBezTo>
                      <a:pt x="304" y="1482"/>
                      <a:pt x="304" y="1482"/>
                      <a:pt x="304" y="1482"/>
                    </a:cubicBezTo>
                    <a:cubicBezTo>
                      <a:pt x="304" y="1483"/>
                      <a:pt x="304" y="1483"/>
                      <a:pt x="304" y="1483"/>
                    </a:cubicBezTo>
                    <a:cubicBezTo>
                      <a:pt x="305" y="1483"/>
                      <a:pt x="305" y="1483"/>
                      <a:pt x="305" y="1483"/>
                    </a:cubicBezTo>
                    <a:cubicBezTo>
                      <a:pt x="306" y="1482"/>
                      <a:pt x="306" y="1482"/>
                      <a:pt x="306" y="1482"/>
                    </a:cubicBezTo>
                    <a:cubicBezTo>
                      <a:pt x="307" y="1482"/>
                      <a:pt x="307" y="1482"/>
                      <a:pt x="307" y="1482"/>
                    </a:cubicBezTo>
                    <a:cubicBezTo>
                      <a:pt x="307" y="1481"/>
                      <a:pt x="307" y="1481"/>
                      <a:pt x="307" y="1481"/>
                    </a:cubicBezTo>
                    <a:cubicBezTo>
                      <a:pt x="307" y="1481"/>
                      <a:pt x="307" y="1481"/>
                      <a:pt x="307" y="1481"/>
                    </a:cubicBezTo>
                    <a:cubicBezTo>
                      <a:pt x="308" y="1480"/>
                      <a:pt x="308" y="1480"/>
                      <a:pt x="308" y="1480"/>
                    </a:cubicBezTo>
                    <a:cubicBezTo>
                      <a:pt x="309" y="1480"/>
                      <a:pt x="309" y="1480"/>
                      <a:pt x="309" y="1480"/>
                    </a:cubicBezTo>
                    <a:cubicBezTo>
                      <a:pt x="309" y="1480"/>
                      <a:pt x="309" y="1480"/>
                      <a:pt x="309" y="1480"/>
                    </a:cubicBezTo>
                    <a:cubicBezTo>
                      <a:pt x="309" y="1481"/>
                      <a:pt x="309" y="1481"/>
                      <a:pt x="309" y="1481"/>
                    </a:cubicBezTo>
                    <a:cubicBezTo>
                      <a:pt x="308" y="1481"/>
                      <a:pt x="308" y="1481"/>
                      <a:pt x="308" y="1481"/>
                    </a:cubicBezTo>
                    <a:cubicBezTo>
                      <a:pt x="308" y="1481"/>
                      <a:pt x="308" y="1481"/>
                      <a:pt x="308" y="1481"/>
                    </a:cubicBezTo>
                    <a:cubicBezTo>
                      <a:pt x="308" y="1481"/>
                      <a:pt x="308" y="1481"/>
                      <a:pt x="308" y="1481"/>
                    </a:cubicBezTo>
                    <a:cubicBezTo>
                      <a:pt x="307" y="1482"/>
                      <a:pt x="307" y="1482"/>
                      <a:pt x="307" y="1482"/>
                    </a:cubicBezTo>
                    <a:cubicBezTo>
                      <a:pt x="306" y="1483"/>
                      <a:pt x="306" y="1483"/>
                      <a:pt x="306" y="1483"/>
                    </a:cubicBezTo>
                    <a:cubicBezTo>
                      <a:pt x="306" y="1484"/>
                      <a:pt x="306" y="1484"/>
                      <a:pt x="306" y="1484"/>
                    </a:cubicBezTo>
                    <a:cubicBezTo>
                      <a:pt x="306" y="1484"/>
                      <a:pt x="306" y="1484"/>
                      <a:pt x="306" y="1484"/>
                    </a:cubicBezTo>
                    <a:cubicBezTo>
                      <a:pt x="307" y="1484"/>
                      <a:pt x="307" y="1484"/>
                      <a:pt x="307" y="1484"/>
                    </a:cubicBezTo>
                    <a:cubicBezTo>
                      <a:pt x="308" y="1484"/>
                      <a:pt x="308" y="1484"/>
                      <a:pt x="308" y="1484"/>
                    </a:cubicBezTo>
                    <a:cubicBezTo>
                      <a:pt x="308" y="1484"/>
                      <a:pt x="308" y="1484"/>
                      <a:pt x="308" y="1484"/>
                    </a:cubicBezTo>
                    <a:cubicBezTo>
                      <a:pt x="308" y="1485"/>
                      <a:pt x="308" y="1485"/>
                      <a:pt x="308" y="1485"/>
                    </a:cubicBezTo>
                    <a:cubicBezTo>
                      <a:pt x="307" y="1485"/>
                      <a:pt x="307" y="1485"/>
                      <a:pt x="307" y="1485"/>
                    </a:cubicBezTo>
                    <a:cubicBezTo>
                      <a:pt x="306" y="1485"/>
                      <a:pt x="306" y="1485"/>
                      <a:pt x="306" y="1485"/>
                    </a:cubicBezTo>
                    <a:cubicBezTo>
                      <a:pt x="306" y="1485"/>
                      <a:pt x="306" y="1485"/>
                      <a:pt x="306" y="1485"/>
                    </a:cubicBezTo>
                    <a:cubicBezTo>
                      <a:pt x="306" y="1485"/>
                      <a:pt x="306" y="1485"/>
                      <a:pt x="306" y="1485"/>
                    </a:cubicBezTo>
                    <a:cubicBezTo>
                      <a:pt x="306" y="1485"/>
                      <a:pt x="306" y="1485"/>
                      <a:pt x="306" y="1485"/>
                    </a:cubicBezTo>
                    <a:cubicBezTo>
                      <a:pt x="306" y="1485"/>
                      <a:pt x="306" y="1485"/>
                      <a:pt x="306" y="1485"/>
                    </a:cubicBezTo>
                    <a:cubicBezTo>
                      <a:pt x="306" y="1486"/>
                      <a:pt x="306" y="1486"/>
                      <a:pt x="306" y="1486"/>
                    </a:cubicBezTo>
                    <a:cubicBezTo>
                      <a:pt x="306" y="1486"/>
                      <a:pt x="306" y="1486"/>
                      <a:pt x="306" y="1486"/>
                    </a:cubicBezTo>
                    <a:cubicBezTo>
                      <a:pt x="307" y="1486"/>
                      <a:pt x="307" y="1486"/>
                      <a:pt x="307" y="1486"/>
                    </a:cubicBezTo>
                    <a:cubicBezTo>
                      <a:pt x="307" y="1487"/>
                      <a:pt x="307" y="1487"/>
                      <a:pt x="307" y="1487"/>
                    </a:cubicBezTo>
                    <a:cubicBezTo>
                      <a:pt x="307" y="1487"/>
                      <a:pt x="307" y="1487"/>
                      <a:pt x="307" y="1487"/>
                    </a:cubicBezTo>
                    <a:cubicBezTo>
                      <a:pt x="307" y="1487"/>
                      <a:pt x="307" y="1487"/>
                      <a:pt x="307" y="1487"/>
                    </a:cubicBezTo>
                    <a:cubicBezTo>
                      <a:pt x="306" y="1487"/>
                      <a:pt x="306" y="1487"/>
                      <a:pt x="306" y="1487"/>
                    </a:cubicBezTo>
                    <a:cubicBezTo>
                      <a:pt x="306" y="1488"/>
                      <a:pt x="306" y="1488"/>
                      <a:pt x="306" y="1488"/>
                    </a:cubicBezTo>
                    <a:cubicBezTo>
                      <a:pt x="305" y="1487"/>
                      <a:pt x="305" y="1487"/>
                      <a:pt x="305" y="1487"/>
                    </a:cubicBezTo>
                    <a:cubicBezTo>
                      <a:pt x="304" y="1488"/>
                      <a:pt x="304" y="1488"/>
                      <a:pt x="304" y="1488"/>
                    </a:cubicBezTo>
                    <a:cubicBezTo>
                      <a:pt x="304" y="1488"/>
                      <a:pt x="304" y="1488"/>
                      <a:pt x="304" y="1488"/>
                    </a:cubicBezTo>
                    <a:cubicBezTo>
                      <a:pt x="303" y="1489"/>
                      <a:pt x="303" y="1489"/>
                      <a:pt x="303" y="1489"/>
                    </a:cubicBezTo>
                    <a:cubicBezTo>
                      <a:pt x="303" y="1489"/>
                      <a:pt x="303" y="1489"/>
                      <a:pt x="303" y="1489"/>
                    </a:cubicBezTo>
                    <a:cubicBezTo>
                      <a:pt x="302" y="1490"/>
                      <a:pt x="302" y="1490"/>
                      <a:pt x="302" y="1490"/>
                    </a:cubicBezTo>
                    <a:cubicBezTo>
                      <a:pt x="302" y="1490"/>
                      <a:pt x="302" y="1490"/>
                      <a:pt x="302" y="1490"/>
                    </a:cubicBezTo>
                    <a:cubicBezTo>
                      <a:pt x="302" y="1490"/>
                      <a:pt x="302" y="1490"/>
                      <a:pt x="302" y="1490"/>
                    </a:cubicBezTo>
                    <a:cubicBezTo>
                      <a:pt x="301" y="1490"/>
                      <a:pt x="301" y="1490"/>
                      <a:pt x="301" y="1490"/>
                    </a:cubicBezTo>
                    <a:cubicBezTo>
                      <a:pt x="301" y="1490"/>
                      <a:pt x="301" y="1490"/>
                      <a:pt x="301" y="1490"/>
                    </a:cubicBezTo>
                    <a:cubicBezTo>
                      <a:pt x="301" y="1490"/>
                      <a:pt x="301" y="1490"/>
                      <a:pt x="301" y="1490"/>
                    </a:cubicBezTo>
                    <a:cubicBezTo>
                      <a:pt x="300" y="1490"/>
                      <a:pt x="300" y="1490"/>
                      <a:pt x="300" y="1490"/>
                    </a:cubicBezTo>
                    <a:cubicBezTo>
                      <a:pt x="300" y="1490"/>
                      <a:pt x="300" y="1490"/>
                      <a:pt x="300" y="1490"/>
                    </a:cubicBezTo>
                    <a:cubicBezTo>
                      <a:pt x="299" y="1491"/>
                      <a:pt x="299" y="1491"/>
                      <a:pt x="299" y="1491"/>
                    </a:cubicBezTo>
                    <a:cubicBezTo>
                      <a:pt x="300" y="1491"/>
                      <a:pt x="300" y="1491"/>
                      <a:pt x="300" y="1491"/>
                    </a:cubicBezTo>
                    <a:cubicBezTo>
                      <a:pt x="300" y="1492"/>
                      <a:pt x="300" y="1492"/>
                      <a:pt x="300" y="1492"/>
                    </a:cubicBezTo>
                    <a:cubicBezTo>
                      <a:pt x="301" y="1492"/>
                      <a:pt x="301" y="1492"/>
                      <a:pt x="301" y="1492"/>
                    </a:cubicBezTo>
                    <a:cubicBezTo>
                      <a:pt x="302" y="1492"/>
                      <a:pt x="302" y="1492"/>
                      <a:pt x="302" y="1492"/>
                    </a:cubicBezTo>
                    <a:cubicBezTo>
                      <a:pt x="302" y="1493"/>
                      <a:pt x="302" y="1493"/>
                      <a:pt x="302" y="1493"/>
                    </a:cubicBezTo>
                    <a:cubicBezTo>
                      <a:pt x="305" y="1492"/>
                      <a:pt x="305" y="1492"/>
                      <a:pt x="305" y="1492"/>
                    </a:cubicBezTo>
                    <a:cubicBezTo>
                      <a:pt x="305" y="1492"/>
                      <a:pt x="305" y="1492"/>
                      <a:pt x="305" y="1492"/>
                    </a:cubicBezTo>
                    <a:cubicBezTo>
                      <a:pt x="306" y="1492"/>
                      <a:pt x="306" y="1492"/>
                      <a:pt x="306" y="1492"/>
                    </a:cubicBezTo>
                    <a:cubicBezTo>
                      <a:pt x="306" y="1492"/>
                      <a:pt x="306" y="1492"/>
                      <a:pt x="306" y="1492"/>
                    </a:cubicBezTo>
                    <a:cubicBezTo>
                      <a:pt x="306" y="1492"/>
                      <a:pt x="306" y="1492"/>
                      <a:pt x="306" y="1492"/>
                    </a:cubicBezTo>
                    <a:cubicBezTo>
                      <a:pt x="306" y="1493"/>
                      <a:pt x="306" y="1493"/>
                      <a:pt x="306" y="1493"/>
                    </a:cubicBezTo>
                    <a:cubicBezTo>
                      <a:pt x="305" y="1494"/>
                      <a:pt x="305" y="1494"/>
                      <a:pt x="305" y="1494"/>
                    </a:cubicBezTo>
                    <a:cubicBezTo>
                      <a:pt x="305" y="1494"/>
                      <a:pt x="305" y="1494"/>
                      <a:pt x="305" y="1494"/>
                    </a:cubicBezTo>
                    <a:cubicBezTo>
                      <a:pt x="304" y="1494"/>
                      <a:pt x="304" y="1494"/>
                      <a:pt x="304" y="1494"/>
                    </a:cubicBezTo>
                    <a:cubicBezTo>
                      <a:pt x="304" y="1494"/>
                      <a:pt x="304" y="1494"/>
                      <a:pt x="304" y="1494"/>
                    </a:cubicBezTo>
                    <a:cubicBezTo>
                      <a:pt x="303" y="1494"/>
                      <a:pt x="303" y="1494"/>
                      <a:pt x="303" y="1494"/>
                    </a:cubicBezTo>
                    <a:cubicBezTo>
                      <a:pt x="303" y="1494"/>
                      <a:pt x="303" y="1494"/>
                      <a:pt x="303" y="1494"/>
                    </a:cubicBezTo>
                    <a:cubicBezTo>
                      <a:pt x="303" y="1495"/>
                      <a:pt x="303" y="1495"/>
                      <a:pt x="303" y="1495"/>
                    </a:cubicBezTo>
                    <a:cubicBezTo>
                      <a:pt x="303" y="1495"/>
                      <a:pt x="303" y="1495"/>
                      <a:pt x="303" y="1495"/>
                    </a:cubicBezTo>
                    <a:cubicBezTo>
                      <a:pt x="303" y="1495"/>
                      <a:pt x="303" y="1495"/>
                      <a:pt x="303" y="1495"/>
                    </a:cubicBezTo>
                    <a:cubicBezTo>
                      <a:pt x="303" y="1496"/>
                      <a:pt x="303" y="1496"/>
                      <a:pt x="303" y="1496"/>
                    </a:cubicBezTo>
                    <a:cubicBezTo>
                      <a:pt x="304" y="1496"/>
                      <a:pt x="304" y="1496"/>
                      <a:pt x="304" y="1496"/>
                    </a:cubicBezTo>
                    <a:cubicBezTo>
                      <a:pt x="304" y="1496"/>
                      <a:pt x="304" y="1496"/>
                      <a:pt x="304" y="1496"/>
                    </a:cubicBezTo>
                    <a:cubicBezTo>
                      <a:pt x="304" y="1497"/>
                      <a:pt x="304" y="1497"/>
                      <a:pt x="304" y="1497"/>
                    </a:cubicBezTo>
                    <a:cubicBezTo>
                      <a:pt x="304" y="1497"/>
                      <a:pt x="304" y="1497"/>
                      <a:pt x="304" y="1497"/>
                    </a:cubicBezTo>
                    <a:cubicBezTo>
                      <a:pt x="304" y="1497"/>
                      <a:pt x="304" y="1497"/>
                      <a:pt x="304" y="1497"/>
                    </a:cubicBezTo>
                    <a:cubicBezTo>
                      <a:pt x="305" y="1498"/>
                      <a:pt x="305" y="1498"/>
                      <a:pt x="305" y="1498"/>
                    </a:cubicBezTo>
                    <a:cubicBezTo>
                      <a:pt x="305" y="1498"/>
                      <a:pt x="305" y="1498"/>
                      <a:pt x="305" y="1498"/>
                    </a:cubicBezTo>
                    <a:cubicBezTo>
                      <a:pt x="306" y="1499"/>
                      <a:pt x="306" y="1499"/>
                      <a:pt x="306" y="1499"/>
                    </a:cubicBezTo>
                    <a:cubicBezTo>
                      <a:pt x="306" y="1499"/>
                      <a:pt x="306" y="1499"/>
                      <a:pt x="306" y="1499"/>
                    </a:cubicBezTo>
                    <a:cubicBezTo>
                      <a:pt x="307" y="1499"/>
                      <a:pt x="307" y="1499"/>
                      <a:pt x="307" y="1499"/>
                    </a:cubicBezTo>
                    <a:cubicBezTo>
                      <a:pt x="307" y="1499"/>
                      <a:pt x="307" y="1499"/>
                      <a:pt x="307" y="1499"/>
                    </a:cubicBezTo>
                    <a:cubicBezTo>
                      <a:pt x="308" y="1500"/>
                      <a:pt x="308" y="1500"/>
                      <a:pt x="308" y="1500"/>
                    </a:cubicBezTo>
                    <a:cubicBezTo>
                      <a:pt x="308" y="1500"/>
                      <a:pt x="308" y="1500"/>
                      <a:pt x="308" y="1500"/>
                    </a:cubicBezTo>
                    <a:cubicBezTo>
                      <a:pt x="309" y="1500"/>
                      <a:pt x="309" y="1500"/>
                      <a:pt x="309" y="1500"/>
                    </a:cubicBezTo>
                    <a:cubicBezTo>
                      <a:pt x="309" y="1500"/>
                      <a:pt x="309" y="1500"/>
                      <a:pt x="309" y="1500"/>
                    </a:cubicBezTo>
                    <a:cubicBezTo>
                      <a:pt x="309" y="1500"/>
                      <a:pt x="309" y="1500"/>
                      <a:pt x="309" y="1500"/>
                    </a:cubicBezTo>
                    <a:cubicBezTo>
                      <a:pt x="309" y="1501"/>
                      <a:pt x="309" y="1501"/>
                      <a:pt x="309" y="1501"/>
                    </a:cubicBezTo>
                    <a:cubicBezTo>
                      <a:pt x="309" y="1501"/>
                      <a:pt x="309" y="1501"/>
                      <a:pt x="309" y="1501"/>
                    </a:cubicBezTo>
                    <a:cubicBezTo>
                      <a:pt x="309" y="1501"/>
                      <a:pt x="309" y="1501"/>
                      <a:pt x="309" y="1501"/>
                    </a:cubicBezTo>
                    <a:cubicBezTo>
                      <a:pt x="309" y="1502"/>
                      <a:pt x="309" y="1502"/>
                      <a:pt x="309" y="1502"/>
                    </a:cubicBezTo>
                    <a:cubicBezTo>
                      <a:pt x="310" y="1502"/>
                      <a:pt x="310" y="1502"/>
                      <a:pt x="310" y="1502"/>
                    </a:cubicBezTo>
                    <a:cubicBezTo>
                      <a:pt x="310" y="1503"/>
                      <a:pt x="310" y="1503"/>
                      <a:pt x="310" y="1503"/>
                    </a:cubicBezTo>
                    <a:cubicBezTo>
                      <a:pt x="310" y="1503"/>
                      <a:pt x="310" y="1503"/>
                      <a:pt x="310" y="1503"/>
                    </a:cubicBezTo>
                    <a:cubicBezTo>
                      <a:pt x="311" y="1503"/>
                      <a:pt x="311" y="1503"/>
                      <a:pt x="311" y="1503"/>
                    </a:cubicBezTo>
                    <a:cubicBezTo>
                      <a:pt x="311" y="1503"/>
                      <a:pt x="311" y="1503"/>
                      <a:pt x="311" y="1503"/>
                    </a:cubicBezTo>
                    <a:cubicBezTo>
                      <a:pt x="311" y="1504"/>
                      <a:pt x="311" y="1504"/>
                      <a:pt x="311" y="1504"/>
                    </a:cubicBezTo>
                    <a:cubicBezTo>
                      <a:pt x="311" y="1504"/>
                      <a:pt x="311" y="1504"/>
                      <a:pt x="311" y="1504"/>
                    </a:cubicBezTo>
                    <a:cubicBezTo>
                      <a:pt x="311" y="1505"/>
                      <a:pt x="311" y="1505"/>
                      <a:pt x="311" y="1505"/>
                    </a:cubicBezTo>
                    <a:cubicBezTo>
                      <a:pt x="312" y="1507"/>
                      <a:pt x="312" y="1507"/>
                      <a:pt x="312" y="1507"/>
                    </a:cubicBezTo>
                    <a:cubicBezTo>
                      <a:pt x="313" y="1508"/>
                      <a:pt x="313" y="1508"/>
                      <a:pt x="313" y="1508"/>
                    </a:cubicBezTo>
                    <a:cubicBezTo>
                      <a:pt x="313" y="1508"/>
                      <a:pt x="313" y="1508"/>
                      <a:pt x="313" y="1508"/>
                    </a:cubicBezTo>
                    <a:cubicBezTo>
                      <a:pt x="313" y="1508"/>
                      <a:pt x="313" y="1508"/>
                      <a:pt x="313" y="1508"/>
                    </a:cubicBezTo>
                    <a:cubicBezTo>
                      <a:pt x="314" y="1508"/>
                      <a:pt x="314" y="1508"/>
                      <a:pt x="314" y="1508"/>
                    </a:cubicBezTo>
                    <a:cubicBezTo>
                      <a:pt x="314" y="1508"/>
                      <a:pt x="314" y="1508"/>
                      <a:pt x="314" y="1508"/>
                    </a:cubicBezTo>
                    <a:cubicBezTo>
                      <a:pt x="315" y="1509"/>
                      <a:pt x="315" y="1509"/>
                      <a:pt x="315" y="1509"/>
                    </a:cubicBezTo>
                    <a:cubicBezTo>
                      <a:pt x="315" y="1510"/>
                      <a:pt x="315" y="1510"/>
                      <a:pt x="315" y="1510"/>
                    </a:cubicBezTo>
                    <a:cubicBezTo>
                      <a:pt x="316" y="1511"/>
                      <a:pt x="316" y="1511"/>
                      <a:pt x="316" y="1511"/>
                    </a:cubicBezTo>
                    <a:cubicBezTo>
                      <a:pt x="315" y="1511"/>
                      <a:pt x="315" y="1511"/>
                      <a:pt x="315" y="1511"/>
                    </a:cubicBezTo>
                    <a:cubicBezTo>
                      <a:pt x="315" y="1511"/>
                      <a:pt x="315" y="1511"/>
                      <a:pt x="315" y="1511"/>
                    </a:cubicBezTo>
                    <a:cubicBezTo>
                      <a:pt x="315" y="1511"/>
                      <a:pt x="315" y="1511"/>
                      <a:pt x="315" y="1511"/>
                    </a:cubicBezTo>
                    <a:cubicBezTo>
                      <a:pt x="314" y="1511"/>
                      <a:pt x="314" y="1511"/>
                      <a:pt x="314" y="1511"/>
                    </a:cubicBezTo>
                    <a:cubicBezTo>
                      <a:pt x="314" y="1511"/>
                      <a:pt x="314" y="1511"/>
                      <a:pt x="314" y="1511"/>
                    </a:cubicBezTo>
                    <a:cubicBezTo>
                      <a:pt x="314" y="1511"/>
                      <a:pt x="314" y="1511"/>
                      <a:pt x="314" y="1511"/>
                    </a:cubicBezTo>
                    <a:cubicBezTo>
                      <a:pt x="314" y="1512"/>
                      <a:pt x="314" y="1512"/>
                      <a:pt x="314" y="1512"/>
                    </a:cubicBezTo>
                    <a:cubicBezTo>
                      <a:pt x="314" y="1512"/>
                      <a:pt x="314" y="1512"/>
                      <a:pt x="314" y="1512"/>
                    </a:cubicBezTo>
                    <a:cubicBezTo>
                      <a:pt x="314" y="1512"/>
                      <a:pt x="314" y="1512"/>
                      <a:pt x="314" y="1512"/>
                    </a:cubicBezTo>
                    <a:cubicBezTo>
                      <a:pt x="314" y="1513"/>
                      <a:pt x="314" y="1513"/>
                      <a:pt x="314" y="1513"/>
                    </a:cubicBezTo>
                    <a:cubicBezTo>
                      <a:pt x="314" y="1513"/>
                      <a:pt x="314" y="1513"/>
                      <a:pt x="314" y="1513"/>
                    </a:cubicBezTo>
                    <a:cubicBezTo>
                      <a:pt x="314" y="1513"/>
                      <a:pt x="314" y="1513"/>
                      <a:pt x="314" y="1513"/>
                    </a:cubicBezTo>
                    <a:cubicBezTo>
                      <a:pt x="315" y="1514"/>
                      <a:pt x="315" y="1514"/>
                      <a:pt x="315" y="1514"/>
                    </a:cubicBezTo>
                    <a:cubicBezTo>
                      <a:pt x="315" y="1514"/>
                      <a:pt x="315" y="1514"/>
                      <a:pt x="315" y="1514"/>
                    </a:cubicBezTo>
                    <a:cubicBezTo>
                      <a:pt x="315" y="1515"/>
                      <a:pt x="315" y="1515"/>
                      <a:pt x="315" y="1515"/>
                    </a:cubicBezTo>
                    <a:cubicBezTo>
                      <a:pt x="316" y="1515"/>
                      <a:pt x="316" y="1515"/>
                      <a:pt x="316" y="1515"/>
                    </a:cubicBezTo>
                    <a:cubicBezTo>
                      <a:pt x="316" y="1515"/>
                      <a:pt x="316" y="1515"/>
                      <a:pt x="316" y="1515"/>
                    </a:cubicBezTo>
                    <a:cubicBezTo>
                      <a:pt x="316" y="1515"/>
                      <a:pt x="316" y="1515"/>
                      <a:pt x="316" y="1515"/>
                    </a:cubicBezTo>
                    <a:cubicBezTo>
                      <a:pt x="316" y="1515"/>
                      <a:pt x="316" y="1515"/>
                      <a:pt x="316" y="1515"/>
                    </a:cubicBezTo>
                    <a:cubicBezTo>
                      <a:pt x="317" y="1515"/>
                      <a:pt x="317" y="1515"/>
                      <a:pt x="317" y="1515"/>
                    </a:cubicBezTo>
                    <a:cubicBezTo>
                      <a:pt x="317" y="1516"/>
                      <a:pt x="317" y="1516"/>
                      <a:pt x="317" y="1516"/>
                    </a:cubicBezTo>
                    <a:cubicBezTo>
                      <a:pt x="317" y="1516"/>
                      <a:pt x="317" y="1516"/>
                      <a:pt x="317" y="1516"/>
                    </a:cubicBezTo>
                    <a:cubicBezTo>
                      <a:pt x="318" y="1516"/>
                      <a:pt x="318" y="1516"/>
                      <a:pt x="318" y="1516"/>
                    </a:cubicBezTo>
                    <a:cubicBezTo>
                      <a:pt x="318" y="1516"/>
                      <a:pt x="318" y="1516"/>
                      <a:pt x="318" y="1516"/>
                    </a:cubicBezTo>
                    <a:cubicBezTo>
                      <a:pt x="318" y="1516"/>
                      <a:pt x="318" y="1516"/>
                      <a:pt x="318" y="1516"/>
                    </a:cubicBezTo>
                    <a:cubicBezTo>
                      <a:pt x="319" y="1516"/>
                      <a:pt x="319" y="1516"/>
                      <a:pt x="319" y="1516"/>
                    </a:cubicBezTo>
                    <a:cubicBezTo>
                      <a:pt x="320" y="1516"/>
                      <a:pt x="320" y="1516"/>
                      <a:pt x="320" y="1516"/>
                    </a:cubicBezTo>
                    <a:cubicBezTo>
                      <a:pt x="320" y="1517"/>
                      <a:pt x="320" y="1517"/>
                      <a:pt x="320" y="1517"/>
                    </a:cubicBezTo>
                    <a:cubicBezTo>
                      <a:pt x="321" y="1517"/>
                      <a:pt x="321" y="1517"/>
                      <a:pt x="321" y="1517"/>
                    </a:cubicBezTo>
                    <a:cubicBezTo>
                      <a:pt x="321" y="1517"/>
                      <a:pt x="321" y="1517"/>
                      <a:pt x="321" y="1517"/>
                    </a:cubicBezTo>
                    <a:cubicBezTo>
                      <a:pt x="322" y="1517"/>
                      <a:pt x="322" y="1517"/>
                      <a:pt x="322" y="1517"/>
                    </a:cubicBezTo>
                    <a:cubicBezTo>
                      <a:pt x="322" y="1517"/>
                      <a:pt x="322" y="1517"/>
                      <a:pt x="322" y="1517"/>
                    </a:cubicBezTo>
                    <a:cubicBezTo>
                      <a:pt x="323" y="1517"/>
                      <a:pt x="323" y="1517"/>
                      <a:pt x="323" y="1517"/>
                    </a:cubicBezTo>
                    <a:cubicBezTo>
                      <a:pt x="323" y="1517"/>
                      <a:pt x="323" y="1517"/>
                      <a:pt x="323" y="1517"/>
                    </a:cubicBezTo>
                    <a:cubicBezTo>
                      <a:pt x="323" y="1517"/>
                      <a:pt x="323" y="1517"/>
                      <a:pt x="323" y="1517"/>
                    </a:cubicBezTo>
                    <a:cubicBezTo>
                      <a:pt x="325" y="1517"/>
                      <a:pt x="325" y="1517"/>
                      <a:pt x="325" y="1517"/>
                    </a:cubicBezTo>
                    <a:cubicBezTo>
                      <a:pt x="326" y="1517"/>
                      <a:pt x="326" y="1517"/>
                      <a:pt x="326" y="1517"/>
                    </a:cubicBezTo>
                    <a:cubicBezTo>
                      <a:pt x="328" y="1516"/>
                      <a:pt x="328" y="1516"/>
                      <a:pt x="328" y="1516"/>
                    </a:cubicBezTo>
                    <a:cubicBezTo>
                      <a:pt x="328" y="1516"/>
                      <a:pt x="328" y="1516"/>
                      <a:pt x="328" y="1516"/>
                    </a:cubicBezTo>
                    <a:cubicBezTo>
                      <a:pt x="329" y="1516"/>
                      <a:pt x="329" y="1516"/>
                      <a:pt x="329" y="1516"/>
                    </a:cubicBezTo>
                    <a:cubicBezTo>
                      <a:pt x="330" y="1516"/>
                      <a:pt x="330" y="1516"/>
                      <a:pt x="330" y="1516"/>
                    </a:cubicBezTo>
                    <a:cubicBezTo>
                      <a:pt x="330" y="1516"/>
                      <a:pt x="330" y="1516"/>
                      <a:pt x="330" y="1516"/>
                    </a:cubicBezTo>
                    <a:cubicBezTo>
                      <a:pt x="331" y="1515"/>
                      <a:pt x="331" y="1515"/>
                      <a:pt x="331" y="1515"/>
                    </a:cubicBezTo>
                    <a:cubicBezTo>
                      <a:pt x="332" y="1515"/>
                      <a:pt x="332" y="1515"/>
                      <a:pt x="332" y="1515"/>
                    </a:cubicBezTo>
                    <a:cubicBezTo>
                      <a:pt x="332" y="1515"/>
                      <a:pt x="332" y="1515"/>
                      <a:pt x="332" y="1515"/>
                    </a:cubicBezTo>
                    <a:cubicBezTo>
                      <a:pt x="333" y="1514"/>
                      <a:pt x="333" y="1514"/>
                      <a:pt x="333" y="1514"/>
                    </a:cubicBezTo>
                    <a:cubicBezTo>
                      <a:pt x="334" y="1514"/>
                      <a:pt x="334" y="1514"/>
                      <a:pt x="334" y="1514"/>
                    </a:cubicBezTo>
                    <a:cubicBezTo>
                      <a:pt x="335" y="1514"/>
                      <a:pt x="335" y="1514"/>
                      <a:pt x="335" y="1514"/>
                    </a:cubicBezTo>
                    <a:cubicBezTo>
                      <a:pt x="336" y="1514"/>
                      <a:pt x="336" y="1514"/>
                      <a:pt x="336" y="1514"/>
                    </a:cubicBezTo>
                    <a:cubicBezTo>
                      <a:pt x="336" y="1513"/>
                      <a:pt x="336" y="1513"/>
                      <a:pt x="336" y="1513"/>
                    </a:cubicBezTo>
                    <a:cubicBezTo>
                      <a:pt x="336" y="1513"/>
                      <a:pt x="336" y="1513"/>
                      <a:pt x="336" y="1513"/>
                    </a:cubicBezTo>
                    <a:cubicBezTo>
                      <a:pt x="337" y="1513"/>
                      <a:pt x="337" y="1513"/>
                      <a:pt x="337" y="1513"/>
                    </a:cubicBezTo>
                    <a:cubicBezTo>
                      <a:pt x="337" y="1513"/>
                      <a:pt x="337" y="1513"/>
                      <a:pt x="337" y="1513"/>
                    </a:cubicBezTo>
                    <a:cubicBezTo>
                      <a:pt x="337" y="1514"/>
                      <a:pt x="337" y="1514"/>
                      <a:pt x="337" y="1514"/>
                    </a:cubicBezTo>
                    <a:cubicBezTo>
                      <a:pt x="338" y="1513"/>
                      <a:pt x="338" y="1513"/>
                      <a:pt x="338" y="1513"/>
                    </a:cubicBezTo>
                    <a:cubicBezTo>
                      <a:pt x="339" y="1513"/>
                      <a:pt x="339" y="1513"/>
                      <a:pt x="339" y="1513"/>
                    </a:cubicBezTo>
                    <a:cubicBezTo>
                      <a:pt x="339" y="1513"/>
                      <a:pt x="339" y="1513"/>
                      <a:pt x="339" y="1513"/>
                    </a:cubicBezTo>
                    <a:cubicBezTo>
                      <a:pt x="339" y="1513"/>
                      <a:pt x="339" y="1513"/>
                      <a:pt x="339" y="1513"/>
                    </a:cubicBezTo>
                    <a:cubicBezTo>
                      <a:pt x="340" y="1512"/>
                      <a:pt x="340" y="1512"/>
                      <a:pt x="340" y="1512"/>
                    </a:cubicBezTo>
                    <a:cubicBezTo>
                      <a:pt x="340" y="1512"/>
                      <a:pt x="340" y="1512"/>
                      <a:pt x="340" y="1512"/>
                    </a:cubicBezTo>
                    <a:cubicBezTo>
                      <a:pt x="340" y="1511"/>
                      <a:pt x="340" y="1511"/>
                      <a:pt x="340" y="1511"/>
                    </a:cubicBezTo>
                    <a:cubicBezTo>
                      <a:pt x="340" y="1510"/>
                      <a:pt x="340" y="1510"/>
                      <a:pt x="340" y="1510"/>
                    </a:cubicBezTo>
                    <a:cubicBezTo>
                      <a:pt x="340" y="1510"/>
                      <a:pt x="340" y="1510"/>
                      <a:pt x="340" y="1510"/>
                    </a:cubicBezTo>
                    <a:cubicBezTo>
                      <a:pt x="340" y="1509"/>
                      <a:pt x="340" y="1509"/>
                      <a:pt x="340" y="1509"/>
                    </a:cubicBezTo>
                    <a:cubicBezTo>
                      <a:pt x="340" y="1509"/>
                      <a:pt x="340" y="1509"/>
                      <a:pt x="340" y="1509"/>
                    </a:cubicBezTo>
                    <a:cubicBezTo>
                      <a:pt x="340" y="1509"/>
                      <a:pt x="340" y="1509"/>
                      <a:pt x="340" y="1509"/>
                    </a:cubicBezTo>
                    <a:cubicBezTo>
                      <a:pt x="341" y="1508"/>
                      <a:pt x="341" y="1508"/>
                      <a:pt x="341" y="1508"/>
                    </a:cubicBezTo>
                    <a:cubicBezTo>
                      <a:pt x="341" y="1508"/>
                      <a:pt x="341" y="1508"/>
                      <a:pt x="341" y="1508"/>
                    </a:cubicBezTo>
                    <a:cubicBezTo>
                      <a:pt x="341" y="1508"/>
                      <a:pt x="341" y="1508"/>
                      <a:pt x="341" y="1508"/>
                    </a:cubicBezTo>
                    <a:cubicBezTo>
                      <a:pt x="342" y="1508"/>
                      <a:pt x="342" y="1508"/>
                      <a:pt x="342" y="1508"/>
                    </a:cubicBezTo>
                    <a:cubicBezTo>
                      <a:pt x="342" y="1508"/>
                      <a:pt x="342" y="1508"/>
                      <a:pt x="342" y="1508"/>
                    </a:cubicBezTo>
                    <a:cubicBezTo>
                      <a:pt x="342" y="1509"/>
                      <a:pt x="342" y="1509"/>
                      <a:pt x="342" y="1509"/>
                    </a:cubicBezTo>
                    <a:cubicBezTo>
                      <a:pt x="342" y="1510"/>
                      <a:pt x="342" y="1510"/>
                      <a:pt x="342" y="1510"/>
                    </a:cubicBezTo>
                    <a:cubicBezTo>
                      <a:pt x="343" y="1510"/>
                      <a:pt x="343" y="1510"/>
                      <a:pt x="343" y="1510"/>
                    </a:cubicBezTo>
                    <a:cubicBezTo>
                      <a:pt x="343" y="1510"/>
                      <a:pt x="343" y="1510"/>
                      <a:pt x="343" y="1510"/>
                    </a:cubicBezTo>
                    <a:cubicBezTo>
                      <a:pt x="344" y="1509"/>
                      <a:pt x="344" y="1509"/>
                      <a:pt x="344" y="1509"/>
                    </a:cubicBezTo>
                    <a:cubicBezTo>
                      <a:pt x="344" y="1509"/>
                      <a:pt x="344" y="1509"/>
                      <a:pt x="344" y="1509"/>
                    </a:cubicBezTo>
                    <a:cubicBezTo>
                      <a:pt x="344" y="1508"/>
                      <a:pt x="344" y="1508"/>
                      <a:pt x="344" y="1508"/>
                    </a:cubicBezTo>
                    <a:cubicBezTo>
                      <a:pt x="344" y="1508"/>
                      <a:pt x="344" y="1508"/>
                      <a:pt x="344" y="1508"/>
                    </a:cubicBezTo>
                    <a:cubicBezTo>
                      <a:pt x="344" y="1508"/>
                      <a:pt x="344" y="1508"/>
                      <a:pt x="344" y="1508"/>
                    </a:cubicBezTo>
                    <a:cubicBezTo>
                      <a:pt x="344" y="1509"/>
                      <a:pt x="344" y="1509"/>
                      <a:pt x="344" y="1509"/>
                    </a:cubicBezTo>
                    <a:cubicBezTo>
                      <a:pt x="344" y="1509"/>
                      <a:pt x="344" y="1509"/>
                      <a:pt x="344" y="1509"/>
                    </a:cubicBezTo>
                    <a:cubicBezTo>
                      <a:pt x="344" y="1510"/>
                      <a:pt x="344" y="1510"/>
                      <a:pt x="344" y="1510"/>
                    </a:cubicBezTo>
                    <a:cubicBezTo>
                      <a:pt x="344" y="1511"/>
                      <a:pt x="344" y="1511"/>
                      <a:pt x="344" y="1511"/>
                    </a:cubicBezTo>
                    <a:cubicBezTo>
                      <a:pt x="344" y="1511"/>
                      <a:pt x="344" y="1511"/>
                      <a:pt x="344" y="1511"/>
                    </a:cubicBezTo>
                    <a:cubicBezTo>
                      <a:pt x="344" y="1511"/>
                      <a:pt x="344" y="1511"/>
                      <a:pt x="344" y="1511"/>
                    </a:cubicBezTo>
                    <a:cubicBezTo>
                      <a:pt x="344" y="1512"/>
                      <a:pt x="344" y="1512"/>
                      <a:pt x="344" y="1512"/>
                    </a:cubicBezTo>
                    <a:cubicBezTo>
                      <a:pt x="344" y="1513"/>
                      <a:pt x="344" y="1513"/>
                      <a:pt x="344" y="1513"/>
                    </a:cubicBezTo>
                    <a:cubicBezTo>
                      <a:pt x="344" y="1513"/>
                      <a:pt x="344" y="1513"/>
                      <a:pt x="344" y="1513"/>
                    </a:cubicBezTo>
                    <a:cubicBezTo>
                      <a:pt x="344" y="1514"/>
                      <a:pt x="344" y="1514"/>
                      <a:pt x="344" y="1514"/>
                    </a:cubicBezTo>
                    <a:cubicBezTo>
                      <a:pt x="344" y="1515"/>
                      <a:pt x="344" y="1515"/>
                      <a:pt x="344" y="1515"/>
                    </a:cubicBezTo>
                    <a:cubicBezTo>
                      <a:pt x="345" y="1515"/>
                      <a:pt x="345" y="1515"/>
                      <a:pt x="345" y="1515"/>
                    </a:cubicBezTo>
                    <a:cubicBezTo>
                      <a:pt x="345" y="1515"/>
                      <a:pt x="345" y="1515"/>
                      <a:pt x="345" y="1515"/>
                    </a:cubicBezTo>
                    <a:cubicBezTo>
                      <a:pt x="345" y="1515"/>
                      <a:pt x="345" y="1515"/>
                      <a:pt x="345" y="1515"/>
                    </a:cubicBezTo>
                    <a:cubicBezTo>
                      <a:pt x="345" y="1516"/>
                      <a:pt x="345" y="1516"/>
                      <a:pt x="345" y="1516"/>
                    </a:cubicBezTo>
                    <a:cubicBezTo>
                      <a:pt x="345" y="1517"/>
                      <a:pt x="345" y="1517"/>
                      <a:pt x="345" y="1517"/>
                    </a:cubicBezTo>
                    <a:cubicBezTo>
                      <a:pt x="345" y="1518"/>
                      <a:pt x="345" y="1518"/>
                      <a:pt x="345" y="1518"/>
                    </a:cubicBezTo>
                    <a:cubicBezTo>
                      <a:pt x="346" y="1519"/>
                      <a:pt x="346" y="1519"/>
                      <a:pt x="346" y="1519"/>
                    </a:cubicBezTo>
                    <a:cubicBezTo>
                      <a:pt x="346" y="1519"/>
                      <a:pt x="346" y="1519"/>
                      <a:pt x="346" y="1519"/>
                    </a:cubicBezTo>
                    <a:cubicBezTo>
                      <a:pt x="347" y="1521"/>
                      <a:pt x="347" y="1521"/>
                      <a:pt x="347" y="1521"/>
                    </a:cubicBezTo>
                    <a:cubicBezTo>
                      <a:pt x="347" y="1521"/>
                      <a:pt x="347" y="1521"/>
                      <a:pt x="347" y="1521"/>
                    </a:cubicBezTo>
                    <a:cubicBezTo>
                      <a:pt x="347" y="1522"/>
                      <a:pt x="347" y="1522"/>
                      <a:pt x="347" y="1522"/>
                    </a:cubicBezTo>
                    <a:cubicBezTo>
                      <a:pt x="347" y="1522"/>
                      <a:pt x="347" y="1522"/>
                      <a:pt x="347" y="1522"/>
                    </a:cubicBezTo>
                    <a:cubicBezTo>
                      <a:pt x="347" y="1523"/>
                      <a:pt x="347" y="1523"/>
                      <a:pt x="347" y="1523"/>
                    </a:cubicBezTo>
                    <a:cubicBezTo>
                      <a:pt x="348" y="1525"/>
                      <a:pt x="348" y="1525"/>
                      <a:pt x="348" y="1525"/>
                    </a:cubicBezTo>
                    <a:cubicBezTo>
                      <a:pt x="349" y="1527"/>
                      <a:pt x="349" y="1527"/>
                      <a:pt x="349" y="1527"/>
                    </a:cubicBezTo>
                    <a:cubicBezTo>
                      <a:pt x="349" y="1529"/>
                      <a:pt x="349" y="1529"/>
                      <a:pt x="349" y="1529"/>
                    </a:cubicBezTo>
                    <a:cubicBezTo>
                      <a:pt x="349" y="1530"/>
                      <a:pt x="349" y="1530"/>
                      <a:pt x="349" y="1530"/>
                    </a:cubicBezTo>
                    <a:cubicBezTo>
                      <a:pt x="348" y="1530"/>
                      <a:pt x="348" y="1530"/>
                      <a:pt x="348" y="1530"/>
                    </a:cubicBezTo>
                    <a:cubicBezTo>
                      <a:pt x="347" y="1531"/>
                      <a:pt x="347" y="1531"/>
                      <a:pt x="347" y="1531"/>
                    </a:cubicBezTo>
                    <a:cubicBezTo>
                      <a:pt x="347" y="1531"/>
                      <a:pt x="347" y="1531"/>
                      <a:pt x="347" y="1531"/>
                    </a:cubicBezTo>
                    <a:cubicBezTo>
                      <a:pt x="347" y="1531"/>
                      <a:pt x="347" y="1531"/>
                      <a:pt x="347" y="1531"/>
                    </a:cubicBezTo>
                    <a:cubicBezTo>
                      <a:pt x="346" y="1532"/>
                      <a:pt x="346" y="1532"/>
                      <a:pt x="346" y="1532"/>
                    </a:cubicBezTo>
                    <a:cubicBezTo>
                      <a:pt x="346" y="1532"/>
                      <a:pt x="346" y="1532"/>
                      <a:pt x="346" y="1532"/>
                    </a:cubicBezTo>
                    <a:cubicBezTo>
                      <a:pt x="345" y="1533"/>
                      <a:pt x="345" y="1533"/>
                      <a:pt x="345" y="1533"/>
                    </a:cubicBezTo>
                    <a:cubicBezTo>
                      <a:pt x="345" y="1535"/>
                      <a:pt x="345" y="1535"/>
                      <a:pt x="345" y="1535"/>
                    </a:cubicBezTo>
                    <a:cubicBezTo>
                      <a:pt x="345" y="1536"/>
                      <a:pt x="345" y="1536"/>
                      <a:pt x="345" y="1536"/>
                    </a:cubicBezTo>
                    <a:cubicBezTo>
                      <a:pt x="344" y="1535"/>
                      <a:pt x="344" y="1535"/>
                      <a:pt x="344" y="1535"/>
                    </a:cubicBezTo>
                    <a:cubicBezTo>
                      <a:pt x="343" y="1536"/>
                      <a:pt x="343" y="1536"/>
                      <a:pt x="343" y="1536"/>
                    </a:cubicBezTo>
                    <a:cubicBezTo>
                      <a:pt x="344" y="1537"/>
                      <a:pt x="344" y="1537"/>
                      <a:pt x="344" y="1537"/>
                    </a:cubicBezTo>
                    <a:cubicBezTo>
                      <a:pt x="344" y="1539"/>
                      <a:pt x="344" y="1539"/>
                      <a:pt x="344" y="1539"/>
                    </a:cubicBezTo>
                    <a:cubicBezTo>
                      <a:pt x="346" y="1542"/>
                      <a:pt x="346" y="1542"/>
                      <a:pt x="346" y="1542"/>
                    </a:cubicBezTo>
                    <a:cubicBezTo>
                      <a:pt x="346" y="1542"/>
                      <a:pt x="346" y="1542"/>
                      <a:pt x="346" y="1542"/>
                    </a:cubicBezTo>
                    <a:cubicBezTo>
                      <a:pt x="346" y="1543"/>
                      <a:pt x="346" y="1543"/>
                      <a:pt x="346" y="1543"/>
                    </a:cubicBezTo>
                    <a:cubicBezTo>
                      <a:pt x="346" y="1545"/>
                      <a:pt x="346" y="1545"/>
                      <a:pt x="346" y="1545"/>
                    </a:cubicBezTo>
                    <a:cubicBezTo>
                      <a:pt x="346" y="1546"/>
                      <a:pt x="346" y="1546"/>
                      <a:pt x="346" y="1546"/>
                    </a:cubicBezTo>
                    <a:cubicBezTo>
                      <a:pt x="346" y="1549"/>
                      <a:pt x="346" y="1549"/>
                      <a:pt x="346" y="1549"/>
                    </a:cubicBezTo>
                    <a:cubicBezTo>
                      <a:pt x="346" y="1550"/>
                      <a:pt x="346" y="1550"/>
                      <a:pt x="346" y="1550"/>
                    </a:cubicBezTo>
                    <a:cubicBezTo>
                      <a:pt x="346" y="1550"/>
                      <a:pt x="346" y="1550"/>
                      <a:pt x="346" y="1550"/>
                    </a:cubicBezTo>
                    <a:cubicBezTo>
                      <a:pt x="344" y="1552"/>
                      <a:pt x="344" y="1552"/>
                      <a:pt x="344" y="1552"/>
                    </a:cubicBezTo>
                    <a:cubicBezTo>
                      <a:pt x="344" y="1552"/>
                      <a:pt x="344" y="1552"/>
                      <a:pt x="344" y="1552"/>
                    </a:cubicBezTo>
                    <a:cubicBezTo>
                      <a:pt x="344" y="1553"/>
                      <a:pt x="344" y="1553"/>
                      <a:pt x="344" y="1553"/>
                    </a:cubicBezTo>
                    <a:cubicBezTo>
                      <a:pt x="343" y="1554"/>
                      <a:pt x="343" y="1554"/>
                      <a:pt x="343" y="1554"/>
                    </a:cubicBezTo>
                    <a:cubicBezTo>
                      <a:pt x="342" y="1553"/>
                      <a:pt x="342" y="1553"/>
                      <a:pt x="342" y="1553"/>
                    </a:cubicBezTo>
                    <a:cubicBezTo>
                      <a:pt x="342" y="1552"/>
                      <a:pt x="342" y="1552"/>
                      <a:pt x="342" y="1552"/>
                    </a:cubicBezTo>
                    <a:cubicBezTo>
                      <a:pt x="341" y="1553"/>
                      <a:pt x="341" y="1553"/>
                      <a:pt x="341" y="1553"/>
                    </a:cubicBezTo>
                    <a:cubicBezTo>
                      <a:pt x="341" y="1553"/>
                      <a:pt x="341" y="1553"/>
                      <a:pt x="341" y="1553"/>
                    </a:cubicBezTo>
                    <a:cubicBezTo>
                      <a:pt x="340" y="1553"/>
                      <a:pt x="340" y="1553"/>
                      <a:pt x="340" y="1553"/>
                    </a:cubicBezTo>
                    <a:cubicBezTo>
                      <a:pt x="340" y="1553"/>
                      <a:pt x="340" y="1553"/>
                      <a:pt x="340" y="1553"/>
                    </a:cubicBezTo>
                    <a:cubicBezTo>
                      <a:pt x="340" y="1553"/>
                      <a:pt x="340" y="1553"/>
                      <a:pt x="340" y="1553"/>
                    </a:cubicBezTo>
                    <a:cubicBezTo>
                      <a:pt x="339" y="1553"/>
                      <a:pt x="339" y="1553"/>
                      <a:pt x="339" y="1553"/>
                    </a:cubicBezTo>
                    <a:cubicBezTo>
                      <a:pt x="341" y="1554"/>
                      <a:pt x="341" y="1554"/>
                      <a:pt x="341" y="1554"/>
                    </a:cubicBezTo>
                    <a:cubicBezTo>
                      <a:pt x="342" y="1554"/>
                      <a:pt x="342" y="1554"/>
                      <a:pt x="342" y="1554"/>
                    </a:cubicBezTo>
                    <a:cubicBezTo>
                      <a:pt x="344" y="1554"/>
                      <a:pt x="344" y="1554"/>
                      <a:pt x="344" y="1554"/>
                    </a:cubicBezTo>
                    <a:cubicBezTo>
                      <a:pt x="344" y="1555"/>
                      <a:pt x="344" y="1555"/>
                      <a:pt x="344" y="1555"/>
                    </a:cubicBezTo>
                    <a:cubicBezTo>
                      <a:pt x="345" y="1555"/>
                      <a:pt x="345" y="1555"/>
                      <a:pt x="345" y="1555"/>
                    </a:cubicBezTo>
                    <a:cubicBezTo>
                      <a:pt x="345" y="1556"/>
                      <a:pt x="345" y="1556"/>
                      <a:pt x="345" y="1556"/>
                    </a:cubicBezTo>
                    <a:cubicBezTo>
                      <a:pt x="345" y="1556"/>
                      <a:pt x="345" y="1556"/>
                      <a:pt x="345" y="1556"/>
                    </a:cubicBezTo>
                    <a:cubicBezTo>
                      <a:pt x="345" y="1557"/>
                      <a:pt x="345" y="1557"/>
                      <a:pt x="345" y="1557"/>
                    </a:cubicBezTo>
                    <a:cubicBezTo>
                      <a:pt x="346" y="1557"/>
                      <a:pt x="346" y="1557"/>
                      <a:pt x="346" y="1557"/>
                    </a:cubicBezTo>
                    <a:cubicBezTo>
                      <a:pt x="346" y="1557"/>
                      <a:pt x="346" y="1557"/>
                      <a:pt x="346" y="1557"/>
                    </a:cubicBezTo>
                    <a:cubicBezTo>
                      <a:pt x="346" y="1556"/>
                      <a:pt x="346" y="1556"/>
                      <a:pt x="346" y="1556"/>
                    </a:cubicBezTo>
                    <a:cubicBezTo>
                      <a:pt x="347" y="1556"/>
                      <a:pt x="347" y="1556"/>
                      <a:pt x="347" y="1556"/>
                    </a:cubicBezTo>
                    <a:cubicBezTo>
                      <a:pt x="347" y="1555"/>
                      <a:pt x="347" y="1555"/>
                      <a:pt x="347" y="1555"/>
                    </a:cubicBezTo>
                    <a:cubicBezTo>
                      <a:pt x="349" y="1555"/>
                      <a:pt x="349" y="1555"/>
                      <a:pt x="349" y="1555"/>
                    </a:cubicBezTo>
                    <a:cubicBezTo>
                      <a:pt x="349" y="1555"/>
                      <a:pt x="349" y="1555"/>
                      <a:pt x="349" y="1555"/>
                    </a:cubicBezTo>
                    <a:cubicBezTo>
                      <a:pt x="351" y="1554"/>
                      <a:pt x="351" y="1554"/>
                      <a:pt x="351" y="1554"/>
                    </a:cubicBezTo>
                    <a:cubicBezTo>
                      <a:pt x="351" y="1553"/>
                      <a:pt x="351" y="1553"/>
                      <a:pt x="351" y="1553"/>
                    </a:cubicBezTo>
                    <a:cubicBezTo>
                      <a:pt x="352" y="1552"/>
                      <a:pt x="352" y="1552"/>
                      <a:pt x="352" y="1552"/>
                    </a:cubicBezTo>
                    <a:cubicBezTo>
                      <a:pt x="352" y="1552"/>
                      <a:pt x="352" y="1552"/>
                      <a:pt x="352" y="1552"/>
                    </a:cubicBezTo>
                    <a:cubicBezTo>
                      <a:pt x="353" y="1552"/>
                      <a:pt x="353" y="1552"/>
                      <a:pt x="353" y="1552"/>
                    </a:cubicBezTo>
                    <a:cubicBezTo>
                      <a:pt x="353" y="1552"/>
                      <a:pt x="353" y="1552"/>
                      <a:pt x="353" y="1552"/>
                    </a:cubicBezTo>
                    <a:cubicBezTo>
                      <a:pt x="354" y="1551"/>
                      <a:pt x="354" y="1551"/>
                      <a:pt x="354" y="1551"/>
                    </a:cubicBezTo>
                    <a:cubicBezTo>
                      <a:pt x="355" y="1551"/>
                      <a:pt x="355" y="1551"/>
                      <a:pt x="355" y="1551"/>
                    </a:cubicBezTo>
                    <a:cubicBezTo>
                      <a:pt x="355" y="1551"/>
                      <a:pt x="355" y="1551"/>
                      <a:pt x="355" y="1551"/>
                    </a:cubicBezTo>
                    <a:cubicBezTo>
                      <a:pt x="355" y="1551"/>
                      <a:pt x="355" y="1551"/>
                      <a:pt x="355" y="1551"/>
                    </a:cubicBezTo>
                    <a:cubicBezTo>
                      <a:pt x="356" y="1550"/>
                      <a:pt x="356" y="1550"/>
                      <a:pt x="356" y="1550"/>
                    </a:cubicBezTo>
                    <a:cubicBezTo>
                      <a:pt x="357" y="1549"/>
                      <a:pt x="357" y="1549"/>
                      <a:pt x="357" y="1549"/>
                    </a:cubicBezTo>
                    <a:cubicBezTo>
                      <a:pt x="358" y="1549"/>
                      <a:pt x="358" y="1549"/>
                      <a:pt x="358" y="1549"/>
                    </a:cubicBezTo>
                    <a:cubicBezTo>
                      <a:pt x="360" y="1549"/>
                      <a:pt x="360" y="1549"/>
                      <a:pt x="360" y="1549"/>
                    </a:cubicBezTo>
                    <a:cubicBezTo>
                      <a:pt x="360" y="1549"/>
                      <a:pt x="360" y="1549"/>
                      <a:pt x="360" y="1549"/>
                    </a:cubicBezTo>
                    <a:cubicBezTo>
                      <a:pt x="360" y="1549"/>
                      <a:pt x="360" y="1549"/>
                      <a:pt x="360" y="1549"/>
                    </a:cubicBezTo>
                    <a:cubicBezTo>
                      <a:pt x="360" y="1550"/>
                      <a:pt x="360" y="1550"/>
                      <a:pt x="360" y="1550"/>
                    </a:cubicBezTo>
                    <a:cubicBezTo>
                      <a:pt x="360" y="1550"/>
                      <a:pt x="360" y="1550"/>
                      <a:pt x="360" y="1550"/>
                    </a:cubicBezTo>
                    <a:cubicBezTo>
                      <a:pt x="361" y="1549"/>
                      <a:pt x="361" y="1549"/>
                      <a:pt x="361" y="1549"/>
                    </a:cubicBezTo>
                    <a:cubicBezTo>
                      <a:pt x="361" y="1548"/>
                      <a:pt x="361" y="1548"/>
                      <a:pt x="361" y="1548"/>
                    </a:cubicBezTo>
                    <a:cubicBezTo>
                      <a:pt x="362" y="1548"/>
                      <a:pt x="362" y="1548"/>
                      <a:pt x="362" y="1548"/>
                    </a:cubicBezTo>
                    <a:cubicBezTo>
                      <a:pt x="364" y="1547"/>
                      <a:pt x="364" y="1547"/>
                      <a:pt x="364" y="1547"/>
                    </a:cubicBezTo>
                    <a:cubicBezTo>
                      <a:pt x="365" y="1546"/>
                      <a:pt x="365" y="1546"/>
                      <a:pt x="365" y="1546"/>
                    </a:cubicBezTo>
                    <a:cubicBezTo>
                      <a:pt x="365" y="1546"/>
                      <a:pt x="365" y="1546"/>
                      <a:pt x="365" y="1546"/>
                    </a:cubicBezTo>
                    <a:cubicBezTo>
                      <a:pt x="365" y="1546"/>
                      <a:pt x="365" y="1546"/>
                      <a:pt x="365" y="1546"/>
                    </a:cubicBezTo>
                    <a:cubicBezTo>
                      <a:pt x="366" y="1545"/>
                      <a:pt x="366" y="1545"/>
                      <a:pt x="366" y="1545"/>
                    </a:cubicBezTo>
                    <a:cubicBezTo>
                      <a:pt x="366" y="1545"/>
                      <a:pt x="366" y="1545"/>
                      <a:pt x="366" y="1545"/>
                    </a:cubicBezTo>
                    <a:cubicBezTo>
                      <a:pt x="367" y="1545"/>
                      <a:pt x="367" y="1545"/>
                      <a:pt x="367" y="1545"/>
                    </a:cubicBezTo>
                    <a:cubicBezTo>
                      <a:pt x="367" y="1545"/>
                      <a:pt x="367" y="1545"/>
                      <a:pt x="367" y="1545"/>
                    </a:cubicBezTo>
                    <a:cubicBezTo>
                      <a:pt x="368" y="1544"/>
                      <a:pt x="368" y="1544"/>
                      <a:pt x="368" y="1544"/>
                    </a:cubicBezTo>
                    <a:cubicBezTo>
                      <a:pt x="369" y="1544"/>
                      <a:pt x="369" y="1544"/>
                      <a:pt x="369" y="1544"/>
                    </a:cubicBezTo>
                    <a:cubicBezTo>
                      <a:pt x="369" y="1544"/>
                      <a:pt x="369" y="1544"/>
                      <a:pt x="369" y="1544"/>
                    </a:cubicBezTo>
                    <a:cubicBezTo>
                      <a:pt x="369" y="1545"/>
                      <a:pt x="369" y="1545"/>
                      <a:pt x="369" y="1545"/>
                    </a:cubicBezTo>
                    <a:cubicBezTo>
                      <a:pt x="369" y="1546"/>
                      <a:pt x="369" y="1546"/>
                      <a:pt x="369" y="1546"/>
                    </a:cubicBezTo>
                    <a:cubicBezTo>
                      <a:pt x="369" y="1547"/>
                      <a:pt x="369" y="1547"/>
                      <a:pt x="369" y="1547"/>
                    </a:cubicBezTo>
                    <a:cubicBezTo>
                      <a:pt x="368" y="1548"/>
                      <a:pt x="368" y="1548"/>
                      <a:pt x="368" y="1548"/>
                    </a:cubicBezTo>
                    <a:cubicBezTo>
                      <a:pt x="369" y="1548"/>
                      <a:pt x="369" y="1548"/>
                      <a:pt x="369" y="1548"/>
                    </a:cubicBezTo>
                    <a:cubicBezTo>
                      <a:pt x="369" y="1548"/>
                      <a:pt x="369" y="1548"/>
                      <a:pt x="369" y="1548"/>
                    </a:cubicBezTo>
                    <a:cubicBezTo>
                      <a:pt x="370" y="1549"/>
                      <a:pt x="370" y="1549"/>
                      <a:pt x="370" y="1549"/>
                    </a:cubicBezTo>
                    <a:cubicBezTo>
                      <a:pt x="371" y="1549"/>
                      <a:pt x="371" y="1549"/>
                      <a:pt x="371" y="1549"/>
                    </a:cubicBezTo>
                    <a:cubicBezTo>
                      <a:pt x="371" y="1550"/>
                      <a:pt x="371" y="1550"/>
                      <a:pt x="371" y="1550"/>
                    </a:cubicBezTo>
                    <a:cubicBezTo>
                      <a:pt x="371" y="1550"/>
                      <a:pt x="371" y="1550"/>
                      <a:pt x="371" y="1550"/>
                    </a:cubicBezTo>
                    <a:cubicBezTo>
                      <a:pt x="371" y="1550"/>
                      <a:pt x="371" y="1550"/>
                      <a:pt x="371" y="1550"/>
                    </a:cubicBezTo>
                    <a:cubicBezTo>
                      <a:pt x="372" y="1550"/>
                      <a:pt x="372" y="1550"/>
                      <a:pt x="372" y="1550"/>
                    </a:cubicBezTo>
                    <a:cubicBezTo>
                      <a:pt x="372" y="1550"/>
                      <a:pt x="372" y="1550"/>
                      <a:pt x="372" y="1550"/>
                    </a:cubicBezTo>
                    <a:cubicBezTo>
                      <a:pt x="373" y="1550"/>
                      <a:pt x="373" y="1550"/>
                      <a:pt x="373" y="1550"/>
                    </a:cubicBezTo>
                    <a:cubicBezTo>
                      <a:pt x="373" y="1551"/>
                      <a:pt x="373" y="1551"/>
                      <a:pt x="373" y="1551"/>
                    </a:cubicBezTo>
                    <a:cubicBezTo>
                      <a:pt x="373" y="1551"/>
                      <a:pt x="373" y="1551"/>
                      <a:pt x="373" y="1551"/>
                    </a:cubicBezTo>
                    <a:cubicBezTo>
                      <a:pt x="373" y="1552"/>
                      <a:pt x="373" y="1552"/>
                      <a:pt x="373" y="1552"/>
                    </a:cubicBezTo>
                    <a:cubicBezTo>
                      <a:pt x="373" y="1552"/>
                      <a:pt x="373" y="1552"/>
                      <a:pt x="373" y="1552"/>
                    </a:cubicBezTo>
                    <a:cubicBezTo>
                      <a:pt x="374" y="1553"/>
                      <a:pt x="374" y="1553"/>
                      <a:pt x="374" y="1553"/>
                    </a:cubicBezTo>
                    <a:cubicBezTo>
                      <a:pt x="375" y="1553"/>
                      <a:pt x="375" y="1553"/>
                      <a:pt x="375" y="1553"/>
                    </a:cubicBezTo>
                    <a:cubicBezTo>
                      <a:pt x="375" y="1553"/>
                      <a:pt x="375" y="1553"/>
                      <a:pt x="375" y="1553"/>
                    </a:cubicBezTo>
                    <a:cubicBezTo>
                      <a:pt x="376" y="1552"/>
                      <a:pt x="376" y="1552"/>
                      <a:pt x="376" y="1552"/>
                    </a:cubicBezTo>
                    <a:cubicBezTo>
                      <a:pt x="376" y="1552"/>
                      <a:pt x="376" y="1552"/>
                      <a:pt x="376" y="1552"/>
                    </a:cubicBezTo>
                    <a:cubicBezTo>
                      <a:pt x="376" y="1552"/>
                      <a:pt x="376" y="1552"/>
                      <a:pt x="376" y="1552"/>
                    </a:cubicBezTo>
                    <a:cubicBezTo>
                      <a:pt x="376" y="1551"/>
                      <a:pt x="376" y="1551"/>
                      <a:pt x="376" y="1551"/>
                    </a:cubicBezTo>
                    <a:cubicBezTo>
                      <a:pt x="377" y="1551"/>
                      <a:pt x="377" y="1551"/>
                      <a:pt x="377" y="1551"/>
                    </a:cubicBezTo>
                    <a:cubicBezTo>
                      <a:pt x="377" y="1549"/>
                      <a:pt x="377" y="1549"/>
                      <a:pt x="377" y="1549"/>
                    </a:cubicBezTo>
                    <a:cubicBezTo>
                      <a:pt x="377" y="1549"/>
                      <a:pt x="377" y="1549"/>
                      <a:pt x="377" y="1549"/>
                    </a:cubicBezTo>
                    <a:cubicBezTo>
                      <a:pt x="378" y="1549"/>
                      <a:pt x="378" y="1549"/>
                      <a:pt x="378" y="1549"/>
                    </a:cubicBezTo>
                    <a:cubicBezTo>
                      <a:pt x="378" y="1549"/>
                      <a:pt x="378" y="1549"/>
                      <a:pt x="378" y="1549"/>
                    </a:cubicBezTo>
                    <a:cubicBezTo>
                      <a:pt x="378" y="1549"/>
                      <a:pt x="378" y="1549"/>
                      <a:pt x="378" y="1549"/>
                    </a:cubicBezTo>
                    <a:cubicBezTo>
                      <a:pt x="379" y="1549"/>
                      <a:pt x="379" y="1549"/>
                      <a:pt x="379" y="1549"/>
                    </a:cubicBezTo>
                    <a:cubicBezTo>
                      <a:pt x="379" y="1549"/>
                      <a:pt x="379" y="1549"/>
                      <a:pt x="379" y="1549"/>
                    </a:cubicBezTo>
                    <a:cubicBezTo>
                      <a:pt x="379" y="1549"/>
                      <a:pt x="379" y="1549"/>
                      <a:pt x="379" y="1549"/>
                    </a:cubicBezTo>
                    <a:cubicBezTo>
                      <a:pt x="380" y="1550"/>
                      <a:pt x="380" y="1550"/>
                      <a:pt x="380" y="1550"/>
                    </a:cubicBezTo>
                    <a:cubicBezTo>
                      <a:pt x="379" y="1550"/>
                      <a:pt x="379" y="1550"/>
                      <a:pt x="379" y="1550"/>
                    </a:cubicBezTo>
                    <a:cubicBezTo>
                      <a:pt x="378" y="1552"/>
                      <a:pt x="378" y="1552"/>
                      <a:pt x="378" y="1552"/>
                    </a:cubicBezTo>
                    <a:cubicBezTo>
                      <a:pt x="379" y="1552"/>
                      <a:pt x="379" y="1552"/>
                      <a:pt x="379" y="1552"/>
                    </a:cubicBezTo>
                    <a:cubicBezTo>
                      <a:pt x="380" y="1552"/>
                      <a:pt x="380" y="1552"/>
                      <a:pt x="380" y="1552"/>
                    </a:cubicBezTo>
                    <a:cubicBezTo>
                      <a:pt x="380" y="1552"/>
                      <a:pt x="380" y="1552"/>
                      <a:pt x="380" y="1552"/>
                    </a:cubicBezTo>
                    <a:cubicBezTo>
                      <a:pt x="380" y="1552"/>
                      <a:pt x="380" y="1552"/>
                      <a:pt x="380" y="1552"/>
                    </a:cubicBezTo>
                    <a:cubicBezTo>
                      <a:pt x="381" y="1553"/>
                      <a:pt x="381" y="1553"/>
                      <a:pt x="381" y="1553"/>
                    </a:cubicBezTo>
                    <a:cubicBezTo>
                      <a:pt x="382" y="1554"/>
                      <a:pt x="382" y="1554"/>
                      <a:pt x="382" y="1554"/>
                    </a:cubicBezTo>
                    <a:cubicBezTo>
                      <a:pt x="382" y="1555"/>
                      <a:pt x="382" y="1555"/>
                      <a:pt x="382" y="1555"/>
                    </a:cubicBezTo>
                    <a:cubicBezTo>
                      <a:pt x="383" y="1556"/>
                      <a:pt x="383" y="1556"/>
                      <a:pt x="383" y="1556"/>
                    </a:cubicBezTo>
                    <a:cubicBezTo>
                      <a:pt x="383" y="1557"/>
                      <a:pt x="383" y="1557"/>
                      <a:pt x="383" y="1557"/>
                    </a:cubicBezTo>
                    <a:cubicBezTo>
                      <a:pt x="383" y="1557"/>
                      <a:pt x="383" y="1557"/>
                      <a:pt x="383" y="1557"/>
                    </a:cubicBezTo>
                    <a:cubicBezTo>
                      <a:pt x="384" y="1559"/>
                      <a:pt x="384" y="1559"/>
                      <a:pt x="384" y="1559"/>
                    </a:cubicBezTo>
                    <a:cubicBezTo>
                      <a:pt x="385" y="1561"/>
                      <a:pt x="385" y="1561"/>
                      <a:pt x="385" y="1561"/>
                    </a:cubicBezTo>
                    <a:cubicBezTo>
                      <a:pt x="385" y="1562"/>
                      <a:pt x="385" y="1562"/>
                      <a:pt x="385" y="1562"/>
                    </a:cubicBezTo>
                    <a:cubicBezTo>
                      <a:pt x="386" y="1564"/>
                      <a:pt x="386" y="1564"/>
                      <a:pt x="386" y="1564"/>
                    </a:cubicBezTo>
                    <a:cubicBezTo>
                      <a:pt x="386" y="1564"/>
                      <a:pt x="386" y="1564"/>
                      <a:pt x="386" y="1564"/>
                    </a:cubicBezTo>
                    <a:cubicBezTo>
                      <a:pt x="386" y="1565"/>
                      <a:pt x="386" y="1565"/>
                      <a:pt x="386" y="1565"/>
                    </a:cubicBezTo>
                    <a:cubicBezTo>
                      <a:pt x="387" y="1565"/>
                      <a:pt x="387" y="1565"/>
                      <a:pt x="387" y="1565"/>
                    </a:cubicBezTo>
                    <a:cubicBezTo>
                      <a:pt x="388" y="1566"/>
                      <a:pt x="388" y="1566"/>
                      <a:pt x="388" y="1566"/>
                    </a:cubicBezTo>
                    <a:cubicBezTo>
                      <a:pt x="389" y="1566"/>
                      <a:pt x="389" y="1566"/>
                      <a:pt x="389" y="1566"/>
                    </a:cubicBezTo>
                    <a:cubicBezTo>
                      <a:pt x="389" y="1566"/>
                      <a:pt x="389" y="1566"/>
                      <a:pt x="389" y="1566"/>
                    </a:cubicBezTo>
                    <a:cubicBezTo>
                      <a:pt x="389" y="1566"/>
                      <a:pt x="389" y="1566"/>
                      <a:pt x="389" y="1566"/>
                    </a:cubicBezTo>
                    <a:cubicBezTo>
                      <a:pt x="390" y="1566"/>
                      <a:pt x="390" y="1566"/>
                      <a:pt x="390" y="1566"/>
                    </a:cubicBezTo>
                    <a:cubicBezTo>
                      <a:pt x="390" y="1566"/>
                      <a:pt x="390" y="1566"/>
                      <a:pt x="390" y="1566"/>
                    </a:cubicBezTo>
                    <a:cubicBezTo>
                      <a:pt x="390" y="1565"/>
                      <a:pt x="390" y="1565"/>
                      <a:pt x="390" y="1565"/>
                    </a:cubicBezTo>
                    <a:cubicBezTo>
                      <a:pt x="391" y="1565"/>
                      <a:pt x="391" y="1565"/>
                      <a:pt x="391" y="1565"/>
                    </a:cubicBezTo>
                    <a:cubicBezTo>
                      <a:pt x="392" y="1563"/>
                      <a:pt x="392" y="1563"/>
                      <a:pt x="392" y="1563"/>
                    </a:cubicBezTo>
                    <a:cubicBezTo>
                      <a:pt x="392" y="1563"/>
                      <a:pt x="392" y="1563"/>
                      <a:pt x="392" y="1563"/>
                    </a:cubicBezTo>
                    <a:cubicBezTo>
                      <a:pt x="392" y="1563"/>
                      <a:pt x="392" y="1563"/>
                      <a:pt x="392" y="1563"/>
                    </a:cubicBezTo>
                    <a:cubicBezTo>
                      <a:pt x="391" y="1561"/>
                      <a:pt x="391" y="1561"/>
                      <a:pt x="391" y="1561"/>
                    </a:cubicBezTo>
                    <a:cubicBezTo>
                      <a:pt x="390" y="1559"/>
                      <a:pt x="390" y="1559"/>
                      <a:pt x="390" y="1559"/>
                    </a:cubicBezTo>
                    <a:cubicBezTo>
                      <a:pt x="390" y="1557"/>
                      <a:pt x="390" y="1557"/>
                      <a:pt x="390" y="1557"/>
                    </a:cubicBezTo>
                    <a:cubicBezTo>
                      <a:pt x="390" y="1556"/>
                      <a:pt x="390" y="1556"/>
                      <a:pt x="390" y="1556"/>
                    </a:cubicBezTo>
                    <a:cubicBezTo>
                      <a:pt x="391" y="1556"/>
                      <a:pt x="391" y="1556"/>
                      <a:pt x="391" y="1556"/>
                    </a:cubicBezTo>
                    <a:cubicBezTo>
                      <a:pt x="391" y="1556"/>
                      <a:pt x="391" y="1556"/>
                      <a:pt x="391" y="1556"/>
                    </a:cubicBezTo>
                    <a:cubicBezTo>
                      <a:pt x="391" y="1556"/>
                      <a:pt x="391" y="1556"/>
                      <a:pt x="391" y="1556"/>
                    </a:cubicBezTo>
                    <a:cubicBezTo>
                      <a:pt x="391" y="1555"/>
                      <a:pt x="391" y="1555"/>
                      <a:pt x="391" y="1555"/>
                    </a:cubicBezTo>
                    <a:cubicBezTo>
                      <a:pt x="392" y="1555"/>
                      <a:pt x="392" y="1555"/>
                      <a:pt x="392" y="1555"/>
                    </a:cubicBezTo>
                    <a:cubicBezTo>
                      <a:pt x="392" y="1555"/>
                      <a:pt x="392" y="1555"/>
                      <a:pt x="392" y="1555"/>
                    </a:cubicBezTo>
                    <a:cubicBezTo>
                      <a:pt x="391" y="1554"/>
                      <a:pt x="391" y="1554"/>
                      <a:pt x="391" y="1554"/>
                    </a:cubicBezTo>
                    <a:cubicBezTo>
                      <a:pt x="391" y="1554"/>
                      <a:pt x="391" y="1554"/>
                      <a:pt x="391" y="1554"/>
                    </a:cubicBezTo>
                    <a:cubicBezTo>
                      <a:pt x="392" y="1552"/>
                      <a:pt x="392" y="1552"/>
                      <a:pt x="392" y="1552"/>
                    </a:cubicBezTo>
                    <a:cubicBezTo>
                      <a:pt x="392" y="1552"/>
                      <a:pt x="392" y="1552"/>
                      <a:pt x="392" y="1552"/>
                    </a:cubicBezTo>
                    <a:cubicBezTo>
                      <a:pt x="393" y="1552"/>
                      <a:pt x="393" y="1552"/>
                      <a:pt x="393" y="1552"/>
                    </a:cubicBezTo>
                    <a:cubicBezTo>
                      <a:pt x="393" y="1552"/>
                      <a:pt x="393" y="1552"/>
                      <a:pt x="393" y="1552"/>
                    </a:cubicBezTo>
                    <a:cubicBezTo>
                      <a:pt x="394" y="1551"/>
                      <a:pt x="394" y="1551"/>
                      <a:pt x="394" y="1551"/>
                    </a:cubicBezTo>
                    <a:cubicBezTo>
                      <a:pt x="394" y="1551"/>
                      <a:pt x="394" y="1551"/>
                      <a:pt x="394" y="1551"/>
                    </a:cubicBezTo>
                    <a:cubicBezTo>
                      <a:pt x="395" y="1551"/>
                      <a:pt x="395" y="1551"/>
                      <a:pt x="395" y="1551"/>
                    </a:cubicBezTo>
                    <a:cubicBezTo>
                      <a:pt x="395" y="1552"/>
                      <a:pt x="395" y="1552"/>
                      <a:pt x="395" y="1552"/>
                    </a:cubicBezTo>
                    <a:cubicBezTo>
                      <a:pt x="395" y="1552"/>
                      <a:pt x="395" y="1552"/>
                      <a:pt x="395" y="1552"/>
                    </a:cubicBezTo>
                    <a:cubicBezTo>
                      <a:pt x="395" y="1553"/>
                      <a:pt x="395" y="1553"/>
                      <a:pt x="395" y="1553"/>
                    </a:cubicBezTo>
                    <a:cubicBezTo>
                      <a:pt x="395" y="1553"/>
                      <a:pt x="395" y="1553"/>
                      <a:pt x="395" y="1553"/>
                    </a:cubicBezTo>
                    <a:cubicBezTo>
                      <a:pt x="395" y="1554"/>
                      <a:pt x="395" y="1554"/>
                      <a:pt x="395" y="1554"/>
                    </a:cubicBezTo>
                    <a:cubicBezTo>
                      <a:pt x="395" y="1554"/>
                      <a:pt x="395" y="1554"/>
                      <a:pt x="395" y="1554"/>
                    </a:cubicBezTo>
                    <a:cubicBezTo>
                      <a:pt x="395" y="1554"/>
                      <a:pt x="395" y="1554"/>
                      <a:pt x="395" y="1554"/>
                    </a:cubicBezTo>
                    <a:cubicBezTo>
                      <a:pt x="395" y="1555"/>
                      <a:pt x="395" y="1555"/>
                      <a:pt x="395" y="1555"/>
                    </a:cubicBezTo>
                    <a:cubicBezTo>
                      <a:pt x="395" y="1555"/>
                      <a:pt x="395" y="1555"/>
                      <a:pt x="395" y="1555"/>
                    </a:cubicBezTo>
                    <a:cubicBezTo>
                      <a:pt x="396" y="1555"/>
                      <a:pt x="396" y="1555"/>
                      <a:pt x="396" y="1555"/>
                    </a:cubicBezTo>
                    <a:cubicBezTo>
                      <a:pt x="396" y="1555"/>
                      <a:pt x="396" y="1555"/>
                      <a:pt x="396" y="1555"/>
                    </a:cubicBezTo>
                    <a:cubicBezTo>
                      <a:pt x="397" y="1555"/>
                      <a:pt x="397" y="1555"/>
                      <a:pt x="397" y="1555"/>
                    </a:cubicBezTo>
                    <a:cubicBezTo>
                      <a:pt x="397" y="1555"/>
                      <a:pt x="397" y="1555"/>
                      <a:pt x="397" y="1555"/>
                    </a:cubicBezTo>
                    <a:cubicBezTo>
                      <a:pt x="397" y="1556"/>
                      <a:pt x="397" y="1556"/>
                      <a:pt x="397" y="1556"/>
                    </a:cubicBezTo>
                    <a:cubicBezTo>
                      <a:pt x="398" y="1556"/>
                      <a:pt x="398" y="1556"/>
                      <a:pt x="398" y="1556"/>
                    </a:cubicBezTo>
                    <a:cubicBezTo>
                      <a:pt x="398" y="1557"/>
                      <a:pt x="398" y="1557"/>
                      <a:pt x="398" y="1557"/>
                    </a:cubicBezTo>
                    <a:cubicBezTo>
                      <a:pt x="398" y="1558"/>
                      <a:pt x="398" y="1558"/>
                      <a:pt x="398" y="1558"/>
                    </a:cubicBezTo>
                    <a:cubicBezTo>
                      <a:pt x="398" y="1558"/>
                      <a:pt x="398" y="1558"/>
                      <a:pt x="398" y="1558"/>
                    </a:cubicBezTo>
                    <a:cubicBezTo>
                      <a:pt x="398" y="1558"/>
                      <a:pt x="398" y="1558"/>
                      <a:pt x="398" y="1558"/>
                    </a:cubicBezTo>
                    <a:cubicBezTo>
                      <a:pt x="399" y="1559"/>
                      <a:pt x="399" y="1559"/>
                      <a:pt x="399" y="1559"/>
                    </a:cubicBezTo>
                    <a:cubicBezTo>
                      <a:pt x="399" y="1559"/>
                      <a:pt x="399" y="1559"/>
                      <a:pt x="399" y="1559"/>
                    </a:cubicBezTo>
                    <a:cubicBezTo>
                      <a:pt x="400" y="1560"/>
                      <a:pt x="400" y="1560"/>
                      <a:pt x="400" y="1560"/>
                    </a:cubicBezTo>
                    <a:cubicBezTo>
                      <a:pt x="400" y="1560"/>
                      <a:pt x="400" y="1560"/>
                      <a:pt x="400" y="1560"/>
                    </a:cubicBezTo>
                    <a:cubicBezTo>
                      <a:pt x="400" y="1560"/>
                      <a:pt x="400" y="1560"/>
                      <a:pt x="400" y="1560"/>
                    </a:cubicBezTo>
                    <a:cubicBezTo>
                      <a:pt x="401" y="1560"/>
                      <a:pt x="401" y="1560"/>
                      <a:pt x="401" y="1560"/>
                    </a:cubicBezTo>
                    <a:cubicBezTo>
                      <a:pt x="401" y="1560"/>
                      <a:pt x="401" y="1560"/>
                      <a:pt x="401" y="1560"/>
                    </a:cubicBezTo>
                    <a:cubicBezTo>
                      <a:pt x="402" y="1560"/>
                      <a:pt x="402" y="1560"/>
                      <a:pt x="402" y="1560"/>
                    </a:cubicBezTo>
                    <a:cubicBezTo>
                      <a:pt x="403" y="1559"/>
                      <a:pt x="403" y="1559"/>
                      <a:pt x="403" y="1559"/>
                    </a:cubicBezTo>
                    <a:cubicBezTo>
                      <a:pt x="405" y="1558"/>
                      <a:pt x="405" y="1558"/>
                      <a:pt x="405" y="1558"/>
                    </a:cubicBezTo>
                    <a:cubicBezTo>
                      <a:pt x="406" y="1558"/>
                      <a:pt x="406" y="1558"/>
                      <a:pt x="406" y="1558"/>
                    </a:cubicBezTo>
                    <a:cubicBezTo>
                      <a:pt x="407" y="1558"/>
                      <a:pt x="407" y="1558"/>
                      <a:pt x="407" y="1558"/>
                    </a:cubicBezTo>
                    <a:cubicBezTo>
                      <a:pt x="407" y="1557"/>
                      <a:pt x="407" y="1557"/>
                      <a:pt x="407" y="1557"/>
                    </a:cubicBezTo>
                    <a:cubicBezTo>
                      <a:pt x="408" y="1557"/>
                      <a:pt x="408" y="1557"/>
                      <a:pt x="408" y="1557"/>
                    </a:cubicBezTo>
                    <a:cubicBezTo>
                      <a:pt x="408" y="1557"/>
                      <a:pt x="408" y="1557"/>
                      <a:pt x="408" y="1557"/>
                    </a:cubicBezTo>
                    <a:cubicBezTo>
                      <a:pt x="410" y="1556"/>
                      <a:pt x="410" y="1556"/>
                      <a:pt x="410" y="1556"/>
                    </a:cubicBezTo>
                    <a:cubicBezTo>
                      <a:pt x="410" y="1556"/>
                      <a:pt x="410" y="1556"/>
                      <a:pt x="410" y="1556"/>
                    </a:cubicBezTo>
                    <a:cubicBezTo>
                      <a:pt x="410" y="1556"/>
                      <a:pt x="410" y="1556"/>
                      <a:pt x="410" y="1556"/>
                    </a:cubicBezTo>
                    <a:cubicBezTo>
                      <a:pt x="411" y="1555"/>
                      <a:pt x="411" y="1555"/>
                      <a:pt x="411" y="1555"/>
                    </a:cubicBezTo>
                    <a:cubicBezTo>
                      <a:pt x="412" y="1555"/>
                      <a:pt x="412" y="1555"/>
                      <a:pt x="412" y="1555"/>
                    </a:cubicBezTo>
                    <a:cubicBezTo>
                      <a:pt x="413" y="1555"/>
                      <a:pt x="413" y="1555"/>
                      <a:pt x="413" y="1555"/>
                    </a:cubicBezTo>
                    <a:cubicBezTo>
                      <a:pt x="415" y="1554"/>
                      <a:pt x="415" y="1554"/>
                      <a:pt x="415" y="1554"/>
                    </a:cubicBezTo>
                    <a:cubicBezTo>
                      <a:pt x="415" y="1554"/>
                      <a:pt x="415" y="1554"/>
                      <a:pt x="415" y="1554"/>
                    </a:cubicBezTo>
                    <a:cubicBezTo>
                      <a:pt x="415" y="1554"/>
                      <a:pt x="415" y="1554"/>
                      <a:pt x="415" y="1554"/>
                    </a:cubicBezTo>
                    <a:cubicBezTo>
                      <a:pt x="415" y="1554"/>
                      <a:pt x="415" y="1554"/>
                      <a:pt x="415" y="1554"/>
                    </a:cubicBezTo>
                    <a:cubicBezTo>
                      <a:pt x="416" y="1554"/>
                      <a:pt x="416" y="1554"/>
                      <a:pt x="416" y="1554"/>
                    </a:cubicBezTo>
                    <a:cubicBezTo>
                      <a:pt x="416" y="1554"/>
                      <a:pt x="416" y="1554"/>
                      <a:pt x="416" y="1554"/>
                    </a:cubicBezTo>
                    <a:cubicBezTo>
                      <a:pt x="417" y="1553"/>
                      <a:pt x="417" y="1553"/>
                      <a:pt x="417" y="1553"/>
                    </a:cubicBezTo>
                    <a:cubicBezTo>
                      <a:pt x="418" y="1553"/>
                      <a:pt x="418" y="1553"/>
                      <a:pt x="418" y="1553"/>
                    </a:cubicBezTo>
                    <a:cubicBezTo>
                      <a:pt x="418" y="1552"/>
                      <a:pt x="418" y="1552"/>
                      <a:pt x="418" y="1552"/>
                    </a:cubicBezTo>
                    <a:cubicBezTo>
                      <a:pt x="418" y="1551"/>
                      <a:pt x="418" y="1551"/>
                      <a:pt x="418" y="1551"/>
                    </a:cubicBezTo>
                    <a:cubicBezTo>
                      <a:pt x="418" y="1551"/>
                      <a:pt x="418" y="1551"/>
                      <a:pt x="418" y="1551"/>
                    </a:cubicBezTo>
                    <a:cubicBezTo>
                      <a:pt x="419" y="1551"/>
                      <a:pt x="419" y="1551"/>
                      <a:pt x="419" y="1551"/>
                    </a:cubicBezTo>
                    <a:cubicBezTo>
                      <a:pt x="419" y="1552"/>
                      <a:pt x="419" y="1552"/>
                      <a:pt x="419" y="1552"/>
                    </a:cubicBezTo>
                    <a:cubicBezTo>
                      <a:pt x="419" y="1553"/>
                      <a:pt x="419" y="1553"/>
                      <a:pt x="419" y="1553"/>
                    </a:cubicBezTo>
                    <a:cubicBezTo>
                      <a:pt x="419" y="1553"/>
                      <a:pt x="419" y="1553"/>
                      <a:pt x="419" y="1553"/>
                    </a:cubicBezTo>
                    <a:cubicBezTo>
                      <a:pt x="418" y="1553"/>
                      <a:pt x="418" y="1553"/>
                      <a:pt x="418" y="1553"/>
                    </a:cubicBezTo>
                    <a:cubicBezTo>
                      <a:pt x="418" y="1554"/>
                      <a:pt x="418" y="1554"/>
                      <a:pt x="418" y="1554"/>
                    </a:cubicBezTo>
                    <a:cubicBezTo>
                      <a:pt x="418" y="1554"/>
                      <a:pt x="418" y="1554"/>
                      <a:pt x="418" y="1554"/>
                    </a:cubicBezTo>
                    <a:cubicBezTo>
                      <a:pt x="419" y="1554"/>
                      <a:pt x="419" y="1554"/>
                      <a:pt x="419" y="1554"/>
                    </a:cubicBezTo>
                    <a:cubicBezTo>
                      <a:pt x="418" y="1555"/>
                      <a:pt x="418" y="1555"/>
                      <a:pt x="418" y="1555"/>
                    </a:cubicBezTo>
                    <a:cubicBezTo>
                      <a:pt x="417" y="1558"/>
                      <a:pt x="417" y="1558"/>
                      <a:pt x="417" y="1558"/>
                    </a:cubicBezTo>
                    <a:cubicBezTo>
                      <a:pt x="417" y="1558"/>
                      <a:pt x="417" y="1558"/>
                      <a:pt x="417" y="1558"/>
                    </a:cubicBezTo>
                    <a:cubicBezTo>
                      <a:pt x="416" y="1559"/>
                      <a:pt x="416" y="1559"/>
                      <a:pt x="416" y="1559"/>
                    </a:cubicBezTo>
                    <a:cubicBezTo>
                      <a:pt x="416" y="1559"/>
                      <a:pt x="416" y="1559"/>
                      <a:pt x="416" y="1559"/>
                    </a:cubicBezTo>
                    <a:cubicBezTo>
                      <a:pt x="416" y="1559"/>
                      <a:pt x="416" y="1559"/>
                      <a:pt x="416" y="1559"/>
                    </a:cubicBezTo>
                    <a:cubicBezTo>
                      <a:pt x="415" y="1561"/>
                      <a:pt x="415" y="1561"/>
                      <a:pt x="415" y="1561"/>
                    </a:cubicBezTo>
                    <a:cubicBezTo>
                      <a:pt x="414" y="1561"/>
                      <a:pt x="414" y="1561"/>
                      <a:pt x="414" y="1561"/>
                    </a:cubicBezTo>
                    <a:cubicBezTo>
                      <a:pt x="414" y="1561"/>
                      <a:pt x="414" y="1561"/>
                      <a:pt x="414" y="1561"/>
                    </a:cubicBezTo>
                    <a:cubicBezTo>
                      <a:pt x="414" y="1562"/>
                      <a:pt x="414" y="1562"/>
                      <a:pt x="414" y="1562"/>
                    </a:cubicBezTo>
                    <a:cubicBezTo>
                      <a:pt x="413" y="1562"/>
                      <a:pt x="413" y="1562"/>
                      <a:pt x="413" y="1562"/>
                    </a:cubicBezTo>
                    <a:cubicBezTo>
                      <a:pt x="413" y="1563"/>
                      <a:pt x="413" y="1563"/>
                      <a:pt x="413" y="1563"/>
                    </a:cubicBezTo>
                    <a:cubicBezTo>
                      <a:pt x="412" y="1563"/>
                      <a:pt x="412" y="1563"/>
                      <a:pt x="412" y="1563"/>
                    </a:cubicBezTo>
                    <a:cubicBezTo>
                      <a:pt x="412" y="1563"/>
                      <a:pt x="412" y="1563"/>
                      <a:pt x="412" y="1563"/>
                    </a:cubicBezTo>
                    <a:cubicBezTo>
                      <a:pt x="411" y="1564"/>
                      <a:pt x="411" y="1564"/>
                      <a:pt x="411" y="1564"/>
                    </a:cubicBezTo>
                    <a:cubicBezTo>
                      <a:pt x="411" y="1564"/>
                      <a:pt x="411" y="1564"/>
                      <a:pt x="411" y="1564"/>
                    </a:cubicBezTo>
                    <a:cubicBezTo>
                      <a:pt x="411" y="1564"/>
                      <a:pt x="411" y="1564"/>
                      <a:pt x="411" y="1564"/>
                    </a:cubicBezTo>
                    <a:cubicBezTo>
                      <a:pt x="411" y="1565"/>
                      <a:pt x="411" y="1565"/>
                      <a:pt x="411" y="1565"/>
                    </a:cubicBezTo>
                    <a:cubicBezTo>
                      <a:pt x="410" y="1566"/>
                      <a:pt x="410" y="1566"/>
                      <a:pt x="410" y="1566"/>
                    </a:cubicBezTo>
                    <a:cubicBezTo>
                      <a:pt x="410" y="1567"/>
                      <a:pt x="410" y="1567"/>
                      <a:pt x="410" y="1567"/>
                    </a:cubicBezTo>
                    <a:cubicBezTo>
                      <a:pt x="409" y="1569"/>
                      <a:pt x="409" y="1569"/>
                      <a:pt x="409" y="1569"/>
                    </a:cubicBezTo>
                    <a:cubicBezTo>
                      <a:pt x="409" y="1569"/>
                      <a:pt x="409" y="1569"/>
                      <a:pt x="409" y="1569"/>
                    </a:cubicBezTo>
                    <a:cubicBezTo>
                      <a:pt x="409" y="1569"/>
                      <a:pt x="409" y="1569"/>
                      <a:pt x="409" y="1569"/>
                    </a:cubicBezTo>
                    <a:cubicBezTo>
                      <a:pt x="409" y="1570"/>
                      <a:pt x="409" y="1570"/>
                      <a:pt x="409" y="1570"/>
                    </a:cubicBezTo>
                    <a:cubicBezTo>
                      <a:pt x="410" y="1571"/>
                      <a:pt x="410" y="1571"/>
                      <a:pt x="410" y="1571"/>
                    </a:cubicBezTo>
                    <a:cubicBezTo>
                      <a:pt x="411" y="1572"/>
                      <a:pt x="411" y="1572"/>
                      <a:pt x="411" y="1572"/>
                    </a:cubicBezTo>
                    <a:cubicBezTo>
                      <a:pt x="411" y="1572"/>
                      <a:pt x="411" y="1572"/>
                      <a:pt x="411" y="1572"/>
                    </a:cubicBezTo>
                    <a:cubicBezTo>
                      <a:pt x="412" y="1572"/>
                      <a:pt x="412" y="1572"/>
                      <a:pt x="412" y="1572"/>
                    </a:cubicBezTo>
                    <a:cubicBezTo>
                      <a:pt x="412" y="1572"/>
                      <a:pt x="412" y="1572"/>
                      <a:pt x="412" y="1572"/>
                    </a:cubicBezTo>
                    <a:cubicBezTo>
                      <a:pt x="412" y="1572"/>
                      <a:pt x="412" y="1572"/>
                      <a:pt x="412" y="1572"/>
                    </a:cubicBezTo>
                    <a:cubicBezTo>
                      <a:pt x="412" y="1572"/>
                      <a:pt x="412" y="1572"/>
                      <a:pt x="412" y="1572"/>
                    </a:cubicBezTo>
                    <a:cubicBezTo>
                      <a:pt x="412" y="1573"/>
                      <a:pt x="412" y="1573"/>
                      <a:pt x="412" y="1573"/>
                    </a:cubicBezTo>
                    <a:cubicBezTo>
                      <a:pt x="412" y="1574"/>
                      <a:pt x="412" y="1574"/>
                      <a:pt x="412" y="1574"/>
                    </a:cubicBezTo>
                    <a:cubicBezTo>
                      <a:pt x="410" y="1574"/>
                      <a:pt x="410" y="1574"/>
                      <a:pt x="410" y="1574"/>
                    </a:cubicBezTo>
                    <a:cubicBezTo>
                      <a:pt x="410" y="1574"/>
                      <a:pt x="410" y="1574"/>
                      <a:pt x="410" y="1574"/>
                    </a:cubicBezTo>
                    <a:cubicBezTo>
                      <a:pt x="409" y="1574"/>
                      <a:pt x="409" y="1574"/>
                      <a:pt x="409" y="1574"/>
                    </a:cubicBezTo>
                    <a:cubicBezTo>
                      <a:pt x="409" y="1574"/>
                      <a:pt x="409" y="1574"/>
                      <a:pt x="409" y="1574"/>
                    </a:cubicBezTo>
                    <a:cubicBezTo>
                      <a:pt x="409" y="1574"/>
                      <a:pt x="409" y="1574"/>
                      <a:pt x="409" y="1574"/>
                    </a:cubicBezTo>
                    <a:cubicBezTo>
                      <a:pt x="409" y="1575"/>
                      <a:pt x="409" y="1575"/>
                      <a:pt x="409" y="1575"/>
                    </a:cubicBezTo>
                    <a:cubicBezTo>
                      <a:pt x="408" y="1575"/>
                      <a:pt x="408" y="1575"/>
                      <a:pt x="408" y="1575"/>
                    </a:cubicBezTo>
                    <a:cubicBezTo>
                      <a:pt x="408" y="1576"/>
                      <a:pt x="408" y="1576"/>
                      <a:pt x="408" y="1576"/>
                    </a:cubicBezTo>
                    <a:cubicBezTo>
                      <a:pt x="408" y="1577"/>
                      <a:pt x="408" y="1577"/>
                      <a:pt x="408" y="1577"/>
                    </a:cubicBezTo>
                    <a:cubicBezTo>
                      <a:pt x="408" y="1577"/>
                      <a:pt x="408" y="1577"/>
                      <a:pt x="408" y="1577"/>
                    </a:cubicBezTo>
                    <a:cubicBezTo>
                      <a:pt x="408" y="1577"/>
                      <a:pt x="408" y="1577"/>
                      <a:pt x="408" y="1577"/>
                    </a:cubicBezTo>
                    <a:cubicBezTo>
                      <a:pt x="408" y="1577"/>
                      <a:pt x="408" y="1577"/>
                      <a:pt x="408" y="1577"/>
                    </a:cubicBezTo>
                    <a:cubicBezTo>
                      <a:pt x="408" y="1578"/>
                      <a:pt x="408" y="1578"/>
                      <a:pt x="408" y="1578"/>
                    </a:cubicBezTo>
                    <a:cubicBezTo>
                      <a:pt x="408" y="1578"/>
                      <a:pt x="408" y="1578"/>
                      <a:pt x="408" y="1578"/>
                    </a:cubicBezTo>
                    <a:cubicBezTo>
                      <a:pt x="408" y="1578"/>
                      <a:pt x="408" y="1578"/>
                      <a:pt x="408" y="1578"/>
                    </a:cubicBezTo>
                    <a:cubicBezTo>
                      <a:pt x="408" y="1579"/>
                      <a:pt x="408" y="1579"/>
                      <a:pt x="408" y="1579"/>
                    </a:cubicBezTo>
                    <a:cubicBezTo>
                      <a:pt x="408" y="1579"/>
                      <a:pt x="408" y="1579"/>
                      <a:pt x="408" y="1579"/>
                    </a:cubicBezTo>
                    <a:cubicBezTo>
                      <a:pt x="408" y="1580"/>
                      <a:pt x="408" y="1580"/>
                      <a:pt x="408" y="1580"/>
                    </a:cubicBezTo>
                    <a:cubicBezTo>
                      <a:pt x="408" y="1582"/>
                      <a:pt x="408" y="1582"/>
                      <a:pt x="408" y="1582"/>
                    </a:cubicBezTo>
                    <a:cubicBezTo>
                      <a:pt x="407" y="1582"/>
                      <a:pt x="407" y="1582"/>
                      <a:pt x="407" y="1582"/>
                    </a:cubicBezTo>
                    <a:cubicBezTo>
                      <a:pt x="407" y="1585"/>
                      <a:pt x="407" y="1585"/>
                      <a:pt x="407" y="1585"/>
                    </a:cubicBezTo>
                    <a:cubicBezTo>
                      <a:pt x="406" y="1586"/>
                      <a:pt x="406" y="1586"/>
                      <a:pt x="406" y="1586"/>
                    </a:cubicBezTo>
                    <a:cubicBezTo>
                      <a:pt x="406" y="1587"/>
                      <a:pt x="406" y="1587"/>
                      <a:pt x="406" y="1587"/>
                    </a:cubicBezTo>
                    <a:cubicBezTo>
                      <a:pt x="406" y="1589"/>
                      <a:pt x="406" y="1589"/>
                      <a:pt x="406" y="1589"/>
                    </a:cubicBezTo>
                    <a:cubicBezTo>
                      <a:pt x="406" y="1589"/>
                      <a:pt x="406" y="1589"/>
                      <a:pt x="406" y="1589"/>
                    </a:cubicBezTo>
                    <a:cubicBezTo>
                      <a:pt x="406" y="1590"/>
                      <a:pt x="406" y="1590"/>
                      <a:pt x="406" y="1590"/>
                    </a:cubicBezTo>
                    <a:cubicBezTo>
                      <a:pt x="407" y="1590"/>
                      <a:pt x="407" y="1590"/>
                      <a:pt x="407" y="1590"/>
                    </a:cubicBezTo>
                    <a:cubicBezTo>
                      <a:pt x="408" y="1590"/>
                      <a:pt x="408" y="1590"/>
                      <a:pt x="408" y="1590"/>
                    </a:cubicBezTo>
                    <a:cubicBezTo>
                      <a:pt x="408" y="1590"/>
                      <a:pt x="408" y="1590"/>
                      <a:pt x="408" y="1590"/>
                    </a:cubicBezTo>
                    <a:cubicBezTo>
                      <a:pt x="408" y="1591"/>
                      <a:pt x="408" y="1591"/>
                      <a:pt x="408" y="1591"/>
                    </a:cubicBezTo>
                    <a:cubicBezTo>
                      <a:pt x="408" y="1591"/>
                      <a:pt x="408" y="1591"/>
                      <a:pt x="408" y="1591"/>
                    </a:cubicBezTo>
                    <a:cubicBezTo>
                      <a:pt x="408" y="1592"/>
                      <a:pt x="408" y="1592"/>
                      <a:pt x="408" y="1592"/>
                    </a:cubicBezTo>
                    <a:cubicBezTo>
                      <a:pt x="408" y="1592"/>
                      <a:pt x="408" y="1592"/>
                      <a:pt x="408" y="1592"/>
                    </a:cubicBezTo>
                    <a:cubicBezTo>
                      <a:pt x="408" y="1593"/>
                      <a:pt x="408" y="1593"/>
                      <a:pt x="408" y="1593"/>
                    </a:cubicBezTo>
                    <a:cubicBezTo>
                      <a:pt x="408" y="1593"/>
                      <a:pt x="408" y="1593"/>
                      <a:pt x="408" y="1593"/>
                    </a:cubicBezTo>
                    <a:cubicBezTo>
                      <a:pt x="408" y="1594"/>
                      <a:pt x="408" y="1594"/>
                      <a:pt x="408" y="1594"/>
                    </a:cubicBezTo>
                    <a:cubicBezTo>
                      <a:pt x="407" y="1594"/>
                      <a:pt x="407" y="1594"/>
                      <a:pt x="407" y="1594"/>
                    </a:cubicBezTo>
                    <a:cubicBezTo>
                      <a:pt x="407" y="1593"/>
                      <a:pt x="407" y="1593"/>
                      <a:pt x="407" y="1593"/>
                    </a:cubicBezTo>
                    <a:cubicBezTo>
                      <a:pt x="407" y="1593"/>
                      <a:pt x="407" y="1593"/>
                      <a:pt x="407" y="1593"/>
                    </a:cubicBezTo>
                    <a:cubicBezTo>
                      <a:pt x="406" y="1592"/>
                      <a:pt x="406" y="1592"/>
                      <a:pt x="406" y="1592"/>
                    </a:cubicBezTo>
                    <a:cubicBezTo>
                      <a:pt x="406" y="1591"/>
                      <a:pt x="406" y="1591"/>
                      <a:pt x="406" y="1591"/>
                    </a:cubicBezTo>
                    <a:cubicBezTo>
                      <a:pt x="406" y="1591"/>
                      <a:pt x="406" y="1591"/>
                      <a:pt x="406" y="1591"/>
                    </a:cubicBezTo>
                    <a:cubicBezTo>
                      <a:pt x="406" y="1591"/>
                      <a:pt x="406" y="1591"/>
                      <a:pt x="406" y="1591"/>
                    </a:cubicBezTo>
                    <a:cubicBezTo>
                      <a:pt x="405" y="1592"/>
                      <a:pt x="405" y="1592"/>
                      <a:pt x="405" y="1592"/>
                    </a:cubicBezTo>
                    <a:cubicBezTo>
                      <a:pt x="402" y="1594"/>
                      <a:pt x="402" y="1594"/>
                      <a:pt x="402" y="1594"/>
                    </a:cubicBezTo>
                    <a:cubicBezTo>
                      <a:pt x="402" y="1594"/>
                      <a:pt x="402" y="1594"/>
                      <a:pt x="402" y="1594"/>
                    </a:cubicBezTo>
                    <a:cubicBezTo>
                      <a:pt x="401" y="1595"/>
                      <a:pt x="401" y="1595"/>
                      <a:pt x="401" y="1595"/>
                    </a:cubicBezTo>
                    <a:cubicBezTo>
                      <a:pt x="401" y="1596"/>
                      <a:pt x="401" y="1596"/>
                      <a:pt x="401" y="1596"/>
                    </a:cubicBezTo>
                    <a:cubicBezTo>
                      <a:pt x="400" y="1596"/>
                      <a:pt x="400" y="1596"/>
                      <a:pt x="400" y="1596"/>
                    </a:cubicBezTo>
                    <a:cubicBezTo>
                      <a:pt x="400" y="1596"/>
                      <a:pt x="400" y="1596"/>
                      <a:pt x="400" y="1596"/>
                    </a:cubicBezTo>
                    <a:cubicBezTo>
                      <a:pt x="400" y="1597"/>
                      <a:pt x="400" y="1597"/>
                      <a:pt x="400" y="1597"/>
                    </a:cubicBezTo>
                    <a:cubicBezTo>
                      <a:pt x="399" y="1597"/>
                      <a:pt x="399" y="1597"/>
                      <a:pt x="399" y="1597"/>
                    </a:cubicBezTo>
                    <a:cubicBezTo>
                      <a:pt x="398" y="1597"/>
                      <a:pt x="398" y="1597"/>
                      <a:pt x="398" y="1597"/>
                    </a:cubicBezTo>
                    <a:cubicBezTo>
                      <a:pt x="397" y="1598"/>
                      <a:pt x="397" y="1598"/>
                      <a:pt x="397" y="1598"/>
                    </a:cubicBezTo>
                    <a:cubicBezTo>
                      <a:pt x="397" y="1598"/>
                      <a:pt x="397" y="1598"/>
                      <a:pt x="397" y="1598"/>
                    </a:cubicBezTo>
                    <a:cubicBezTo>
                      <a:pt x="395" y="1599"/>
                      <a:pt x="395" y="1599"/>
                      <a:pt x="395" y="1599"/>
                    </a:cubicBezTo>
                    <a:cubicBezTo>
                      <a:pt x="395" y="1599"/>
                      <a:pt x="395" y="1599"/>
                      <a:pt x="395" y="1599"/>
                    </a:cubicBezTo>
                    <a:cubicBezTo>
                      <a:pt x="393" y="1601"/>
                      <a:pt x="393" y="1601"/>
                      <a:pt x="393" y="1601"/>
                    </a:cubicBezTo>
                    <a:cubicBezTo>
                      <a:pt x="392" y="1602"/>
                      <a:pt x="392" y="1602"/>
                      <a:pt x="392" y="1602"/>
                    </a:cubicBezTo>
                    <a:cubicBezTo>
                      <a:pt x="390" y="1605"/>
                      <a:pt x="390" y="1605"/>
                      <a:pt x="390" y="1605"/>
                    </a:cubicBezTo>
                    <a:cubicBezTo>
                      <a:pt x="390" y="1606"/>
                      <a:pt x="390" y="1606"/>
                      <a:pt x="390" y="1606"/>
                    </a:cubicBezTo>
                    <a:cubicBezTo>
                      <a:pt x="390" y="1606"/>
                      <a:pt x="390" y="1606"/>
                      <a:pt x="390" y="1606"/>
                    </a:cubicBezTo>
                    <a:cubicBezTo>
                      <a:pt x="389" y="1607"/>
                      <a:pt x="389" y="1607"/>
                      <a:pt x="389" y="1607"/>
                    </a:cubicBezTo>
                    <a:cubicBezTo>
                      <a:pt x="389" y="1607"/>
                      <a:pt x="389" y="1607"/>
                      <a:pt x="389" y="1607"/>
                    </a:cubicBezTo>
                    <a:cubicBezTo>
                      <a:pt x="389" y="1608"/>
                      <a:pt x="389" y="1608"/>
                      <a:pt x="389" y="1608"/>
                    </a:cubicBezTo>
                    <a:cubicBezTo>
                      <a:pt x="389" y="1609"/>
                      <a:pt x="389" y="1609"/>
                      <a:pt x="389" y="1609"/>
                    </a:cubicBezTo>
                    <a:cubicBezTo>
                      <a:pt x="389" y="1610"/>
                      <a:pt x="389" y="1610"/>
                      <a:pt x="389" y="1610"/>
                    </a:cubicBezTo>
                    <a:cubicBezTo>
                      <a:pt x="389" y="1610"/>
                      <a:pt x="389" y="1610"/>
                      <a:pt x="389" y="1610"/>
                    </a:cubicBezTo>
                    <a:cubicBezTo>
                      <a:pt x="389" y="1610"/>
                      <a:pt x="389" y="1610"/>
                      <a:pt x="389" y="1610"/>
                    </a:cubicBezTo>
                    <a:cubicBezTo>
                      <a:pt x="389" y="1611"/>
                      <a:pt x="389" y="1611"/>
                      <a:pt x="389" y="1611"/>
                    </a:cubicBezTo>
                    <a:cubicBezTo>
                      <a:pt x="389" y="1612"/>
                      <a:pt x="389" y="1612"/>
                      <a:pt x="389" y="1612"/>
                    </a:cubicBezTo>
                    <a:cubicBezTo>
                      <a:pt x="390" y="1612"/>
                      <a:pt x="390" y="1612"/>
                      <a:pt x="390" y="1612"/>
                    </a:cubicBezTo>
                    <a:cubicBezTo>
                      <a:pt x="389" y="1612"/>
                      <a:pt x="389" y="1612"/>
                      <a:pt x="389" y="1612"/>
                    </a:cubicBezTo>
                    <a:cubicBezTo>
                      <a:pt x="389" y="1613"/>
                      <a:pt x="389" y="1613"/>
                      <a:pt x="389" y="1613"/>
                    </a:cubicBezTo>
                    <a:cubicBezTo>
                      <a:pt x="389" y="1613"/>
                      <a:pt x="389" y="1613"/>
                      <a:pt x="389" y="1613"/>
                    </a:cubicBezTo>
                    <a:cubicBezTo>
                      <a:pt x="387" y="1613"/>
                      <a:pt x="387" y="1613"/>
                      <a:pt x="387" y="1613"/>
                    </a:cubicBezTo>
                    <a:cubicBezTo>
                      <a:pt x="386" y="1613"/>
                      <a:pt x="386" y="1613"/>
                      <a:pt x="386" y="1613"/>
                    </a:cubicBezTo>
                    <a:cubicBezTo>
                      <a:pt x="386" y="1612"/>
                      <a:pt x="386" y="1612"/>
                      <a:pt x="386" y="1612"/>
                    </a:cubicBezTo>
                    <a:cubicBezTo>
                      <a:pt x="386" y="1612"/>
                      <a:pt x="386" y="1612"/>
                      <a:pt x="386" y="1612"/>
                    </a:cubicBezTo>
                    <a:cubicBezTo>
                      <a:pt x="385" y="1612"/>
                      <a:pt x="385" y="1612"/>
                      <a:pt x="385" y="1612"/>
                    </a:cubicBezTo>
                    <a:cubicBezTo>
                      <a:pt x="385" y="1612"/>
                      <a:pt x="385" y="1612"/>
                      <a:pt x="385" y="1612"/>
                    </a:cubicBezTo>
                    <a:cubicBezTo>
                      <a:pt x="385" y="1611"/>
                      <a:pt x="385" y="1611"/>
                      <a:pt x="385" y="1611"/>
                    </a:cubicBezTo>
                    <a:cubicBezTo>
                      <a:pt x="385" y="1611"/>
                      <a:pt x="385" y="1611"/>
                      <a:pt x="385" y="1611"/>
                    </a:cubicBezTo>
                    <a:cubicBezTo>
                      <a:pt x="384" y="1611"/>
                      <a:pt x="384" y="1611"/>
                      <a:pt x="384" y="1611"/>
                    </a:cubicBezTo>
                    <a:cubicBezTo>
                      <a:pt x="384" y="1612"/>
                      <a:pt x="384" y="1612"/>
                      <a:pt x="384" y="1612"/>
                    </a:cubicBezTo>
                    <a:cubicBezTo>
                      <a:pt x="383" y="1612"/>
                      <a:pt x="383" y="1612"/>
                      <a:pt x="383" y="1612"/>
                    </a:cubicBezTo>
                    <a:cubicBezTo>
                      <a:pt x="383" y="1612"/>
                      <a:pt x="383" y="1612"/>
                      <a:pt x="383" y="1612"/>
                    </a:cubicBezTo>
                    <a:cubicBezTo>
                      <a:pt x="382" y="1612"/>
                      <a:pt x="382" y="1612"/>
                      <a:pt x="382" y="1612"/>
                    </a:cubicBezTo>
                    <a:cubicBezTo>
                      <a:pt x="382" y="1613"/>
                      <a:pt x="382" y="1613"/>
                      <a:pt x="382" y="1613"/>
                    </a:cubicBezTo>
                    <a:cubicBezTo>
                      <a:pt x="382" y="1613"/>
                      <a:pt x="382" y="1613"/>
                      <a:pt x="382" y="1613"/>
                    </a:cubicBezTo>
                    <a:cubicBezTo>
                      <a:pt x="381" y="1613"/>
                      <a:pt x="381" y="1613"/>
                      <a:pt x="381" y="1613"/>
                    </a:cubicBezTo>
                    <a:cubicBezTo>
                      <a:pt x="381" y="1613"/>
                      <a:pt x="381" y="1613"/>
                      <a:pt x="381" y="1613"/>
                    </a:cubicBezTo>
                    <a:cubicBezTo>
                      <a:pt x="381" y="1613"/>
                      <a:pt x="381" y="1613"/>
                      <a:pt x="381" y="1613"/>
                    </a:cubicBezTo>
                    <a:cubicBezTo>
                      <a:pt x="379" y="1614"/>
                      <a:pt x="379" y="1614"/>
                      <a:pt x="379" y="1614"/>
                    </a:cubicBezTo>
                    <a:cubicBezTo>
                      <a:pt x="379" y="1614"/>
                      <a:pt x="379" y="1614"/>
                      <a:pt x="379" y="1614"/>
                    </a:cubicBezTo>
                    <a:cubicBezTo>
                      <a:pt x="379" y="1615"/>
                      <a:pt x="379" y="1615"/>
                      <a:pt x="379" y="1615"/>
                    </a:cubicBezTo>
                    <a:cubicBezTo>
                      <a:pt x="378" y="1616"/>
                      <a:pt x="378" y="1616"/>
                      <a:pt x="378" y="1616"/>
                    </a:cubicBezTo>
                    <a:cubicBezTo>
                      <a:pt x="377" y="1616"/>
                      <a:pt x="377" y="1616"/>
                      <a:pt x="377" y="1616"/>
                    </a:cubicBezTo>
                    <a:cubicBezTo>
                      <a:pt x="376" y="1616"/>
                      <a:pt x="376" y="1616"/>
                      <a:pt x="376" y="1616"/>
                    </a:cubicBezTo>
                    <a:cubicBezTo>
                      <a:pt x="376" y="1617"/>
                      <a:pt x="376" y="1617"/>
                      <a:pt x="376" y="1617"/>
                    </a:cubicBezTo>
                    <a:cubicBezTo>
                      <a:pt x="376" y="1617"/>
                      <a:pt x="376" y="1617"/>
                      <a:pt x="376" y="1617"/>
                    </a:cubicBezTo>
                    <a:cubicBezTo>
                      <a:pt x="375" y="1617"/>
                      <a:pt x="375" y="1617"/>
                      <a:pt x="375" y="1617"/>
                    </a:cubicBezTo>
                    <a:cubicBezTo>
                      <a:pt x="373" y="1617"/>
                      <a:pt x="373" y="1617"/>
                      <a:pt x="373" y="1617"/>
                    </a:cubicBezTo>
                    <a:cubicBezTo>
                      <a:pt x="373" y="1618"/>
                      <a:pt x="373" y="1618"/>
                      <a:pt x="373" y="1618"/>
                    </a:cubicBezTo>
                    <a:cubicBezTo>
                      <a:pt x="372" y="1618"/>
                      <a:pt x="372" y="1618"/>
                      <a:pt x="372" y="1618"/>
                    </a:cubicBezTo>
                    <a:cubicBezTo>
                      <a:pt x="371" y="1618"/>
                      <a:pt x="371" y="1618"/>
                      <a:pt x="371" y="1618"/>
                    </a:cubicBezTo>
                    <a:cubicBezTo>
                      <a:pt x="370" y="1619"/>
                      <a:pt x="370" y="1619"/>
                      <a:pt x="370" y="1619"/>
                    </a:cubicBezTo>
                    <a:cubicBezTo>
                      <a:pt x="370" y="1619"/>
                      <a:pt x="370" y="1619"/>
                      <a:pt x="370" y="1619"/>
                    </a:cubicBezTo>
                    <a:cubicBezTo>
                      <a:pt x="369" y="1619"/>
                      <a:pt x="369" y="1619"/>
                      <a:pt x="369" y="1619"/>
                    </a:cubicBezTo>
                    <a:cubicBezTo>
                      <a:pt x="369" y="1620"/>
                      <a:pt x="369" y="1620"/>
                      <a:pt x="369" y="1620"/>
                    </a:cubicBezTo>
                    <a:cubicBezTo>
                      <a:pt x="368" y="1620"/>
                      <a:pt x="368" y="1620"/>
                      <a:pt x="368" y="1620"/>
                    </a:cubicBezTo>
                    <a:cubicBezTo>
                      <a:pt x="368" y="1621"/>
                      <a:pt x="368" y="1621"/>
                      <a:pt x="368" y="1621"/>
                    </a:cubicBezTo>
                    <a:cubicBezTo>
                      <a:pt x="367" y="1621"/>
                      <a:pt x="367" y="1621"/>
                      <a:pt x="367" y="1621"/>
                    </a:cubicBezTo>
                    <a:cubicBezTo>
                      <a:pt x="367" y="1622"/>
                      <a:pt x="367" y="1622"/>
                      <a:pt x="367" y="1622"/>
                    </a:cubicBezTo>
                    <a:cubicBezTo>
                      <a:pt x="366" y="1622"/>
                      <a:pt x="366" y="1622"/>
                      <a:pt x="366" y="1622"/>
                    </a:cubicBezTo>
                    <a:cubicBezTo>
                      <a:pt x="365" y="1622"/>
                      <a:pt x="365" y="1622"/>
                      <a:pt x="365" y="1622"/>
                    </a:cubicBezTo>
                    <a:cubicBezTo>
                      <a:pt x="365" y="1623"/>
                      <a:pt x="365" y="1623"/>
                      <a:pt x="365" y="1623"/>
                    </a:cubicBezTo>
                    <a:cubicBezTo>
                      <a:pt x="364" y="1623"/>
                      <a:pt x="364" y="1623"/>
                      <a:pt x="364" y="1623"/>
                    </a:cubicBezTo>
                    <a:cubicBezTo>
                      <a:pt x="364" y="1623"/>
                      <a:pt x="364" y="1623"/>
                      <a:pt x="364" y="1623"/>
                    </a:cubicBezTo>
                    <a:cubicBezTo>
                      <a:pt x="363" y="1623"/>
                      <a:pt x="363" y="1623"/>
                      <a:pt x="363" y="1623"/>
                    </a:cubicBezTo>
                    <a:cubicBezTo>
                      <a:pt x="363" y="1624"/>
                      <a:pt x="363" y="1624"/>
                      <a:pt x="363" y="1624"/>
                    </a:cubicBezTo>
                    <a:cubicBezTo>
                      <a:pt x="363" y="1624"/>
                      <a:pt x="363" y="1624"/>
                      <a:pt x="363" y="1624"/>
                    </a:cubicBezTo>
                    <a:cubicBezTo>
                      <a:pt x="362" y="1625"/>
                      <a:pt x="362" y="1625"/>
                      <a:pt x="362" y="1625"/>
                    </a:cubicBezTo>
                    <a:cubicBezTo>
                      <a:pt x="361" y="1625"/>
                      <a:pt x="361" y="1625"/>
                      <a:pt x="361" y="1625"/>
                    </a:cubicBezTo>
                    <a:cubicBezTo>
                      <a:pt x="361" y="1625"/>
                      <a:pt x="361" y="1625"/>
                      <a:pt x="361" y="1625"/>
                    </a:cubicBezTo>
                    <a:cubicBezTo>
                      <a:pt x="361" y="1626"/>
                      <a:pt x="361" y="1626"/>
                      <a:pt x="361" y="1626"/>
                    </a:cubicBezTo>
                    <a:cubicBezTo>
                      <a:pt x="360" y="1626"/>
                      <a:pt x="360" y="1626"/>
                      <a:pt x="360" y="1626"/>
                    </a:cubicBezTo>
                    <a:cubicBezTo>
                      <a:pt x="360" y="1626"/>
                      <a:pt x="360" y="1626"/>
                      <a:pt x="360" y="1626"/>
                    </a:cubicBezTo>
                    <a:cubicBezTo>
                      <a:pt x="360" y="1627"/>
                      <a:pt x="360" y="1627"/>
                      <a:pt x="360" y="1627"/>
                    </a:cubicBezTo>
                    <a:cubicBezTo>
                      <a:pt x="359" y="1628"/>
                      <a:pt x="359" y="1628"/>
                      <a:pt x="359" y="1628"/>
                    </a:cubicBezTo>
                    <a:cubicBezTo>
                      <a:pt x="358" y="1630"/>
                      <a:pt x="358" y="1630"/>
                      <a:pt x="358" y="1630"/>
                    </a:cubicBezTo>
                    <a:cubicBezTo>
                      <a:pt x="358" y="1631"/>
                      <a:pt x="358" y="1631"/>
                      <a:pt x="358" y="1631"/>
                    </a:cubicBezTo>
                    <a:cubicBezTo>
                      <a:pt x="358" y="1631"/>
                      <a:pt x="358" y="1631"/>
                      <a:pt x="358" y="1631"/>
                    </a:cubicBezTo>
                    <a:cubicBezTo>
                      <a:pt x="358" y="1631"/>
                      <a:pt x="358" y="1631"/>
                      <a:pt x="358" y="1631"/>
                    </a:cubicBezTo>
                    <a:cubicBezTo>
                      <a:pt x="358" y="1631"/>
                      <a:pt x="358" y="1631"/>
                      <a:pt x="358" y="1631"/>
                    </a:cubicBezTo>
                    <a:cubicBezTo>
                      <a:pt x="358" y="1632"/>
                      <a:pt x="358" y="1632"/>
                      <a:pt x="358" y="1632"/>
                    </a:cubicBezTo>
                    <a:cubicBezTo>
                      <a:pt x="357" y="1632"/>
                      <a:pt x="357" y="1632"/>
                      <a:pt x="357" y="1632"/>
                    </a:cubicBezTo>
                    <a:cubicBezTo>
                      <a:pt x="357" y="1633"/>
                      <a:pt x="357" y="1633"/>
                      <a:pt x="357" y="1633"/>
                    </a:cubicBezTo>
                    <a:cubicBezTo>
                      <a:pt x="356" y="1633"/>
                      <a:pt x="356" y="1633"/>
                      <a:pt x="356" y="1633"/>
                    </a:cubicBezTo>
                    <a:cubicBezTo>
                      <a:pt x="356" y="1634"/>
                      <a:pt x="356" y="1634"/>
                      <a:pt x="356" y="1634"/>
                    </a:cubicBezTo>
                    <a:cubicBezTo>
                      <a:pt x="356" y="1634"/>
                      <a:pt x="356" y="1634"/>
                      <a:pt x="356" y="1634"/>
                    </a:cubicBezTo>
                    <a:cubicBezTo>
                      <a:pt x="356" y="1634"/>
                      <a:pt x="356" y="1634"/>
                      <a:pt x="356" y="1634"/>
                    </a:cubicBezTo>
                    <a:cubicBezTo>
                      <a:pt x="357" y="1634"/>
                      <a:pt x="357" y="1634"/>
                      <a:pt x="357" y="1634"/>
                    </a:cubicBezTo>
                    <a:cubicBezTo>
                      <a:pt x="357" y="1634"/>
                      <a:pt x="357" y="1634"/>
                      <a:pt x="357" y="1634"/>
                    </a:cubicBezTo>
                    <a:cubicBezTo>
                      <a:pt x="357" y="1634"/>
                      <a:pt x="357" y="1634"/>
                      <a:pt x="357" y="1634"/>
                    </a:cubicBezTo>
                    <a:cubicBezTo>
                      <a:pt x="357" y="1635"/>
                      <a:pt x="357" y="1635"/>
                      <a:pt x="357" y="1635"/>
                    </a:cubicBezTo>
                    <a:cubicBezTo>
                      <a:pt x="357" y="1635"/>
                      <a:pt x="357" y="1635"/>
                      <a:pt x="357" y="1635"/>
                    </a:cubicBezTo>
                    <a:cubicBezTo>
                      <a:pt x="357" y="1636"/>
                      <a:pt x="357" y="1636"/>
                      <a:pt x="357" y="1636"/>
                    </a:cubicBezTo>
                    <a:cubicBezTo>
                      <a:pt x="358" y="1637"/>
                      <a:pt x="358" y="1637"/>
                      <a:pt x="358" y="1637"/>
                    </a:cubicBezTo>
                    <a:cubicBezTo>
                      <a:pt x="359" y="1637"/>
                      <a:pt x="359" y="1637"/>
                      <a:pt x="359" y="1637"/>
                    </a:cubicBezTo>
                    <a:cubicBezTo>
                      <a:pt x="360" y="1638"/>
                      <a:pt x="360" y="1638"/>
                      <a:pt x="360" y="1638"/>
                    </a:cubicBezTo>
                    <a:cubicBezTo>
                      <a:pt x="361" y="1638"/>
                      <a:pt x="361" y="1638"/>
                      <a:pt x="361" y="1638"/>
                    </a:cubicBezTo>
                    <a:cubicBezTo>
                      <a:pt x="361" y="1639"/>
                      <a:pt x="361" y="1639"/>
                      <a:pt x="361" y="1639"/>
                    </a:cubicBezTo>
                    <a:cubicBezTo>
                      <a:pt x="360" y="1640"/>
                      <a:pt x="360" y="1640"/>
                      <a:pt x="360" y="1640"/>
                    </a:cubicBezTo>
                    <a:cubicBezTo>
                      <a:pt x="360" y="1640"/>
                      <a:pt x="360" y="1640"/>
                      <a:pt x="360" y="1640"/>
                    </a:cubicBezTo>
                    <a:cubicBezTo>
                      <a:pt x="360" y="1640"/>
                      <a:pt x="360" y="1640"/>
                      <a:pt x="360" y="1640"/>
                    </a:cubicBezTo>
                    <a:cubicBezTo>
                      <a:pt x="361" y="1641"/>
                      <a:pt x="361" y="1641"/>
                      <a:pt x="361" y="1641"/>
                    </a:cubicBezTo>
                    <a:cubicBezTo>
                      <a:pt x="360" y="1641"/>
                      <a:pt x="360" y="1641"/>
                      <a:pt x="360" y="1641"/>
                    </a:cubicBezTo>
                    <a:cubicBezTo>
                      <a:pt x="360" y="1641"/>
                      <a:pt x="360" y="1641"/>
                      <a:pt x="360" y="1641"/>
                    </a:cubicBezTo>
                    <a:cubicBezTo>
                      <a:pt x="359" y="1640"/>
                      <a:pt x="359" y="1640"/>
                      <a:pt x="359" y="1640"/>
                    </a:cubicBezTo>
                    <a:cubicBezTo>
                      <a:pt x="358" y="1640"/>
                      <a:pt x="358" y="1640"/>
                      <a:pt x="358" y="1640"/>
                    </a:cubicBezTo>
                    <a:cubicBezTo>
                      <a:pt x="358" y="1640"/>
                      <a:pt x="358" y="1640"/>
                      <a:pt x="358" y="1640"/>
                    </a:cubicBezTo>
                    <a:cubicBezTo>
                      <a:pt x="357" y="1639"/>
                      <a:pt x="357" y="1639"/>
                      <a:pt x="357" y="1639"/>
                    </a:cubicBezTo>
                    <a:cubicBezTo>
                      <a:pt x="357" y="1639"/>
                      <a:pt x="357" y="1639"/>
                      <a:pt x="357" y="1639"/>
                    </a:cubicBezTo>
                    <a:cubicBezTo>
                      <a:pt x="357" y="1638"/>
                      <a:pt x="357" y="1638"/>
                      <a:pt x="357" y="1638"/>
                    </a:cubicBezTo>
                    <a:cubicBezTo>
                      <a:pt x="357" y="1638"/>
                      <a:pt x="357" y="1638"/>
                      <a:pt x="357" y="1638"/>
                    </a:cubicBezTo>
                    <a:cubicBezTo>
                      <a:pt x="356" y="1638"/>
                      <a:pt x="356" y="1638"/>
                      <a:pt x="356" y="1638"/>
                    </a:cubicBezTo>
                    <a:cubicBezTo>
                      <a:pt x="356" y="1638"/>
                      <a:pt x="356" y="1638"/>
                      <a:pt x="356" y="1638"/>
                    </a:cubicBezTo>
                    <a:cubicBezTo>
                      <a:pt x="355" y="1638"/>
                      <a:pt x="355" y="1638"/>
                      <a:pt x="355" y="1638"/>
                    </a:cubicBezTo>
                    <a:cubicBezTo>
                      <a:pt x="354" y="1638"/>
                      <a:pt x="354" y="1638"/>
                      <a:pt x="354" y="1638"/>
                    </a:cubicBezTo>
                    <a:cubicBezTo>
                      <a:pt x="353" y="1637"/>
                      <a:pt x="353" y="1637"/>
                      <a:pt x="353" y="1637"/>
                    </a:cubicBezTo>
                    <a:cubicBezTo>
                      <a:pt x="352" y="1638"/>
                      <a:pt x="352" y="1638"/>
                      <a:pt x="352" y="1638"/>
                    </a:cubicBezTo>
                    <a:cubicBezTo>
                      <a:pt x="352" y="1640"/>
                      <a:pt x="352" y="1640"/>
                      <a:pt x="352" y="1640"/>
                    </a:cubicBezTo>
                    <a:cubicBezTo>
                      <a:pt x="353" y="1641"/>
                      <a:pt x="353" y="1641"/>
                      <a:pt x="353" y="1641"/>
                    </a:cubicBezTo>
                    <a:cubicBezTo>
                      <a:pt x="354" y="1641"/>
                      <a:pt x="354" y="1641"/>
                      <a:pt x="354" y="1641"/>
                    </a:cubicBezTo>
                    <a:cubicBezTo>
                      <a:pt x="354" y="1641"/>
                      <a:pt x="354" y="1641"/>
                      <a:pt x="354" y="1641"/>
                    </a:cubicBezTo>
                    <a:cubicBezTo>
                      <a:pt x="354" y="1641"/>
                      <a:pt x="354" y="1641"/>
                      <a:pt x="354" y="1641"/>
                    </a:cubicBezTo>
                    <a:cubicBezTo>
                      <a:pt x="354" y="1642"/>
                      <a:pt x="354" y="1642"/>
                      <a:pt x="354" y="1642"/>
                    </a:cubicBezTo>
                    <a:cubicBezTo>
                      <a:pt x="354" y="1642"/>
                      <a:pt x="354" y="1642"/>
                      <a:pt x="354" y="1642"/>
                    </a:cubicBezTo>
                    <a:cubicBezTo>
                      <a:pt x="353" y="1641"/>
                      <a:pt x="353" y="1641"/>
                      <a:pt x="353" y="1641"/>
                    </a:cubicBezTo>
                    <a:cubicBezTo>
                      <a:pt x="352" y="1640"/>
                      <a:pt x="352" y="1640"/>
                      <a:pt x="352" y="1640"/>
                    </a:cubicBezTo>
                    <a:cubicBezTo>
                      <a:pt x="352" y="1641"/>
                      <a:pt x="352" y="1641"/>
                      <a:pt x="352" y="1641"/>
                    </a:cubicBezTo>
                    <a:cubicBezTo>
                      <a:pt x="351" y="1641"/>
                      <a:pt x="351" y="1641"/>
                      <a:pt x="351" y="1641"/>
                    </a:cubicBezTo>
                    <a:cubicBezTo>
                      <a:pt x="350" y="1639"/>
                      <a:pt x="350" y="1639"/>
                      <a:pt x="350" y="1639"/>
                    </a:cubicBezTo>
                    <a:cubicBezTo>
                      <a:pt x="350" y="1638"/>
                      <a:pt x="350" y="1638"/>
                      <a:pt x="350" y="1638"/>
                    </a:cubicBezTo>
                    <a:cubicBezTo>
                      <a:pt x="350" y="1638"/>
                      <a:pt x="350" y="1638"/>
                      <a:pt x="350" y="1638"/>
                    </a:cubicBezTo>
                    <a:cubicBezTo>
                      <a:pt x="350" y="1637"/>
                      <a:pt x="350" y="1637"/>
                      <a:pt x="350" y="1637"/>
                    </a:cubicBezTo>
                    <a:cubicBezTo>
                      <a:pt x="350" y="1636"/>
                      <a:pt x="350" y="1636"/>
                      <a:pt x="350" y="1636"/>
                    </a:cubicBezTo>
                    <a:cubicBezTo>
                      <a:pt x="351" y="1636"/>
                      <a:pt x="351" y="1636"/>
                      <a:pt x="351" y="1636"/>
                    </a:cubicBezTo>
                    <a:cubicBezTo>
                      <a:pt x="351" y="1636"/>
                      <a:pt x="351" y="1636"/>
                      <a:pt x="351" y="1636"/>
                    </a:cubicBezTo>
                    <a:cubicBezTo>
                      <a:pt x="352" y="1636"/>
                      <a:pt x="352" y="1636"/>
                      <a:pt x="352" y="1636"/>
                    </a:cubicBezTo>
                    <a:cubicBezTo>
                      <a:pt x="352" y="1635"/>
                      <a:pt x="352" y="1635"/>
                      <a:pt x="352" y="1635"/>
                    </a:cubicBezTo>
                    <a:cubicBezTo>
                      <a:pt x="352" y="1635"/>
                      <a:pt x="352" y="1635"/>
                      <a:pt x="352" y="1635"/>
                    </a:cubicBezTo>
                    <a:cubicBezTo>
                      <a:pt x="351" y="1633"/>
                      <a:pt x="351" y="1633"/>
                      <a:pt x="351" y="1633"/>
                    </a:cubicBezTo>
                    <a:cubicBezTo>
                      <a:pt x="351" y="1633"/>
                      <a:pt x="351" y="1633"/>
                      <a:pt x="351" y="1633"/>
                    </a:cubicBezTo>
                    <a:cubicBezTo>
                      <a:pt x="351" y="1633"/>
                      <a:pt x="351" y="1633"/>
                      <a:pt x="351" y="1633"/>
                    </a:cubicBezTo>
                    <a:cubicBezTo>
                      <a:pt x="351" y="1633"/>
                      <a:pt x="351" y="1633"/>
                      <a:pt x="351" y="1633"/>
                    </a:cubicBezTo>
                    <a:cubicBezTo>
                      <a:pt x="350" y="1633"/>
                      <a:pt x="350" y="1633"/>
                      <a:pt x="350" y="1633"/>
                    </a:cubicBezTo>
                    <a:cubicBezTo>
                      <a:pt x="350" y="1633"/>
                      <a:pt x="350" y="1633"/>
                      <a:pt x="350" y="1633"/>
                    </a:cubicBezTo>
                    <a:cubicBezTo>
                      <a:pt x="349" y="1634"/>
                      <a:pt x="349" y="1634"/>
                      <a:pt x="349" y="1634"/>
                    </a:cubicBezTo>
                    <a:cubicBezTo>
                      <a:pt x="349" y="1634"/>
                      <a:pt x="349" y="1634"/>
                      <a:pt x="349" y="1634"/>
                    </a:cubicBezTo>
                    <a:cubicBezTo>
                      <a:pt x="349" y="1634"/>
                      <a:pt x="349" y="1634"/>
                      <a:pt x="349" y="1634"/>
                    </a:cubicBezTo>
                    <a:cubicBezTo>
                      <a:pt x="348" y="1634"/>
                      <a:pt x="348" y="1634"/>
                      <a:pt x="348" y="1634"/>
                    </a:cubicBezTo>
                    <a:cubicBezTo>
                      <a:pt x="348" y="1634"/>
                      <a:pt x="348" y="1634"/>
                      <a:pt x="348" y="1634"/>
                    </a:cubicBezTo>
                    <a:cubicBezTo>
                      <a:pt x="347" y="1634"/>
                      <a:pt x="347" y="1634"/>
                      <a:pt x="347" y="1634"/>
                    </a:cubicBezTo>
                    <a:cubicBezTo>
                      <a:pt x="347" y="1634"/>
                      <a:pt x="347" y="1634"/>
                      <a:pt x="347" y="1634"/>
                    </a:cubicBezTo>
                    <a:cubicBezTo>
                      <a:pt x="346" y="1634"/>
                      <a:pt x="346" y="1634"/>
                      <a:pt x="346" y="1634"/>
                    </a:cubicBezTo>
                    <a:cubicBezTo>
                      <a:pt x="345" y="1634"/>
                      <a:pt x="345" y="1634"/>
                      <a:pt x="345" y="1634"/>
                    </a:cubicBezTo>
                    <a:cubicBezTo>
                      <a:pt x="345" y="1634"/>
                      <a:pt x="345" y="1634"/>
                      <a:pt x="345" y="1634"/>
                    </a:cubicBezTo>
                    <a:cubicBezTo>
                      <a:pt x="344" y="1634"/>
                      <a:pt x="344" y="1634"/>
                      <a:pt x="344" y="1634"/>
                    </a:cubicBezTo>
                    <a:cubicBezTo>
                      <a:pt x="344" y="1633"/>
                      <a:pt x="344" y="1633"/>
                      <a:pt x="344" y="1633"/>
                    </a:cubicBezTo>
                    <a:cubicBezTo>
                      <a:pt x="344" y="1633"/>
                      <a:pt x="344" y="1633"/>
                      <a:pt x="344" y="1633"/>
                    </a:cubicBezTo>
                    <a:cubicBezTo>
                      <a:pt x="344" y="1633"/>
                      <a:pt x="344" y="1633"/>
                      <a:pt x="344" y="1633"/>
                    </a:cubicBezTo>
                    <a:cubicBezTo>
                      <a:pt x="344" y="1633"/>
                      <a:pt x="344" y="1633"/>
                      <a:pt x="344" y="1633"/>
                    </a:cubicBezTo>
                    <a:cubicBezTo>
                      <a:pt x="343" y="1633"/>
                      <a:pt x="343" y="1633"/>
                      <a:pt x="343" y="1633"/>
                    </a:cubicBezTo>
                    <a:cubicBezTo>
                      <a:pt x="342" y="1633"/>
                      <a:pt x="342" y="1633"/>
                      <a:pt x="342" y="1633"/>
                    </a:cubicBezTo>
                    <a:cubicBezTo>
                      <a:pt x="342" y="1633"/>
                      <a:pt x="342" y="1633"/>
                      <a:pt x="342" y="1633"/>
                    </a:cubicBezTo>
                    <a:cubicBezTo>
                      <a:pt x="341" y="1634"/>
                      <a:pt x="341" y="1634"/>
                      <a:pt x="341" y="1634"/>
                    </a:cubicBezTo>
                    <a:cubicBezTo>
                      <a:pt x="340" y="1634"/>
                      <a:pt x="340" y="1634"/>
                      <a:pt x="340" y="1634"/>
                    </a:cubicBezTo>
                    <a:cubicBezTo>
                      <a:pt x="339" y="1634"/>
                      <a:pt x="339" y="1634"/>
                      <a:pt x="339" y="1634"/>
                    </a:cubicBezTo>
                    <a:cubicBezTo>
                      <a:pt x="338" y="1634"/>
                      <a:pt x="338" y="1634"/>
                      <a:pt x="338" y="1634"/>
                    </a:cubicBezTo>
                    <a:cubicBezTo>
                      <a:pt x="338" y="1634"/>
                      <a:pt x="338" y="1634"/>
                      <a:pt x="338" y="1634"/>
                    </a:cubicBezTo>
                    <a:cubicBezTo>
                      <a:pt x="337" y="1634"/>
                      <a:pt x="337" y="1634"/>
                      <a:pt x="337" y="1634"/>
                    </a:cubicBezTo>
                    <a:cubicBezTo>
                      <a:pt x="337" y="1635"/>
                      <a:pt x="337" y="1635"/>
                      <a:pt x="337" y="1635"/>
                    </a:cubicBezTo>
                    <a:cubicBezTo>
                      <a:pt x="336" y="1635"/>
                      <a:pt x="336" y="1635"/>
                      <a:pt x="336" y="1635"/>
                    </a:cubicBezTo>
                    <a:cubicBezTo>
                      <a:pt x="336" y="1635"/>
                      <a:pt x="336" y="1635"/>
                      <a:pt x="336" y="1635"/>
                    </a:cubicBezTo>
                    <a:cubicBezTo>
                      <a:pt x="335" y="1635"/>
                      <a:pt x="335" y="1635"/>
                      <a:pt x="335" y="1635"/>
                    </a:cubicBezTo>
                    <a:cubicBezTo>
                      <a:pt x="335" y="1635"/>
                      <a:pt x="335" y="1635"/>
                      <a:pt x="335" y="1635"/>
                    </a:cubicBezTo>
                    <a:cubicBezTo>
                      <a:pt x="335" y="1635"/>
                      <a:pt x="335" y="1635"/>
                      <a:pt x="335" y="1635"/>
                    </a:cubicBezTo>
                    <a:cubicBezTo>
                      <a:pt x="334" y="1636"/>
                      <a:pt x="334" y="1636"/>
                      <a:pt x="334" y="1636"/>
                    </a:cubicBezTo>
                    <a:cubicBezTo>
                      <a:pt x="333" y="1637"/>
                      <a:pt x="333" y="1637"/>
                      <a:pt x="333" y="1637"/>
                    </a:cubicBezTo>
                    <a:cubicBezTo>
                      <a:pt x="332" y="1637"/>
                      <a:pt x="332" y="1637"/>
                      <a:pt x="332" y="1637"/>
                    </a:cubicBezTo>
                    <a:cubicBezTo>
                      <a:pt x="332" y="1637"/>
                      <a:pt x="332" y="1637"/>
                      <a:pt x="332" y="1637"/>
                    </a:cubicBezTo>
                    <a:cubicBezTo>
                      <a:pt x="331" y="1638"/>
                      <a:pt x="331" y="1638"/>
                      <a:pt x="331" y="1638"/>
                    </a:cubicBezTo>
                    <a:cubicBezTo>
                      <a:pt x="330" y="1638"/>
                      <a:pt x="330" y="1638"/>
                      <a:pt x="330" y="1638"/>
                    </a:cubicBezTo>
                    <a:cubicBezTo>
                      <a:pt x="330" y="1638"/>
                      <a:pt x="330" y="1638"/>
                      <a:pt x="330" y="1638"/>
                    </a:cubicBezTo>
                    <a:cubicBezTo>
                      <a:pt x="330" y="1639"/>
                      <a:pt x="330" y="1639"/>
                      <a:pt x="330" y="1639"/>
                    </a:cubicBezTo>
                    <a:cubicBezTo>
                      <a:pt x="329" y="1639"/>
                      <a:pt x="329" y="1639"/>
                      <a:pt x="329" y="1639"/>
                    </a:cubicBezTo>
                    <a:cubicBezTo>
                      <a:pt x="329" y="1640"/>
                      <a:pt x="329" y="1640"/>
                      <a:pt x="329" y="1640"/>
                    </a:cubicBezTo>
                    <a:cubicBezTo>
                      <a:pt x="329" y="1640"/>
                      <a:pt x="329" y="1640"/>
                      <a:pt x="329" y="1640"/>
                    </a:cubicBezTo>
                    <a:cubicBezTo>
                      <a:pt x="328" y="1640"/>
                      <a:pt x="328" y="1640"/>
                      <a:pt x="328" y="1640"/>
                    </a:cubicBezTo>
                    <a:cubicBezTo>
                      <a:pt x="328" y="1640"/>
                      <a:pt x="328" y="1640"/>
                      <a:pt x="328" y="1640"/>
                    </a:cubicBezTo>
                    <a:cubicBezTo>
                      <a:pt x="328" y="1640"/>
                      <a:pt x="328" y="1640"/>
                      <a:pt x="328" y="1640"/>
                    </a:cubicBezTo>
                    <a:cubicBezTo>
                      <a:pt x="327" y="1640"/>
                      <a:pt x="327" y="1640"/>
                      <a:pt x="327" y="1640"/>
                    </a:cubicBezTo>
                    <a:cubicBezTo>
                      <a:pt x="327" y="1641"/>
                      <a:pt x="327" y="1641"/>
                      <a:pt x="327" y="1641"/>
                    </a:cubicBezTo>
                    <a:cubicBezTo>
                      <a:pt x="326" y="1642"/>
                      <a:pt x="326" y="1642"/>
                      <a:pt x="326" y="1642"/>
                    </a:cubicBezTo>
                    <a:cubicBezTo>
                      <a:pt x="325" y="1643"/>
                      <a:pt x="325" y="1643"/>
                      <a:pt x="325" y="1643"/>
                    </a:cubicBezTo>
                    <a:cubicBezTo>
                      <a:pt x="324" y="1643"/>
                      <a:pt x="324" y="1643"/>
                      <a:pt x="324" y="1643"/>
                    </a:cubicBezTo>
                    <a:cubicBezTo>
                      <a:pt x="324" y="1644"/>
                      <a:pt x="324" y="1644"/>
                      <a:pt x="324" y="1644"/>
                    </a:cubicBezTo>
                    <a:cubicBezTo>
                      <a:pt x="323" y="1645"/>
                      <a:pt x="323" y="1645"/>
                      <a:pt x="323" y="1645"/>
                    </a:cubicBezTo>
                    <a:cubicBezTo>
                      <a:pt x="323" y="1645"/>
                      <a:pt x="323" y="1645"/>
                      <a:pt x="323" y="1645"/>
                    </a:cubicBezTo>
                    <a:cubicBezTo>
                      <a:pt x="322" y="1646"/>
                      <a:pt x="322" y="1646"/>
                      <a:pt x="322" y="1646"/>
                    </a:cubicBezTo>
                    <a:cubicBezTo>
                      <a:pt x="321" y="1646"/>
                      <a:pt x="321" y="1646"/>
                      <a:pt x="321" y="1646"/>
                    </a:cubicBezTo>
                    <a:cubicBezTo>
                      <a:pt x="320" y="1647"/>
                      <a:pt x="320" y="1647"/>
                      <a:pt x="320" y="1647"/>
                    </a:cubicBezTo>
                    <a:cubicBezTo>
                      <a:pt x="320" y="1648"/>
                      <a:pt x="320" y="1648"/>
                      <a:pt x="320" y="1648"/>
                    </a:cubicBezTo>
                    <a:cubicBezTo>
                      <a:pt x="319" y="1649"/>
                      <a:pt x="319" y="1649"/>
                      <a:pt x="319" y="1649"/>
                    </a:cubicBezTo>
                    <a:cubicBezTo>
                      <a:pt x="319" y="1650"/>
                      <a:pt x="319" y="1650"/>
                      <a:pt x="319" y="1650"/>
                    </a:cubicBezTo>
                    <a:cubicBezTo>
                      <a:pt x="318" y="1650"/>
                      <a:pt x="318" y="1650"/>
                      <a:pt x="318" y="1650"/>
                    </a:cubicBezTo>
                    <a:cubicBezTo>
                      <a:pt x="318" y="1650"/>
                      <a:pt x="318" y="1650"/>
                      <a:pt x="318" y="1650"/>
                    </a:cubicBezTo>
                    <a:cubicBezTo>
                      <a:pt x="316" y="1651"/>
                      <a:pt x="316" y="1651"/>
                      <a:pt x="316" y="1651"/>
                    </a:cubicBezTo>
                    <a:cubicBezTo>
                      <a:pt x="316" y="1651"/>
                      <a:pt x="316" y="1651"/>
                      <a:pt x="316" y="1651"/>
                    </a:cubicBezTo>
                    <a:cubicBezTo>
                      <a:pt x="315" y="1651"/>
                      <a:pt x="315" y="1651"/>
                      <a:pt x="315" y="1651"/>
                    </a:cubicBezTo>
                    <a:cubicBezTo>
                      <a:pt x="315" y="1651"/>
                      <a:pt x="315" y="1651"/>
                      <a:pt x="315" y="1651"/>
                    </a:cubicBezTo>
                    <a:cubicBezTo>
                      <a:pt x="315" y="1651"/>
                      <a:pt x="315" y="1651"/>
                      <a:pt x="315" y="1651"/>
                    </a:cubicBezTo>
                    <a:cubicBezTo>
                      <a:pt x="315" y="1652"/>
                      <a:pt x="315" y="1652"/>
                      <a:pt x="315" y="1652"/>
                    </a:cubicBezTo>
                    <a:cubicBezTo>
                      <a:pt x="315" y="1652"/>
                      <a:pt x="315" y="1652"/>
                      <a:pt x="315" y="1652"/>
                    </a:cubicBezTo>
                    <a:cubicBezTo>
                      <a:pt x="316" y="1652"/>
                      <a:pt x="316" y="1652"/>
                      <a:pt x="316" y="1652"/>
                    </a:cubicBezTo>
                    <a:cubicBezTo>
                      <a:pt x="316" y="1652"/>
                      <a:pt x="316" y="1652"/>
                      <a:pt x="316" y="1652"/>
                    </a:cubicBezTo>
                    <a:cubicBezTo>
                      <a:pt x="316" y="1652"/>
                      <a:pt x="316" y="1652"/>
                      <a:pt x="316" y="1652"/>
                    </a:cubicBezTo>
                    <a:cubicBezTo>
                      <a:pt x="316" y="1653"/>
                      <a:pt x="316" y="1653"/>
                      <a:pt x="316" y="1653"/>
                    </a:cubicBezTo>
                    <a:cubicBezTo>
                      <a:pt x="316" y="1653"/>
                      <a:pt x="316" y="1653"/>
                      <a:pt x="316" y="1653"/>
                    </a:cubicBezTo>
                    <a:cubicBezTo>
                      <a:pt x="315" y="1653"/>
                      <a:pt x="315" y="1653"/>
                      <a:pt x="315" y="1653"/>
                    </a:cubicBezTo>
                    <a:cubicBezTo>
                      <a:pt x="314" y="1654"/>
                      <a:pt x="314" y="1654"/>
                      <a:pt x="314" y="1654"/>
                    </a:cubicBezTo>
                    <a:cubicBezTo>
                      <a:pt x="313" y="1653"/>
                      <a:pt x="313" y="1653"/>
                      <a:pt x="313" y="1653"/>
                    </a:cubicBezTo>
                    <a:cubicBezTo>
                      <a:pt x="312" y="1653"/>
                      <a:pt x="312" y="1653"/>
                      <a:pt x="312" y="1653"/>
                    </a:cubicBezTo>
                    <a:cubicBezTo>
                      <a:pt x="312" y="1653"/>
                      <a:pt x="312" y="1653"/>
                      <a:pt x="312" y="1653"/>
                    </a:cubicBezTo>
                    <a:cubicBezTo>
                      <a:pt x="312" y="1653"/>
                      <a:pt x="312" y="1653"/>
                      <a:pt x="312" y="1653"/>
                    </a:cubicBezTo>
                    <a:cubicBezTo>
                      <a:pt x="311" y="1653"/>
                      <a:pt x="311" y="1653"/>
                      <a:pt x="311" y="1653"/>
                    </a:cubicBezTo>
                    <a:cubicBezTo>
                      <a:pt x="311" y="1653"/>
                      <a:pt x="311" y="1653"/>
                      <a:pt x="311" y="1653"/>
                    </a:cubicBezTo>
                    <a:cubicBezTo>
                      <a:pt x="310" y="1653"/>
                      <a:pt x="310" y="1653"/>
                      <a:pt x="310" y="1653"/>
                    </a:cubicBezTo>
                    <a:cubicBezTo>
                      <a:pt x="310" y="1653"/>
                      <a:pt x="310" y="1653"/>
                      <a:pt x="310" y="1653"/>
                    </a:cubicBezTo>
                    <a:cubicBezTo>
                      <a:pt x="309" y="1654"/>
                      <a:pt x="309" y="1654"/>
                      <a:pt x="309" y="1654"/>
                    </a:cubicBezTo>
                    <a:cubicBezTo>
                      <a:pt x="309" y="1654"/>
                      <a:pt x="309" y="1654"/>
                      <a:pt x="309" y="1654"/>
                    </a:cubicBezTo>
                    <a:cubicBezTo>
                      <a:pt x="308" y="1654"/>
                      <a:pt x="308" y="1654"/>
                      <a:pt x="308" y="1654"/>
                    </a:cubicBezTo>
                    <a:cubicBezTo>
                      <a:pt x="308" y="1654"/>
                      <a:pt x="308" y="1654"/>
                      <a:pt x="308" y="1654"/>
                    </a:cubicBezTo>
                    <a:cubicBezTo>
                      <a:pt x="308" y="1654"/>
                      <a:pt x="308" y="1654"/>
                      <a:pt x="308" y="1654"/>
                    </a:cubicBezTo>
                    <a:cubicBezTo>
                      <a:pt x="308" y="1655"/>
                      <a:pt x="308" y="1655"/>
                      <a:pt x="308" y="1655"/>
                    </a:cubicBezTo>
                    <a:cubicBezTo>
                      <a:pt x="308" y="1656"/>
                      <a:pt x="308" y="1656"/>
                      <a:pt x="308" y="1656"/>
                    </a:cubicBezTo>
                    <a:cubicBezTo>
                      <a:pt x="308" y="1658"/>
                      <a:pt x="308" y="1658"/>
                      <a:pt x="308" y="1658"/>
                    </a:cubicBezTo>
                    <a:cubicBezTo>
                      <a:pt x="308" y="1659"/>
                      <a:pt x="308" y="1659"/>
                      <a:pt x="308" y="1659"/>
                    </a:cubicBezTo>
                    <a:cubicBezTo>
                      <a:pt x="308" y="1659"/>
                      <a:pt x="308" y="1659"/>
                      <a:pt x="308" y="1659"/>
                    </a:cubicBezTo>
                    <a:cubicBezTo>
                      <a:pt x="308" y="1660"/>
                      <a:pt x="308" y="1660"/>
                      <a:pt x="308" y="1660"/>
                    </a:cubicBezTo>
                    <a:cubicBezTo>
                      <a:pt x="307" y="1659"/>
                      <a:pt x="307" y="1659"/>
                      <a:pt x="307" y="1659"/>
                    </a:cubicBezTo>
                    <a:cubicBezTo>
                      <a:pt x="307" y="1659"/>
                      <a:pt x="307" y="1659"/>
                      <a:pt x="307" y="1659"/>
                    </a:cubicBezTo>
                    <a:cubicBezTo>
                      <a:pt x="307" y="1659"/>
                      <a:pt x="307" y="1659"/>
                      <a:pt x="307" y="1659"/>
                    </a:cubicBezTo>
                    <a:cubicBezTo>
                      <a:pt x="306" y="1659"/>
                      <a:pt x="306" y="1659"/>
                      <a:pt x="306" y="1659"/>
                    </a:cubicBezTo>
                    <a:cubicBezTo>
                      <a:pt x="306" y="1660"/>
                      <a:pt x="306" y="1660"/>
                      <a:pt x="306" y="1660"/>
                    </a:cubicBezTo>
                    <a:cubicBezTo>
                      <a:pt x="306" y="1660"/>
                      <a:pt x="306" y="1660"/>
                      <a:pt x="306" y="1660"/>
                    </a:cubicBezTo>
                    <a:cubicBezTo>
                      <a:pt x="306" y="1660"/>
                      <a:pt x="306" y="1660"/>
                      <a:pt x="306" y="1660"/>
                    </a:cubicBezTo>
                    <a:cubicBezTo>
                      <a:pt x="307" y="1661"/>
                      <a:pt x="307" y="1661"/>
                      <a:pt x="307" y="1661"/>
                    </a:cubicBezTo>
                    <a:cubicBezTo>
                      <a:pt x="307" y="1661"/>
                      <a:pt x="307" y="1661"/>
                      <a:pt x="307" y="1661"/>
                    </a:cubicBezTo>
                    <a:cubicBezTo>
                      <a:pt x="307" y="1661"/>
                      <a:pt x="307" y="1661"/>
                      <a:pt x="307" y="1661"/>
                    </a:cubicBezTo>
                    <a:cubicBezTo>
                      <a:pt x="306" y="1661"/>
                      <a:pt x="306" y="1661"/>
                      <a:pt x="306" y="1661"/>
                    </a:cubicBezTo>
                    <a:cubicBezTo>
                      <a:pt x="305" y="1662"/>
                      <a:pt x="305" y="1662"/>
                      <a:pt x="305" y="1662"/>
                    </a:cubicBezTo>
                    <a:cubicBezTo>
                      <a:pt x="305" y="1662"/>
                      <a:pt x="305" y="1662"/>
                      <a:pt x="305" y="1662"/>
                    </a:cubicBezTo>
                    <a:cubicBezTo>
                      <a:pt x="305" y="1661"/>
                      <a:pt x="305" y="1661"/>
                      <a:pt x="305" y="1661"/>
                    </a:cubicBezTo>
                    <a:cubicBezTo>
                      <a:pt x="305" y="1661"/>
                      <a:pt x="305" y="1661"/>
                      <a:pt x="305" y="1661"/>
                    </a:cubicBezTo>
                    <a:cubicBezTo>
                      <a:pt x="305" y="1661"/>
                      <a:pt x="305" y="1661"/>
                      <a:pt x="305" y="1661"/>
                    </a:cubicBezTo>
                    <a:cubicBezTo>
                      <a:pt x="305" y="1659"/>
                      <a:pt x="305" y="1659"/>
                      <a:pt x="305" y="1659"/>
                    </a:cubicBezTo>
                    <a:cubicBezTo>
                      <a:pt x="305" y="1659"/>
                      <a:pt x="305" y="1659"/>
                      <a:pt x="305" y="1659"/>
                    </a:cubicBezTo>
                    <a:cubicBezTo>
                      <a:pt x="305" y="1658"/>
                      <a:pt x="305" y="1658"/>
                      <a:pt x="305" y="1658"/>
                    </a:cubicBezTo>
                    <a:cubicBezTo>
                      <a:pt x="305" y="1658"/>
                      <a:pt x="305" y="1658"/>
                      <a:pt x="305" y="1658"/>
                    </a:cubicBezTo>
                    <a:cubicBezTo>
                      <a:pt x="303" y="1657"/>
                      <a:pt x="303" y="1657"/>
                      <a:pt x="303" y="1657"/>
                    </a:cubicBezTo>
                    <a:cubicBezTo>
                      <a:pt x="303" y="1656"/>
                      <a:pt x="303" y="1656"/>
                      <a:pt x="303" y="1656"/>
                    </a:cubicBezTo>
                    <a:cubicBezTo>
                      <a:pt x="304" y="1656"/>
                      <a:pt x="304" y="1656"/>
                      <a:pt x="304" y="1656"/>
                    </a:cubicBezTo>
                    <a:cubicBezTo>
                      <a:pt x="304" y="1656"/>
                      <a:pt x="304" y="1656"/>
                      <a:pt x="304" y="1656"/>
                    </a:cubicBezTo>
                    <a:cubicBezTo>
                      <a:pt x="303" y="1656"/>
                      <a:pt x="303" y="1656"/>
                      <a:pt x="303" y="1656"/>
                    </a:cubicBezTo>
                    <a:cubicBezTo>
                      <a:pt x="302" y="1656"/>
                      <a:pt x="302" y="1656"/>
                      <a:pt x="302" y="1656"/>
                    </a:cubicBezTo>
                    <a:cubicBezTo>
                      <a:pt x="302" y="1656"/>
                      <a:pt x="302" y="1656"/>
                      <a:pt x="302" y="1656"/>
                    </a:cubicBezTo>
                    <a:cubicBezTo>
                      <a:pt x="301" y="1655"/>
                      <a:pt x="301" y="1655"/>
                      <a:pt x="301" y="1655"/>
                    </a:cubicBezTo>
                    <a:cubicBezTo>
                      <a:pt x="300" y="1655"/>
                      <a:pt x="300" y="1655"/>
                      <a:pt x="300" y="1655"/>
                    </a:cubicBezTo>
                    <a:cubicBezTo>
                      <a:pt x="300" y="1655"/>
                      <a:pt x="300" y="1655"/>
                      <a:pt x="300" y="1655"/>
                    </a:cubicBezTo>
                    <a:cubicBezTo>
                      <a:pt x="300" y="1655"/>
                      <a:pt x="300" y="1655"/>
                      <a:pt x="300" y="1655"/>
                    </a:cubicBezTo>
                    <a:cubicBezTo>
                      <a:pt x="300" y="1655"/>
                      <a:pt x="300" y="1655"/>
                      <a:pt x="300" y="1655"/>
                    </a:cubicBezTo>
                    <a:cubicBezTo>
                      <a:pt x="299" y="1655"/>
                      <a:pt x="299" y="1655"/>
                      <a:pt x="299" y="1655"/>
                    </a:cubicBezTo>
                    <a:cubicBezTo>
                      <a:pt x="299" y="1655"/>
                      <a:pt x="299" y="1655"/>
                      <a:pt x="299" y="1655"/>
                    </a:cubicBezTo>
                    <a:cubicBezTo>
                      <a:pt x="299" y="1655"/>
                      <a:pt x="299" y="1655"/>
                      <a:pt x="299" y="1655"/>
                    </a:cubicBezTo>
                    <a:cubicBezTo>
                      <a:pt x="299" y="1655"/>
                      <a:pt x="299" y="1655"/>
                      <a:pt x="299" y="1655"/>
                    </a:cubicBezTo>
                    <a:cubicBezTo>
                      <a:pt x="298" y="1655"/>
                      <a:pt x="298" y="1655"/>
                      <a:pt x="298" y="1655"/>
                    </a:cubicBezTo>
                    <a:cubicBezTo>
                      <a:pt x="298" y="1655"/>
                      <a:pt x="298" y="1655"/>
                      <a:pt x="298" y="1655"/>
                    </a:cubicBezTo>
                    <a:cubicBezTo>
                      <a:pt x="298" y="1655"/>
                      <a:pt x="298" y="1655"/>
                      <a:pt x="298" y="1655"/>
                    </a:cubicBezTo>
                    <a:cubicBezTo>
                      <a:pt x="297" y="1655"/>
                      <a:pt x="297" y="1655"/>
                      <a:pt x="297" y="1655"/>
                    </a:cubicBezTo>
                    <a:cubicBezTo>
                      <a:pt x="297" y="1655"/>
                      <a:pt x="297" y="1655"/>
                      <a:pt x="297" y="1655"/>
                    </a:cubicBezTo>
                    <a:cubicBezTo>
                      <a:pt x="297" y="1656"/>
                      <a:pt x="297" y="1656"/>
                      <a:pt x="297" y="1656"/>
                    </a:cubicBezTo>
                    <a:cubicBezTo>
                      <a:pt x="296" y="1656"/>
                      <a:pt x="296" y="1656"/>
                      <a:pt x="296" y="1656"/>
                    </a:cubicBezTo>
                    <a:cubicBezTo>
                      <a:pt x="296" y="1656"/>
                      <a:pt x="296" y="1656"/>
                      <a:pt x="296" y="1656"/>
                    </a:cubicBezTo>
                    <a:cubicBezTo>
                      <a:pt x="296" y="1657"/>
                      <a:pt x="296" y="1657"/>
                      <a:pt x="296" y="1657"/>
                    </a:cubicBezTo>
                    <a:cubicBezTo>
                      <a:pt x="295" y="1657"/>
                      <a:pt x="295" y="1657"/>
                      <a:pt x="295" y="1657"/>
                    </a:cubicBezTo>
                    <a:cubicBezTo>
                      <a:pt x="295" y="1657"/>
                      <a:pt x="295" y="1657"/>
                      <a:pt x="295" y="1657"/>
                    </a:cubicBezTo>
                    <a:cubicBezTo>
                      <a:pt x="295" y="1657"/>
                      <a:pt x="295" y="1657"/>
                      <a:pt x="295" y="1657"/>
                    </a:cubicBezTo>
                    <a:cubicBezTo>
                      <a:pt x="294" y="1657"/>
                      <a:pt x="294" y="1657"/>
                      <a:pt x="294" y="1657"/>
                    </a:cubicBezTo>
                    <a:cubicBezTo>
                      <a:pt x="294" y="1657"/>
                      <a:pt x="294" y="1657"/>
                      <a:pt x="294" y="1657"/>
                    </a:cubicBezTo>
                    <a:cubicBezTo>
                      <a:pt x="294" y="1657"/>
                      <a:pt x="294" y="1657"/>
                      <a:pt x="294" y="1657"/>
                    </a:cubicBezTo>
                    <a:cubicBezTo>
                      <a:pt x="293" y="1657"/>
                      <a:pt x="293" y="1657"/>
                      <a:pt x="293" y="1657"/>
                    </a:cubicBezTo>
                    <a:cubicBezTo>
                      <a:pt x="293" y="1657"/>
                      <a:pt x="293" y="1657"/>
                      <a:pt x="293" y="1657"/>
                    </a:cubicBezTo>
                    <a:cubicBezTo>
                      <a:pt x="292" y="1657"/>
                      <a:pt x="292" y="1657"/>
                      <a:pt x="292" y="1657"/>
                    </a:cubicBezTo>
                    <a:cubicBezTo>
                      <a:pt x="292" y="1658"/>
                      <a:pt x="292" y="1658"/>
                      <a:pt x="292" y="1658"/>
                    </a:cubicBezTo>
                    <a:cubicBezTo>
                      <a:pt x="292" y="1658"/>
                      <a:pt x="292" y="1658"/>
                      <a:pt x="292" y="1658"/>
                    </a:cubicBezTo>
                    <a:cubicBezTo>
                      <a:pt x="291" y="1658"/>
                      <a:pt x="291" y="1658"/>
                      <a:pt x="291" y="1658"/>
                    </a:cubicBezTo>
                    <a:cubicBezTo>
                      <a:pt x="291" y="1658"/>
                      <a:pt x="291" y="1658"/>
                      <a:pt x="291" y="1658"/>
                    </a:cubicBezTo>
                    <a:cubicBezTo>
                      <a:pt x="290" y="1658"/>
                      <a:pt x="290" y="1658"/>
                      <a:pt x="290" y="1658"/>
                    </a:cubicBezTo>
                    <a:cubicBezTo>
                      <a:pt x="289" y="1658"/>
                      <a:pt x="289" y="1658"/>
                      <a:pt x="289" y="1658"/>
                    </a:cubicBezTo>
                    <a:cubicBezTo>
                      <a:pt x="289" y="1658"/>
                      <a:pt x="289" y="1658"/>
                      <a:pt x="289" y="1658"/>
                    </a:cubicBezTo>
                    <a:cubicBezTo>
                      <a:pt x="289" y="1658"/>
                      <a:pt x="289" y="1658"/>
                      <a:pt x="289" y="1658"/>
                    </a:cubicBezTo>
                    <a:cubicBezTo>
                      <a:pt x="289" y="1658"/>
                      <a:pt x="289" y="1658"/>
                      <a:pt x="289" y="1658"/>
                    </a:cubicBezTo>
                    <a:cubicBezTo>
                      <a:pt x="288" y="1657"/>
                      <a:pt x="288" y="1657"/>
                      <a:pt x="288" y="1657"/>
                    </a:cubicBezTo>
                    <a:cubicBezTo>
                      <a:pt x="288" y="1657"/>
                      <a:pt x="288" y="1657"/>
                      <a:pt x="288" y="1657"/>
                    </a:cubicBezTo>
                    <a:cubicBezTo>
                      <a:pt x="288" y="1657"/>
                      <a:pt x="288" y="1657"/>
                      <a:pt x="288" y="1657"/>
                    </a:cubicBezTo>
                    <a:cubicBezTo>
                      <a:pt x="287" y="1657"/>
                      <a:pt x="287" y="1657"/>
                      <a:pt x="287" y="1657"/>
                    </a:cubicBezTo>
                    <a:cubicBezTo>
                      <a:pt x="287" y="1658"/>
                      <a:pt x="287" y="1658"/>
                      <a:pt x="287" y="1658"/>
                    </a:cubicBezTo>
                    <a:cubicBezTo>
                      <a:pt x="286" y="1658"/>
                      <a:pt x="286" y="1658"/>
                      <a:pt x="286" y="1658"/>
                    </a:cubicBezTo>
                    <a:cubicBezTo>
                      <a:pt x="286" y="1658"/>
                      <a:pt x="286" y="1658"/>
                      <a:pt x="286" y="1658"/>
                    </a:cubicBezTo>
                    <a:cubicBezTo>
                      <a:pt x="286" y="1659"/>
                      <a:pt x="286" y="1659"/>
                      <a:pt x="286" y="1659"/>
                    </a:cubicBezTo>
                    <a:cubicBezTo>
                      <a:pt x="285" y="1660"/>
                      <a:pt x="285" y="1660"/>
                      <a:pt x="285" y="1660"/>
                    </a:cubicBezTo>
                    <a:cubicBezTo>
                      <a:pt x="285" y="1660"/>
                      <a:pt x="285" y="1660"/>
                      <a:pt x="285" y="1660"/>
                    </a:cubicBezTo>
                    <a:cubicBezTo>
                      <a:pt x="285" y="1660"/>
                      <a:pt x="285" y="1660"/>
                      <a:pt x="285" y="1660"/>
                    </a:cubicBezTo>
                    <a:cubicBezTo>
                      <a:pt x="284" y="1662"/>
                      <a:pt x="284" y="1662"/>
                      <a:pt x="284" y="1662"/>
                    </a:cubicBezTo>
                    <a:cubicBezTo>
                      <a:pt x="282" y="1664"/>
                      <a:pt x="282" y="1664"/>
                      <a:pt x="282" y="1664"/>
                    </a:cubicBezTo>
                    <a:cubicBezTo>
                      <a:pt x="282" y="1664"/>
                      <a:pt x="282" y="1664"/>
                      <a:pt x="282" y="1664"/>
                    </a:cubicBezTo>
                    <a:cubicBezTo>
                      <a:pt x="282" y="1665"/>
                      <a:pt x="282" y="1665"/>
                      <a:pt x="282" y="1665"/>
                    </a:cubicBezTo>
                    <a:cubicBezTo>
                      <a:pt x="281" y="1665"/>
                      <a:pt x="281" y="1665"/>
                      <a:pt x="281" y="1665"/>
                    </a:cubicBezTo>
                    <a:cubicBezTo>
                      <a:pt x="281" y="1665"/>
                      <a:pt x="281" y="1665"/>
                      <a:pt x="281" y="1665"/>
                    </a:cubicBezTo>
                    <a:cubicBezTo>
                      <a:pt x="280" y="1665"/>
                      <a:pt x="280" y="1665"/>
                      <a:pt x="280" y="1665"/>
                    </a:cubicBezTo>
                    <a:cubicBezTo>
                      <a:pt x="279" y="1665"/>
                      <a:pt x="279" y="1665"/>
                      <a:pt x="279" y="1665"/>
                    </a:cubicBezTo>
                    <a:cubicBezTo>
                      <a:pt x="278" y="1665"/>
                      <a:pt x="278" y="1665"/>
                      <a:pt x="278" y="1665"/>
                    </a:cubicBezTo>
                    <a:cubicBezTo>
                      <a:pt x="278" y="1666"/>
                      <a:pt x="278" y="1666"/>
                      <a:pt x="278" y="1666"/>
                    </a:cubicBezTo>
                    <a:cubicBezTo>
                      <a:pt x="278" y="1666"/>
                      <a:pt x="278" y="1666"/>
                      <a:pt x="278" y="1666"/>
                    </a:cubicBezTo>
                    <a:cubicBezTo>
                      <a:pt x="278" y="1666"/>
                      <a:pt x="278" y="1666"/>
                      <a:pt x="278" y="1666"/>
                    </a:cubicBezTo>
                    <a:cubicBezTo>
                      <a:pt x="278" y="1668"/>
                      <a:pt x="278" y="1668"/>
                      <a:pt x="278" y="1668"/>
                    </a:cubicBezTo>
                    <a:cubicBezTo>
                      <a:pt x="278" y="1668"/>
                      <a:pt x="278" y="1668"/>
                      <a:pt x="278" y="1668"/>
                    </a:cubicBezTo>
                    <a:cubicBezTo>
                      <a:pt x="278" y="1668"/>
                      <a:pt x="278" y="1668"/>
                      <a:pt x="278" y="1668"/>
                    </a:cubicBezTo>
                    <a:cubicBezTo>
                      <a:pt x="278" y="1668"/>
                      <a:pt x="278" y="1668"/>
                      <a:pt x="278" y="1668"/>
                    </a:cubicBezTo>
                    <a:cubicBezTo>
                      <a:pt x="278" y="1669"/>
                      <a:pt x="278" y="1669"/>
                      <a:pt x="278" y="1669"/>
                    </a:cubicBezTo>
                    <a:cubicBezTo>
                      <a:pt x="278" y="1670"/>
                      <a:pt x="278" y="1670"/>
                      <a:pt x="278" y="1670"/>
                    </a:cubicBezTo>
                    <a:cubicBezTo>
                      <a:pt x="279" y="1671"/>
                      <a:pt x="279" y="1671"/>
                      <a:pt x="279" y="1671"/>
                    </a:cubicBezTo>
                    <a:cubicBezTo>
                      <a:pt x="279" y="1671"/>
                      <a:pt x="279" y="1671"/>
                      <a:pt x="279" y="1671"/>
                    </a:cubicBezTo>
                    <a:cubicBezTo>
                      <a:pt x="280" y="1672"/>
                      <a:pt x="280" y="1672"/>
                      <a:pt x="280" y="1672"/>
                    </a:cubicBezTo>
                    <a:cubicBezTo>
                      <a:pt x="280" y="1672"/>
                      <a:pt x="280" y="1672"/>
                      <a:pt x="280" y="1672"/>
                    </a:cubicBezTo>
                    <a:cubicBezTo>
                      <a:pt x="280" y="1672"/>
                      <a:pt x="280" y="1672"/>
                      <a:pt x="280" y="1672"/>
                    </a:cubicBezTo>
                    <a:cubicBezTo>
                      <a:pt x="282" y="1672"/>
                      <a:pt x="282" y="1672"/>
                      <a:pt x="282" y="1672"/>
                    </a:cubicBezTo>
                    <a:cubicBezTo>
                      <a:pt x="282" y="1672"/>
                      <a:pt x="282" y="1672"/>
                      <a:pt x="282" y="1672"/>
                    </a:cubicBezTo>
                    <a:cubicBezTo>
                      <a:pt x="283" y="1672"/>
                      <a:pt x="283" y="1672"/>
                      <a:pt x="283" y="1672"/>
                    </a:cubicBezTo>
                    <a:cubicBezTo>
                      <a:pt x="283" y="1672"/>
                      <a:pt x="283" y="1672"/>
                      <a:pt x="283" y="1672"/>
                    </a:cubicBezTo>
                    <a:cubicBezTo>
                      <a:pt x="284" y="1672"/>
                      <a:pt x="284" y="1672"/>
                      <a:pt x="284" y="1672"/>
                    </a:cubicBezTo>
                    <a:cubicBezTo>
                      <a:pt x="285" y="1672"/>
                      <a:pt x="285" y="1672"/>
                      <a:pt x="285" y="1672"/>
                    </a:cubicBezTo>
                    <a:cubicBezTo>
                      <a:pt x="285" y="1672"/>
                      <a:pt x="285" y="1672"/>
                      <a:pt x="285" y="1672"/>
                    </a:cubicBezTo>
                    <a:cubicBezTo>
                      <a:pt x="286" y="1672"/>
                      <a:pt x="286" y="1672"/>
                      <a:pt x="286" y="1672"/>
                    </a:cubicBezTo>
                    <a:cubicBezTo>
                      <a:pt x="286" y="1672"/>
                      <a:pt x="286" y="1672"/>
                      <a:pt x="286" y="1672"/>
                    </a:cubicBezTo>
                    <a:cubicBezTo>
                      <a:pt x="287" y="1671"/>
                      <a:pt x="287" y="1671"/>
                      <a:pt x="287" y="1671"/>
                    </a:cubicBezTo>
                    <a:cubicBezTo>
                      <a:pt x="287" y="1671"/>
                      <a:pt x="287" y="1671"/>
                      <a:pt x="287" y="1671"/>
                    </a:cubicBezTo>
                    <a:cubicBezTo>
                      <a:pt x="287" y="1671"/>
                      <a:pt x="287" y="1671"/>
                      <a:pt x="287" y="1671"/>
                    </a:cubicBezTo>
                    <a:cubicBezTo>
                      <a:pt x="288" y="1670"/>
                      <a:pt x="288" y="1670"/>
                      <a:pt x="288" y="1670"/>
                    </a:cubicBezTo>
                    <a:cubicBezTo>
                      <a:pt x="288" y="1670"/>
                      <a:pt x="288" y="1670"/>
                      <a:pt x="288" y="1670"/>
                    </a:cubicBezTo>
                    <a:cubicBezTo>
                      <a:pt x="288" y="1670"/>
                      <a:pt x="288" y="1670"/>
                      <a:pt x="288" y="1670"/>
                    </a:cubicBezTo>
                    <a:cubicBezTo>
                      <a:pt x="288" y="1669"/>
                      <a:pt x="288" y="1669"/>
                      <a:pt x="288" y="1669"/>
                    </a:cubicBezTo>
                    <a:cubicBezTo>
                      <a:pt x="288" y="1669"/>
                      <a:pt x="288" y="1669"/>
                      <a:pt x="288" y="1669"/>
                    </a:cubicBezTo>
                    <a:cubicBezTo>
                      <a:pt x="289" y="1668"/>
                      <a:pt x="289" y="1668"/>
                      <a:pt x="289" y="1668"/>
                    </a:cubicBezTo>
                    <a:cubicBezTo>
                      <a:pt x="289" y="1668"/>
                      <a:pt x="289" y="1668"/>
                      <a:pt x="289" y="1668"/>
                    </a:cubicBezTo>
                    <a:cubicBezTo>
                      <a:pt x="290" y="1668"/>
                      <a:pt x="290" y="1668"/>
                      <a:pt x="290" y="1668"/>
                    </a:cubicBezTo>
                    <a:cubicBezTo>
                      <a:pt x="290" y="1668"/>
                      <a:pt x="290" y="1668"/>
                      <a:pt x="290" y="1668"/>
                    </a:cubicBezTo>
                    <a:cubicBezTo>
                      <a:pt x="291" y="1668"/>
                      <a:pt x="291" y="1668"/>
                      <a:pt x="291" y="1668"/>
                    </a:cubicBezTo>
                    <a:cubicBezTo>
                      <a:pt x="292" y="1667"/>
                      <a:pt x="292" y="1667"/>
                      <a:pt x="292" y="1667"/>
                    </a:cubicBezTo>
                    <a:cubicBezTo>
                      <a:pt x="292" y="1667"/>
                      <a:pt x="292" y="1667"/>
                      <a:pt x="292" y="1667"/>
                    </a:cubicBezTo>
                    <a:cubicBezTo>
                      <a:pt x="293" y="1667"/>
                      <a:pt x="293" y="1667"/>
                      <a:pt x="293" y="1667"/>
                    </a:cubicBezTo>
                    <a:cubicBezTo>
                      <a:pt x="293" y="1667"/>
                      <a:pt x="293" y="1667"/>
                      <a:pt x="293" y="1667"/>
                    </a:cubicBezTo>
                    <a:cubicBezTo>
                      <a:pt x="294" y="1667"/>
                      <a:pt x="294" y="1667"/>
                      <a:pt x="294" y="1667"/>
                    </a:cubicBezTo>
                    <a:cubicBezTo>
                      <a:pt x="294" y="1667"/>
                      <a:pt x="294" y="1667"/>
                      <a:pt x="294" y="1667"/>
                    </a:cubicBezTo>
                    <a:cubicBezTo>
                      <a:pt x="295" y="1667"/>
                      <a:pt x="295" y="1667"/>
                      <a:pt x="295" y="1667"/>
                    </a:cubicBezTo>
                    <a:cubicBezTo>
                      <a:pt x="295" y="1667"/>
                      <a:pt x="295" y="1667"/>
                      <a:pt x="295" y="1667"/>
                    </a:cubicBezTo>
                    <a:cubicBezTo>
                      <a:pt x="295" y="1667"/>
                      <a:pt x="295" y="1667"/>
                      <a:pt x="295" y="1667"/>
                    </a:cubicBezTo>
                    <a:cubicBezTo>
                      <a:pt x="296" y="1667"/>
                      <a:pt x="296" y="1667"/>
                      <a:pt x="296" y="1667"/>
                    </a:cubicBezTo>
                    <a:cubicBezTo>
                      <a:pt x="297" y="1667"/>
                      <a:pt x="297" y="1667"/>
                      <a:pt x="297" y="1667"/>
                    </a:cubicBezTo>
                    <a:cubicBezTo>
                      <a:pt x="297" y="1667"/>
                      <a:pt x="297" y="1667"/>
                      <a:pt x="297" y="1667"/>
                    </a:cubicBezTo>
                    <a:cubicBezTo>
                      <a:pt x="298" y="1667"/>
                      <a:pt x="298" y="1667"/>
                      <a:pt x="298" y="1667"/>
                    </a:cubicBezTo>
                    <a:cubicBezTo>
                      <a:pt x="298" y="1668"/>
                      <a:pt x="298" y="1668"/>
                      <a:pt x="298" y="1668"/>
                    </a:cubicBezTo>
                    <a:cubicBezTo>
                      <a:pt x="300" y="1668"/>
                      <a:pt x="300" y="1668"/>
                      <a:pt x="300" y="1668"/>
                    </a:cubicBezTo>
                    <a:cubicBezTo>
                      <a:pt x="300" y="1668"/>
                      <a:pt x="300" y="1668"/>
                      <a:pt x="300" y="1668"/>
                    </a:cubicBezTo>
                    <a:cubicBezTo>
                      <a:pt x="301" y="1668"/>
                      <a:pt x="301" y="1668"/>
                      <a:pt x="301" y="1668"/>
                    </a:cubicBezTo>
                    <a:cubicBezTo>
                      <a:pt x="301" y="1668"/>
                      <a:pt x="301" y="1668"/>
                      <a:pt x="301" y="1668"/>
                    </a:cubicBezTo>
                    <a:cubicBezTo>
                      <a:pt x="301" y="1668"/>
                      <a:pt x="301" y="1668"/>
                      <a:pt x="301" y="1668"/>
                    </a:cubicBezTo>
                    <a:cubicBezTo>
                      <a:pt x="301" y="1668"/>
                      <a:pt x="301" y="1668"/>
                      <a:pt x="301" y="1668"/>
                    </a:cubicBezTo>
                    <a:cubicBezTo>
                      <a:pt x="302" y="1668"/>
                      <a:pt x="302" y="1668"/>
                      <a:pt x="302" y="1668"/>
                    </a:cubicBezTo>
                    <a:cubicBezTo>
                      <a:pt x="302" y="1668"/>
                      <a:pt x="302" y="1668"/>
                      <a:pt x="302" y="1668"/>
                    </a:cubicBezTo>
                    <a:cubicBezTo>
                      <a:pt x="303" y="1668"/>
                      <a:pt x="303" y="1668"/>
                      <a:pt x="303" y="1668"/>
                    </a:cubicBezTo>
                    <a:cubicBezTo>
                      <a:pt x="303" y="1668"/>
                      <a:pt x="303" y="1668"/>
                      <a:pt x="303" y="1668"/>
                    </a:cubicBezTo>
                    <a:cubicBezTo>
                      <a:pt x="304" y="1668"/>
                      <a:pt x="304" y="1668"/>
                      <a:pt x="304" y="1668"/>
                    </a:cubicBezTo>
                    <a:cubicBezTo>
                      <a:pt x="304" y="1666"/>
                      <a:pt x="304" y="1666"/>
                      <a:pt x="304" y="1666"/>
                    </a:cubicBezTo>
                    <a:cubicBezTo>
                      <a:pt x="304" y="1666"/>
                      <a:pt x="304" y="1666"/>
                      <a:pt x="304" y="1666"/>
                    </a:cubicBezTo>
                    <a:cubicBezTo>
                      <a:pt x="305" y="1665"/>
                      <a:pt x="305" y="1665"/>
                      <a:pt x="305" y="1665"/>
                    </a:cubicBezTo>
                    <a:cubicBezTo>
                      <a:pt x="305" y="1665"/>
                      <a:pt x="305" y="1665"/>
                      <a:pt x="305" y="1665"/>
                    </a:cubicBezTo>
                    <a:cubicBezTo>
                      <a:pt x="305" y="1665"/>
                      <a:pt x="305" y="1665"/>
                      <a:pt x="305" y="1665"/>
                    </a:cubicBezTo>
                    <a:cubicBezTo>
                      <a:pt x="306" y="1665"/>
                      <a:pt x="306" y="1665"/>
                      <a:pt x="306" y="1665"/>
                    </a:cubicBezTo>
                    <a:cubicBezTo>
                      <a:pt x="306" y="1665"/>
                      <a:pt x="306" y="1665"/>
                      <a:pt x="306" y="1665"/>
                    </a:cubicBezTo>
                    <a:cubicBezTo>
                      <a:pt x="306" y="1665"/>
                      <a:pt x="306" y="1665"/>
                      <a:pt x="306" y="1665"/>
                    </a:cubicBezTo>
                    <a:cubicBezTo>
                      <a:pt x="305" y="1664"/>
                      <a:pt x="305" y="1664"/>
                      <a:pt x="305" y="1664"/>
                    </a:cubicBezTo>
                    <a:cubicBezTo>
                      <a:pt x="305" y="1663"/>
                      <a:pt x="305" y="1663"/>
                      <a:pt x="305" y="1663"/>
                    </a:cubicBezTo>
                    <a:cubicBezTo>
                      <a:pt x="306" y="1663"/>
                      <a:pt x="306" y="1663"/>
                      <a:pt x="306" y="1663"/>
                    </a:cubicBezTo>
                    <a:cubicBezTo>
                      <a:pt x="306" y="1663"/>
                      <a:pt x="306" y="1663"/>
                      <a:pt x="306" y="1663"/>
                    </a:cubicBezTo>
                    <a:cubicBezTo>
                      <a:pt x="307" y="1663"/>
                      <a:pt x="307" y="1663"/>
                      <a:pt x="307" y="1663"/>
                    </a:cubicBezTo>
                    <a:cubicBezTo>
                      <a:pt x="308" y="1662"/>
                      <a:pt x="308" y="1662"/>
                      <a:pt x="308" y="1662"/>
                    </a:cubicBezTo>
                    <a:cubicBezTo>
                      <a:pt x="309" y="1661"/>
                      <a:pt x="309" y="1661"/>
                      <a:pt x="309" y="1661"/>
                    </a:cubicBezTo>
                    <a:cubicBezTo>
                      <a:pt x="311" y="1661"/>
                      <a:pt x="311" y="1661"/>
                      <a:pt x="311" y="1661"/>
                    </a:cubicBezTo>
                    <a:cubicBezTo>
                      <a:pt x="312" y="1660"/>
                      <a:pt x="312" y="1660"/>
                      <a:pt x="312" y="1660"/>
                    </a:cubicBezTo>
                    <a:cubicBezTo>
                      <a:pt x="311" y="1659"/>
                      <a:pt x="311" y="1659"/>
                      <a:pt x="311" y="1659"/>
                    </a:cubicBezTo>
                    <a:cubicBezTo>
                      <a:pt x="311" y="1659"/>
                      <a:pt x="311" y="1659"/>
                      <a:pt x="311" y="1659"/>
                    </a:cubicBezTo>
                    <a:cubicBezTo>
                      <a:pt x="310" y="1658"/>
                      <a:pt x="310" y="1658"/>
                      <a:pt x="310" y="1658"/>
                    </a:cubicBezTo>
                    <a:cubicBezTo>
                      <a:pt x="309" y="1658"/>
                      <a:pt x="309" y="1658"/>
                      <a:pt x="309" y="1658"/>
                    </a:cubicBezTo>
                    <a:cubicBezTo>
                      <a:pt x="309" y="1658"/>
                      <a:pt x="309" y="1658"/>
                      <a:pt x="309" y="1658"/>
                    </a:cubicBezTo>
                    <a:cubicBezTo>
                      <a:pt x="309" y="1657"/>
                      <a:pt x="309" y="1657"/>
                      <a:pt x="309" y="1657"/>
                    </a:cubicBezTo>
                    <a:cubicBezTo>
                      <a:pt x="309" y="1657"/>
                      <a:pt x="309" y="1657"/>
                      <a:pt x="309" y="1657"/>
                    </a:cubicBezTo>
                    <a:cubicBezTo>
                      <a:pt x="309" y="1657"/>
                      <a:pt x="309" y="1657"/>
                      <a:pt x="309" y="1657"/>
                    </a:cubicBezTo>
                    <a:cubicBezTo>
                      <a:pt x="309" y="1656"/>
                      <a:pt x="309" y="1656"/>
                      <a:pt x="309" y="1656"/>
                    </a:cubicBezTo>
                    <a:cubicBezTo>
                      <a:pt x="309" y="1656"/>
                      <a:pt x="309" y="1656"/>
                      <a:pt x="309" y="1656"/>
                    </a:cubicBezTo>
                    <a:cubicBezTo>
                      <a:pt x="309" y="1655"/>
                      <a:pt x="309" y="1655"/>
                      <a:pt x="309" y="1655"/>
                    </a:cubicBezTo>
                    <a:cubicBezTo>
                      <a:pt x="310" y="1655"/>
                      <a:pt x="310" y="1655"/>
                      <a:pt x="310" y="1655"/>
                    </a:cubicBezTo>
                    <a:cubicBezTo>
                      <a:pt x="311" y="1655"/>
                      <a:pt x="311" y="1655"/>
                      <a:pt x="311" y="1655"/>
                    </a:cubicBezTo>
                    <a:cubicBezTo>
                      <a:pt x="311" y="1655"/>
                      <a:pt x="311" y="1655"/>
                      <a:pt x="311" y="1655"/>
                    </a:cubicBezTo>
                    <a:cubicBezTo>
                      <a:pt x="312" y="1655"/>
                      <a:pt x="312" y="1655"/>
                      <a:pt x="312" y="1655"/>
                    </a:cubicBezTo>
                    <a:cubicBezTo>
                      <a:pt x="312" y="1655"/>
                      <a:pt x="312" y="1655"/>
                      <a:pt x="312" y="1655"/>
                    </a:cubicBezTo>
                    <a:cubicBezTo>
                      <a:pt x="313" y="1656"/>
                      <a:pt x="313" y="1656"/>
                      <a:pt x="313" y="1656"/>
                    </a:cubicBezTo>
                    <a:cubicBezTo>
                      <a:pt x="313" y="1657"/>
                      <a:pt x="313" y="1657"/>
                      <a:pt x="313" y="1657"/>
                    </a:cubicBezTo>
                    <a:cubicBezTo>
                      <a:pt x="313" y="1658"/>
                      <a:pt x="313" y="1658"/>
                      <a:pt x="313" y="1658"/>
                    </a:cubicBezTo>
                    <a:cubicBezTo>
                      <a:pt x="313" y="1658"/>
                      <a:pt x="313" y="1658"/>
                      <a:pt x="313" y="1658"/>
                    </a:cubicBezTo>
                    <a:cubicBezTo>
                      <a:pt x="313" y="1658"/>
                      <a:pt x="313" y="1658"/>
                      <a:pt x="313" y="1658"/>
                    </a:cubicBezTo>
                    <a:cubicBezTo>
                      <a:pt x="313" y="1659"/>
                      <a:pt x="313" y="1659"/>
                      <a:pt x="313" y="1659"/>
                    </a:cubicBezTo>
                    <a:cubicBezTo>
                      <a:pt x="314" y="1660"/>
                      <a:pt x="314" y="1660"/>
                      <a:pt x="314" y="1660"/>
                    </a:cubicBezTo>
                    <a:cubicBezTo>
                      <a:pt x="314" y="1661"/>
                      <a:pt x="314" y="1661"/>
                      <a:pt x="314" y="1661"/>
                    </a:cubicBezTo>
                    <a:cubicBezTo>
                      <a:pt x="315" y="1661"/>
                      <a:pt x="315" y="1661"/>
                      <a:pt x="315" y="1661"/>
                    </a:cubicBezTo>
                    <a:cubicBezTo>
                      <a:pt x="315" y="1661"/>
                      <a:pt x="315" y="1661"/>
                      <a:pt x="315" y="1661"/>
                    </a:cubicBezTo>
                    <a:cubicBezTo>
                      <a:pt x="316" y="1661"/>
                      <a:pt x="316" y="1661"/>
                      <a:pt x="316" y="1661"/>
                    </a:cubicBezTo>
                    <a:cubicBezTo>
                      <a:pt x="316" y="1661"/>
                      <a:pt x="316" y="1661"/>
                      <a:pt x="316" y="1661"/>
                    </a:cubicBezTo>
                    <a:cubicBezTo>
                      <a:pt x="317" y="1661"/>
                      <a:pt x="317" y="1661"/>
                      <a:pt x="317" y="1661"/>
                    </a:cubicBezTo>
                    <a:cubicBezTo>
                      <a:pt x="317" y="1661"/>
                      <a:pt x="317" y="1661"/>
                      <a:pt x="317" y="1661"/>
                    </a:cubicBezTo>
                    <a:cubicBezTo>
                      <a:pt x="317" y="1660"/>
                      <a:pt x="317" y="1660"/>
                      <a:pt x="317" y="1660"/>
                    </a:cubicBezTo>
                    <a:cubicBezTo>
                      <a:pt x="317" y="1660"/>
                      <a:pt x="317" y="1660"/>
                      <a:pt x="317" y="1660"/>
                    </a:cubicBezTo>
                    <a:cubicBezTo>
                      <a:pt x="317" y="1660"/>
                      <a:pt x="317" y="1660"/>
                      <a:pt x="317" y="1660"/>
                    </a:cubicBezTo>
                    <a:cubicBezTo>
                      <a:pt x="317" y="1659"/>
                      <a:pt x="317" y="1659"/>
                      <a:pt x="317" y="1659"/>
                    </a:cubicBezTo>
                    <a:cubicBezTo>
                      <a:pt x="318" y="1659"/>
                      <a:pt x="318" y="1659"/>
                      <a:pt x="318" y="1659"/>
                    </a:cubicBezTo>
                    <a:cubicBezTo>
                      <a:pt x="318" y="1659"/>
                      <a:pt x="318" y="1659"/>
                      <a:pt x="318" y="1659"/>
                    </a:cubicBezTo>
                    <a:cubicBezTo>
                      <a:pt x="319" y="1660"/>
                      <a:pt x="319" y="1660"/>
                      <a:pt x="319" y="1660"/>
                    </a:cubicBezTo>
                    <a:cubicBezTo>
                      <a:pt x="319" y="1660"/>
                      <a:pt x="319" y="1660"/>
                      <a:pt x="319" y="1660"/>
                    </a:cubicBezTo>
                    <a:cubicBezTo>
                      <a:pt x="320" y="1660"/>
                      <a:pt x="320" y="1660"/>
                      <a:pt x="320" y="1660"/>
                    </a:cubicBezTo>
                    <a:cubicBezTo>
                      <a:pt x="320" y="1659"/>
                      <a:pt x="320" y="1659"/>
                      <a:pt x="320" y="1659"/>
                    </a:cubicBezTo>
                    <a:cubicBezTo>
                      <a:pt x="319" y="1658"/>
                      <a:pt x="319" y="1658"/>
                      <a:pt x="319" y="1658"/>
                    </a:cubicBezTo>
                    <a:cubicBezTo>
                      <a:pt x="319" y="1656"/>
                      <a:pt x="319" y="1656"/>
                      <a:pt x="319" y="1656"/>
                    </a:cubicBezTo>
                    <a:cubicBezTo>
                      <a:pt x="319" y="1656"/>
                      <a:pt x="319" y="1656"/>
                      <a:pt x="319" y="1656"/>
                    </a:cubicBezTo>
                    <a:cubicBezTo>
                      <a:pt x="320" y="1656"/>
                      <a:pt x="320" y="1656"/>
                      <a:pt x="320" y="1656"/>
                    </a:cubicBezTo>
                    <a:cubicBezTo>
                      <a:pt x="320" y="1655"/>
                      <a:pt x="320" y="1655"/>
                      <a:pt x="320" y="1655"/>
                    </a:cubicBezTo>
                    <a:cubicBezTo>
                      <a:pt x="320" y="1654"/>
                      <a:pt x="320" y="1654"/>
                      <a:pt x="320" y="1654"/>
                    </a:cubicBezTo>
                    <a:cubicBezTo>
                      <a:pt x="319" y="1654"/>
                      <a:pt x="319" y="1654"/>
                      <a:pt x="319" y="1654"/>
                    </a:cubicBezTo>
                    <a:cubicBezTo>
                      <a:pt x="319" y="1654"/>
                      <a:pt x="319" y="1654"/>
                      <a:pt x="319" y="1654"/>
                    </a:cubicBezTo>
                    <a:cubicBezTo>
                      <a:pt x="319" y="1654"/>
                      <a:pt x="319" y="1654"/>
                      <a:pt x="319" y="1654"/>
                    </a:cubicBezTo>
                    <a:cubicBezTo>
                      <a:pt x="318" y="1653"/>
                      <a:pt x="318" y="1653"/>
                      <a:pt x="318" y="1653"/>
                    </a:cubicBezTo>
                    <a:cubicBezTo>
                      <a:pt x="318" y="1653"/>
                      <a:pt x="318" y="1653"/>
                      <a:pt x="318" y="1653"/>
                    </a:cubicBezTo>
                    <a:cubicBezTo>
                      <a:pt x="318" y="1653"/>
                      <a:pt x="318" y="1653"/>
                      <a:pt x="318" y="1653"/>
                    </a:cubicBezTo>
                    <a:cubicBezTo>
                      <a:pt x="318" y="1652"/>
                      <a:pt x="318" y="1652"/>
                      <a:pt x="318" y="1652"/>
                    </a:cubicBezTo>
                    <a:cubicBezTo>
                      <a:pt x="318" y="1652"/>
                      <a:pt x="318" y="1652"/>
                      <a:pt x="318" y="1652"/>
                    </a:cubicBezTo>
                    <a:cubicBezTo>
                      <a:pt x="319" y="1651"/>
                      <a:pt x="319" y="1651"/>
                      <a:pt x="319" y="1651"/>
                    </a:cubicBezTo>
                    <a:cubicBezTo>
                      <a:pt x="319" y="1651"/>
                      <a:pt x="319" y="1651"/>
                      <a:pt x="319" y="1651"/>
                    </a:cubicBezTo>
                    <a:cubicBezTo>
                      <a:pt x="319" y="1650"/>
                      <a:pt x="319" y="1650"/>
                      <a:pt x="319" y="1650"/>
                    </a:cubicBezTo>
                    <a:cubicBezTo>
                      <a:pt x="320" y="1650"/>
                      <a:pt x="320" y="1650"/>
                      <a:pt x="320" y="1650"/>
                    </a:cubicBezTo>
                    <a:cubicBezTo>
                      <a:pt x="321" y="1651"/>
                      <a:pt x="321" y="1651"/>
                      <a:pt x="321" y="1651"/>
                    </a:cubicBezTo>
                    <a:cubicBezTo>
                      <a:pt x="321" y="1651"/>
                      <a:pt x="321" y="1651"/>
                      <a:pt x="321" y="1651"/>
                    </a:cubicBezTo>
                    <a:cubicBezTo>
                      <a:pt x="322" y="1652"/>
                      <a:pt x="322" y="1652"/>
                      <a:pt x="322" y="1652"/>
                    </a:cubicBezTo>
                    <a:cubicBezTo>
                      <a:pt x="322" y="1653"/>
                      <a:pt x="322" y="1653"/>
                      <a:pt x="322" y="1653"/>
                    </a:cubicBezTo>
                    <a:cubicBezTo>
                      <a:pt x="322" y="1653"/>
                      <a:pt x="322" y="1653"/>
                      <a:pt x="322" y="1653"/>
                    </a:cubicBezTo>
                    <a:cubicBezTo>
                      <a:pt x="322" y="1654"/>
                      <a:pt x="322" y="1654"/>
                      <a:pt x="322" y="1654"/>
                    </a:cubicBezTo>
                    <a:cubicBezTo>
                      <a:pt x="322" y="1654"/>
                      <a:pt x="322" y="1654"/>
                      <a:pt x="322" y="1654"/>
                    </a:cubicBezTo>
                    <a:cubicBezTo>
                      <a:pt x="322" y="1654"/>
                      <a:pt x="322" y="1654"/>
                      <a:pt x="322" y="1654"/>
                    </a:cubicBezTo>
                    <a:cubicBezTo>
                      <a:pt x="322" y="1655"/>
                      <a:pt x="322" y="1655"/>
                      <a:pt x="322" y="1655"/>
                    </a:cubicBezTo>
                    <a:cubicBezTo>
                      <a:pt x="322" y="1655"/>
                      <a:pt x="322" y="1655"/>
                      <a:pt x="322" y="1655"/>
                    </a:cubicBezTo>
                    <a:cubicBezTo>
                      <a:pt x="323" y="1656"/>
                      <a:pt x="323" y="1656"/>
                      <a:pt x="323" y="1656"/>
                    </a:cubicBezTo>
                    <a:cubicBezTo>
                      <a:pt x="323" y="1657"/>
                      <a:pt x="323" y="1657"/>
                      <a:pt x="323" y="1657"/>
                    </a:cubicBezTo>
                    <a:cubicBezTo>
                      <a:pt x="323" y="1657"/>
                      <a:pt x="323" y="1657"/>
                      <a:pt x="323" y="1657"/>
                    </a:cubicBezTo>
                    <a:cubicBezTo>
                      <a:pt x="322" y="1656"/>
                      <a:pt x="322" y="1656"/>
                      <a:pt x="322" y="1656"/>
                    </a:cubicBezTo>
                    <a:cubicBezTo>
                      <a:pt x="322" y="1656"/>
                      <a:pt x="322" y="1656"/>
                      <a:pt x="322" y="1656"/>
                    </a:cubicBezTo>
                    <a:cubicBezTo>
                      <a:pt x="322" y="1656"/>
                      <a:pt x="322" y="1656"/>
                      <a:pt x="322" y="1656"/>
                    </a:cubicBezTo>
                    <a:cubicBezTo>
                      <a:pt x="321" y="1656"/>
                      <a:pt x="321" y="1656"/>
                      <a:pt x="321" y="1656"/>
                    </a:cubicBezTo>
                    <a:cubicBezTo>
                      <a:pt x="321" y="1656"/>
                      <a:pt x="321" y="1656"/>
                      <a:pt x="321" y="1656"/>
                    </a:cubicBezTo>
                    <a:cubicBezTo>
                      <a:pt x="321" y="1656"/>
                      <a:pt x="321" y="1656"/>
                      <a:pt x="321" y="1656"/>
                    </a:cubicBezTo>
                    <a:cubicBezTo>
                      <a:pt x="321" y="1657"/>
                      <a:pt x="321" y="1657"/>
                      <a:pt x="321" y="1657"/>
                    </a:cubicBezTo>
                    <a:cubicBezTo>
                      <a:pt x="321" y="1658"/>
                      <a:pt x="321" y="1658"/>
                      <a:pt x="321" y="1658"/>
                    </a:cubicBezTo>
                    <a:cubicBezTo>
                      <a:pt x="322" y="1658"/>
                      <a:pt x="322" y="1658"/>
                      <a:pt x="322" y="1658"/>
                    </a:cubicBezTo>
                    <a:cubicBezTo>
                      <a:pt x="322" y="1658"/>
                      <a:pt x="322" y="1658"/>
                      <a:pt x="322" y="1658"/>
                    </a:cubicBezTo>
                    <a:cubicBezTo>
                      <a:pt x="322" y="1658"/>
                      <a:pt x="322" y="1658"/>
                      <a:pt x="322" y="1658"/>
                    </a:cubicBezTo>
                    <a:cubicBezTo>
                      <a:pt x="323" y="1659"/>
                      <a:pt x="323" y="1659"/>
                      <a:pt x="323" y="1659"/>
                    </a:cubicBezTo>
                    <a:cubicBezTo>
                      <a:pt x="323" y="1659"/>
                      <a:pt x="323" y="1659"/>
                      <a:pt x="323" y="1659"/>
                    </a:cubicBezTo>
                    <a:cubicBezTo>
                      <a:pt x="324" y="1659"/>
                      <a:pt x="324" y="1659"/>
                      <a:pt x="324" y="1659"/>
                    </a:cubicBezTo>
                    <a:cubicBezTo>
                      <a:pt x="324" y="1659"/>
                      <a:pt x="324" y="1659"/>
                      <a:pt x="324" y="1659"/>
                    </a:cubicBezTo>
                    <a:cubicBezTo>
                      <a:pt x="324" y="1659"/>
                      <a:pt x="324" y="1659"/>
                      <a:pt x="324" y="1659"/>
                    </a:cubicBezTo>
                    <a:cubicBezTo>
                      <a:pt x="324" y="1659"/>
                      <a:pt x="324" y="1659"/>
                      <a:pt x="324" y="1659"/>
                    </a:cubicBezTo>
                    <a:cubicBezTo>
                      <a:pt x="325" y="1659"/>
                      <a:pt x="325" y="1659"/>
                      <a:pt x="325" y="1659"/>
                    </a:cubicBezTo>
                    <a:cubicBezTo>
                      <a:pt x="325" y="1660"/>
                      <a:pt x="325" y="1660"/>
                      <a:pt x="325" y="1660"/>
                    </a:cubicBezTo>
                    <a:cubicBezTo>
                      <a:pt x="326" y="1659"/>
                      <a:pt x="326" y="1659"/>
                      <a:pt x="326" y="1659"/>
                    </a:cubicBezTo>
                    <a:cubicBezTo>
                      <a:pt x="326" y="1658"/>
                      <a:pt x="326" y="1658"/>
                      <a:pt x="326" y="1658"/>
                    </a:cubicBezTo>
                    <a:cubicBezTo>
                      <a:pt x="326" y="1658"/>
                      <a:pt x="326" y="1658"/>
                      <a:pt x="326" y="1658"/>
                    </a:cubicBezTo>
                    <a:cubicBezTo>
                      <a:pt x="326" y="1657"/>
                      <a:pt x="326" y="1657"/>
                      <a:pt x="326" y="1657"/>
                    </a:cubicBezTo>
                    <a:cubicBezTo>
                      <a:pt x="326" y="1657"/>
                      <a:pt x="326" y="1657"/>
                      <a:pt x="326" y="1657"/>
                    </a:cubicBezTo>
                    <a:cubicBezTo>
                      <a:pt x="326" y="1657"/>
                      <a:pt x="326" y="1657"/>
                      <a:pt x="326" y="1657"/>
                    </a:cubicBezTo>
                    <a:cubicBezTo>
                      <a:pt x="327" y="1656"/>
                      <a:pt x="327" y="1656"/>
                      <a:pt x="327" y="1656"/>
                    </a:cubicBezTo>
                    <a:cubicBezTo>
                      <a:pt x="327" y="1656"/>
                      <a:pt x="327" y="1656"/>
                      <a:pt x="327" y="1656"/>
                    </a:cubicBezTo>
                    <a:cubicBezTo>
                      <a:pt x="328" y="1656"/>
                      <a:pt x="328" y="1656"/>
                      <a:pt x="328" y="1656"/>
                    </a:cubicBezTo>
                    <a:cubicBezTo>
                      <a:pt x="328" y="1656"/>
                      <a:pt x="328" y="1656"/>
                      <a:pt x="328" y="1656"/>
                    </a:cubicBezTo>
                    <a:cubicBezTo>
                      <a:pt x="328" y="1657"/>
                      <a:pt x="328" y="1657"/>
                      <a:pt x="328" y="1657"/>
                    </a:cubicBezTo>
                    <a:cubicBezTo>
                      <a:pt x="328" y="1657"/>
                      <a:pt x="328" y="1657"/>
                      <a:pt x="328" y="1657"/>
                    </a:cubicBezTo>
                    <a:cubicBezTo>
                      <a:pt x="329" y="1658"/>
                      <a:pt x="329" y="1658"/>
                      <a:pt x="329" y="1658"/>
                    </a:cubicBezTo>
                    <a:cubicBezTo>
                      <a:pt x="329" y="1658"/>
                      <a:pt x="329" y="1658"/>
                      <a:pt x="329" y="1658"/>
                    </a:cubicBezTo>
                    <a:cubicBezTo>
                      <a:pt x="329" y="1658"/>
                      <a:pt x="329" y="1658"/>
                      <a:pt x="329" y="1658"/>
                    </a:cubicBezTo>
                    <a:cubicBezTo>
                      <a:pt x="330" y="1657"/>
                      <a:pt x="330" y="1657"/>
                      <a:pt x="330" y="1657"/>
                    </a:cubicBezTo>
                    <a:cubicBezTo>
                      <a:pt x="330" y="1657"/>
                      <a:pt x="330" y="1657"/>
                      <a:pt x="330" y="1657"/>
                    </a:cubicBezTo>
                    <a:cubicBezTo>
                      <a:pt x="330" y="1657"/>
                      <a:pt x="330" y="1657"/>
                      <a:pt x="330" y="1657"/>
                    </a:cubicBezTo>
                    <a:cubicBezTo>
                      <a:pt x="330" y="1656"/>
                      <a:pt x="330" y="1656"/>
                      <a:pt x="330" y="1656"/>
                    </a:cubicBezTo>
                    <a:cubicBezTo>
                      <a:pt x="330" y="1655"/>
                      <a:pt x="330" y="1655"/>
                      <a:pt x="330" y="1655"/>
                    </a:cubicBezTo>
                    <a:cubicBezTo>
                      <a:pt x="329" y="1654"/>
                      <a:pt x="329" y="1654"/>
                      <a:pt x="329" y="1654"/>
                    </a:cubicBezTo>
                    <a:cubicBezTo>
                      <a:pt x="329" y="1654"/>
                      <a:pt x="329" y="1654"/>
                      <a:pt x="329" y="1654"/>
                    </a:cubicBezTo>
                    <a:cubicBezTo>
                      <a:pt x="330" y="1654"/>
                      <a:pt x="330" y="1654"/>
                      <a:pt x="330" y="1654"/>
                    </a:cubicBezTo>
                    <a:cubicBezTo>
                      <a:pt x="330" y="1654"/>
                      <a:pt x="330" y="1654"/>
                      <a:pt x="330" y="1654"/>
                    </a:cubicBezTo>
                    <a:cubicBezTo>
                      <a:pt x="331" y="1654"/>
                      <a:pt x="331" y="1654"/>
                      <a:pt x="331" y="1654"/>
                    </a:cubicBezTo>
                    <a:cubicBezTo>
                      <a:pt x="331" y="1654"/>
                      <a:pt x="331" y="1654"/>
                      <a:pt x="331" y="1654"/>
                    </a:cubicBezTo>
                    <a:cubicBezTo>
                      <a:pt x="331" y="1655"/>
                      <a:pt x="331" y="1655"/>
                      <a:pt x="331" y="1655"/>
                    </a:cubicBezTo>
                    <a:cubicBezTo>
                      <a:pt x="332" y="1654"/>
                      <a:pt x="332" y="1654"/>
                      <a:pt x="332" y="1654"/>
                    </a:cubicBezTo>
                    <a:cubicBezTo>
                      <a:pt x="332" y="1654"/>
                      <a:pt x="332" y="1654"/>
                      <a:pt x="332" y="1654"/>
                    </a:cubicBezTo>
                    <a:cubicBezTo>
                      <a:pt x="332" y="1654"/>
                      <a:pt x="332" y="1654"/>
                      <a:pt x="332" y="1654"/>
                    </a:cubicBezTo>
                    <a:cubicBezTo>
                      <a:pt x="332" y="1653"/>
                      <a:pt x="332" y="1653"/>
                      <a:pt x="332" y="1653"/>
                    </a:cubicBezTo>
                    <a:cubicBezTo>
                      <a:pt x="333" y="1653"/>
                      <a:pt x="333" y="1653"/>
                      <a:pt x="333" y="1653"/>
                    </a:cubicBezTo>
                    <a:cubicBezTo>
                      <a:pt x="333" y="1653"/>
                      <a:pt x="333" y="1653"/>
                      <a:pt x="333" y="1653"/>
                    </a:cubicBezTo>
                    <a:cubicBezTo>
                      <a:pt x="335" y="1650"/>
                      <a:pt x="335" y="1650"/>
                      <a:pt x="335" y="1650"/>
                    </a:cubicBezTo>
                    <a:cubicBezTo>
                      <a:pt x="336" y="1649"/>
                      <a:pt x="336" y="1649"/>
                      <a:pt x="336" y="1649"/>
                    </a:cubicBezTo>
                    <a:cubicBezTo>
                      <a:pt x="336" y="1649"/>
                      <a:pt x="336" y="1649"/>
                      <a:pt x="336" y="1649"/>
                    </a:cubicBezTo>
                    <a:cubicBezTo>
                      <a:pt x="336" y="1646"/>
                      <a:pt x="336" y="1646"/>
                      <a:pt x="336" y="1646"/>
                    </a:cubicBezTo>
                    <a:cubicBezTo>
                      <a:pt x="338" y="1643"/>
                      <a:pt x="338" y="1643"/>
                      <a:pt x="338" y="1643"/>
                    </a:cubicBezTo>
                    <a:cubicBezTo>
                      <a:pt x="338" y="1643"/>
                      <a:pt x="338" y="1643"/>
                      <a:pt x="338" y="1643"/>
                    </a:cubicBezTo>
                    <a:cubicBezTo>
                      <a:pt x="339" y="1643"/>
                      <a:pt x="339" y="1643"/>
                      <a:pt x="339" y="1643"/>
                    </a:cubicBezTo>
                    <a:cubicBezTo>
                      <a:pt x="340" y="1643"/>
                      <a:pt x="340" y="1643"/>
                      <a:pt x="340" y="1643"/>
                    </a:cubicBezTo>
                    <a:cubicBezTo>
                      <a:pt x="341" y="1643"/>
                      <a:pt x="341" y="1643"/>
                      <a:pt x="341" y="1643"/>
                    </a:cubicBezTo>
                    <a:cubicBezTo>
                      <a:pt x="342" y="1643"/>
                      <a:pt x="342" y="1643"/>
                      <a:pt x="342" y="1643"/>
                    </a:cubicBezTo>
                    <a:cubicBezTo>
                      <a:pt x="342" y="1644"/>
                      <a:pt x="342" y="1644"/>
                      <a:pt x="342" y="1644"/>
                    </a:cubicBezTo>
                    <a:cubicBezTo>
                      <a:pt x="342" y="1644"/>
                      <a:pt x="342" y="1644"/>
                      <a:pt x="342" y="1644"/>
                    </a:cubicBezTo>
                    <a:cubicBezTo>
                      <a:pt x="342" y="1645"/>
                      <a:pt x="342" y="1645"/>
                      <a:pt x="342" y="1645"/>
                    </a:cubicBezTo>
                    <a:cubicBezTo>
                      <a:pt x="342" y="1645"/>
                      <a:pt x="342" y="1645"/>
                      <a:pt x="342" y="1645"/>
                    </a:cubicBezTo>
                    <a:cubicBezTo>
                      <a:pt x="340" y="1647"/>
                      <a:pt x="340" y="1647"/>
                      <a:pt x="340" y="1647"/>
                    </a:cubicBezTo>
                    <a:cubicBezTo>
                      <a:pt x="340" y="1647"/>
                      <a:pt x="340" y="1647"/>
                      <a:pt x="340" y="1647"/>
                    </a:cubicBezTo>
                    <a:cubicBezTo>
                      <a:pt x="340" y="1647"/>
                      <a:pt x="340" y="1647"/>
                      <a:pt x="340" y="1647"/>
                    </a:cubicBezTo>
                    <a:cubicBezTo>
                      <a:pt x="339" y="1648"/>
                      <a:pt x="339" y="1648"/>
                      <a:pt x="339" y="1648"/>
                    </a:cubicBezTo>
                    <a:cubicBezTo>
                      <a:pt x="339" y="1649"/>
                      <a:pt x="339" y="1649"/>
                      <a:pt x="339" y="1649"/>
                    </a:cubicBezTo>
                    <a:cubicBezTo>
                      <a:pt x="339" y="1650"/>
                      <a:pt x="339" y="1650"/>
                      <a:pt x="339" y="1650"/>
                    </a:cubicBezTo>
                    <a:cubicBezTo>
                      <a:pt x="339" y="1650"/>
                      <a:pt x="339" y="1650"/>
                      <a:pt x="339" y="1650"/>
                    </a:cubicBezTo>
                    <a:cubicBezTo>
                      <a:pt x="339" y="1651"/>
                      <a:pt x="339" y="1651"/>
                      <a:pt x="339" y="1651"/>
                    </a:cubicBezTo>
                    <a:cubicBezTo>
                      <a:pt x="339" y="1651"/>
                      <a:pt x="339" y="1651"/>
                      <a:pt x="339" y="1651"/>
                    </a:cubicBezTo>
                    <a:cubicBezTo>
                      <a:pt x="339" y="1651"/>
                      <a:pt x="339" y="1651"/>
                      <a:pt x="339" y="1651"/>
                    </a:cubicBezTo>
                    <a:cubicBezTo>
                      <a:pt x="340" y="1651"/>
                      <a:pt x="340" y="1651"/>
                      <a:pt x="340" y="1651"/>
                    </a:cubicBezTo>
                    <a:cubicBezTo>
                      <a:pt x="341" y="1650"/>
                      <a:pt x="341" y="1650"/>
                      <a:pt x="341" y="1650"/>
                    </a:cubicBezTo>
                    <a:cubicBezTo>
                      <a:pt x="342" y="1650"/>
                      <a:pt x="342" y="1650"/>
                      <a:pt x="342" y="1650"/>
                    </a:cubicBezTo>
                    <a:cubicBezTo>
                      <a:pt x="342" y="1651"/>
                      <a:pt x="342" y="1651"/>
                      <a:pt x="342" y="1651"/>
                    </a:cubicBezTo>
                    <a:cubicBezTo>
                      <a:pt x="342" y="1651"/>
                      <a:pt x="342" y="1651"/>
                      <a:pt x="342" y="1651"/>
                    </a:cubicBezTo>
                    <a:cubicBezTo>
                      <a:pt x="342" y="1651"/>
                      <a:pt x="342" y="1651"/>
                      <a:pt x="342" y="1651"/>
                    </a:cubicBezTo>
                    <a:cubicBezTo>
                      <a:pt x="342" y="1651"/>
                      <a:pt x="342" y="1651"/>
                      <a:pt x="342" y="1651"/>
                    </a:cubicBezTo>
                    <a:cubicBezTo>
                      <a:pt x="343" y="1652"/>
                      <a:pt x="343" y="1652"/>
                      <a:pt x="343" y="1652"/>
                    </a:cubicBezTo>
                    <a:cubicBezTo>
                      <a:pt x="343" y="1652"/>
                      <a:pt x="343" y="1652"/>
                      <a:pt x="343" y="1652"/>
                    </a:cubicBezTo>
                    <a:cubicBezTo>
                      <a:pt x="343" y="1652"/>
                      <a:pt x="343" y="1652"/>
                      <a:pt x="343" y="1652"/>
                    </a:cubicBezTo>
                    <a:cubicBezTo>
                      <a:pt x="343" y="1651"/>
                      <a:pt x="343" y="1651"/>
                      <a:pt x="343" y="1651"/>
                    </a:cubicBezTo>
                    <a:cubicBezTo>
                      <a:pt x="346" y="1650"/>
                      <a:pt x="346" y="1650"/>
                      <a:pt x="346" y="1650"/>
                    </a:cubicBezTo>
                    <a:cubicBezTo>
                      <a:pt x="346" y="1650"/>
                      <a:pt x="346" y="1650"/>
                      <a:pt x="346" y="1650"/>
                    </a:cubicBezTo>
                    <a:cubicBezTo>
                      <a:pt x="347" y="1650"/>
                      <a:pt x="347" y="1650"/>
                      <a:pt x="347" y="1650"/>
                    </a:cubicBezTo>
                    <a:cubicBezTo>
                      <a:pt x="347" y="1649"/>
                      <a:pt x="347" y="1649"/>
                      <a:pt x="347" y="1649"/>
                    </a:cubicBezTo>
                    <a:cubicBezTo>
                      <a:pt x="348" y="1649"/>
                      <a:pt x="348" y="1649"/>
                      <a:pt x="348" y="1649"/>
                    </a:cubicBezTo>
                    <a:cubicBezTo>
                      <a:pt x="348" y="1649"/>
                      <a:pt x="348" y="1649"/>
                      <a:pt x="348" y="1649"/>
                    </a:cubicBezTo>
                    <a:cubicBezTo>
                      <a:pt x="348" y="1648"/>
                      <a:pt x="348" y="1648"/>
                      <a:pt x="348" y="1648"/>
                    </a:cubicBezTo>
                    <a:cubicBezTo>
                      <a:pt x="349" y="1647"/>
                      <a:pt x="349" y="1647"/>
                      <a:pt x="349" y="1647"/>
                    </a:cubicBezTo>
                    <a:cubicBezTo>
                      <a:pt x="349" y="1647"/>
                      <a:pt x="349" y="1647"/>
                      <a:pt x="349" y="1647"/>
                    </a:cubicBezTo>
                    <a:cubicBezTo>
                      <a:pt x="349" y="1647"/>
                      <a:pt x="349" y="1647"/>
                      <a:pt x="349" y="1647"/>
                    </a:cubicBezTo>
                    <a:cubicBezTo>
                      <a:pt x="350" y="1647"/>
                      <a:pt x="350" y="1647"/>
                      <a:pt x="350" y="1647"/>
                    </a:cubicBezTo>
                    <a:cubicBezTo>
                      <a:pt x="350" y="1647"/>
                      <a:pt x="350" y="1647"/>
                      <a:pt x="350" y="1647"/>
                    </a:cubicBezTo>
                    <a:cubicBezTo>
                      <a:pt x="351" y="1647"/>
                      <a:pt x="351" y="1647"/>
                      <a:pt x="351" y="1647"/>
                    </a:cubicBezTo>
                    <a:cubicBezTo>
                      <a:pt x="351" y="1648"/>
                      <a:pt x="351" y="1648"/>
                      <a:pt x="351" y="1648"/>
                    </a:cubicBezTo>
                    <a:cubicBezTo>
                      <a:pt x="350" y="1648"/>
                      <a:pt x="350" y="1648"/>
                      <a:pt x="350" y="1648"/>
                    </a:cubicBezTo>
                    <a:cubicBezTo>
                      <a:pt x="350" y="1649"/>
                      <a:pt x="350" y="1649"/>
                      <a:pt x="350" y="1649"/>
                    </a:cubicBezTo>
                    <a:cubicBezTo>
                      <a:pt x="351" y="1649"/>
                      <a:pt x="351" y="1649"/>
                      <a:pt x="351" y="1649"/>
                    </a:cubicBezTo>
                    <a:cubicBezTo>
                      <a:pt x="351" y="1649"/>
                      <a:pt x="351" y="1649"/>
                      <a:pt x="351" y="1649"/>
                    </a:cubicBezTo>
                    <a:cubicBezTo>
                      <a:pt x="352" y="1649"/>
                      <a:pt x="352" y="1649"/>
                      <a:pt x="352" y="1649"/>
                    </a:cubicBezTo>
                    <a:cubicBezTo>
                      <a:pt x="353" y="1649"/>
                      <a:pt x="353" y="1649"/>
                      <a:pt x="353" y="1649"/>
                    </a:cubicBezTo>
                    <a:cubicBezTo>
                      <a:pt x="353" y="1649"/>
                      <a:pt x="353" y="1649"/>
                      <a:pt x="353" y="1649"/>
                    </a:cubicBezTo>
                    <a:cubicBezTo>
                      <a:pt x="353" y="1649"/>
                      <a:pt x="353" y="1649"/>
                      <a:pt x="353" y="1649"/>
                    </a:cubicBezTo>
                    <a:cubicBezTo>
                      <a:pt x="353" y="1648"/>
                      <a:pt x="353" y="1648"/>
                      <a:pt x="353" y="1648"/>
                    </a:cubicBezTo>
                    <a:cubicBezTo>
                      <a:pt x="353" y="1648"/>
                      <a:pt x="353" y="1648"/>
                      <a:pt x="353" y="1648"/>
                    </a:cubicBezTo>
                    <a:cubicBezTo>
                      <a:pt x="353" y="1648"/>
                      <a:pt x="353" y="1648"/>
                      <a:pt x="353" y="1648"/>
                    </a:cubicBezTo>
                    <a:cubicBezTo>
                      <a:pt x="353" y="1648"/>
                      <a:pt x="353" y="1648"/>
                      <a:pt x="353" y="1648"/>
                    </a:cubicBezTo>
                    <a:cubicBezTo>
                      <a:pt x="353" y="1647"/>
                      <a:pt x="353" y="1647"/>
                      <a:pt x="353" y="1647"/>
                    </a:cubicBezTo>
                    <a:cubicBezTo>
                      <a:pt x="352" y="1647"/>
                      <a:pt x="352" y="1647"/>
                      <a:pt x="352" y="1647"/>
                    </a:cubicBezTo>
                    <a:cubicBezTo>
                      <a:pt x="352" y="1647"/>
                      <a:pt x="352" y="1647"/>
                      <a:pt x="352" y="1647"/>
                    </a:cubicBezTo>
                    <a:cubicBezTo>
                      <a:pt x="351" y="1647"/>
                      <a:pt x="351" y="1647"/>
                      <a:pt x="351" y="1647"/>
                    </a:cubicBezTo>
                    <a:cubicBezTo>
                      <a:pt x="351" y="1647"/>
                      <a:pt x="351" y="1647"/>
                      <a:pt x="351" y="1647"/>
                    </a:cubicBezTo>
                    <a:cubicBezTo>
                      <a:pt x="351" y="1647"/>
                      <a:pt x="351" y="1647"/>
                      <a:pt x="351" y="1647"/>
                    </a:cubicBezTo>
                    <a:cubicBezTo>
                      <a:pt x="352" y="1647"/>
                      <a:pt x="352" y="1647"/>
                      <a:pt x="352" y="1647"/>
                    </a:cubicBezTo>
                    <a:cubicBezTo>
                      <a:pt x="352" y="1647"/>
                      <a:pt x="352" y="1647"/>
                      <a:pt x="352" y="1647"/>
                    </a:cubicBezTo>
                    <a:cubicBezTo>
                      <a:pt x="353" y="1647"/>
                      <a:pt x="353" y="1647"/>
                      <a:pt x="353" y="1647"/>
                    </a:cubicBezTo>
                    <a:cubicBezTo>
                      <a:pt x="353" y="1647"/>
                      <a:pt x="353" y="1647"/>
                      <a:pt x="353" y="1647"/>
                    </a:cubicBezTo>
                    <a:cubicBezTo>
                      <a:pt x="354" y="1647"/>
                      <a:pt x="354" y="1647"/>
                      <a:pt x="354" y="1647"/>
                    </a:cubicBezTo>
                    <a:cubicBezTo>
                      <a:pt x="354" y="1646"/>
                      <a:pt x="354" y="1646"/>
                      <a:pt x="354" y="1646"/>
                    </a:cubicBezTo>
                    <a:cubicBezTo>
                      <a:pt x="355" y="1646"/>
                      <a:pt x="355" y="1646"/>
                      <a:pt x="355" y="1646"/>
                    </a:cubicBezTo>
                    <a:cubicBezTo>
                      <a:pt x="355" y="1647"/>
                      <a:pt x="355" y="1647"/>
                      <a:pt x="355" y="1647"/>
                    </a:cubicBezTo>
                    <a:cubicBezTo>
                      <a:pt x="355" y="1648"/>
                      <a:pt x="355" y="1648"/>
                      <a:pt x="355" y="1648"/>
                    </a:cubicBezTo>
                    <a:cubicBezTo>
                      <a:pt x="355" y="1648"/>
                      <a:pt x="355" y="1648"/>
                      <a:pt x="355" y="1648"/>
                    </a:cubicBezTo>
                    <a:cubicBezTo>
                      <a:pt x="355" y="1649"/>
                      <a:pt x="355" y="1649"/>
                      <a:pt x="355" y="1649"/>
                    </a:cubicBezTo>
                    <a:cubicBezTo>
                      <a:pt x="356" y="1649"/>
                      <a:pt x="356" y="1649"/>
                      <a:pt x="356" y="1649"/>
                    </a:cubicBezTo>
                    <a:cubicBezTo>
                      <a:pt x="356" y="1649"/>
                      <a:pt x="356" y="1649"/>
                      <a:pt x="356" y="1649"/>
                    </a:cubicBezTo>
                    <a:cubicBezTo>
                      <a:pt x="356" y="1649"/>
                      <a:pt x="356" y="1649"/>
                      <a:pt x="356" y="1649"/>
                    </a:cubicBezTo>
                    <a:cubicBezTo>
                      <a:pt x="357" y="1648"/>
                      <a:pt x="357" y="1648"/>
                      <a:pt x="357" y="1648"/>
                    </a:cubicBezTo>
                    <a:cubicBezTo>
                      <a:pt x="357" y="1648"/>
                      <a:pt x="357" y="1648"/>
                      <a:pt x="357" y="1648"/>
                    </a:cubicBezTo>
                    <a:cubicBezTo>
                      <a:pt x="357" y="1648"/>
                      <a:pt x="357" y="1648"/>
                      <a:pt x="357" y="1648"/>
                    </a:cubicBezTo>
                    <a:cubicBezTo>
                      <a:pt x="357" y="1647"/>
                      <a:pt x="357" y="1647"/>
                      <a:pt x="357" y="1647"/>
                    </a:cubicBezTo>
                    <a:cubicBezTo>
                      <a:pt x="357" y="1647"/>
                      <a:pt x="357" y="1647"/>
                      <a:pt x="357" y="1647"/>
                    </a:cubicBezTo>
                    <a:cubicBezTo>
                      <a:pt x="357" y="1647"/>
                      <a:pt x="357" y="1647"/>
                      <a:pt x="357" y="1647"/>
                    </a:cubicBezTo>
                    <a:cubicBezTo>
                      <a:pt x="358" y="1646"/>
                      <a:pt x="358" y="1646"/>
                      <a:pt x="358" y="1646"/>
                    </a:cubicBezTo>
                    <a:cubicBezTo>
                      <a:pt x="358" y="1645"/>
                      <a:pt x="358" y="1645"/>
                      <a:pt x="358" y="1645"/>
                    </a:cubicBezTo>
                    <a:cubicBezTo>
                      <a:pt x="358" y="1644"/>
                      <a:pt x="358" y="1644"/>
                      <a:pt x="358" y="1644"/>
                    </a:cubicBezTo>
                    <a:cubicBezTo>
                      <a:pt x="358" y="1644"/>
                      <a:pt x="358" y="1644"/>
                      <a:pt x="358" y="1644"/>
                    </a:cubicBezTo>
                    <a:cubicBezTo>
                      <a:pt x="358" y="1644"/>
                      <a:pt x="358" y="1644"/>
                      <a:pt x="358" y="1644"/>
                    </a:cubicBezTo>
                    <a:cubicBezTo>
                      <a:pt x="359" y="1644"/>
                      <a:pt x="359" y="1644"/>
                      <a:pt x="359" y="1644"/>
                    </a:cubicBezTo>
                    <a:cubicBezTo>
                      <a:pt x="359" y="1645"/>
                      <a:pt x="359" y="1645"/>
                      <a:pt x="359" y="1645"/>
                    </a:cubicBezTo>
                    <a:cubicBezTo>
                      <a:pt x="360" y="1645"/>
                      <a:pt x="360" y="1645"/>
                      <a:pt x="360" y="1645"/>
                    </a:cubicBezTo>
                    <a:cubicBezTo>
                      <a:pt x="362" y="1644"/>
                      <a:pt x="362" y="1644"/>
                      <a:pt x="362" y="1644"/>
                    </a:cubicBezTo>
                    <a:cubicBezTo>
                      <a:pt x="363" y="1644"/>
                      <a:pt x="363" y="1644"/>
                      <a:pt x="363" y="1644"/>
                    </a:cubicBezTo>
                    <a:cubicBezTo>
                      <a:pt x="364" y="1643"/>
                      <a:pt x="364" y="1643"/>
                      <a:pt x="364" y="1643"/>
                    </a:cubicBezTo>
                    <a:cubicBezTo>
                      <a:pt x="364" y="1642"/>
                      <a:pt x="364" y="1642"/>
                      <a:pt x="364" y="1642"/>
                    </a:cubicBezTo>
                    <a:cubicBezTo>
                      <a:pt x="364" y="1641"/>
                      <a:pt x="364" y="1641"/>
                      <a:pt x="364" y="1641"/>
                    </a:cubicBezTo>
                    <a:cubicBezTo>
                      <a:pt x="364" y="1641"/>
                      <a:pt x="364" y="1641"/>
                      <a:pt x="364" y="1641"/>
                    </a:cubicBezTo>
                    <a:cubicBezTo>
                      <a:pt x="365" y="1640"/>
                      <a:pt x="365" y="1640"/>
                      <a:pt x="365" y="1640"/>
                    </a:cubicBezTo>
                    <a:cubicBezTo>
                      <a:pt x="365" y="1640"/>
                      <a:pt x="365" y="1640"/>
                      <a:pt x="365" y="1640"/>
                    </a:cubicBezTo>
                    <a:cubicBezTo>
                      <a:pt x="366" y="1640"/>
                      <a:pt x="366" y="1640"/>
                      <a:pt x="366" y="1640"/>
                    </a:cubicBezTo>
                    <a:cubicBezTo>
                      <a:pt x="367" y="1641"/>
                      <a:pt x="367" y="1641"/>
                      <a:pt x="367" y="1641"/>
                    </a:cubicBezTo>
                    <a:cubicBezTo>
                      <a:pt x="367" y="1641"/>
                      <a:pt x="367" y="1641"/>
                      <a:pt x="367" y="1641"/>
                    </a:cubicBezTo>
                    <a:cubicBezTo>
                      <a:pt x="367" y="1641"/>
                      <a:pt x="367" y="1641"/>
                      <a:pt x="367" y="1641"/>
                    </a:cubicBezTo>
                    <a:cubicBezTo>
                      <a:pt x="367" y="1640"/>
                      <a:pt x="367" y="1640"/>
                      <a:pt x="367" y="1640"/>
                    </a:cubicBezTo>
                    <a:cubicBezTo>
                      <a:pt x="367" y="1640"/>
                      <a:pt x="367" y="1640"/>
                      <a:pt x="367" y="1640"/>
                    </a:cubicBezTo>
                    <a:cubicBezTo>
                      <a:pt x="367" y="1640"/>
                      <a:pt x="367" y="1640"/>
                      <a:pt x="367" y="1640"/>
                    </a:cubicBezTo>
                    <a:cubicBezTo>
                      <a:pt x="368" y="1639"/>
                      <a:pt x="368" y="1639"/>
                      <a:pt x="368" y="1639"/>
                    </a:cubicBezTo>
                    <a:cubicBezTo>
                      <a:pt x="368" y="1639"/>
                      <a:pt x="368" y="1639"/>
                      <a:pt x="368" y="1639"/>
                    </a:cubicBezTo>
                    <a:cubicBezTo>
                      <a:pt x="370" y="1640"/>
                      <a:pt x="370" y="1640"/>
                      <a:pt x="370" y="1640"/>
                    </a:cubicBezTo>
                    <a:cubicBezTo>
                      <a:pt x="371" y="1640"/>
                      <a:pt x="371" y="1640"/>
                      <a:pt x="371" y="1640"/>
                    </a:cubicBezTo>
                    <a:cubicBezTo>
                      <a:pt x="372" y="1640"/>
                      <a:pt x="372" y="1640"/>
                      <a:pt x="372" y="1640"/>
                    </a:cubicBezTo>
                    <a:cubicBezTo>
                      <a:pt x="372" y="1641"/>
                      <a:pt x="372" y="1641"/>
                      <a:pt x="372" y="1641"/>
                    </a:cubicBezTo>
                    <a:cubicBezTo>
                      <a:pt x="371" y="1641"/>
                      <a:pt x="371" y="1641"/>
                      <a:pt x="371" y="1641"/>
                    </a:cubicBezTo>
                    <a:cubicBezTo>
                      <a:pt x="370" y="1642"/>
                      <a:pt x="370" y="1642"/>
                      <a:pt x="370" y="1642"/>
                    </a:cubicBezTo>
                    <a:cubicBezTo>
                      <a:pt x="370" y="1643"/>
                      <a:pt x="370" y="1643"/>
                      <a:pt x="370" y="1643"/>
                    </a:cubicBezTo>
                    <a:cubicBezTo>
                      <a:pt x="370" y="1643"/>
                      <a:pt x="370" y="1643"/>
                      <a:pt x="370" y="1643"/>
                    </a:cubicBezTo>
                    <a:cubicBezTo>
                      <a:pt x="370" y="1644"/>
                      <a:pt x="370" y="1644"/>
                      <a:pt x="370" y="1644"/>
                    </a:cubicBezTo>
                    <a:cubicBezTo>
                      <a:pt x="370" y="1645"/>
                      <a:pt x="370" y="1645"/>
                      <a:pt x="370" y="1645"/>
                    </a:cubicBezTo>
                    <a:cubicBezTo>
                      <a:pt x="371" y="1645"/>
                      <a:pt x="371" y="1645"/>
                      <a:pt x="371" y="1645"/>
                    </a:cubicBezTo>
                    <a:cubicBezTo>
                      <a:pt x="371" y="1646"/>
                      <a:pt x="371" y="1646"/>
                      <a:pt x="371" y="1646"/>
                    </a:cubicBezTo>
                    <a:cubicBezTo>
                      <a:pt x="371" y="1646"/>
                      <a:pt x="371" y="1646"/>
                      <a:pt x="371" y="1646"/>
                    </a:cubicBezTo>
                    <a:cubicBezTo>
                      <a:pt x="371" y="1646"/>
                      <a:pt x="371" y="1646"/>
                      <a:pt x="371" y="1646"/>
                    </a:cubicBezTo>
                    <a:cubicBezTo>
                      <a:pt x="370" y="1646"/>
                      <a:pt x="370" y="1646"/>
                      <a:pt x="370" y="1646"/>
                    </a:cubicBezTo>
                    <a:cubicBezTo>
                      <a:pt x="369" y="1646"/>
                      <a:pt x="369" y="1646"/>
                      <a:pt x="369" y="1646"/>
                    </a:cubicBezTo>
                    <a:cubicBezTo>
                      <a:pt x="369" y="1647"/>
                      <a:pt x="369" y="1647"/>
                      <a:pt x="369" y="1647"/>
                    </a:cubicBezTo>
                    <a:cubicBezTo>
                      <a:pt x="369" y="1647"/>
                      <a:pt x="369" y="1647"/>
                      <a:pt x="369" y="1647"/>
                    </a:cubicBezTo>
                    <a:cubicBezTo>
                      <a:pt x="370" y="1647"/>
                      <a:pt x="370" y="1647"/>
                      <a:pt x="370" y="1647"/>
                    </a:cubicBezTo>
                    <a:cubicBezTo>
                      <a:pt x="371" y="1647"/>
                      <a:pt x="371" y="1647"/>
                      <a:pt x="371" y="1647"/>
                    </a:cubicBezTo>
                    <a:cubicBezTo>
                      <a:pt x="372" y="1646"/>
                      <a:pt x="372" y="1646"/>
                      <a:pt x="372" y="1646"/>
                    </a:cubicBezTo>
                    <a:cubicBezTo>
                      <a:pt x="372" y="1646"/>
                      <a:pt x="372" y="1646"/>
                      <a:pt x="372" y="1646"/>
                    </a:cubicBezTo>
                    <a:cubicBezTo>
                      <a:pt x="372" y="1645"/>
                      <a:pt x="372" y="1645"/>
                      <a:pt x="372" y="1645"/>
                    </a:cubicBezTo>
                    <a:cubicBezTo>
                      <a:pt x="372" y="1644"/>
                      <a:pt x="372" y="1644"/>
                      <a:pt x="372" y="1644"/>
                    </a:cubicBezTo>
                    <a:cubicBezTo>
                      <a:pt x="372" y="1644"/>
                      <a:pt x="372" y="1644"/>
                      <a:pt x="372" y="1644"/>
                    </a:cubicBezTo>
                    <a:cubicBezTo>
                      <a:pt x="372" y="1644"/>
                      <a:pt x="372" y="1644"/>
                      <a:pt x="372" y="1644"/>
                    </a:cubicBezTo>
                    <a:cubicBezTo>
                      <a:pt x="372" y="1643"/>
                      <a:pt x="372" y="1643"/>
                      <a:pt x="372" y="1643"/>
                    </a:cubicBezTo>
                    <a:cubicBezTo>
                      <a:pt x="373" y="1643"/>
                      <a:pt x="373" y="1643"/>
                      <a:pt x="373" y="1643"/>
                    </a:cubicBezTo>
                    <a:cubicBezTo>
                      <a:pt x="373" y="1643"/>
                      <a:pt x="373" y="1643"/>
                      <a:pt x="373" y="1643"/>
                    </a:cubicBezTo>
                    <a:cubicBezTo>
                      <a:pt x="373" y="1642"/>
                      <a:pt x="373" y="1642"/>
                      <a:pt x="373" y="1642"/>
                    </a:cubicBezTo>
                    <a:cubicBezTo>
                      <a:pt x="373" y="1640"/>
                      <a:pt x="373" y="1640"/>
                      <a:pt x="373" y="1640"/>
                    </a:cubicBezTo>
                    <a:cubicBezTo>
                      <a:pt x="373" y="1639"/>
                      <a:pt x="373" y="1639"/>
                      <a:pt x="373" y="1639"/>
                    </a:cubicBezTo>
                    <a:cubicBezTo>
                      <a:pt x="373" y="1639"/>
                      <a:pt x="373" y="1639"/>
                      <a:pt x="373" y="1639"/>
                    </a:cubicBezTo>
                    <a:cubicBezTo>
                      <a:pt x="373" y="1638"/>
                      <a:pt x="373" y="1638"/>
                      <a:pt x="373" y="1638"/>
                    </a:cubicBezTo>
                    <a:cubicBezTo>
                      <a:pt x="374" y="1638"/>
                      <a:pt x="374" y="1638"/>
                      <a:pt x="374" y="1638"/>
                    </a:cubicBezTo>
                    <a:cubicBezTo>
                      <a:pt x="374" y="1638"/>
                      <a:pt x="374" y="1638"/>
                      <a:pt x="374" y="1638"/>
                    </a:cubicBezTo>
                    <a:cubicBezTo>
                      <a:pt x="374" y="1638"/>
                      <a:pt x="374" y="1638"/>
                      <a:pt x="374" y="1638"/>
                    </a:cubicBezTo>
                    <a:cubicBezTo>
                      <a:pt x="374" y="1640"/>
                      <a:pt x="374" y="1640"/>
                      <a:pt x="374" y="1640"/>
                    </a:cubicBezTo>
                    <a:cubicBezTo>
                      <a:pt x="374" y="1640"/>
                      <a:pt x="374" y="1640"/>
                      <a:pt x="374" y="1640"/>
                    </a:cubicBezTo>
                    <a:cubicBezTo>
                      <a:pt x="374" y="1640"/>
                      <a:pt x="374" y="1640"/>
                      <a:pt x="374" y="1640"/>
                    </a:cubicBezTo>
                    <a:cubicBezTo>
                      <a:pt x="374" y="1641"/>
                      <a:pt x="374" y="1641"/>
                      <a:pt x="374" y="1641"/>
                    </a:cubicBezTo>
                    <a:cubicBezTo>
                      <a:pt x="375" y="1641"/>
                      <a:pt x="375" y="1641"/>
                      <a:pt x="375" y="1641"/>
                    </a:cubicBezTo>
                    <a:cubicBezTo>
                      <a:pt x="375" y="1641"/>
                      <a:pt x="375" y="1641"/>
                      <a:pt x="375" y="1641"/>
                    </a:cubicBezTo>
                    <a:cubicBezTo>
                      <a:pt x="375" y="1640"/>
                      <a:pt x="375" y="1640"/>
                      <a:pt x="375" y="1640"/>
                    </a:cubicBezTo>
                    <a:cubicBezTo>
                      <a:pt x="375" y="1640"/>
                      <a:pt x="375" y="1640"/>
                      <a:pt x="375" y="1640"/>
                    </a:cubicBezTo>
                    <a:cubicBezTo>
                      <a:pt x="375" y="1640"/>
                      <a:pt x="375" y="1640"/>
                      <a:pt x="375" y="1640"/>
                    </a:cubicBezTo>
                    <a:cubicBezTo>
                      <a:pt x="376" y="1639"/>
                      <a:pt x="376" y="1639"/>
                      <a:pt x="376" y="1639"/>
                    </a:cubicBezTo>
                    <a:cubicBezTo>
                      <a:pt x="376" y="1639"/>
                      <a:pt x="376" y="1639"/>
                      <a:pt x="376" y="1639"/>
                    </a:cubicBezTo>
                    <a:cubicBezTo>
                      <a:pt x="377" y="1639"/>
                      <a:pt x="377" y="1639"/>
                      <a:pt x="377" y="1639"/>
                    </a:cubicBezTo>
                    <a:cubicBezTo>
                      <a:pt x="379" y="1639"/>
                      <a:pt x="379" y="1639"/>
                      <a:pt x="379" y="1639"/>
                    </a:cubicBezTo>
                    <a:cubicBezTo>
                      <a:pt x="380" y="1638"/>
                      <a:pt x="380" y="1638"/>
                      <a:pt x="380" y="1638"/>
                    </a:cubicBezTo>
                    <a:cubicBezTo>
                      <a:pt x="382" y="1638"/>
                      <a:pt x="382" y="1638"/>
                      <a:pt x="382" y="1638"/>
                    </a:cubicBezTo>
                    <a:cubicBezTo>
                      <a:pt x="383" y="1638"/>
                      <a:pt x="383" y="1638"/>
                      <a:pt x="383" y="1638"/>
                    </a:cubicBezTo>
                    <a:cubicBezTo>
                      <a:pt x="384" y="1637"/>
                      <a:pt x="384" y="1637"/>
                      <a:pt x="384" y="1637"/>
                    </a:cubicBezTo>
                    <a:cubicBezTo>
                      <a:pt x="384" y="1636"/>
                      <a:pt x="384" y="1636"/>
                      <a:pt x="384" y="1636"/>
                    </a:cubicBezTo>
                    <a:cubicBezTo>
                      <a:pt x="386" y="1636"/>
                      <a:pt x="386" y="1636"/>
                      <a:pt x="386" y="1636"/>
                    </a:cubicBezTo>
                    <a:cubicBezTo>
                      <a:pt x="387" y="1636"/>
                      <a:pt x="387" y="1636"/>
                      <a:pt x="387" y="1636"/>
                    </a:cubicBezTo>
                    <a:cubicBezTo>
                      <a:pt x="386" y="1636"/>
                      <a:pt x="386" y="1636"/>
                      <a:pt x="386" y="1636"/>
                    </a:cubicBezTo>
                    <a:cubicBezTo>
                      <a:pt x="386" y="1637"/>
                      <a:pt x="386" y="1637"/>
                      <a:pt x="386" y="1637"/>
                    </a:cubicBezTo>
                    <a:cubicBezTo>
                      <a:pt x="386" y="1637"/>
                      <a:pt x="386" y="1637"/>
                      <a:pt x="386" y="1637"/>
                    </a:cubicBezTo>
                    <a:cubicBezTo>
                      <a:pt x="386" y="1638"/>
                      <a:pt x="386" y="1638"/>
                      <a:pt x="386" y="1638"/>
                    </a:cubicBezTo>
                    <a:cubicBezTo>
                      <a:pt x="387" y="1638"/>
                      <a:pt x="387" y="1638"/>
                      <a:pt x="387" y="1638"/>
                    </a:cubicBezTo>
                    <a:cubicBezTo>
                      <a:pt x="388" y="1638"/>
                      <a:pt x="388" y="1638"/>
                      <a:pt x="388" y="1638"/>
                    </a:cubicBezTo>
                    <a:cubicBezTo>
                      <a:pt x="388" y="1637"/>
                      <a:pt x="388" y="1637"/>
                      <a:pt x="388" y="1637"/>
                    </a:cubicBezTo>
                    <a:cubicBezTo>
                      <a:pt x="388" y="1637"/>
                      <a:pt x="388" y="1637"/>
                      <a:pt x="388" y="1637"/>
                    </a:cubicBezTo>
                    <a:cubicBezTo>
                      <a:pt x="388" y="1636"/>
                      <a:pt x="388" y="1636"/>
                      <a:pt x="388" y="1636"/>
                    </a:cubicBezTo>
                    <a:cubicBezTo>
                      <a:pt x="388" y="1636"/>
                      <a:pt x="388" y="1636"/>
                      <a:pt x="388" y="1636"/>
                    </a:cubicBezTo>
                    <a:cubicBezTo>
                      <a:pt x="388" y="1636"/>
                      <a:pt x="388" y="1636"/>
                      <a:pt x="388" y="1636"/>
                    </a:cubicBezTo>
                    <a:cubicBezTo>
                      <a:pt x="388" y="1635"/>
                      <a:pt x="388" y="1635"/>
                      <a:pt x="388" y="1635"/>
                    </a:cubicBezTo>
                    <a:cubicBezTo>
                      <a:pt x="388" y="1634"/>
                      <a:pt x="388" y="1634"/>
                      <a:pt x="388" y="1634"/>
                    </a:cubicBezTo>
                    <a:cubicBezTo>
                      <a:pt x="388" y="1633"/>
                      <a:pt x="388" y="1633"/>
                      <a:pt x="388" y="1633"/>
                    </a:cubicBezTo>
                    <a:cubicBezTo>
                      <a:pt x="388" y="1633"/>
                      <a:pt x="388" y="1633"/>
                      <a:pt x="388" y="1633"/>
                    </a:cubicBezTo>
                    <a:cubicBezTo>
                      <a:pt x="388" y="1633"/>
                      <a:pt x="388" y="1633"/>
                      <a:pt x="388" y="1633"/>
                    </a:cubicBezTo>
                    <a:cubicBezTo>
                      <a:pt x="389" y="1633"/>
                      <a:pt x="389" y="1633"/>
                      <a:pt x="389" y="1633"/>
                    </a:cubicBezTo>
                    <a:cubicBezTo>
                      <a:pt x="389" y="1633"/>
                      <a:pt x="389" y="1633"/>
                      <a:pt x="389" y="1633"/>
                    </a:cubicBezTo>
                    <a:cubicBezTo>
                      <a:pt x="389" y="1633"/>
                      <a:pt x="389" y="1633"/>
                      <a:pt x="389" y="1633"/>
                    </a:cubicBezTo>
                    <a:cubicBezTo>
                      <a:pt x="389" y="1633"/>
                      <a:pt x="389" y="1633"/>
                      <a:pt x="389" y="1633"/>
                    </a:cubicBezTo>
                    <a:cubicBezTo>
                      <a:pt x="389" y="1635"/>
                      <a:pt x="389" y="1635"/>
                      <a:pt x="389" y="1635"/>
                    </a:cubicBezTo>
                    <a:cubicBezTo>
                      <a:pt x="389" y="1635"/>
                      <a:pt x="389" y="1635"/>
                      <a:pt x="389" y="1635"/>
                    </a:cubicBezTo>
                    <a:cubicBezTo>
                      <a:pt x="390" y="1637"/>
                      <a:pt x="390" y="1637"/>
                      <a:pt x="390" y="1637"/>
                    </a:cubicBezTo>
                    <a:cubicBezTo>
                      <a:pt x="390" y="1637"/>
                      <a:pt x="390" y="1637"/>
                      <a:pt x="390" y="1637"/>
                    </a:cubicBezTo>
                    <a:cubicBezTo>
                      <a:pt x="390" y="1637"/>
                      <a:pt x="390" y="1637"/>
                      <a:pt x="390" y="1637"/>
                    </a:cubicBezTo>
                    <a:cubicBezTo>
                      <a:pt x="390" y="1636"/>
                      <a:pt x="390" y="1636"/>
                      <a:pt x="390" y="1636"/>
                    </a:cubicBezTo>
                    <a:cubicBezTo>
                      <a:pt x="390" y="1636"/>
                      <a:pt x="390" y="1636"/>
                      <a:pt x="390" y="1636"/>
                    </a:cubicBezTo>
                    <a:cubicBezTo>
                      <a:pt x="390" y="1636"/>
                      <a:pt x="390" y="1636"/>
                      <a:pt x="390" y="1636"/>
                    </a:cubicBezTo>
                    <a:cubicBezTo>
                      <a:pt x="391" y="1636"/>
                      <a:pt x="391" y="1636"/>
                      <a:pt x="391" y="1636"/>
                    </a:cubicBezTo>
                    <a:cubicBezTo>
                      <a:pt x="391" y="1636"/>
                      <a:pt x="391" y="1636"/>
                      <a:pt x="391" y="1636"/>
                    </a:cubicBezTo>
                    <a:cubicBezTo>
                      <a:pt x="391" y="1637"/>
                      <a:pt x="391" y="1637"/>
                      <a:pt x="391" y="1637"/>
                    </a:cubicBezTo>
                    <a:cubicBezTo>
                      <a:pt x="391" y="1637"/>
                      <a:pt x="391" y="1637"/>
                      <a:pt x="391" y="1637"/>
                    </a:cubicBezTo>
                    <a:cubicBezTo>
                      <a:pt x="392" y="1636"/>
                      <a:pt x="392" y="1636"/>
                      <a:pt x="392" y="1636"/>
                    </a:cubicBezTo>
                    <a:cubicBezTo>
                      <a:pt x="392" y="1636"/>
                      <a:pt x="392" y="1636"/>
                      <a:pt x="392" y="1636"/>
                    </a:cubicBezTo>
                    <a:cubicBezTo>
                      <a:pt x="392" y="1636"/>
                      <a:pt x="392" y="1636"/>
                      <a:pt x="392" y="1636"/>
                    </a:cubicBezTo>
                    <a:cubicBezTo>
                      <a:pt x="392" y="1635"/>
                      <a:pt x="392" y="1635"/>
                      <a:pt x="392" y="1635"/>
                    </a:cubicBezTo>
                    <a:cubicBezTo>
                      <a:pt x="391" y="1635"/>
                      <a:pt x="391" y="1635"/>
                      <a:pt x="391" y="1635"/>
                    </a:cubicBezTo>
                    <a:cubicBezTo>
                      <a:pt x="391" y="1634"/>
                      <a:pt x="391" y="1634"/>
                      <a:pt x="391" y="1634"/>
                    </a:cubicBezTo>
                    <a:cubicBezTo>
                      <a:pt x="391" y="1633"/>
                      <a:pt x="391" y="1633"/>
                      <a:pt x="391" y="1633"/>
                    </a:cubicBezTo>
                    <a:cubicBezTo>
                      <a:pt x="391" y="1633"/>
                      <a:pt x="391" y="1633"/>
                      <a:pt x="391" y="1633"/>
                    </a:cubicBezTo>
                    <a:cubicBezTo>
                      <a:pt x="391" y="1633"/>
                      <a:pt x="391" y="1633"/>
                      <a:pt x="391" y="1633"/>
                    </a:cubicBezTo>
                    <a:cubicBezTo>
                      <a:pt x="392" y="1633"/>
                      <a:pt x="392" y="1633"/>
                      <a:pt x="392" y="1633"/>
                    </a:cubicBezTo>
                    <a:cubicBezTo>
                      <a:pt x="391" y="1634"/>
                      <a:pt x="391" y="1634"/>
                      <a:pt x="391" y="1634"/>
                    </a:cubicBezTo>
                    <a:cubicBezTo>
                      <a:pt x="392" y="1634"/>
                      <a:pt x="392" y="1634"/>
                      <a:pt x="392" y="1634"/>
                    </a:cubicBezTo>
                    <a:cubicBezTo>
                      <a:pt x="392" y="1635"/>
                      <a:pt x="392" y="1635"/>
                      <a:pt x="392" y="1635"/>
                    </a:cubicBezTo>
                    <a:cubicBezTo>
                      <a:pt x="392" y="1635"/>
                      <a:pt x="392" y="1635"/>
                      <a:pt x="392" y="1635"/>
                    </a:cubicBezTo>
                    <a:cubicBezTo>
                      <a:pt x="392" y="1634"/>
                      <a:pt x="392" y="1634"/>
                      <a:pt x="392" y="1634"/>
                    </a:cubicBezTo>
                    <a:cubicBezTo>
                      <a:pt x="392" y="1634"/>
                      <a:pt x="392" y="1634"/>
                      <a:pt x="392" y="1634"/>
                    </a:cubicBezTo>
                    <a:cubicBezTo>
                      <a:pt x="392" y="1633"/>
                      <a:pt x="392" y="1633"/>
                      <a:pt x="392" y="1633"/>
                    </a:cubicBezTo>
                    <a:cubicBezTo>
                      <a:pt x="393" y="1633"/>
                      <a:pt x="393" y="1633"/>
                      <a:pt x="393" y="1633"/>
                    </a:cubicBezTo>
                    <a:cubicBezTo>
                      <a:pt x="394" y="1632"/>
                      <a:pt x="394" y="1632"/>
                      <a:pt x="394" y="1632"/>
                    </a:cubicBezTo>
                    <a:cubicBezTo>
                      <a:pt x="394" y="1632"/>
                      <a:pt x="394" y="1632"/>
                      <a:pt x="394" y="1632"/>
                    </a:cubicBezTo>
                    <a:cubicBezTo>
                      <a:pt x="395" y="1631"/>
                      <a:pt x="395" y="1631"/>
                      <a:pt x="395" y="1631"/>
                    </a:cubicBezTo>
                    <a:cubicBezTo>
                      <a:pt x="396" y="1631"/>
                      <a:pt x="396" y="1631"/>
                      <a:pt x="396" y="1631"/>
                    </a:cubicBezTo>
                    <a:cubicBezTo>
                      <a:pt x="396" y="1631"/>
                      <a:pt x="396" y="1631"/>
                      <a:pt x="396" y="1631"/>
                    </a:cubicBezTo>
                    <a:cubicBezTo>
                      <a:pt x="396" y="1630"/>
                      <a:pt x="396" y="1630"/>
                      <a:pt x="396" y="1630"/>
                    </a:cubicBezTo>
                    <a:cubicBezTo>
                      <a:pt x="397" y="1630"/>
                      <a:pt x="397" y="1630"/>
                      <a:pt x="397" y="1630"/>
                    </a:cubicBezTo>
                    <a:cubicBezTo>
                      <a:pt x="397" y="1630"/>
                      <a:pt x="397" y="1630"/>
                      <a:pt x="397" y="1630"/>
                    </a:cubicBezTo>
                    <a:cubicBezTo>
                      <a:pt x="396" y="1630"/>
                      <a:pt x="396" y="1630"/>
                      <a:pt x="396" y="1630"/>
                    </a:cubicBezTo>
                    <a:cubicBezTo>
                      <a:pt x="396" y="1630"/>
                      <a:pt x="396" y="1630"/>
                      <a:pt x="396" y="1630"/>
                    </a:cubicBezTo>
                    <a:cubicBezTo>
                      <a:pt x="394" y="1631"/>
                      <a:pt x="394" y="1631"/>
                      <a:pt x="394" y="1631"/>
                    </a:cubicBezTo>
                    <a:cubicBezTo>
                      <a:pt x="394" y="1630"/>
                      <a:pt x="394" y="1630"/>
                      <a:pt x="394" y="1630"/>
                    </a:cubicBezTo>
                    <a:cubicBezTo>
                      <a:pt x="393" y="1630"/>
                      <a:pt x="393" y="1630"/>
                      <a:pt x="393" y="1630"/>
                    </a:cubicBezTo>
                    <a:cubicBezTo>
                      <a:pt x="394" y="1630"/>
                      <a:pt x="394" y="1630"/>
                      <a:pt x="394" y="1630"/>
                    </a:cubicBezTo>
                    <a:cubicBezTo>
                      <a:pt x="394" y="1629"/>
                      <a:pt x="394" y="1629"/>
                      <a:pt x="394" y="1629"/>
                    </a:cubicBezTo>
                    <a:cubicBezTo>
                      <a:pt x="395" y="1629"/>
                      <a:pt x="395" y="1629"/>
                      <a:pt x="395" y="1629"/>
                    </a:cubicBezTo>
                    <a:cubicBezTo>
                      <a:pt x="395" y="1629"/>
                      <a:pt x="395" y="1629"/>
                      <a:pt x="395" y="1629"/>
                    </a:cubicBezTo>
                    <a:cubicBezTo>
                      <a:pt x="396" y="1628"/>
                      <a:pt x="396" y="1628"/>
                      <a:pt x="396" y="1628"/>
                    </a:cubicBezTo>
                    <a:cubicBezTo>
                      <a:pt x="395" y="1628"/>
                      <a:pt x="395" y="1628"/>
                      <a:pt x="395" y="1628"/>
                    </a:cubicBezTo>
                    <a:cubicBezTo>
                      <a:pt x="394" y="1627"/>
                      <a:pt x="394" y="1627"/>
                      <a:pt x="394" y="1627"/>
                    </a:cubicBezTo>
                    <a:cubicBezTo>
                      <a:pt x="394" y="1627"/>
                      <a:pt x="394" y="1627"/>
                      <a:pt x="394" y="1627"/>
                    </a:cubicBezTo>
                    <a:cubicBezTo>
                      <a:pt x="393" y="1627"/>
                      <a:pt x="393" y="1627"/>
                      <a:pt x="393" y="1627"/>
                    </a:cubicBezTo>
                    <a:cubicBezTo>
                      <a:pt x="392" y="1626"/>
                      <a:pt x="392" y="1626"/>
                      <a:pt x="392" y="1626"/>
                    </a:cubicBezTo>
                    <a:cubicBezTo>
                      <a:pt x="392" y="1626"/>
                      <a:pt x="392" y="1626"/>
                      <a:pt x="392" y="1626"/>
                    </a:cubicBezTo>
                    <a:cubicBezTo>
                      <a:pt x="391" y="1626"/>
                      <a:pt x="391" y="1626"/>
                      <a:pt x="391" y="1626"/>
                    </a:cubicBezTo>
                    <a:cubicBezTo>
                      <a:pt x="391" y="1626"/>
                      <a:pt x="391" y="1626"/>
                      <a:pt x="391" y="1626"/>
                    </a:cubicBezTo>
                    <a:cubicBezTo>
                      <a:pt x="391" y="1626"/>
                      <a:pt x="391" y="1626"/>
                      <a:pt x="391" y="1626"/>
                    </a:cubicBezTo>
                    <a:cubicBezTo>
                      <a:pt x="391" y="1625"/>
                      <a:pt x="391" y="1625"/>
                      <a:pt x="391" y="1625"/>
                    </a:cubicBezTo>
                    <a:cubicBezTo>
                      <a:pt x="393" y="1623"/>
                      <a:pt x="393" y="1623"/>
                      <a:pt x="393" y="1623"/>
                    </a:cubicBezTo>
                    <a:cubicBezTo>
                      <a:pt x="394" y="1622"/>
                      <a:pt x="394" y="1622"/>
                      <a:pt x="394" y="1622"/>
                    </a:cubicBezTo>
                    <a:cubicBezTo>
                      <a:pt x="395" y="1623"/>
                      <a:pt x="395" y="1623"/>
                      <a:pt x="395" y="1623"/>
                    </a:cubicBezTo>
                    <a:cubicBezTo>
                      <a:pt x="395" y="1623"/>
                      <a:pt x="395" y="1623"/>
                      <a:pt x="395" y="1623"/>
                    </a:cubicBezTo>
                    <a:cubicBezTo>
                      <a:pt x="397" y="1623"/>
                      <a:pt x="397" y="1623"/>
                      <a:pt x="397" y="1623"/>
                    </a:cubicBezTo>
                    <a:cubicBezTo>
                      <a:pt x="397" y="1623"/>
                      <a:pt x="397" y="1623"/>
                      <a:pt x="397" y="1623"/>
                    </a:cubicBezTo>
                    <a:cubicBezTo>
                      <a:pt x="397" y="1623"/>
                      <a:pt x="397" y="1623"/>
                      <a:pt x="397" y="1623"/>
                    </a:cubicBezTo>
                    <a:cubicBezTo>
                      <a:pt x="397" y="1622"/>
                      <a:pt x="397" y="1622"/>
                      <a:pt x="397" y="1622"/>
                    </a:cubicBezTo>
                    <a:cubicBezTo>
                      <a:pt x="397" y="1622"/>
                      <a:pt x="397" y="1622"/>
                      <a:pt x="397" y="1622"/>
                    </a:cubicBezTo>
                    <a:cubicBezTo>
                      <a:pt x="397" y="1622"/>
                      <a:pt x="397" y="1622"/>
                      <a:pt x="397" y="1622"/>
                    </a:cubicBezTo>
                    <a:cubicBezTo>
                      <a:pt x="398" y="1621"/>
                      <a:pt x="398" y="1621"/>
                      <a:pt x="398" y="1621"/>
                    </a:cubicBezTo>
                    <a:cubicBezTo>
                      <a:pt x="399" y="1622"/>
                      <a:pt x="399" y="1622"/>
                      <a:pt x="399" y="1622"/>
                    </a:cubicBezTo>
                    <a:cubicBezTo>
                      <a:pt x="399" y="1622"/>
                      <a:pt x="399" y="1622"/>
                      <a:pt x="399" y="1622"/>
                    </a:cubicBezTo>
                    <a:cubicBezTo>
                      <a:pt x="400" y="1622"/>
                      <a:pt x="400" y="1622"/>
                      <a:pt x="400" y="1622"/>
                    </a:cubicBezTo>
                    <a:cubicBezTo>
                      <a:pt x="401" y="1623"/>
                      <a:pt x="401" y="1623"/>
                      <a:pt x="401" y="1623"/>
                    </a:cubicBezTo>
                    <a:cubicBezTo>
                      <a:pt x="401" y="1623"/>
                      <a:pt x="401" y="1623"/>
                      <a:pt x="401" y="1623"/>
                    </a:cubicBezTo>
                    <a:cubicBezTo>
                      <a:pt x="402" y="1622"/>
                      <a:pt x="402" y="1622"/>
                      <a:pt x="402" y="1622"/>
                    </a:cubicBezTo>
                    <a:cubicBezTo>
                      <a:pt x="402" y="1622"/>
                      <a:pt x="402" y="1622"/>
                      <a:pt x="402" y="1622"/>
                    </a:cubicBezTo>
                    <a:cubicBezTo>
                      <a:pt x="402" y="1621"/>
                      <a:pt x="402" y="1621"/>
                      <a:pt x="402" y="1621"/>
                    </a:cubicBezTo>
                    <a:cubicBezTo>
                      <a:pt x="402" y="1621"/>
                      <a:pt x="402" y="1621"/>
                      <a:pt x="402" y="1621"/>
                    </a:cubicBezTo>
                    <a:cubicBezTo>
                      <a:pt x="401" y="1620"/>
                      <a:pt x="401" y="1620"/>
                      <a:pt x="401" y="1620"/>
                    </a:cubicBezTo>
                    <a:cubicBezTo>
                      <a:pt x="400" y="1620"/>
                      <a:pt x="400" y="1620"/>
                      <a:pt x="400" y="1620"/>
                    </a:cubicBezTo>
                    <a:cubicBezTo>
                      <a:pt x="400" y="1620"/>
                      <a:pt x="400" y="1620"/>
                      <a:pt x="400" y="1620"/>
                    </a:cubicBezTo>
                    <a:cubicBezTo>
                      <a:pt x="400" y="1620"/>
                      <a:pt x="400" y="1620"/>
                      <a:pt x="400" y="1620"/>
                    </a:cubicBezTo>
                    <a:cubicBezTo>
                      <a:pt x="399" y="1620"/>
                      <a:pt x="399" y="1620"/>
                      <a:pt x="399" y="1620"/>
                    </a:cubicBezTo>
                    <a:cubicBezTo>
                      <a:pt x="399" y="1620"/>
                      <a:pt x="399" y="1620"/>
                      <a:pt x="399" y="1620"/>
                    </a:cubicBezTo>
                    <a:cubicBezTo>
                      <a:pt x="399" y="1619"/>
                      <a:pt x="399" y="1619"/>
                      <a:pt x="399" y="1619"/>
                    </a:cubicBezTo>
                    <a:cubicBezTo>
                      <a:pt x="400" y="1619"/>
                      <a:pt x="400" y="1619"/>
                      <a:pt x="400" y="1619"/>
                    </a:cubicBezTo>
                    <a:cubicBezTo>
                      <a:pt x="401" y="1618"/>
                      <a:pt x="401" y="1618"/>
                      <a:pt x="401" y="1618"/>
                    </a:cubicBezTo>
                    <a:cubicBezTo>
                      <a:pt x="401" y="1618"/>
                      <a:pt x="401" y="1618"/>
                      <a:pt x="401" y="1618"/>
                    </a:cubicBezTo>
                    <a:cubicBezTo>
                      <a:pt x="401" y="1618"/>
                      <a:pt x="401" y="1618"/>
                      <a:pt x="401" y="1618"/>
                    </a:cubicBezTo>
                    <a:cubicBezTo>
                      <a:pt x="403" y="1617"/>
                      <a:pt x="403" y="1617"/>
                      <a:pt x="403" y="1617"/>
                    </a:cubicBezTo>
                    <a:cubicBezTo>
                      <a:pt x="404" y="1617"/>
                      <a:pt x="404" y="1617"/>
                      <a:pt x="404" y="1617"/>
                    </a:cubicBezTo>
                    <a:cubicBezTo>
                      <a:pt x="404" y="1617"/>
                      <a:pt x="404" y="1617"/>
                      <a:pt x="404" y="1617"/>
                    </a:cubicBezTo>
                    <a:cubicBezTo>
                      <a:pt x="404" y="1618"/>
                      <a:pt x="404" y="1618"/>
                      <a:pt x="404" y="1618"/>
                    </a:cubicBezTo>
                    <a:cubicBezTo>
                      <a:pt x="404" y="1618"/>
                      <a:pt x="404" y="1618"/>
                      <a:pt x="404" y="1618"/>
                    </a:cubicBezTo>
                    <a:cubicBezTo>
                      <a:pt x="404" y="1619"/>
                      <a:pt x="404" y="1619"/>
                      <a:pt x="404" y="1619"/>
                    </a:cubicBezTo>
                    <a:cubicBezTo>
                      <a:pt x="404" y="1619"/>
                      <a:pt x="404" y="1619"/>
                      <a:pt x="404" y="1619"/>
                    </a:cubicBezTo>
                    <a:cubicBezTo>
                      <a:pt x="405" y="1619"/>
                      <a:pt x="405" y="1619"/>
                      <a:pt x="405" y="1619"/>
                    </a:cubicBezTo>
                    <a:cubicBezTo>
                      <a:pt x="405" y="1619"/>
                      <a:pt x="405" y="1619"/>
                      <a:pt x="405" y="1619"/>
                    </a:cubicBezTo>
                    <a:cubicBezTo>
                      <a:pt x="406" y="1619"/>
                      <a:pt x="406" y="1619"/>
                      <a:pt x="406" y="1619"/>
                    </a:cubicBezTo>
                    <a:cubicBezTo>
                      <a:pt x="406" y="1619"/>
                      <a:pt x="406" y="1619"/>
                      <a:pt x="406" y="1619"/>
                    </a:cubicBezTo>
                    <a:cubicBezTo>
                      <a:pt x="406" y="1619"/>
                      <a:pt x="406" y="1619"/>
                      <a:pt x="406" y="1619"/>
                    </a:cubicBezTo>
                    <a:cubicBezTo>
                      <a:pt x="407" y="1619"/>
                      <a:pt x="407" y="1619"/>
                      <a:pt x="407" y="1619"/>
                    </a:cubicBezTo>
                    <a:cubicBezTo>
                      <a:pt x="408" y="1619"/>
                      <a:pt x="408" y="1619"/>
                      <a:pt x="408" y="1619"/>
                    </a:cubicBezTo>
                    <a:cubicBezTo>
                      <a:pt x="408" y="1619"/>
                      <a:pt x="408" y="1619"/>
                      <a:pt x="408" y="1619"/>
                    </a:cubicBezTo>
                    <a:cubicBezTo>
                      <a:pt x="408" y="1619"/>
                      <a:pt x="408" y="1619"/>
                      <a:pt x="408" y="1619"/>
                    </a:cubicBezTo>
                    <a:cubicBezTo>
                      <a:pt x="408" y="1619"/>
                      <a:pt x="408" y="1619"/>
                      <a:pt x="408" y="1619"/>
                    </a:cubicBezTo>
                    <a:cubicBezTo>
                      <a:pt x="408" y="1619"/>
                      <a:pt x="408" y="1619"/>
                      <a:pt x="408" y="1619"/>
                    </a:cubicBezTo>
                    <a:cubicBezTo>
                      <a:pt x="408" y="1618"/>
                      <a:pt x="408" y="1618"/>
                      <a:pt x="408" y="1618"/>
                    </a:cubicBezTo>
                    <a:cubicBezTo>
                      <a:pt x="408" y="1618"/>
                      <a:pt x="408" y="1618"/>
                      <a:pt x="408" y="1618"/>
                    </a:cubicBezTo>
                    <a:cubicBezTo>
                      <a:pt x="408" y="1618"/>
                      <a:pt x="408" y="1618"/>
                      <a:pt x="408" y="1618"/>
                    </a:cubicBezTo>
                    <a:cubicBezTo>
                      <a:pt x="407" y="1618"/>
                      <a:pt x="407" y="1618"/>
                      <a:pt x="407" y="1618"/>
                    </a:cubicBezTo>
                    <a:cubicBezTo>
                      <a:pt x="407" y="1617"/>
                      <a:pt x="407" y="1617"/>
                      <a:pt x="407" y="1617"/>
                    </a:cubicBezTo>
                    <a:cubicBezTo>
                      <a:pt x="407" y="1617"/>
                      <a:pt x="407" y="1617"/>
                      <a:pt x="407" y="1617"/>
                    </a:cubicBezTo>
                    <a:cubicBezTo>
                      <a:pt x="407" y="1616"/>
                      <a:pt x="407" y="1616"/>
                      <a:pt x="407" y="1616"/>
                    </a:cubicBezTo>
                    <a:cubicBezTo>
                      <a:pt x="407" y="1616"/>
                      <a:pt x="407" y="1616"/>
                      <a:pt x="407" y="1616"/>
                    </a:cubicBezTo>
                    <a:cubicBezTo>
                      <a:pt x="407" y="1615"/>
                      <a:pt x="407" y="1615"/>
                      <a:pt x="407" y="1615"/>
                    </a:cubicBezTo>
                    <a:cubicBezTo>
                      <a:pt x="408" y="1615"/>
                      <a:pt x="408" y="1615"/>
                      <a:pt x="408" y="1615"/>
                    </a:cubicBezTo>
                    <a:cubicBezTo>
                      <a:pt x="409" y="1615"/>
                      <a:pt x="409" y="1615"/>
                      <a:pt x="409" y="1615"/>
                    </a:cubicBezTo>
                    <a:cubicBezTo>
                      <a:pt x="409" y="1615"/>
                      <a:pt x="409" y="1615"/>
                      <a:pt x="409" y="1615"/>
                    </a:cubicBezTo>
                    <a:cubicBezTo>
                      <a:pt x="409" y="1614"/>
                      <a:pt x="409" y="1614"/>
                      <a:pt x="409" y="1614"/>
                    </a:cubicBezTo>
                    <a:cubicBezTo>
                      <a:pt x="409" y="1614"/>
                      <a:pt x="409" y="1614"/>
                      <a:pt x="409" y="1614"/>
                    </a:cubicBezTo>
                    <a:cubicBezTo>
                      <a:pt x="409" y="1614"/>
                      <a:pt x="409" y="1614"/>
                      <a:pt x="409" y="1614"/>
                    </a:cubicBezTo>
                    <a:cubicBezTo>
                      <a:pt x="408" y="1614"/>
                      <a:pt x="408" y="1614"/>
                      <a:pt x="408" y="1614"/>
                    </a:cubicBezTo>
                    <a:cubicBezTo>
                      <a:pt x="408" y="1613"/>
                      <a:pt x="408" y="1613"/>
                      <a:pt x="408" y="1613"/>
                    </a:cubicBezTo>
                    <a:cubicBezTo>
                      <a:pt x="408" y="1613"/>
                      <a:pt x="408" y="1613"/>
                      <a:pt x="408" y="1613"/>
                    </a:cubicBezTo>
                    <a:cubicBezTo>
                      <a:pt x="409" y="1612"/>
                      <a:pt x="409" y="1612"/>
                      <a:pt x="409" y="1612"/>
                    </a:cubicBezTo>
                    <a:cubicBezTo>
                      <a:pt x="409" y="1612"/>
                      <a:pt x="409" y="1612"/>
                      <a:pt x="409" y="1612"/>
                    </a:cubicBezTo>
                    <a:cubicBezTo>
                      <a:pt x="409" y="1612"/>
                      <a:pt x="409" y="1612"/>
                      <a:pt x="409" y="1612"/>
                    </a:cubicBezTo>
                    <a:cubicBezTo>
                      <a:pt x="410" y="1612"/>
                      <a:pt x="410" y="1612"/>
                      <a:pt x="410" y="1612"/>
                    </a:cubicBezTo>
                    <a:cubicBezTo>
                      <a:pt x="410" y="1612"/>
                      <a:pt x="410" y="1612"/>
                      <a:pt x="410" y="1612"/>
                    </a:cubicBezTo>
                    <a:cubicBezTo>
                      <a:pt x="411" y="1613"/>
                      <a:pt x="411" y="1613"/>
                      <a:pt x="411" y="1613"/>
                    </a:cubicBezTo>
                    <a:cubicBezTo>
                      <a:pt x="411" y="1613"/>
                      <a:pt x="411" y="1613"/>
                      <a:pt x="411" y="1613"/>
                    </a:cubicBezTo>
                    <a:cubicBezTo>
                      <a:pt x="411" y="1614"/>
                      <a:pt x="411" y="1614"/>
                      <a:pt x="411" y="1614"/>
                    </a:cubicBezTo>
                    <a:cubicBezTo>
                      <a:pt x="411" y="1614"/>
                      <a:pt x="411" y="1614"/>
                      <a:pt x="411" y="1614"/>
                    </a:cubicBezTo>
                    <a:cubicBezTo>
                      <a:pt x="413" y="1615"/>
                      <a:pt x="413" y="1615"/>
                      <a:pt x="413" y="1615"/>
                    </a:cubicBezTo>
                    <a:cubicBezTo>
                      <a:pt x="413" y="1615"/>
                      <a:pt x="413" y="1615"/>
                      <a:pt x="413" y="1615"/>
                    </a:cubicBezTo>
                    <a:cubicBezTo>
                      <a:pt x="413" y="1615"/>
                      <a:pt x="413" y="1615"/>
                      <a:pt x="413" y="1615"/>
                    </a:cubicBezTo>
                    <a:cubicBezTo>
                      <a:pt x="414" y="1615"/>
                      <a:pt x="414" y="1615"/>
                      <a:pt x="414" y="1615"/>
                    </a:cubicBezTo>
                    <a:cubicBezTo>
                      <a:pt x="414" y="1614"/>
                      <a:pt x="414" y="1614"/>
                      <a:pt x="414" y="1614"/>
                    </a:cubicBezTo>
                    <a:cubicBezTo>
                      <a:pt x="414" y="1614"/>
                      <a:pt x="414" y="1614"/>
                      <a:pt x="414" y="1614"/>
                    </a:cubicBezTo>
                    <a:cubicBezTo>
                      <a:pt x="413" y="1613"/>
                      <a:pt x="413" y="1613"/>
                      <a:pt x="413" y="1613"/>
                    </a:cubicBezTo>
                    <a:cubicBezTo>
                      <a:pt x="414" y="1613"/>
                      <a:pt x="414" y="1613"/>
                      <a:pt x="414" y="1613"/>
                    </a:cubicBezTo>
                    <a:cubicBezTo>
                      <a:pt x="415" y="1613"/>
                      <a:pt x="415" y="1613"/>
                      <a:pt x="415" y="1613"/>
                    </a:cubicBezTo>
                    <a:cubicBezTo>
                      <a:pt x="415" y="1612"/>
                      <a:pt x="415" y="1612"/>
                      <a:pt x="415" y="1612"/>
                    </a:cubicBezTo>
                    <a:cubicBezTo>
                      <a:pt x="415" y="1612"/>
                      <a:pt x="415" y="1612"/>
                      <a:pt x="415" y="1612"/>
                    </a:cubicBezTo>
                    <a:cubicBezTo>
                      <a:pt x="416" y="1611"/>
                      <a:pt x="416" y="1611"/>
                      <a:pt x="416" y="1611"/>
                    </a:cubicBezTo>
                    <a:cubicBezTo>
                      <a:pt x="416" y="1611"/>
                      <a:pt x="416" y="1611"/>
                      <a:pt x="416" y="1611"/>
                    </a:cubicBezTo>
                    <a:cubicBezTo>
                      <a:pt x="416" y="1611"/>
                      <a:pt x="416" y="1611"/>
                      <a:pt x="416" y="1611"/>
                    </a:cubicBezTo>
                    <a:cubicBezTo>
                      <a:pt x="417" y="1611"/>
                      <a:pt x="417" y="1611"/>
                      <a:pt x="417" y="1611"/>
                    </a:cubicBezTo>
                    <a:cubicBezTo>
                      <a:pt x="417" y="1610"/>
                      <a:pt x="417" y="1610"/>
                      <a:pt x="417" y="1610"/>
                    </a:cubicBezTo>
                    <a:cubicBezTo>
                      <a:pt x="417" y="1610"/>
                      <a:pt x="417" y="1610"/>
                      <a:pt x="417" y="1610"/>
                    </a:cubicBezTo>
                    <a:cubicBezTo>
                      <a:pt x="418" y="1610"/>
                      <a:pt x="418" y="1610"/>
                      <a:pt x="418" y="1610"/>
                    </a:cubicBezTo>
                    <a:cubicBezTo>
                      <a:pt x="418" y="1610"/>
                      <a:pt x="418" y="1610"/>
                      <a:pt x="418" y="1610"/>
                    </a:cubicBezTo>
                    <a:cubicBezTo>
                      <a:pt x="418" y="1610"/>
                      <a:pt x="418" y="1610"/>
                      <a:pt x="418" y="1610"/>
                    </a:cubicBezTo>
                    <a:cubicBezTo>
                      <a:pt x="418" y="1610"/>
                      <a:pt x="418" y="1610"/>
                      <a:pt x="418" y="1610"/>
                    </a:cubicBezTo>
                    <a:cubicBezTo>
                      <a:pt x="419" y="1612"/>
                      <a:pt x="419" y="1612"/>
                      <a:pt x="419" y="1612"/>
                    </a:cubicBezTo>
                    <a:cubicBezTo>
                      <a:pt x="419" y="1612"/>
                      <a:pt x="419" y="1612"/>
                      <a:pt x="419" y="1612"/>
                    </a:cubicBezTo>
                    <a:cubicBezTo>
                      <a:pt x="419" y="1611"/>
                      <a:pt x="419" y="1611"/>
                      <a:pt x="419" y="1611"/>
                    </a:cubicBezTo>
                    <a:cubicBezTo>
                      <a:pt x="420" y="1610"/>
                      <a:pt x="420" y="1610"/>
                      <a:pt x="420" y="1610"/>
                    </a:cubicBezTo>
                    <a:cubicBezTo>
                      <a:pt x="420" y="1610"/>
                      <a:pt x="420" y="1610"/>
                      <a:pt x="420" y="1610"/>
                    </a:cubicBezTo>
                    <a:cubicBezTo>
                      <a:pt x="420" y="1609"/>
                      <a:pt x="420" y="1609"/>
                      <a:pt x="420" y="1609"/>
                    </a:cubicBezTo>
                    <a:cubicBezTo>
                      <a:pt x="420" y="1609"/>
                      <a:pt x="420" y="1609"/>
                      <a:pt x="420" y="1609"/>
                    </a:cubicBezTo>
                    <a:cubicBezTo>
                      <a:pt x="420" y="1609"/>
                      <a:pt x="420" y="1609"/>
                      <a:pt x="420" y="1609"/>
                    </a:cubicBezTo>
                    <a:cubicBezTo>
                      <a:pt x="422" y="1609"/>
                      <a:pt x="422" y="1609"/>
                      <a:pt x="422" y="1609"/>
                    </a:cubicBezTo>
                    <a:cubicBezTo>
                      <a:pt x="423" y="1609"/>
                      <a:pt x="423" y="1609"/>
                      <a:pt x="423" y="1609"/>
                    </a:cubicBezTo>
                    <a:cubicBezTo>
                      <a:pt x="423" y="1609"/>
                      <a:pt x="423" y="1609"/>
                      <a:pt x="423" y="1609"/>
                    </a:cubicBezTo>
                    <a:cubicBezTo>
                      <a:pt x="423" y="1609"/>
                      <a:pt x="423" y="1609"/>
                      <a:pt x="423" y="1609"/>
                    </a:cubicBezTo>
                    <a:cubicBezTo>
                      <a:pt x="423" y="1608"/>
                      <a:pt x="423" y="1608"/>
                      <a:pt x="423" y="1608"/>
                    </a:cubicBezTo>
                    <a:cubicBezTo>
                      <a:pt x="424" y="1607"/>
                      <a:pt x="424" y="1607"/>
                      <a:pt x="424" y="1607"/>
                    </a:cubicBezTo>
                    <a:cubicBezTo>
                      <a:pt x="424" y="1607"/>
                      <a:pt x="424" y="1607"/>
                      <a:pt x="424" y="1607"/>
                    </a:cubicBezTo>
                    <a:cubicBezTo>
                      <a:pt x="424" y="1607"/>
                      <a:pt x="424" y="1607"/>
                      <a:pt x="424" y="1607"/>
                    </a:cubicBezTo>
                    <a:cubicBezTo>
                      <a:pt x="425" y="1606"/>
                      <a:pt x="425" y="1606"/>
                      <a:pt x="425" y="1606"/>
                    </a:cubicBezTo>
                    <a:cubicBezTo>
                      <a:pt x="425" y="1606"/>
                      <a:pt x="425" y="1606"/>
                      <a:pt x="425" y="1606"/>
                    </a:cubicBezTo>
                    <a:cubicBezTo>
                      <a:pt x="425" y="1605"/>
                      <a:pt x="425" y="1605"/>
                      <a:pt x="425" y="1605"/>
                    </a:cubicBezTo>
                    <a:cubicBezTo>
                      <a:pt x="425" y="1605"/>
                      <a:pt x="425" y="1605"/>
                      <a:pt x="425" y="1605"/>
                    </a:cubicBezTo>
                    <a:cubicBezTo>
                      <a:pt x="426" y="1605"/>
                      <a:pt x="426" y="1605"/>
                      <a:pt x="426" y="1605"/>
                    </a:cubicBezTo>
                    <a:cubicBezTo>
                      <a:pt x="427" y="1605"/>
                      <a:pt x="427" y="1605"/>
                      <a:pt x="427" y="1605"/>
                    </a:cubicBezTo>
                    <a:cubicBezTo>
                      <a:pt x="427" y="1604"/>
                      <a:pt x="427" y="1604"/>
                      <a:pt x="427" y="1604"/>
                    </a:cubicBezTo>
                    <a:cubicBezTo>
                      <a:pt x="427" y="1604"/>
                      <a:pt x="427" y="1604"/>
                      <a:pt x="427" y="1604"/>
                    </a:cubicBezTo>
                    <a:cubicBezTo>
                      <a:pt x="427" y="1603"/>
                      <a:pt x="427" y="1603"/>
                      <a:pt x="427" y="1603"/>
                    </a:cubicBezTo>
                    <a:cubicBezTo>
                      <a:pt x="427" y="1603"/>
                      <a:pt x="427" y="1603"/>
                      <a:pt x="427" y="1603"/>
                    </a:cubicBezTo>
                    <a:cubicBezTo>
                      <a:pt x="426" y="1603"/>
                      <a:pt x="426" y="1603"/>
                      <a:pt x="426" y="1603"/>
                    </a:cubicBezTo>
                    <a:cubicBezTo>
                      <a:pt x="426" y="1603"/>
                      <a:pt x="426" y="1603"/>
                      <a:pt x="426" y="1603"/>
                    </a:cubicBezTo>
                    <a:cubicBezTo>
                      <a:pt x="426" y="1602"/>
                      <a:pt x="426" y="1602"/>
                      <a:pt x="426" y="1602"/>
                    </a:cubicBezTo>
                    <a:cubicBezTo>
                      <a:pt x="426" y="1602"/>
                      <a:pt x="426" y="1602"/>
                      <a:pt x="426" y="1602"/>
                    </a:cubicBezTo>
                    <a:cubicBezTo>
                      <a:pt x="427" y="1601"/>
                      <a:pt x="427" y="1601"/>
                      <a:pt x="427" y="1601"/>
                    </a:cubicBezTo>
                    <a:cubicBezTo>
                      <a:pt x="427" y="1601"/>
                      <a:pt x="427" y="1601"/>
                      <a:pt x="427" y="1601"/>
                    </a:cubicBezTo>
                    <a:cubicBezTo>
                      <a:pt x="427" y="1602"/>
                      <a:pt x="427" y="1602"/>
                      <a:pt x="427" y="1602"/>
                    </a:cubicBezTo>
                    <a:cubicBezTo>
                      <a:pt x="427" y="1601"/>
                      <a:pt x="427" y="1601"/>
                      <a:pt x="427" y="1601"/>
                    </a:cubicBezTo>
                    <a:cubicBezTo>
                      <a:pt x="427" y="1600"/>
                      <a:pt x="427" y="1600"/>
                      <a:pt x="427" y="1600"/>
                    </a:cubicBezTo>
                    <a:cubicBezTo>
                      <a:pt x="427" y="1599"/>
                      <a:pt x="427" y="1599"/>
                      <a:pt x="427" y="1599"/>
                    </a:cubicBezTo>
                    <a:cubicBezTo>
                      <a:pt x="427" y="1599"/>
                      <a:pt x="427" y="1599"/>
                      <a:pt x="427" y="1599"/>
                    </a:cubicBezTo>
                    <a:cubicBezTo>
                      <a:pt x="426" y="1600"/>
                      <a:pt x="426" y="1600"/>
                      <a:pt x="426" y="1600"/>
                    </a:cubicBezTo>
                    <a:cubicBezTo>
                      <a:pt x="424" y="1600"/>
                      <a:pt x="424" y="1600"/>
                      <a:pt x="424" y="1600"/>
                    </a:cubicBezTo>
                    <a:cubicBezTo>
                      <a:pt x="424" y="1600"/>
                      <a:pt x="424" y="1600"/>
                      <a:pt x="424" y="1600"/>
                    </a:cubicBezTo>
                    <a:cubicBezTo>
                      <a:pt x="424" y="1600"/>
                      <a:pt x="424" y="1600"/>
                      <a:pt x="424" y="1600"/>
                    </a:cubicBezTo>
                    <a:cubicBezTo>
                      <a:pt x="424" y="1599"/>
                      <a:pt x="424" y="1599"/>
                      <a:pt x="424" y="1599"/>
                    </a:cubicBezTo>
                    <a:cubicBezTo>
                      <a:pt x="424" y="1599"/>
                      <a:pt x="424" y="1599"/>
                      <a:pt x="424" y="1599"/>
                    </a:cubicBezTo>
                    <a:cubicBezTo>
                      <a:pt x="424" y="1599"/>
                      <a:pt x="424" y="1599"/>
                      <a:pt x="424" y="1599"/>
                    </a:cubicBezTo>
                    <a:cubicBezTo>
                      <a:pt x="425" y="1599"/>
                      <a:pt x="425" y="1599"/>
                      <a:pt x="425" y="1599"/>
                    </a:cubicBezTo>
                    <a:cubicBezTo>
                      <a:pt x="427" y="1597"/>
                      <a:pt x="427" y="1597"/>
                      <a:pt x="427" y="1597"/>
                    </a:cubicBezTo>
                    <a:cubicBezTo>
                      <a:pt x="427" y="1597"/>
                      <a:pt x="427" y="1597"/>
                      <a:pt x="427" y="1597"/>
                    </a:cubicBezTo>
                    <a:cubicBezTo>
                      <a:pt x="427" y="1597"/>
                      <a:pt x="427" y="1597"/>
                      <a:pt x="427" y="1597"/>
                    </a:cubicBezTo>
                    <a:cubicBezTo>
                      <a:pt x="429" y="1596"/>
                      <a:pt x="429" y="1596"/>
                      <a:pt x="429" y="1596"/>
                    </a:cubicBezTo>
                    <a:cubicBezTo>
                      <a:pt x="429" y="1596"/>
                      <a:pt x="429" y="1596"/>
                      <a:pt x="429" y="1596"/>
                    </a:cubicBezTo>
                    <a:cubicBezTo>
                      <a:pt x="429" y="1595"/>
                      <a:pt x="429" y="1595"/>
                      <a:pt x="429" y="1595"/>
                    </a:cubicBezTo>
                    <a:cubicBezTo>
                      <a:pt x="429" y="1595"/>
                      <a:pt x="429" y="1595"/>
                      <a:pt x="429" y="1595"/>
                    </a:cubicBezTo>
                    <a:cubicBezTo>
                      <a:pt x="429" y="1595"/>
                      <a:pt x="429" y="1595"/>
                      <a:pt x="429" y="1595"/>
                    </a:cubicBezTo>
                    <a:cubicBezTo>
                      <a:pt x="430" y="1595"/>
                      <a:pt x="430" y="1595"/>
                      <a:pt x="430" y="1595"/>
                    </a:cubicBezTo>
                    <a:cubicBezTo>
                      <a:pt x="430" y="1595"/>
                      <a:pt x="430" y="1595"/>
                      <a:pt x="430" y="1595"/>
                    </a:cubicBezTo>
                    <a:cubicBezTo>
                      <a:pt x="431" y="1596"/>
                      <a:pt x="431" y="1596"/>
                      <a:pt x="431" y="1596"/>
                    </a:cubicBezTo>
                    <a:cubicBezTo>
                      <a:pt x="432" y="1596"/>
                      <a:pt x="432" y="1596"/>
                      <a:pt x="432" y="1596"/>
                    </a:cubicBezTo>
                    <a:cubicBezTo>
                      <a:pt x="432" y="1596"/>
                      <a:pt x="432" y="1596"/>
                      <a:pt x="432" y="1596"/>
                    </a:cubicBezTo>
                    <a:cubicBezTo>
                      <a:pt x="432" y="1596"/>
                      <a:pt x="432" y="1596"/>
                      <a:pt x="432" y="1596"/>
                    </a:cubicBezTo>
                    <a:cubicBezTo>
                      <a:pt x="432" y="1596"/>
                      <a:pt x="432" y="1596"/>
                      <a:pt x="432" y="1596"/>
                    </a:cubicBezTo>
                    <a:cubicBezTo>
                      <a:pt x="432" y="1595"/>
                      <a:pt x="432" y="1595"/>
                      <a:pt x="432" y="1595"/>
                    </a:cubicBezTo>
                    <a:cubicBezTo>
                      <a:pt x="432" y="1595"/>
                      <a:pt x="432" y="1595"/>
                      <a:pt x="432" y="1595"/>
                    </a:cubicBezTo>
                    <a:cubicBezTo>
                      <a:pt x="432" y="1594"/>
                      <a:pt x="432" y="1594"/>
                      <a:pt x="432" y="1594"/>
                    </a:cubicBezTo>
                    <a:cubicBezTo>
                      <a:pt x="432" y="1592"/>
                      <a:pt x="432" y="1592"/>
                      <a:pt x="432" y="1592"/>
                    </a:cubicBezTo>
                    <a:cubicBezTo>
                      <a:pt x="432" y="1592"/>
                      <a:pt x="432" y="1592"/>
                      <a:pt x="432" y="1592"/>
                    </a:cubicBezTo>
                    <a:cubicBezTo>
                      <a:pt x="433" y="1592"/>
                      <a:pt x="433" y="1592"/>
                      <a:pt x="433" y="1592"/>
                    </a:cubicBezTo>
                    <a:cubicBezTo>
                      <a:pt x="433" y="1592"/>
                      <a:pt x="433" y="1592"/>
                      <a:pt x="433" y="1592"/>
                    </a:cubicBezTo>
                    <a:cubicBezTo>
                      <a:pt x="433" y="1593"/>
                      <a:pt x="433" y="1593"/>
                      <a:pt x="433" y="1593"/>
                    </a:cubicBezTo>
                    <a:cubicBezTo>
                      <a:pt x="433" y="1593"/>
                      <a:pt x="433" y="1593"/>
                      <a:pt x="433" y="1593"/>
                    </a:cubicBezTo>
                    <a:cubicBezTo>
                      <a:pt x="434" y="1593"/>
                      <a:pt x="434" y="1593"/>
                      <a:pt x="434" y="1593"/>
                    </a:cubicBezTo>
                    <a:cubicBezTo>
                      <a:pt x="434" y="1593"/>
                      <a:pt x="434" y="1593"/>
                      <a:pt x="434" y="1593"/>
                    </a:cubicBezTo>
                    <a:cubicBezTo>
                      <a:pt x="434" y="1593"/>
                      <a:pt x="434" y="1593"/>
                      <a:pt x="434" y="1593"/>
                    </a:cubicBezTo>
                    <a:cubicBezTo>
                      <a:pt x="435" y="1593"/>
                      <a:pt x="435" y="1593"/>
                      <a:pt x="435" y="1593"/>
                    </a:cubicBezTo>
                    <a:cubicBezTo>
                      <a:pt x="436" y="1593"/>
                      <a:pt x="436" y="1593"/>
                      <a:pt x="436" y="1593"/>
                    </a:cubicBezTo>
                    <a:cubicBezTo>
                      <a:pt x="436" y="1593"/>
                      <a:pt x="436" y="1593"/>
                      <a:pt x="436" y="1593"/>
                    </a:cubicBezTo>
                    <a:cubicBezTo>
                      <a:pt x="437" y="1593"/>
                      <a:pt x="437" y="1593"/>
                      <a:pt x="437" y="1593"/>
                    </a:cubicBezTo>
                    <a:cubicBezTo>
                      <a:pt x="437" y="1593"/>
                      <a:pt x="437" y="1593"/>
                      <a:pt x="437" y="1593"/>
                    </a:cubicBezTo>
                    <a:cubicBezTo>
                      <a:pt x="437" y="1592"/>
                      <a:pt x="437" y="1592"/>
                      <a:pt x="437" y="1592"/>
                    </a:cubicBezTo>
                    <a:cubicBezTo>
                      <a:pt x="437" y="1591"/>
                      <a:pt x="437" y="1591"/>
                      <a:pt x="437" y="1591"/>
                    </a:cubicBezTo>
                    <a:cubicBezTo>
                      <a:pt x="437" y="1591"/>
                      <a:pt x="437" y="1591"/>
                      <a:pt x="437" y="1591"/>
                    </a:cubicBezTo>
                    <a:cubicBezTo>
                      <a:pt x="437" y="1591"/>
                      <a:pt x="437" y="1591"/>
                      <a:pt x="437" y="1591"/>
                    </a:cubicBezTo>
                    <a:cubicBezTo>
                      <a:pt x="437" y="1591"/>
                      <a:pt x="437" y="1591"/>
                      <a:pt x="437" y="1591"/>
                    </a:cubicBezTo>
                    <a:cubicBezTo>
                      <a:pt x="437" y="1590"/>
                      <a:pt x="437" y="1590"/>
                      <a:pt x="437" y="1590"/>
                    </a:cubicBezTo>
                    <a:cubicBezTo>
                      <a:pt x="439" y="1590"/>
                      <a:pt x="439" y="1590"/>
                      <a:pt x="439" y="1590"/>
                    </a:cubicBezTo>
                    <a:cubicBezTo>
                      <a:pt x="439" y="1589"/>
                      <a:pt x="439" y="1589"/>
                      <a:pt x="439" y="1589"/>
                    </a:cubicBezTo>
                    <a:cubicBezTo>
                      <a:pt x="439" y="1589"/>
                      <a:pt x="439" y="1589"/>
                      <a:pt x="439" y="1589"/>
                    </a:cubicBezTo>
                    <a:cubicBezTo>
                      <a:pt x="439" y="1588"/>
                      <a:pt x="439" y="1588"/>
                      <a:pt x="439" y="1588"/>
                    </a:cubicBezTo>
                    <a:cubicBezTo>
                      <a:pt x="439" y="1588"/>
                      <a:pt x="439" y="1588"/>
                      <a:pt x="439" y="1588"/>
                    </a:cubicBezTo>
                    <a:cubicBezTo>
                      <a:pt x="439" y="1586"/>
                      <a:pt x="439" y="1586"/>
                      <a:pt x="439" y="1586"/>
                    </a:cubicBezTo>
                    <a:cubicBezTo>
                      <a:pt x="439" y="1586"/>
                      <a:pt x="439" y="1586"/>
                      <a:pt x="439" y="1586"/>
                    </a:cubicBezTo>
                    <a:cubicBezTo>
                      <a:pt x="440" y="1586"/>
                      <a:pt x="440" y="1586"/>
                      <a:pt x="440" y="1586"/>
                    </a:cubicBezTo>
                    <a:cubicBezTo>
                      <a:pt x="440" y="1586"/>
                      <a:pt x="440" y="1586"/>
                      <a:pt x="440" y="1586"/>
                    </a:cubicBezTo>
                    <a:cubicBezTo>
                      <a:pt x="440" y="1586"/>
                      <a:pt x="440" y="1586"/>
                      <a:pt x="440" y="1586"/>
                    </a:cubicBezTo>
                    <a:cubicBezTo>
                      <a:pt x="440" y="1586"/>
                      <a:pt x="440" y="1586"/>
                      <a:pt x="440" y="1586"/>
                    </a:cubicBezTo>
                    <a:cubicBezTo>
                      <a:pt x="441" y="1587"/>
                      <a:pt x="441" y="1587"/>
                      <a:pt x="441" y="1587"/>
                    </a:cubicBezTo>
                    <a:cubicBezTo>
                      <a:pt x="441" y="1587"/>
                      <a:pt x="441" y="1587"/>
                      <a:pt x="441" y="1587"/>
                    </a:cubicBezTo>
                    <a:cubicBezTo>
                      <a:pt x="441" y="1587"/>
                      <a:pt x="441" y="1587"/>
                      <a:pt x="441" y="1587"/>
                    </a:cubicBezTo>
                    <a:cubicBezTo>
                      <a:pt x="443" y="1588"/>
                      <a:pt x="443" y="1588"/>
                      <a:pt x="443" y="1588"/>
                    </a:cubicBezTo>
                    <a:cubicBezTo>
                      <a:pt x="444" y="1588"/>
                      <a:pt x="444" y="1588"/>
                      <a:pt x="444" y="1588"/>
                    </a:cubicBezTo>
                    <a:cubicBezTo>
                      <a:pt x="444" y="1588"/>
                      <a:pt x="444" y="1588"/>
                      <a:pt x="444" y="1588"/>
                    </a:cubicBezTo>
                    <a:cubicBezTo>
                      <a:pt x="444" y="1588"/>
                      <a:pt x="444" y="1588"/>
                      <a:pt x="444" y="1588"/>
                    </a:cubicBezTo>
                    <a:cubicBezTo>
                      <a:pt x="444" y="1587"/>
                      <a:pt x="444" y="1587"/>
                      <a:pt x="444" y="1587"/>
                    </a:cubicBezTo>
                    <a:cubicBezTo>
                      <a:pt x="444" y="1587"/>
                      <a:pt x="444" y="1587"/>
                      <a:pt x="444" y="1587"/>
                    </a:cubicBezTo>
                    <a:cubicBezTo>
                      <a:pt x="443" y="1586"/>
                      <a:pt x="443" y="1586"/>
                      <a:pt x="443" y="1586"/>
                    </a:cubicBezTo>
                    <a:cubicBezTo>
                      <a:pt x="443" y="1586"/>
                      <a:pt x="443" y="1586"/>
                      <a:pt x="443" y="1586"/>
                    </a:cubicBezTo>
                    <a:cubicBezTo>
                      <a:pt x="443" y="1586"/>
                      <a:pt x="443" y="1586"/>
                      <a:pt x="443" y="1586"/>
                    </a:cubicBezTo>
                    <a:cubicBezTo>
                      <a:pt x="443" y="1585"/>
                      <a:pt x="443" y="1585"/>
                      <a:pt x="443" y="1585"/>
                    </a:cubicBezTo>
                    <a:cubicBezTo>
                      <a:pt x="443" y="1585"/>
                      <a:pt x="443" y="1585"/>
                      <a:pt x="443" y="1585"/>
                    </a:cubicBezTo>
                    <a:cubicBezTo>
                      <a:pt x="443" y="1585"/>
                      <a:pt x="443" y="1585"/>
                      <a:pt x="443" y="1585"/>
                    </a:cubicBezTo>
                    <a:cubicBezTo>
                      <a:pt x="444" y="1585"/>
                      <a:pt x="444" y="1585"/>
                      <a:pt x="444" y="1585"/>
                    </a:cubicBezTo>
                    <a:cubicBezTo>
                      <a:pt x="444" y="1585"/>
                      <a:pt x="444" y="1585"/>
                      <a:pt x="444" y="1585"/>
                    </a:cubicBezTo>
                    <a:cubicBezTo>
                      <a:pt x="444" y="1585"/>
                      <a:pt x="444" y="1585"/>
                      <a:pt x="444" y="1585"/>
                    </a:cubicBezTo>
                    <a:cubicBezTo>
                      <a:pt x="445" y="1585"/>
                      <a:pt x="445" y="1585"/>
                      <a:pt x="445" y="1585"/>
                    </a:cubicBezTo>
                    <a:cubicBezTo>
                      <a:pt x="445" y="1585"/>
                      <a:pt x="445" y="1585"/>
                      <a:pt x="445" y="1585"/>
                    </a:cubicBezTo>
                    <a:cubicBezTo>
                      <a:pt x="445" y="1585"/>
                      <a:pt x="445" y="1585"/>
                      <a:pt x="445" y="1585"/>
                    </a:cubicBezTo>
                    <a:cubicBezTo>
                      <a:pt x="446" y="1584"/>
                      <a:pt x="446" y="1584"/>
                      <a:pt x="446" y="1584"/>
                    </a:cubicBezTo>
                    <a:cubicBezTo>
                      <a:pt x="446" y="1584"/>
                      <a:pt x="446" y="1584"/>
                      <a:pt x="446" y="1584"/>
                    </a:cubicBezTo>
                    <a:cubicBezTo>
                      <a:pt x="446" y="1584"/>
                      <a:pt x="446" y="1584"/>
                      <a:pt x="446" y="1584"/>
                    </a:cubicBezTo>
                    <a:cubicBezTo>
                      <a:pt x="446" y="1584"/>
                      <a:pt x="446" y="1584"/>
                      <a:pt x="446" y="1584"/>
                    </a:cubicBezTo>
                    <a:cubicBezTo>
                      <a:pt x="447" y="1584"/>
                      <a:pt x="447" y="1584"/>
                      <a:pt x="447" y="1584"/>
                    </a:cubicBezTo>
                    <a:cubicBezTo>
                      <a:pt x="447" y="1584"/>
                      <a:pt x="447" y="1584"/>
                      <a:pt x="447" y="1584"/>
                    </a:cubicBezTo>
                    <a:cubicBezTo>
                      <a:pt x="448" y="1583"/>
                      <a:pt x="448" y="1583"/>
                      <a:pt x="448" y="1583"/>
                    </a:cubicBezTo>
                    <a:cubicBezTo>
                      <a:pt x="448" y="1583"/>
                      <a:pt x="448" y="1583"/>
                      <a:pt x="448" y="1583"/>
                    </a:cubicBezTo>
                    <a:cubicBezTo>
                      <a:pt x="447" y="1582"/>
                      <a:pt x="447" y="1582"/>
                      <a:pt x="447" y="1582"/>
                    </a:cubicBezTo>
                    <a:cubicBezTo>
                      <a:pt x="447" y="1582"/>
                      <a:pt x="447" y="1582"/>
                      <a:pt x="447" y="1582"/>
                    </a:cubicBezTo>
                    <a:cubicBezTo>
                      <a:pt x="447" y="1581"/>
                      <a:pt x="447" y="1581"/>
                      <a:pt x="447" y="1581"/>
                    </a:cubicBezTo>
                    <a:cubicBezTo>
                      <a:pt x="447" y="1581"/>
                      <a:pt x="447" y="1581"/>
                      <a:pt x="447" y="1581"/>
                    </a:cubicBezTo>
                    <a:cubicBezTo>
                      <a:pt x="448" y="1580"/>
                      <a:pt x="448" y="1580"/>
                      <a:pt x="448" y="1580"/>
                    </a:cubicBezTo>
                    <a:cubicBezTo>
                      <a:pt x="449" y="1579"/>
                      <a:pt x="449" y="1579"/>
                      <a:pt x="449" y="1579"/>
                    </a:cubicBezTo>
                    <a:cubicBezTo>
                      <a:pt x="449" y="1579"/>
                      <a:pt x="449" y="1579"/>
                      <a:pt x="449" y="1579"/>
                    </a:cubicBezTo>
                    <a:cubicBezTo>
                      <a:pt x="450" y="1579"/>
                      <a:pt x="450" y="1579"/>
                      <a:pt x="450" y="1579"/>
                    </a:cubicBezTo>
                    <a:cubicBezTo>
                      <a:pt x="450" y="1579"/>
                      <a:pt x="450" y="1579"/>
                      <a:pt x="450" y="1579"/>
                    </a:cubicBezTo>
                    <a:cubicBezTo>
                      <a:pt x="451" y="1579"/>
                      <a:pt x="451" y="1579"/>
                      <a:pt x="451" y="1579"/>
                    </a:cubicBezTo>
                    <a:cubicBezTo>
                      <a:pt x="451" y="1579"/>
                      <a:pt x="451" y="1579"/>
                      <a:pt x="451" y="1579"/>
                    </a:cubicBezTo>
                    <a:cubicBezTo>
                      <a:pt x="451" y="1580"/>
                      <a:pt x="451" y="1580"/>
                      <a:pt x="451" y="1580"/>
                    </a:cubicBezTo>
                    <a:cubicBezTo>
                      <a:pt x="452" y="1580"/>
                      <a:pt x="452" y="1580"/>
                      <a:pt x="452" y="1580"/>
                    </a:cubicBezTo>
                    <a:cubicBezTo>
                      <a:pt x="452" y="1580"/>
                      <a:pt x="452" y="1580"/>
                      <a:pt x="452" y="1580"/>
                    </a:cubicBezTo>
                    <a:cubicBezTo>
                      <a:pt x="452" y="1580"/>
                      <a:pt x="452" y="1580"/>
                      <a:pt x="452" y="1580"/>
                    </a:cubicBezTo>
                    <a:cubicBezTo>
                      <a:pt x="452" y="1580"/>
                      <a:pt x="452" y="1580"/>
                      <a:pt x="452" y="1580"/>
                    </a:cubicBezTo>
                    <a:cubicBezTo>
                      <a:pt x="453" y="1580"/>
                      <a:pt x="453" y="1580"/>
                      <a:pt x="453" y="1580"/>
                    </a:cubicBezTo>
                    <a:cubicBezTo>
                      <a:pt x="453" y="1579"/>
                      <a:pt x="453" y="1579"/>
                      <a:pt x="453" y="1579"/>
                    </a:cubicBezTo>
                    <a:cubicBezTo>
                      <a:pt x="453" y="1579"/>
                      <a:pt x="453" y="1579"/>
                      <a:pt x="453" y="1579"/>
                    </a:cubicBezTo>
                    <a:cubicBezTo>
                      <a:pt x="453" y="1579"/>
                      <a:pt x="453" y="1579"/>
                      <a:pt x="453" y="1579"/>
                    </a:cubicBezTo>
                    <a:cubicBezTo>
                      <a:pt x="453" y="1578"/>
                      <a:pt x="453" y="1578"/>
                      <a:pt x="453" y="1578"/>
                    </a:cubicBezTo>
                    <a:cubicBezTo>
                      <a:pt x="453" y="1578"/>
                      <a:pt x="453" y="1578"/>
                      <a:pt x="453" y="1578"/>
                    </a:cubicBezTo>
                    <a:cubicBezTo>
                      <a:pt x="454" y="1578"/>
                      <a:pt x="454" y="1578"/>
                      <a:pt x="454" y="1578"/>
                    </a:cubicBezTo>
                    <a:cubicBezTo>
                      <a:pt x="454" y="1578"/>
                      <a:pt x="454" y="1578"/>
                      <a:pt x="454" y="1578"/>
                    </a:cubicBezTo>
                    <a:cubicBezTo>
                      <a:pt x="454" y="1578"/>
                      <a:pt x="454" y="1578"/>
                      <a:pt x="454" y="1578"/>
                    </a:cubicBezTo>
                    <a:cubicBezTo>
                      <a:pt x="454" y="1578"/>
                      <a:pt x="454" y="1578"/>
                      <a:pt x="454" y="1578"/>
                    </a:cubicBezTo>
                    <a:cubicBezTo>
                      <a:pt x="454" y="1579"/>
                      <a:pt x="454" y="1579"/>
                      <a:pt x="454" y="1579"/>
                    </a:cubicBezTo>
                    <a:cubicBezTo>
                      <a:pt x="454" y="1579"/>
                      <a:pt x="454" y="1579"/>
                      <a:pt x="454" y="1579"/>
                    </a:cubicBezTo>
                    <a:cubicBezTo>
                      <a:pt x="455" y="1579"/>
                      <a:pt x="455" y="1579"/>
                      <a:pt x="455" y="1579"/>
                    </a:cubicBezTo>
                    <a:cubicBezTo>
                      <a:pt x="456" y="1579"/>
                      <a:pt x="456" y="1579"/>
                      <a:pt x="456" y="1579"/>
                    </a:cubicBezTo>
                    <a:cubicBezTo>
                      <a:pt x="456" y="1579"/>
                      <a:pt x="456" y="1579"/>
                      <a:pt x="456" y="1579"/>
                    </a:cubicBezTo>
                    <a:cubicBezTo>
                      <a:pt x="456" y="1579"/>
                      <a:pt x="456" y="1579"/>
                      <a:pt x="456" y="1579"/>
                    </a:cubicBezTo>
                    <a:cubicBezTo>
                      <a:pt x="456" y="1578"/>
                      <a:pt x="456" y="1578"/>
                      <a:pt x="456" y="1578"/>
                    </a:cubicBezTo>
                    <a:cubicBezTo>
                      <a:pt x="457" y="1578"/>
                      <a:pt x="457" y="1578"/>
                      <a:pt x="457" y="1578"/>
                    </a:cubicBezTo>
                    <a:cubicBezTo>
                      <a:pt x="457" y="1578"/>
                      <a:pt x="457" y="1578"/>
                      <a:pt x="457" y="1578"/>
                    </a:cubicBezTo>
                    <a:cubicBezTo>
                      <a:pt x="457" y="1578"/>
                      <a:pt x="457" y="1578"/>
                      <a:pt x="457" y="1578"/>
                    </a:cubicBezTo>
                    <a:cubicBezTo>
                      <a:pt x="457" y="1577"/>
                      <a:pt x="457" y="1577"/>
                      <a:pt x="457" y="1577"/>
                    </a:cubicBezTo>
                    <a:cubicBezTo>
                      <a:pt x="457" y="1577"/>
                      <a:pt x="457" y="1577"/>
                      <a:pt x="457" y="1577"/>
                    </a:cubicBezTo>
                    <a:cubicBezTo>
                      <a:pt x="457" y="1576"/>
                      <a:pt x="457" y="1576"/>
                      <a:pt x="457" y="1576"/>
                    </a:cubicBezTo>
                    <a:cubicBezTo>
                      <a:pt x="457" y="1576"/>
                      <a:pt x="457" y="1576"/>
                      <a:pt x="457" y="1576"/>
                    </a:cubicBezTo>
                    <a:cubicBezTo>
                      <a:pt x="457" y="1576"/>
                      <a:pt x="457" y="1576"/>
                      <a:pt x="457" y="1576"/>
                    </a:cubicBezTo>
                    <a:cubicBezTo>
                      <a:pt x="457" y="1576"/>
                      <a:pt x="457" y="1576"/>
                      <a:pt x="457" y="1576"/>
                    </a:cubicBezTo>
                    <a:cubicBezTo>
                      <a:pt x="458" y="1576"/>
                      <a:pt x="458" y="1576"/>
                      <a:pt x="458" y="1576"/>
                    </a:cubicBezTo>
                    <a:cubicBezTo>
                      <a:pt x="458" y="1577"/>
                      <a:pt x="458" y="1577"/>
                      <a:pt x="458" y="1577"/>
                    </a:cubicBezTo>
                    <a:cubicBezTo>
                      <a:pt x="459" y="1577"/>
                      <a:pt x="459" y="1577"/>
                      <a:pt x="459" y="1577"/>
                    </a:cubicBezTo>
                    <a:cubicBezTo>
                      <a:pt x="459" y="1577"/>
                      <a:pt x="459" y="1577"/>
                      <a:pt x="459" y="1577"/>
                    </a:cubicBezTo>
                    <a:cubicBezTo>
                      <a:pt x="459" y="1577"/>
                      <a:pt x="459" y="1577"/>
                      <a:pt x="459" y="1577"/>
                    </a:cubicBezTo>
                    <a:cubicBezTo>
                      <a:pt x="459" y="1577"/>
                      <a:pt x="459" y="1577"/>
                      <a:pt x="459" y="1577"/>
                    </a:cubicBezTo>
                    <a:cubicBezTo>
                      <a:pt x="459" y="1577"/>
                      <a:pt x="459" y="1577"/>
                      <a:pt x="459" y="1577"/>
                    </a:cubicBezTo>
                    <a:cubicBezTo>
                      <a:pt x="460" y="1576"/>
                      <a:pt x="460" y="1576"/>
                      <a:pt x="460" y="1576"/>
                    </a:cubicBezTo>
                    <a:cubicBezTo>
                      <a:pt x="460" y="1576"/>
                      <a:pt x="460" y="1576"/>
                      <a:pt x="460" y="1576"/>
                    </a:cubicBezTo>
                    <a:cubicBezTo>
                      <a:pt x="461" y="1576"/>
                      <a:pt x="461" y="1576"/>
                      <a:pt x="461" y="1576"/>
                    </a:cubicBezTo>
                    <a:cubicBezTo>
                      <a:pt x="461" y="1576"/>
                      <a:pt x="461" y="1576"/>
                      <a:pt x="461" y="1576"/>
                    </a:cubicBezTo>
                    <a:cubicBezTo>
                      <a:pt x="461" y="1576"/>
                      <a:pt x="461" y="1576"/>
                      <a:pt x="461" y="1576"/>
                    </a:cubicBezTo>
                    <a:cubicBezTo>
                      <a:pt x="461" y="1575"/>
                      <a:pt x="461" y="1575"/>
                      <a:pt x="461" y="1575"/>
                    </a:cubicBezTo>
                    <a:cubicBezTo>
                      <a:pt x="462" y="1574"/>
                      <a:pt x="462" y="1574"/>
                      <a:pt x="462" y="1574"/>
                    </a:cubicBezTo>
                    <a:cubicBezTo>
                      <a:pt x="462" y="1574"/>
                      <a:pt x="462" y="1574"/>
                      <a:pt x="462" y="1574"/>
                    </a:cubicBezTo>
                    <a:cubicBezTo>
                      <a:pt x="462" y="1574"/>
                      <a:pt x="462" y="1574"/>
                      <a:pt x="462" y="1574"/>
                    </a:cubicBezTo>
                    <a:cubicBezTo>
                      <a:pt x="462" y="1574"/>
                      <a:pt x="462" y="1574"/>
                      <a:pt x="462" y="1574"/>
                    </a:cubicBezTo>
                    <a:cubicBezTo>
                      <a:pt x="463" y="1572"/>
                      <a:pt x="463" y="1572"/>
                      <a:pt x="463" y="1572"/>
                    </a:cubicBezTo>
                    <a:cubicBezTo>
                      <a:pt x="463" y="1572"/>
                      <a:pt x="463" y="1572"/>
                      <a:pt x="463" y="1572"/>
                    </a:cubicBezTo>
                    <a:cubicBezTo>
                      <a:pt x="463" y="1572"/>
                      <a:pt x="463" y="1572"/>
                      <a:pt x="463" y="1572"/>
                    </a:cubicBezTo>
                    <a:cubicBezTo>
                      <a:pt x="462" y="1571"/>
                      <a:pt x="462" y="1571"/>
                      <a:pt x="462" y="1571"/>
                    </a:cubicBezTo>
                    <a:cubicBezTo>
                      <a:pt x="462" y="1570"/>
                      <a:pt x="462" y="1570"/>
                      <a:pt x="462" y="1570"/>
                    </a:cubicBezTo>
                    <a:cubicBezTo>
                      <a:pt x="462" y="1570"/>
                      <a:pt x="462" y="1570"/>
                      <a:pt x="462" y="1570"/>
                    </a:cubicBezTo>
                    <a:cubicBezTo>
                      <a:pt x="462" y="1570"/>
                      <a:pt x="462" y="1570"/>
                      <a:pt x="462" y="1570"/>
                    </a:cubicBezTo>
                    <a:cubicBezTo>
                      <a:pt x="462" y="1570"/>
                      <a:pt x="462" y="1570"/>
                      <a:pt x="462" y="1570"/>
                    </a:cubicBezTo>
                    <a:cubicBezTo>
                      <a:pt x="462" y="1569"/>
                      <a:pt x="462" y="1569"/>
                      <a:pt x="462" y="1569"/>
                    </a:cubicBezTo>
                    <a:cubicBezTo>
                      <a:pt x="462" y="1569"/>
                      <a:pt x="462" y="1569"/>
                      <a:pt x="462" y="1569"/>
                    </a:cubicBezTo>
                    <a:cubicBezTo>
                      <a:pt x="462" y="1569"/>
                      <a:pt x="462" y="1569"/>
                      <a:pt x="462" y="1569"/>
                    </a:cubicBezTo>
                    <a:cubicBezTo>
                      <a:pt x="462" y="1570"/>
                      <a:pt x="462" y="1570"/>
                      <a:pt x="462" y="1570"/>
                    </a:cubicBezTo>
                    <a:cubicBezTo>
                      <a:pt x="463" y="1570"/>
                      <a:pt x="463" y="1570"/>
                      <a:pt x="463" y="1570"/>
                    </a:cubicBezTo>
                    <a:cubicBezTo>
                      <a:pt x="464" y="1569"/>
                      <a:pt x="464" y="1569"/>
                      <a:pt x="464" y="1569"/>
                    </a:cubicBezTo>
                    <a:cubicBezTo>
                      <a:pt x="464" y="1569"/>
                      <a:pt x="464" y="1569"/>
                      <a:pt x="464" y="1569"/>
                    </a:cubicBezTo>
                    <a:cubicBezTo>
                      <a:pt x="464" y="1569"/>
                      <a:pt x="464" y="1569"/>
                      <a:pt x="464" y="1569"/>
                    </a:cubicBezTo>
                    <a:cubicBezTo>
                      <a:pt x="464" y="1569"/>
                      <a:pt x="464" y="1569"/>
                      <a:pt x="464" y="1569"/>
                    </a:cubicBezTo>
                    <a:cubicBezTo>
                      <a:pt x="464" y="1568"/>
                      <a:pt x="464" y="1568"/>
                      <a:pt x="464" y="1568"/>
                    </a:cubicBezTo>
                    <a:cubicBezTo>
                      <a:pt x="464" y="1568"/>
                      <a:pt x="464" y="1568"/>
                      <a:pt x="464" y="1568"/>
                    </a:cubicBezTo>
                    <a:cubicBezTo>
                      <a:pt x="464" y="1568"/>
                      <a:pt x="464" y="1568"/>
                      <a:pt x="464" y="1568"/>
                    </a:cubicBezTo>
                    <a:cubicBezTo>
                      <a:pt x="463" y="1567"/>
                      <a:pt x="463" y="1567"/>
                      <a:pt x="463" y="1567"/>
                    </a:cubicBezTo>
                    <a:cubicBezTo>
                      <a:pt x="463" y="1567"/>
                      <a:pt x="463" y="1567"/>
                      <a:pt x="463" y="1567"/>
                    </a:cubicBezTo>
                    <a:cubicBezTo>
                      <a:pt x="463" y="1567"/>
                      <a:pt x="463" y="1567"/>
                      <a:pt x="463" y="1567"/>
                    </a:cubicBezTo>
                    <a:cubicBezTo>
                      <a:pt x="463" y="1566"/>
                      <a:pt x="463" y="1566"/>
                      <a:pt x="463" y="1566"/>
                    </a:cubicBezTo>
                    <a:cubicBezTo>
                      <a:pt x="463" y="1566"/>
                      <a:pt x="463" y="1566"/>
                      <a:pt x="463" y="1566"/>
                    </a:cubicBezTo>
                    <a:cubicBezTo>
                      <a:pt x="464" y="1566"/>
                      <a:pt x="464" y="1566"/>
                      <a:pt x="464" y="1566"/>
                    </a:cubicBezTo>
                    <a:cubicBezTo>
                      <a:pt x="464" y="1566"/>
                      <a:pt x="464" y="1566"/>
                      <a:pt x="464" y="1566"/>
                    </a:cubicBezTo>
                    <a:cubicBezTo>
                      <a:pt x="464" y="1566"/>
                      <a:pt x="464" y="1566"/>
                      <a:pt x="464" y="1566"/>
                    </a:cubicBezTo>
                    <a:cubicBezTo>
                      <a:pt x="464" y="1566"/>
                      <a:pt x="464" y="1566"/>
                      <a:pt x="464" y="1566"/>
                    </a:cubicBezTo>
                    <a:cubicBezTo>
                      <a:pt x="465" y="1566"/>
                      <a:pt x="465" y="1566"/>
                      <a:pt x="465" y="1566"/>
                    </a:cubicBezTo>
                    <a:cubicBezTo>
                      <a:pt x="465" y="1566"/>
                      <a:pt x="465" y="1566"/>
                      <a:pt x="465" y="1566"/>
                    </a:cubicBezTo>
                    <a:cubicBezTo>
                      <a:pt x="465" y="1565"/>
                      <a:pt x="465" y="1565"/>
                      <a:pt x="465" y="1565"/>
                    </a:cubicBezTo>
                    <a:cubicBezTo>
                      <a:pt x="465" y="1565"/>
                      <a:pt x="465" y="1565"/>
                      <a:pt x="465" y="1565"/>
                    </a:cubicBezTo>
                    <a:cubicBezTo>
                      <a:pt x="466" y="1565"/>
                      <a:pt x="466" y="1565"/>
                      <a:pt x="466" y="1565"/>
                    </a:cubicBezTo>
                    <a:cubicBezTo>
                      <a:pt x="466" y="1565"/>
                      <a:pt x="466" y="1565"/>
                      <a:pt x="466" y="1565"/>
                    </a:cubicBezTo>
                    <a:cubicBezTo>
                      <a:pt x="466" y="1564"/>
                      <a:pt x="466" y="1564"/>
                      <a:pt x="466" y="1564"/>
                    </a:cubicBezTo>
                    <a:cubicBezTo>
                      <a:pt x="466" y="1563"/>
                      <a:pt x="466" y="1563"/>
                      <a:pt x="466" y="1563"/>
                    </a:cubicBezTo>
                    <a:cubicBezTo>
                      <a:pt x="466" y="1562"/>
                      <a:pt x="466" y="1562"/>
                      <a:pt x="466" y="1562"/>
                    </a:cubicBezTo>
                    <a:cubicBezTo>
                      <a:pt x="466" y="1562"/>
                      <a:pt x="466" y="1562"/>
                      <a:pt x="466" y="1562"/>
                    </a:cubicBezTo>
                    <a:cubicBezTo>
                      <a:pt x="467" y="1562"/>
                      <a:pt x="467" y="1562"/>
                      <a:pt x="467" y="1562"/>
                    </a:cubicBezTo>
                    <a:cubicBezTo>
                      <a:pt x="467" y="1562"/>
                      <a:pt x="467" y="1562"/>
                      <a:pt x="467" y="1562"/>
                    </a:cubicBezTo>
                    <a:cubicBezTo>
                      <a:pt x="467" y="1562"/>
                      <a:pt x="467" y="1562"/>
                      <a:pt x="467" y="1562"/>
                    </a:cubicBezTo>
                    <a:cubicBezTo>
                      <a:pt x="468" y="1562"/>
                      <a:pt x="468" y="1562"/>
                      <a:pt x="468" y="1562"/>
                    </a:cubicBezTo>
                    <a:cubicBezTo>
                      <a:pt x="468" y="1562"/>
                      <a:pt x="468" y="1562"/>
                      <a:pt x="468" y="1562"/>
                    </a:cubicBezTo>
                    <a:cubicBezTo>
                      <a:pt x="469" y="1562"/>
                      <a:pt x="469" y="1562"/>
                      <a:pt x="469" y="1562"/>
                    </a:cubicBezTo>
                    <a:cubicBezTo>
                      <a:pt x="470" y="1562"/>
                      <a:pt x="470" y="1562"/>
                      <a:pt x="470" y="1562"/>
                    </a:cubicBezTo>
                    <a:cubicBezTo>
                      <a:pt x="471" y="1561"/>
                      <a:pt x="471" y="1561"/>
                      <a:pt x="471" y="1561"/>
                    </a:cubicBezTo>
                    <a:cubicBezTo>
                      <a:pt x="471" y="1561"/>
                      <a:pt x="471" y="1561"/>
                      <a:pt x="471" y="1561"/>
                    </a:cubicBezTo>
                    <a:cubicBezTo>
                      <a:pt x="471" y="1561"/>
                      <a:pt x="471" y="1561"/>
                      <a:pt x="471" y="1561"/>
                    </a:cubicBezTo>
                    <a:cubicBezTo>
                      <a:pt x="471" y="1560"/>
                      <a:pt x="471" y="1560"/>
                      <a:pt x="471" y="1560"/>
                    </a:cubicBezTo>
                    <a:cubicBezTo>
                      <a:pt x="471" y="1560"/>
                      <a:pt x="471" y="1560"/>
                      <a:pt x="471" y="1560"/>
                    </a:cubicBezTo>
                    <a:cubicBezTo>
                      <a:pt x="472" y="1559"/>
                      <a:pt x="472" y="1559"/>
                      <a:pt x="472" y="1559"/>
                    </a:cubicBezTo>
                    <a:cubicBezTo>
                      <a:pt x="473" y="1559"/>
                      <a:pt x="473" y="1559"/>
                      <a:pt x="473" y="1559"/>
                    </a:cubicBezTo>
                    <a:cubicBezTo>
                      <a:pt x="473" y="1559"/>
                      <a:pt x="473" y="1559"/>
                      <a:pt x="473" y="1559"/>
                    </a:cubicBezTo>
                    <a:cubicBezTo>
                      <a:pt x="473" y="1558"/>
                      <a:pt x="473" y="1558"/>
                      <a:pt x="473" y="1558"/>
                    </a:cubicBezTo>
                    <a:cubicBezTo>
                      <a:pt x="474" y="1557"/>
                      <a:pt x="474" y="1557"/>
                      <a:pt x="474" y="1557"/>
                    </a:cubicBezTo>
                    <a:cubicBezTo>
                      <a:pt x="474" y="1557"/>
                      <a:pt x="474" y="1557"/>
                      <a:pt x="474" y="1557"/>
                    </a:cubicBezTo>
                    <a:cubicBezTo>
                      <a:pt x="474" y="1556"/>
                      <a:pt x="474" y="1556"/>
                      <a:pt x="474" y="1556"/>
                    </a:cubicBezTo>
                    <a:cubicBezTo>
                      <a:pt x="474" y="1556"/>
                      <a:pt x="474" y="1556"/>
                      <a:pt x="474" y="1556"/>
                    </a:cubicBezTo>
                    <a:cubicBezTo>
                      <a:pt x="474" y="1555"/>
                      <a:pt x="474" y="1555"/>
                      <a:pt x="474" y="1555"/>
                    </a:cubicBezTo>
                    <a:cubicBezTo>
                      <a:pt x="474" y="1555"/>
                      <a:pt x="474" y="1555"/>
                      <a:pt x="474" y="1555"/>
                    </a:cubicBezTo>
                    <a:cubicBezTo>
                      <a:pt x="474" y="1555"/>
                      <a:pt x="474" y="1555"/>
                      <a:pt x="474" y="1555"/>
                    </a:cubicBezTo>
                    <a:cubicBezTo>
                      <a:pt x="475" y="1555"/>
                      <a:pt x="475" y="1555"/>
                      <a:pt x="475" y="1555"/>
                    </a:cubicBezTo>
                    <a:cubicBezTo>
                      <a:pt x="475" y="1555"/>
                      <a:pt x="475" y="1555"/>
                      <a:pt x="475" y="1555"/>
                    </a:cubicBezTo>
                    <a:cubicBezTo>
                      <a:pt x="475" y="1555"/>
                      <a:pt x="475" y="1555"/>
                      <a:pt x="475" y="1555"/>
                    </a:cubicBezTo>
                    <a:cubicBezTo>
                      <a:pt x="476" y="1555"/>
                      <a:pt x="476" y="1555"/>
                      <a:pt x="476" y="1555"/>
                    </a:cubicBezTo>
                    <a:cubicBezTo>
                      <a:pt x="476" y="1555"/>
                      <a:pt x="476" y="1555"/>
                      <a:pt x="476" y="1555"/>
                    </a:cubicBezTo>
                    <a:cubicBezTo>
                      <a:pt x="475" y="1555"/>
                      <a:pt x="475" y="1555"/>
                      <a:pt x="475" y="1555"/>
                    </a:cubicBezTo>
                    <a:cubicBezTo>
                      <a:pt x="475" y="1555"/>
                      <a:pt x="475" y="1555"/>
                      <a:pt x="475" y="1555"/>
                    </a:cubicBezTo>
                    <a:cubicBezTo>
                      <a:pt x="475" y="1554"/>
                      <a:pt x="475" y="1554"/>
                      <a:pt x="475" y="1554"/>
                    </a:cubicBezTo>
                    <a:cubicBezTo>
                      <a:pt x="475" y="1554"/>
                      <a:pt x="475" y="1554"/>
                      <a:pt x="475" y="1554"/>
                    </a:cubicBezTo>
                    <a:cubicBezTo>
                      <a:pt x="475" y="1553"/>
                      <a:pt x="475" y="1553"/>
                      <a:pt x="475" y="1553"/>
                    </a:cubicBezTo>
                    <a:cubicBezTo>
                      <a:pt x="475" y="1553"/>
                      <a:pt x="475" y="1553"/>
                      <a:pt x="475" y="1553"/>
                    </a:cubicBezTo>
                    <a:cubicBezTo>
                      <a:pt x="474" y="1553"/>
                      <a:pt x="474" y="1553"/>
                      <a:pt x="474" y="1553"/>
                    </a:cubicBezTo>
                    <a:cubicBezTo>
                      <a:pt x="474" y="1553"/>
                      <a:pt x="474" y="1553"/>
                      <a:pt x="474" y="1553"/>
                    </a:cubicBezTo>
                    <a:cubicBezTo>
                      <a:pt x="474" y="1552"/>
                      <a:pt x="474" y="1552"/>
                      <a:pt x="474" y="1552"/>
                    </a:cubicBezTo>
                    <a:cubicBezTo>
                      <a:pt x="474" y="1552"/>
                      <a:pt x="474" y="1552"/>
                      <a:pt x="474" y="1552"/>
                    </a:cubicBezTo>
                    <a:cubicBezTo>
                      <a:pt x="473" y="1552"/>
                      <a:pt x="473" y="1552"/>
                      <a:pt x="473" y="1552"/>
                    </a:cubicBezTo>
                    <a:cubicBezTo>
                      <a:pt x="473" y="1551"/>
                      <a:pt x="473" y="1551"/>
                      <a:pt x="473" y="1551"/>
                    </a:cubicBezTo>
                    <a:cubicBezTo>
                      <a:pt x="473" y="1551"/>
                      <a:pt x="473" y="1551"/>
                      <a:pt x="473" y="1551"/>
                    </a:cubicBezTo>
                    <a:cubicBezTo>
                      <a:pt x="472" y="1551"/>
                      <a:pt x="472" y="1551"/>
                      <a:pt x="472" y="1551"/>
                    </a:cubicBezTo>
                    <a:cubicBezTo>
                      <a:pt x="472" y="1551"/>
                      <a:pt x="472" y="1551"/>
                      <a:pt x="472" y="1551"/>
                    </a:cubicBezTo>
                    <a:cubicBezTo>
                      <a:pt x="472" y="1551"/>
                      <a:pt x="472" y="1551"/>
                      <a:pt x="472" y="1551"/>
                    </a:cubicBezTo>
                    <a:cubicBezTo>
                      <a:pt x="471" y="1551"/>
                      <a:pt x="471" y="1551"/>
                      <a:pt x="471" y="1551"/>
                    </a:cubicBezTo>
                    <a:cubicBezTo>
                      <a:pt x="471" y="1551"/>
                      <a:pt x="471" y="1551"/>
                      <a:pt x="471" y="1551"/>
                    </a:cubicBezTo>
                    <a:cubicBezTo>
                      <a:pt x="470" y="1550"/>
                      <a:pt x="470" y="1550"/>
                      <a:pt x="470" y="1550"/>
                    </a:cubicBezTo>
                    <a:cubicBezTo>
                      <a:pt x="470" y="1550"/>
                      <a:pt x="470" y="1550"/>
                      <a:pt x="470" y="1550"/>
                    </a:cubicBezTo>
                    <a:cubicBezTo>
                      <a:pt x="469" y="1548"/>
                      <a:pt x="469" y="1548"/>
                      <a:pt x="469" y="1548"/>
                    </a:cubicBezTo>
                    <a:cubicBezTo>
                      <a:pt x="468" y="1549"/>
                      <a:pt x="468" y="1549"/>
                      <a:pt x="468" y="1549"/>
                    </a:cubicBezTo>
                    <a:cubicBezTo>
                      <a:pt x="468" y="1549"/>
                      <a:pt x="468" y="1549"/>
                      <a:pt x="468" y="1549"/>
                    </a:cubicBezTo>
                    <a:cubicBezTo>
                      <a:pt x="467" y="1548"/>
                      <a:pt x="467" y="1548"/>
                      <a:pt x="467" y="1548"/>
                    </a:cubicBezTo>
                    <a:cubicBezTo>
                      <a:pt x="467" y="1549"/>
                      <a:pt x="467" y="1549"/>
                      <a:pt x="467" y="1549"/>
                    </a:cubicBezTo>
                    <a:cubicBezTo>
                      <a:pt x="467" y="1549"/>
                      <a:pt x="467" y="1549"/>
                      <a:pt x="467" y="1549"/>
                    </a:cubicBezTo>
                    <a:cubicBezTo>
                      <a:pt x="467" y="1549"/>
                      <a:pt x="467" y="1549"/>
                      <a:pt x="467" y="1549"/>
                    </a:cubicBezTo>
                    <a:cubicBezTo>
                      <a:pt x="465" y="1549"/>
                      <a:pt x="465" y="1549"/>
                      <a:pt x="465" y="1549"/>
                    </a:cubicBezTo>
                    <a:cubicBezTo>
                      <a:pt x="465" y="1548"/>
                      <a:pt x="465" y="1548"/>
                      <a:pt x="465" y="1548"/>
                    </a:cubicBezTo>
                    <a:cubicBezTo>
                      <a:pt x="464" y="1548"/>
                      <a:pt x="464" y="1548"/>
                      <a:pt x="464" y="1548"/>
                    </a:cubicBezTo>
                    <a:cubicBezTo>
                      <a:pt x="464" y="1548"/>
                      <a:pt x="464" y="1548"/>
                      <a:pt x="464" y="1548"/>
                    </a:cubicBezTo>
                    <a:cubicBezTo>
                      <a:pt x="464" y="1548"/>
                      <a:pt x="464" y="1548"/>
                      <a:pt x="464" y="1548"/>
                    </a:cubicBezTo>
                    <a:cubicBezTo>
                      <a:pt x="463" y="1549"/>
                      <a:pt x="463" y="1549"/>
                      <a:pt x="463" y="1549"/>
                    </a:cubicBezTo>
                    <a:cubicBezTo>
                      <a:pt x="462" y="1550"/>
                      <a:pt x="462" y="1550"/>
                      <a:pt x="462" y="1550"/>
                    </a:cubicBezTo>
                    <a:cubicBezTo>
                      <a:pt x="462" y="1550"/>
                      <a:pt x="462" y="1550"/>
                      <a:pt x="462" y="1550"/>
                    </a:cubicBezTo>
                    <a:cubicBezTo>
                      <a:pt x="462" y="1550"/>
                      <a:pt x="462" y="1550"/>
                      <a:pt x="462" y="1550"/>
                    </a:cubicBezTo>
                    <a:cubicBezTo>
                      <a:pt x="462" y="1550"/>
                      <a:pt x="462" y="1550"/>
                      <a:pt x="462" y="1550"/>
                    </a:cubicBezTo>
                    <a:cubicBezTo>
                      <a:pt x="462" y="1549"/>
                      <a:pt x="462" y="1549"/>
                      <a:pt x="462" y="1549"/>
                    </a:cubicBezTo>
                    <a:cubicBezTo>
                      <a:pt x="461" y="1549"/>
                      <a:pt x="461" y="1549"/>
                      <a:pt x="461" y="1549"/>
                    </a:cubicBezTo>
                    <a:cubicBezTo>
                      <a:pt x="461" y="1548"/>
                      <a:pt x="461" y="1548"/>
                      <a:pt x="461" y="1548"/>
                    </a:cubicBezTo>
                    <a:cubicBezTo>
                      <a:pt x="462" y="1548"/>
                      <a:pt x="462" y="1548"/>
                      <a:pt x="462" y="1548"/>
                    </a:cubicBezTo>
                    <a:cubicBezTo>
                      <a:pt x="462" y="1548"/>
                      <a:pt x="462" y="1548"/>
                      <a:pt x="462" y="1548"/>
                    </a:cubicBezTo>
                    <a:cubicBezTo>
                      <a:pt x="462" y="1548"/>
                      <a:pt x="462" y="1548"/>
                      <a:pt x="462" y="1548"/>
                    </a:cubicBezTo>
                    <a:cubicBezTo>
                      <a:pt x="462" y="1547"/>
                      <a:pt x="462" y="1547"/>
                      <a:pt x="462" y="1547"/>
                    </a:cubicBezTo>
                    <a:cubicBezTo>
                      <a:pt x="461" y="1547"/>
                      <a:pt x="461" y="1547"/>
                      <a:pt x="461" y="1547"/>
                    </a:cubicBezTo>
                    <a:cubicBezTo>
                      <a:pt x="461" y="1547"/>
                      <a:pt x="461" y="1547"/>
                      <a:pt x="461" y="1547"/>
                    </a:cubicBezTo>
                    <a:cubicBezTo>
                      <a:pt x="460" y="1547"/>
                      <a:pt x="460" y="1547"/>
                      <a:pt x="460" y="1547"/>
                    </a:cubicBezTo>
                    <a:cubicBezTo>
                      <a:pt x="460" y="1547"/>
                      <a:pt x="460" y="1547"/>
                      <a:pt x="460" y="1547"/>
                    </a:cubicBezTo>
                    <a:cubicBezTo>
                      <a:pt x="460" y="1546"/>
                      <a:pt x="460" y="1546"/>
                      <a:pt x="460" y="1546"/>
                    </a:cubicBezTo>
                    <a:cubicBezTo>
                      <a:pt x="461" y="1546"/>
                      <a:pt x="461" y="1546"/>
                      <a:pt x="461" y="1546"/>
                    </a:cubicBezTo>
                    <a:cubicBezTo>
                      <a:pt x="461" y="1546"/>
                      <a:pt x="461" y="1546"/>
                      <a:pt x="461" y="1546"/>
                    </a:cubicBezTo>
                    <a:cubicBezTo>
                      <a:pt x="462" y="1546"/>
                      <a:pt x="462" y="1546"/>
                      <a:pt x="462" y="1546"/>
                    </a:cubicBezTo>
                    <a:cubicBezTo>
                      <a:pt x="462" y="1544"/>
                      <a:pt x="462" y="1544"/>
                      <a:pt x="462" y="1544"/>
                    </a:cubicBezTo>
                    <a:cubicBezTo>
                      <a:pt x="462" y="1543"/>
                      <a:pt x="462" y="1543"/>
                      <a:pt x="462" y="1543"/>
                    </a:cubicBezTo>
                    <a:cubicBezTo>
                      <a:pt x="463" y="1542"/>
                      <a:pt x="463" y="1542"/>
                      <a:pt x="463" y="1542"/>
                    </a:cubicBezTo>
                    <a:cubicBezTo>
                      <a:pt x="463" y="1542"/>
                      <a:pt x="463" y="1542"/>
                      <a:pt x="463" y="1542"/>
                    </a:cubicBezTo>
                    <a:cubicBezTo>
                      <a:pt x="463" y="1541"/>
                      <a:pt x="463" y="1541"/>
                      <a:pt x="463" y="1541"/>
                    </a:cubicBezTo>
                    <a:cubicBezTo>
                      <a:pt x="464" y="1541"/>
                      <a:pt x="464" y="1541"/>
                      <a:pt x="464" y="1541"/>
                    </a:cubicBezTo>
                    <a:cubicBezTo>
                      <a:pt x="464" y="1541"/>
                      <a:pt x="464" y="1541"/>
                      <a:pt x="464" y="1541"/>
                    </a:cubicBezTo>
                    <a:cubicBezTo>
                      <a:pt x="463" y="1541"/>
                      <a:pt x="463" y="1541"/>
                      <a:pt x="463" y="1541"/>
                    </a:cubicBezTo>
                    <a:cubicBezTo>
                      <a:pt x="463" y="1540"/>
                      <a:pt x="463" y="1540"/>
                      <a:pt x="463" y="1540"/>
                    </a:cubicBezTo>
                    <a:cubicBezTo>
                      <a:pt x="463" y="1540"/>
                      <a:pt x="463" y="1540"/>
                      <a:pt x="463" y="1540"/>
                    </a:cubicBezTo>
                    <a:cubicBezTo>
                      <a:pt x="463" y="1540"/>
                      <a:pt x="463" y="1540"/>
                      <a:pt x="463" y="1540"/>
                    </a:cubicBezTo>
                    <a:cubicBezTo>
                      <a:pt x="463" y="1540"/>
                      <a:pt x="463" y="1540"/>
                      <a:pt x="463" y="1540"/>
                    </a:cubicBezTo>
                    <a:cubicBezTo>
                      <a:pt x="464" y="1539"/>
                      <a:pt x="464" y="1539"/>
                      <a:pt x="464" y="1539"/>
                    </a:cubicBezTo>
                    <a:cubicBezTo>
                      <a:pt x="464" y="1539"/>
                      <a:pt x="464" y="1539"/>
                      <a:pt x="464" y="1539"/>
                    </a:cubicBezTo>
                    <a:cubicBezTo>
                      <a:pt x="464" y="1539"/>
                      <a:pt x="464" y="1539"/>
                      <a:pt x="464" y="1539"/>
                    </a:cubicBezTo>
                    <a:cubicBezTo>
                      <a:pt x="464" y="1539"/>
                      <a:pt x="464" y="1539"/>
                      <a:pt x="464" y="1539"/>
                    </a:cubicBezTo>
                    <a:cubicBezTo>
                      <a:pt x="464" y="1539"/>
                      <a:pt x="464" y="1539"/>
                      <a:pt x="464" y="1539"/>
                    </a:cubicBezTo>
                    <a:cubicBezTo>
                      <a:pt x="465" y="1539"/>
                      <a:pt x="465" y="1539"/>
                      <a:pt x="465" y="1539"/>
                    </a:cubicBezTo>
                    <a:cubicBezTo>
                      <a:pt x="465" y="1539"/>
                      <a:pt x="465" y="1539"/>
                      <a:pt x="465" y="1539"/>
                    </a:cubicBezTo>
                    <a:cubicBezTo>
                      <a:pt x="465" y="1539"/>
                      <a:pt x="465" y="1539"/>
                      <a:pt x="465" y="1539"/>
                    </a:cubicBezTo>
                    <a:cubicBezTo>
                      <a:pt x="466" y="1538"/>
                      <a:pt x="466" y="1538"/>
                      <a:pt x="466" y="1538"/>
                    </a:cubicBezTo>
                    <a:cubicBezTo>
                      <a:pt x="466" y="1538"/>
                      <a:pt x="466" y="1538"/>
                      <a:pt x="466" y="1538"/>
                    </a:cubicBezTo>
                    <a:cubicBezTo>
                      <a:pt x="466" y="1538"/>
                      <a:pt x="466" y="1538"/>
                      <a:pt x="466" y="1538"/>
                    </a:cubicBezTo>
                    <a:cubicBezTo>
                      <a:pt x="467" y="1538"/>
                      <a:pt x="467" y="1538"/>
                      <a:pt x="467" y="1538"/>
                    </a:cubicBezTo>
                    <a:cubicBezTo>
                      <a:pt x="467" y="1538"/>
                      <a:pt x="467" y="1538"/>
                      <a:pt x="467" y="1538"/>
                    </a:cubicBezTo>
                    <a:cubicBezTo>
                      <a:pt x="468" y="1538"/>
                      <a:pt x="468" y="1538"/>
                      <a:pt x="468" y="1538"/>
                    </a:cubicBezTo>
                    <a:cubicBezTo>
                      <a:pt x="468" y="1538"/>
                      <a:pt x="468" y="1538"/>
                      <a:pt x="468" y="1538"/>
                    </a:cubicBezTo>
                    <a:cubicBezTo>
                      <a:pt x="469" y="1537"/>
                      <a:pt x="469" y="1537"/>
                      <a:pt x="469" y="1537"/>
                    </a:cubicBezTo>
                    <a:cubicBezTo>
                      <a:pt x="469" y="1536"/>
                      <a:pt x="469" y="1536"/>
                      <a:pt x="469" y="1536"/>
                    </a:cubicBezTo>
                    <a:cubicBezTo>
                      <a:pt x="468" y="1536"/>
                      <a:pt x="468" y="1536"/>
                      <a:pt x="468" y="1536"/>
                    </a:cubicBezTo>
                    <a:cubicBezTo>
                      <a:pt x="468" y="1535"/>
                      <a:pt x="468" y="1535"/>
                      <a:pt x="468" y="1535"/>
                    </a:cubicBezTo>
                    <a:cubicBezTo>
                      <a:pt x="468" y="1534"/>
                      <a:pt x="468" y="1534"/>
                      <a:pt x="468" y="1534"/>
                    </a:cubicBezTo>
                    <a:cubicBezTo>
                      <a:pt x="469" y="1534"/>
                      <a:pt x="469" y="1534"/>
                      <a:pt x="469" y="1534"/>
                    </a:cubicBezTo>
                    <a:cubicBezTo>
                      <a:pt x="470" y="1534"/>
                      <a:pt x="470" y="1534"/>
                      <a:pt x="470" y="1534"/>
                    </a:cubicBezTo>
                    <a:cubicBezTo>
                      <a:pt x="470" y="1534"/>
                      <a:pt x="470" y="1534"/>
                      <a:pt x="470" y="1534"/>
                    </a:cubicBezTo>
                    <a:cubicBezTo>
                      <a:pt x="470" y="1534"/>
                      <a:pt x="470" y="1534"/>
                      <a:pt x="470" y="1534"/>
                    </a:cubicBezTo>
                    <a:cubicBezTo>
                      <a:pt x="471" y="1534"/>
                      <a:pt x="471" y="1534"/>
                      <a:pt x="471" y="1534"/>
                    </a:cubicBezTo>
                    <a:cubicBezTo>
                      <a:pt x="471" y="1534"/>
                      <a:pt x="471" y="1534"/>
                      <a:pt x="471" y="1534"/>
                    </a:cubicBezTo>
                    <a:cubicBezTo>
                      <a:pt x="471" y="1533"/>
                      <a:pt x="471" y="1533"/>
                      <a:pt x="471" y="1533"/>
                    </a:cubicBezTo>
                    <a:cubicBezTo>
                      <a:pt x="471" y="1533"/>
                      <a:pt x="471" y="1533"/>
                      <a:pt x="471" y="1533"/>
                    </a:cubicBezTo>
                    <a:cubicBezTo>
                      <a:pt x="471" y="1533"/>
                      <a:pt x="471" y="1533"/>
                      <a:pt x="471" y="1533"/>
                    </a:cubicBezTo>
                    <a:cubicBezTo>
                      <a:pt x="471" y="1533"/>
                      <a:pt x="471" y="1533"/>
                      <a:pt x="471" y="1533"/>
                    </a:cubicBezTo>
                    <a:cubicBezTo>
                      <a:pt x="470" y="1532"/>
                      <a:pt x="470" y="1532"/>
                      <a:pt x="470" y="1532"/>
                    </a:cubicBezTo>
                    <a:cubicBezTo>
                      <a:pt x="470" y="1532"/>
                      <a:pt x="470" y="1532"/>
                      <a:pt x="470" y="1532"/>
                    </a:cubicBezTo>
                    <a:cubicBezTo>
                      <a:pt x="470" y="1532"/>
                      <a:pt x="470" y="1532"/>
                      <a:pt x="470" y="1532"/>
                    </a:cubicBezTo>
                    <a:cubicBezTo>
                      <a:pt x="471" y="1531"/>
                      <a:pt x="471" y="1531"/>
                      <a:pt x="471" y="1531"/>
                    </a:cubicBezTo>
                    <a:cubicBezTo>
                      <a:pt x="471" y="1532"/>
                      <a:pt x="471" y="1532"/>
                      <a:pt x="471" y="1532"/>
                    </a:cubicBezTo>
                    <a:cubicBezTo>
                      <a:pt x="471" y="1532"/>
                      <a:pt x="471" y="1532"/>
                      <a:pt x="471" y="1532"/>
                    </a:cubicBezTo>
                    <a:cubicBezTo>
                      <a:pt x="472" y="1532"/>
                      <a:pt x="472" y="1532"/>
                      <a:pt x="472" y="1532"/>
                    </a:cubicBezTo>
                    <a:cubicBezTo>
                      <a:pt x="472" y="1531"/>
                      <a:pt x="472" y="1531"/>
                      <a:pt x="472" y="1531"/>
                    </a:cubicBezTo>
                    <a:cubicBezTo>
                      <a:pt x="473" y="1530"/>
                      <a:pt x="473" y="1530"/>
                      <a:pt x="473" y="1530"/>
                    </a:cubicBezTo>
                    <a:cubicBezTo>
                      <a:pt x="473" y="1530"/>
                      <a:pt x="473" y="1530"/>
                      <a:pt x="473" y="1530"/>
                    </a:cubicBezTo>
                    <a:cubicBezTo>
                      <a:pt x="473" y="1529"/>
                      <a:pt x="473" y="1529"/>
                      <a:pt x="473" y="1529"/>
                    </a:cubicBezTo>
                    <a:cubicBezTo>
                      <a:pt x="473" y="1529"/>
                      <a:pt x="473" y="1529"/>
                      <a:pt x="473" y="1529"/>
                    </a:cubicBezTo>
                    <a:cubicBezTo>
                      <a:pt x="472" y="1529"/>
                      <a:pt x="472" y="1529"/>
                      <a:pt x="472" y="1529"/>
                    </a:cubicBezTo>
                    <a:cubicBezTo>
                      <a:pt x="472" y="1528"/>
                      <a:pt x="472" y="1528"/>
                      <a:pt x="472" y="1528"/>
                    </a:cubicBezTo>
                    <a:cubicBezTo>
                      <a:pt x="472" y="1527"/>
                      <a:pt x="472" y="1527"/>
                      <a:pt x="472" y="1527"/>
                    </a:cubicBezTo>
                    <a:cubicBezTo>
                      <a:pt x="473" y="1527"/>
                      <a:pt x="473" y="1527"/>
                      <a:pt x="473" y="1527"/>
                    </a:cubicBezTo>
                    <a:cubicBezTo>
                      <a:pt x="474" y="1529"/>
                      <a:pt x="474" y="1529"/>
                      <a:pt x="474" y="1529"/>
                    </a:cubicBezTo>
                    <a:cubicBezTo>
                      <a:pt x="474" y="1530"/>
                      <a:pt x="474" y="1530"/>
                      <a:pt x="474" y="1530"/>
                    </a:cubicBezTo>
                    <a:cubicBezTo>
                      <a:pt x="473" y="1531"/>
                      <a:pt x="473" y="1531"/>
                      <a:pt x="473" y="1531"/>
                    </a:cubicBezTo>
                    <a:cubicBezTo>
                      <a:pt x="473" y="1531"/>
                      <a:pt x="473" y="1531"/>
                      <a:pt x="473" y="1531"/>
                    </a:cubicBezTo>
                    <a:cubicBezTo>
                      <a:pt x="473" y="1531"/>
                      <a:pt x="473" y="1531"/>
                      <a:pt x="473" y="1531"/>
                    </a:cubicBezTo>
                    <a:cubicBezTo>
                      <a:pt x="473" y="1532"/>
                      <a:pt x="473" y="1532"/>
                      <a:pt x="473" y="1532"/>
                    </a:cubicBezTo>
                    <a:cubicBezTo>
                      <a:pt x="473" y="1532"/>
                      <a:pt x="473" y="1532"/>
                      <a:pt x="473" y="1532"/>
                    </a:cubicBezTo>
                    <a:cubicBezTo>
                      <a:pt x="473" y="1532"/>
                      <a:pt x="473" y="1532"/>
                      <a:pt x="473" y="1532"/>
                    </a:cubicBezTo>
                    <a:cubicBezTo>
                      <a:pt x="474" y="1532"/>
                      <a:pt x="474" y="1532"/>
                      <a:pt x="474" y="1532"/>
                    </a:cubicBezTo>
                    <a:cubicBezTo>
                      <a:pt x="474" y="1532"/>
                      <a:pt x="474" y="1532"/>
                      <a:pt x="474" y="1532"/>
                    </a:cubicBezTo>
                    <a:cubicBezTo>
                      <a:pt x="474" y="1532"/>
                      <a:pt x="474" y="1532"/>
                      <a:pt x="474" y="1532"/>
                    </a:cubicBezTo>
                    <a:cubicBezTo>
                      <a:pt x="474" y="1532"/>
                      <a:pt x="474" y="1532"/>
                      <a:pt x="474" y="1532"/>
                    </a:cubicBezTo>
                    <a:cubicBezTo>
                      <a:pt x="475" y="1532"/>
                      <a:pt x="475" y="1532"/>
                      <a:pt x="475" y="1532"/>
                    </a:cubicBezTo>
                    <a:cubicBezTo>
                      <a:pt x="475" y="1532"/>
                      <a:pt x="475" y="1532"/>
                      <a:pt x="475" y="1532"/>
                    </a:cubicBezTo>
                    <a:cubicBezTo>
                      <a:pt x="475" y="1532"/>
                      <a:pt x="475" y="1532"/>
                      <a:pt x="475" y="1532"/>
                    </a:cubicBezTo>
                    <a:cubicBezTo>
                      <a:pt x="475" y="1531"/>
                      <a:pt x="475" y="1531"/>
                      <a:pt x="475" y="1531"/>
                    </a:cubicBezTo>
                    <a:cubicBezTo>
                      <a:pt x="475" y="1531"/>
                      <a:pt x="475" y="1531"/>
                      <a:pt x="475" y="1531"/>
                    </a:cubicBezTo>
                    <a:cubicBezTo>
                      <a:pt x="475" y="1531"/>
                      <a:pt x="475" y="1531"/>
                      <a:pt x="475" y="1531"/>
                    </a:cubicBezTo>
                    <a:cubicBezTo>
                      <a:pt x="475" y="1531"/>
                      <a:pt x="475" y="1531"/>
                      <a:pt x="475" y="1531"/>
                    </a:cubicBezTo>
                    <a:cubicBezTo>
                      <a:pt x="475" y="1532"/>
                      <a:pt x="475" y="1532"/>
                      <a:pt x="475" y="1532"/>
                    </a:cubicBezTo>
                    <a:cubicBezTo>
                      <a:pt x="476" y="1532"/>
                      <a:pt x="476" y="1532"/>
                      <a:pt x="476" y="1532"/>
                    </a:cubicBezTo>
                    <a:cubicBezTo>
                      <a:pt x="476" y="1532"/>
                      <a:pt x="476" y="1532"/>
                      <a:pt x="476" y="1532"/>
                    </a:cubicBezTo>
                    <a:cubicBezTo>
                      <a:pt x="476" y="1532"/>
                      <a:pt x="476" y="1532"/>
                      <a:pt x="476" y="1532"/>
                    </a:cubicBezTo>
                    <a:cubicBezTo>
                      <a:pt x="476" y="1532"/>
                      <a:pt x="476" y="1532"/>
                      <a:pt x="476" y="1532"/>
                    </a:cubicBezTo>
                    <a:cubicBezTo>
                      <a:pt x="477" y="1531"/>
                      <a:pt x="477" y="1531"/>
                      <a:pt x="477" y="1531"/>
                    </a:cubicBezTo>
                    <a:cubicBezTo>
                      <a:pt x="477" y="1531"/>
                      <a:pt x="477" y="1531"/>
                      <a:pt x="477" y="1531"/>
                    </a:cubicBezTo>
                    <a:cubicBezTo>
                      <a:pt x="478" y="1531"/>
                      <a:pt x="478" y="1531"/>
                      <a:pt x="478" y="1531"/>
                    </a:cubicBezTo>
                    <a:cubicBezTo>
                      <a:pt x="478" y="1530"/>
                      <a:pt x="478" y="1530"/>
                      <a:pt x="478" y="1530"/>
                    </a:cubicBezTo>
                    <a:cubicBezTo>
                      <a:pt x="478" y="1530"/>
                      <a:pt x="478" y="1530"/>
                      <a:pt x="478" y="1530"/>
                    </a:cubicBezTo>
                    <a:cubicBezTo>
                      <a:pt x="479" y="1529"/>
                      <a:pt x="479" y="1529"/>
                      <a:pt x="479" y="1529"/>
                    </a:cubicBezTo>
                    <a:cubicBezTo>
                      <a:pt x="479" y="1527"/>
                      <a:pt x="479" y="1527"/>
                      <a:pt x="479" y="1527"/>
                    </a:cubicBezTo>
                    <a:cubicBezTo>
                      <a:pt x="479" y="1527"/>
                      <a:pt x="479" y="1527"/>
                      <a:pt x="479" y="1527"/>
                    </a:cubicBezTo>
                    <a:cubicBezTo>
                      <a:pt x="479" y="1527"/>
                      <a:pt x="479" y="1527"/>
                      <a:pt x="479" y="1527"/>
                    </a:cubicBezTo>
                    <a:cubicBezTo>
                      <a:pt x="479" y="1527"/>
                      <a:pt x="479" y="1527"/>
                      <a:pt x="479" y="1527"/>
                    </a:cubicBezTo>
                    <a:cubicBezTo>
                      <a:pt x="479" y="1526"/>
                      <a:pt x="479" y="1526"/>
                      <a:pt x="479" y="1526"/>
                    </a:cubicBezTo>
                    <a:cubicBezTo>
                      <a:pt x="479" y="1526"/>
                      <a:pt x="479" y="1526"/>
                      <a:pt x="479" y="1526"/>
                    </a:cubicBezTo>
                    <a:cubicBezTo>
                      <a:pt x="479" y="1526"/>
                      <a:pt x="479" y="1526"/>
                      <a:pt x="479" y="1526"/>
                    </a:cubicBezTo>
                    <a:cubicBezTo>
                      <a:pt x="478" y="1526"/>
                      <a:pt x="478" y="1526"/>
                      <a:pt x="478" y="1526"/>
                    </a:cubicBezTo>
                    <a:cubicBezTo>
                      <a:pt x="478" y="1527"/>
                      <a:pt x="478" y="1527"/>
                      <a:pt x="478" y="1527"/>
                    </a:cubicBezTo>
                    <a:cubicBezTo>
                      <a:pt x="477" y="1527"/>
                      <a:pt x="477" y="1527"/>
                      <a:pt x="477" y="1527"/>
                    </a:cubicBezTo>
                    <a:cubicBezTo>
                      <a:pt x="477" y="1526"/>
                      <a:pt x="477" y="1526"/>
                      <a:pt x="477" y="1526"/>
                    </a:cubicBezTo>
                    <a:cubicBezTo>
                      <a:pt x="476" y="1526"/>
                      <a:pt x="476" y="1526"/>
                      <a:pt x="476" y="1526"/>
                    </a:cubicBezTo>
                    <a:cubicBezTo>
                      <a:pt x="476" y="1526"/>
                      <a:pt x="476" y="1526"/>
                      <a:pt x="476" y="1526"/>
                    </a:cubicBezTo>
                    <a:cubicBezTo>
                      <a:pt x="476" y="1526"/>
                      <a:pt x="476" y="1526"/>
                      <a:pt x="476" y="1526"/>
                    </a:cubicBezTo>
                    <a:cubicBezTo>
                      <a:pt x="475" y="1527"/>
                      <a:pt x="475" y="1527"/>
                      <a:pt x="475" y="1527"/>
                    </a:cubicBezTo>
                    <a:cubicBezTo>
                      <a:pt x="475" y="1527"/>
                      <a:pt x="475" y="1527"/>
                      <a:pt x="475" y="1527"/>
                    </a:cubicBezTo>
                    <a:cubicBezTo>
                      <a:pt x="475" y="1526"/>
                      <a:pt x="475" y="1526"/>
                      <a:pt x="475" y="1526"/>
                    </a:cubicBezTo>
                    <a:cubicBezTo>
                      <a:pt x="475" y="1526"/>
                      <a:pt x="475" y="1526"/>
                      <a:pt x="475" y="1526"/>
                    </a:cubicBezTo>
                    <a:cubicBezTo>
                      <a:pt x="476" y="1525"/>
                      <a:pt x="476" y="1525"/>
                      <a:pt x="476" y="1525"/>
                    </a:cubicBezTo>
                    <a:cubicBezTo>
                      <a:pt x="477" y="1525"/>
                      <a:pt x="477" y="1525"/>
                      <a:pt x="477" y="1525"/>
                    </a:cubicBezTo>
                    <a:cubicBezTo>
                      <a:pt x="478" y="1525"/>
                      <a:pt x="478" y="1525"/>
                      <a:pt x="478" y="1525"/>
                    </a:cubicBezTo>
                    <a:cubicBezTo>
                      <a:pt x="478" y="1525"/>
                      <a:pt x="478" y="1525"/>
                      <a:pt x="478" y="1525"/>
                    </a:cubicBezTo>
                    <a:cubicBezTo>
                      <a:pt x="479" y="1524"/>
                      <a:pt x="479" y="1524"/>
                      <a:pt x="479" y="1524"/>
                    </a:cubicBezTo>
                    <a:cubicBezTo>
                      <a:pt x="479" y="1524"/>
                      <a:pt x="479" y="1524"/>
                      <a:pt x="479" y="1524"/>
                    </a:cubicBezTo>
                    <a:cubicBezTo>
                      <a:pt x="480" y="1525"/>
                      <a:pt x="480" y="1525"/>
                      <a:pt x="480" y="1525"/>
                    </a:cubicBezTo>
                    <a:cubicBezTo>
                      <a:pt x="480" y="1525"/>
                      <a:pt x="480" y="1525"/>
                      <a:pt x="480" y="1525"/>
                    </a:cubicBezTo>
                    <a:cubicBezTo>
                      <a:pt x="481" y="1525"/>
                      <a:pt x="481" y="1525"/>
                      <a:pt x="481" y="1525"/>
                    </a:cubicBezTo>
                    <a:cubicBezTo>
                      <a:pt x="481" y="1525"/>
                      <a:pt x="481" y="1525"/>
                      <a:pt x="481" y="1525"/>
                    </a:cubicBezTo>
                    <a:cubicBezTo>
                      <a:pt x="481" y="1525"/>
                      <a:pt x="481" y="1525"/>
                      <a:pt x="481" y="1525"/>
                    </a:cubicBezTo>
                    <a:cubicBezTo>
                      <a:pt x="482" y="1525"/>
                      <a:pt x="482" y="1525"/>
                      <a:pt x="482" y="1525"/>
                    </a:cubicBezTo>
                    <a:cubicBezTo>
                      <a:pt x="482" y="1524"/>
                      <a:pt x="482" y="1524"/>
                      <a:pt x="482" y="1524"/>
                    </a:cubicBezTo>
                    <a:cubicBezTo>
                      <a:pt x="482" y="1524"/>
                      <a:pt x="482" y="1524"/>
                      <a:pt x="482" y="1524"/>
                    </a:cubicBezTo>
                    <a:cubicBezTo>
                      <a:pt x="483" y="1524"/>
                      <a:pt x="483" y="1524"/>
                      <a:pt x="483" y="1524"/>
                    </a:cubicBezTo>
                    <a:cubicBezTo>
                      <a:pt x="484" y="1523"/>
                      <a:pt x="484" y="1523"/>
                      <a:pt x="484" y="1523"/>
                    </a:cubicBezTo>
                    <a:cubicBezTo>
                      <a:pt x="484" y="1523"/>
                      <a:pt x="484" y="1523"/>
                      <a:pt x="484" y="1523"/>
                    </a:cubicBezTo>
                    <a:cubicBezTo>
                      <a:pt x="484" y="1522"/>
                      <a:pt x="484" y="1522"/>
                      <a:pt x="484" y="1522"/>
                    </a:cubicBezTo>
                    <a:cubicBezTo>
                      <a:pt x="484" y="1521"/>
                      <a:pt x="484" y="1521"/>
                      <a:pt x="484" y="1521"/>
                    </a:cubicBezTo>
                    <a:cubicBezTo>
                      <a:pt x="485" y="1521"/>
                      <a:pt x="485" y="1521"/>
                      <a:pt x="485" y="1521"/>
                    </a:cubicBezTo>
                    <a:cubicBezTo>
                      <a:pt x="485" y="1520"/>
                      <a:pt x="485" y="1520"/>
                      <a:pt x="485" y="1520"/>
                    </a:cubicBezTo>
                    <a:cubicBezTo>
                      <a:pt x="485" y="1520"/>
                      <a:pt x="485" y="1520"/>
                      <a:pt x="485" y="1520"/>
                    </a:cubicBezTo>
                    <a:cubicBezTo>
                      <a:pt x="485" y="1520"/>
                      <a:pt x="485" y="1520"/>
                      <a:pt x="485" y="1520"/>
                    </a:cubicBezTo>
                    <a:cubicBezTo>
                      <a:pt x="485" y="1520"/>
                      <a:pt x="485" y="1520"/>
                      <a:pt x="485" y="1520"/>
                    </a:cubicBezTo>
                    <a:cubicBezTo>
                      <a:pt x="485" y="1519"/>
                      <a:pt x="485" y="1519"/>
                      <a:pt x="485" y="1519"/>
                    </a:cubicBezTo>
                    <a:cubicBezTo>
                      <a:pt x="485" y="1519"/>
                      <a:pt x="485" y="1519"/>
                      <a:pt x="485" y="1519"/>
                    </a:cubicBezTo>
                    <a:cubicBezTo>
                      <a:pt x="485" y="1518"/>
                      <a:pt x="485" y="1518"/>
                      <a:pt x="485" y="1518"/>
                    </a:cubicBezTo>
                    <a:cubicBezTo>
                      <a:pt x="485" y="1518"/>
                      <a:pt x="485" y="1518"/>
                      <a:pt x="485" y="1518"/>
                    </a:cubicBezTo>
                    <a:cubicBezTo>
                      <a:pt x="484" y="1517"/>
                      <a:pt x="484" y="1517"/>
                      <a:pt x="484" y="1517"/>
                    </a:cubicBezTo>
                    <a:cubicBezTo>
                      <a:pt x="484" y="1517"/>
                      <a:pt x="484" y="1517"/>
                      <a:pt x="484" y="1517"/>
                    </a:cubicBezTo>
                    <a:cubicBezTo>
                      <a:pt x="484" y="1516"/>
                      <a:pt x="484" y="1516"/>
                      <a:pt x="484" y="1516"/>
                    </a:cubicBezTo>
                    <a:cubicBezTo>
                      <a:pt x="484" y="1516"/>
                      <a:pt x="484" y="1516"/>
                      <a:pt x="484" y="1516"/>
                    </a:cubicBezTo>
                    <a:cubicBezTo>
                      <a:pt x="484" y="1516"/>
                      <a:pt x="484" y="1516"/>
                      <a:pt x="484" y="1516"/>
                    </a:cubicBezTo>
                    <a:cubicBezTo>
                      <a:pt x="483" y="1516"/>
                      <a:pt x="483" y="1516"/>
                      <a:pt x="483" y="1516"/>
                    </a:cubicBezTo>
                    <a:cubicBezTo>
                      <a:pt x="483" y="1515"/>
                      <a:pt x="483" y="1515"/>
                      <a:pt x="483" y="1515"/>
                    </a:cubicBezTo>
                    <a:cubicBezTo>
                      <a:pt x="483" y="1515"/>
                      <a:pt x="483" y="1515"/>
                      <a:pt x="483" y="1515"/>
                    </a:cubicBezTo>
                    <a:cubicBezTo>
                      <a:pt x="483" y="1515"/>
                      <a:pt x="483" y="1515"/>
                      <a:pt x="483" y="1515"/>
                    </a:cubicBezTo>
                    <a:cubicBezTo>
                      <a:pt x="483" y="1514"/>
                      <a:pt x="483" y="1514"/>
                      <a:pt x="483" y="1514"/>
                    </a:cubicBezTo>
                    <a:cubicBezTo>
                      <a:pt x="483" y="1514"/>
                      <a:pt x="483" y="1514"/>
                      <a:pt x="483" y="1514"/>
                    </a:cubicBezTo>
                    <a:cubicBezTo>
                      <a:pt x="483" y="1514"/>
                      <a:pt x="483" y="1514"/>
                      <a:pt x="483" y="1514"/>
                    </a:cubicBezTo>
                    <a:cubicBezTo>
                      <a:pt x="484" y="1514"/>
                      <a:pt x="484" y="1514"/>
                      <a:pt x="484" y="1514"/>
                    </a:cubicBezTo>
                    <a:cubicBezTo>
                      <a:pt x="484" y="1514"/>
                      <a:pt x="484" y="1514"/>
                      <a:pt x="484" y="1514"/>
                    </a:cubicBezTo>
                    <a:cubicBezTo>
                      <a:pt x="485" y="1514"/>
                      <a:pt x="485" y="1514"/>
                      <a:pt x="485" y="1514"/>
                    </a:cubicBezTo>
                    <a:cubicBezTo>
                      <a:pt x="485" y="1514"/>
                      <a:pt x="485" y="1514"/>
                      <a:pt x="485" y="1514"/>
                    </a:cubicBezTo>
                    <a:cubicBezTo>
                      <a:pt x="485" y="1514"/>
                      <a:pt x="485" y="1514"/>
                      <a:pt x="485" y="1514"/>
                    </a:cubicBezTo>
                    <a:cubicBezTo>
                      <a:pt x="486" y="1514"/>
                      <a:pt x="486" y="1514"/>
                      <a:pt x="486" y="1514"/>
                    </a:cubicBezTo>
                    <a:cubicBezTo>
                      <a:pt x="486" y="1513"/>
                      <a:pt x="486" y="1513"/>
                      <a:pt x="486" y="1513"/>
                    </a:cubicBezTo>
                    <a:cubicBezTo>
                      <a:pt x="486" y="1513"/>
                      <a:pt x="486" y="1513"/>
                      <a:pt x="486" y="1513"/>
                    </a:cubicBezTo>
                    <a:cubicBezTo>
                      <a:pt x="487" y="1513"/>
                      <a:pt x="487" y="1513"/>
                      <a:pt x="487" y="1513"/>
                    </a:cubicBezTo>
                    <a:cubicBezTo>
                      <a:pt x="487" y="1513"/>
                      <a:pt x="487" y="1513"/>
                      <a:pt x="487" y="1513"/>
                    </a:cubicBezTo>
                    <a:cubicBezTo>
                      <a:pt x="487" y="1513"/>
                      <a:pt x="487" y="1513"/>
                      <a:pt x="487" y="1513"/>
                    </a:cubicBezTo>
                    <a:cubicBezTo>
                      <a:pt x="488" y="1513"/>
                      <a:pt x="488" y="1513"/>
                      <a:pt x="488" y="1513"/>
                    </a:cubicBezTo>
                    <a:cubicBezTo>
                      <a:pt x="488" y="1512"/>
                      <a:pt x="488" y="1512"/>
                      <a:pt x="488" y="1512"/>
                    </a:cubicBezTo>
                    <a:cubicBezTo>
                      <a:pt x="488" y="1512"/>
                      <a:pt x="488" y="1512"/>
                      <a:pt x="488" y="1512"/>
                    </a:cubicBezTo>
                    <a:cubicBezTo>
                      <a:pt x="488" y="1511"/>
                      <a:pt x="488" y="1511"/>
                      <a:pt x="488" y="1511"/>
                    </a:cubicBezTo>
                    <a:cubicBezTo>
                      <a:pt x="488" y="1511"/>
                      <a:pt x="488" y="1511"/>
                      <a:pt x="488" y="1511"/>
                    </a:cubicBezTo>
                    <a:cubicBezTo>
                      <a:pt x="488" y="1511"/>
                      <a:pt x="488" y="1511"/>
                      <a:pt x="488" y="1511"/>
                    </a:cubicBezTo>
                    <a:cubicBezTo>
                      <a:pt x="488" y="1510"/>
                      <a:pt x="488" y="1510"/>
                      <a:pt x="488" y="1510"/>
                    </a:cubicBezTo>
                    <a:cubicBezTo>
                      <a:pt x="489" y="1510"/>
                      <a:pt x="489" y="1510"/>
                      <a:pt x="489" y="1510"/>
                    </a:cubicBezTo>
                    <a:cubicBezTo>
                      <a:pt x="489" y="1510"/>
                      <a:pt x="489" y="1510"/>
                      <a:pt x="489" y="1510"/>
                    </a:cubicBezTo>
                    <a:cubicBezTo>
                      <a:pt x="490" y="1509"/>
                      <a:pt x="490" y="1509"/>
                      <a:pt x="490" y="1509"/>
                    </a:cubicBezTo>
                    <a:cubicBezTo>
                      <a:pt x="489" y="1509"/>
                      <a:pt x="489" y="1509"/>
                      <a:pt x="489" y="1509"/>
                    </a:cubicBezTo>
                    <a:cubicBezTo>
                      <a:pt x="489" y="1508"/>
                      <a:pt x="489" y="1508"/>
                      <a:pt x="489" y="1508"/>
                    </a:cubicBezTo>
                    <a:cubicBezTo>
                      <a:pt x="489" y="1508"/>
                      <a:pt x="489" y="1508"/>
                      <a:pt x="489" y="1508"/>
                    </a:cubicBezTo>
                    <a:cubicBezTo>
                      <a:pt x="489" y="1508"/>
                      <a:pt x="489" y="1508"/>
                      <a:pt x="489" y="1508"/>
                    </a:cubicBezTo>
                    <a:cubicBezTo>
                      <a:pt x="489" y="1507"/>
                      <a:pt x="489" y="1507"/>
                      <a:pt x="489" y="1507"/>
                    </a:cubicBezTo>
                    <a:cubicBezTo>
                      <a:pt x="489" y="1507"/>
                      <a:pt x="489" y="1507"/>
                      <a:pt x="489" y="1507"/>
                    </a:cubicBezTo>
                    <a:cubicBezTo>
                      <a:pt x="489" y="1506"/>
                      <a:pt x="489" y="1506"/>
                      <a:pt x="489" y="1506"/>
                    </a:cubicBezTo>
                    <a:cubicBezTo>
                      <a:pt x="489" y="1506"/>
                      <a:pt x="489" y="1506"/>
                      <a:pt x="489" y="1506"/>
                    </a:cubicBezTo>
                    <a:cubicBezTo>
                      <a:pt x="490" y="1505"/>
                      <a:pt x="490" y="1505"/>
                      <a:pt x="490" y="1505"/>
                    </a:cubicBezTo>
                    <a:cubicBezTo>
                      <a:pt x="491" y="1504"/>
                      <a:pt x="491" y="1504"/>
                      <a:pt x="491" y="1504"/>
                    </a:cubicBezTo>
                    <a:cubicBezTo>
                      <a:pt x="491" y="1504"/>
                      <a:pt x="491" y="1504"/>
                      <a:pt x="491" y="1504"/>
                    </a:cubicBezTo>
                    <a:cubicBezTo>
                      <a:pt x="491" y="1504"/>
                      <a:pt x="491" y="1504"/>
                      <a:pt x="491" y="1504"/>
                    </a:cubicBezTo>
                    <a:cubicBezTo>
                      <a:pt x="491" y="1504"/>
                      <a:pt x="491" y="1504"/>
                      <a:pt x="491" y="1504"/>
                    </a:cubicBezTo>
                    <a:cubicBezTo>
                      <a:pt x="492" y="1504"/>
                      <a:pt x="492" y="1504"/>
                      <a:pt x="492" y="1504"/>
                    </a:cubicBezTo>
                    <a:cubicBezTo>
                      <a:pt x="492" y="1502"/>
                      <a:pt x="492" y="1502"/>
                      <a:pt x="492" y="1502"/>
                    </a:cubicBezTo>
                    <a:cubicBezTo>
                      <a:pt x="492" y="1500"/>
                      <a:pt x="492" y="1500"/>
                      <a:pt x="492" y="1500"/>
                    </a:cubicBezTo>
                    <a:cubicBezTo>
                      <a:pt x="494" y="1499"/>
                      <a:pt x="494" y="1499"/>
                      <a:pt x="494" y="1499"/>
                    </a:cubicBezTo>
                    <a:cubicBezTo>
                      <a:pt x="494" y="1499"/>
                      <a:pt x="494" y="1499"/>
                      <a:pt x="494" y="1499"/>
                    </a:cubicBezTo>
                    <a:cubicBezTo>
                      <a:pt x="494" y="1499"/>
                      <a:pt x="494" y="1499"/>
                      <a:pt x="494" y="1499"/>
                    </a:cubicBezTo>
                    <a:cubicBezTo>
                      <a:pt x="494" y="1499"/>
                      <a:pt x="494" y="1499"/>
                      <a:pt x="494" y="1499"/>
                    </a:cubicBezTo>
                    <a:cubicBezTo>
                      <a:pt x="494" y="1499"/>
                      <a:pt x="494" y="1499"/>
                      <a:pt x="494" y="1499"/>
                    </a:cubicBezTo>
                    <a:cubicBezTo>
                      <a:pt x="494" y="1499"/>
                      <a:pt x="494" y="1499"/>
                      <a:pt x="494" y="1499"/>
                    </a:cubicBezTo>
                    <a:cubicBezTo>
                      <a:pt x="495" y="1499"/>
                      <a:pt x="495" y="1499"/>
                      <a:pt x="495" y="1499"/>
                    </a:cubicBezTo>
                    <a:cubicBezTo>
                      <a:pt x="495" y="1499"/>
                      <a:pt x="495" y="1499"/>
                      <a:pt x="495" y="1499"/>
                    </a:cubicBezTo>
                    <a:cubicBezTo>
                      <a:pt x="495" y="1499"/>
                      <a:pt x="495" y="1499"/>
                      <a:pt x="495" y="1499"/>
                    </a:cubicBezTo>
                    <a:cubicBezTo>
                      <a:pt x="495" y="1499"/>
                      <a:pt x="495" y="1499"/>
                      <a:pt x="495" y="1499"/>
                    </a:cubicBezTo>
                    <a:cubicBezTo>
                      <a:pt x="495" y="1499"/>
                      <a:pt x="495" y="1499"/>
                      <a:pt x="495" y="1499"/>
                    </a:cubicBezTo>
                    <a:cubicBezTo>
                      <a:pt x="496" y="1499"/>
                      <a:pt x="496" y="1499"/>
                      <a:pt x="496" y="1499"/>
                    </a:cubicBezTo>
                    <a:cubicBezTo>
                      <a:pt x="496" y="1499"/>
                      <a:pt x="496" y="1499"/>
                      <a:pt x="496" y="1499"/>
                    </a:cubicBezTo>
                    <a:cubicBezTo>
                      <a:pt x="496" y="1499"/>
                      <a:pt x="496" y="1499"/>
                      <a:pt x="496" y="1499"/>
                    </a:cubicBezTo>
                    <a:cubicBezTo>
                      <a:pt x="496" y="1499"/>
                      <a:pt x="496" y="1499"/>
                      <a:pt x="496" y="1499"/>
                    </a:cubicBezTo>
                    <a:cubicBezTo>
                      <a:pt x="497" y="1499"/>
                      <a:pt x="497" y="1499"/>
                      <a:pt x="497" y="1499"/>
                    </a:cubicBezTo>
                    <a:cubicBezTo>
                      <a:pt x="497" y="1499"/>
                      <a:pt x="497" y="1499"/>
                      <a:pt x="497" y="1499"/>
                    </a:cubicBezTo>
                    <a:cubicBezTo>
                      <a:pt x="497" y="1500"/>
                      <a:pt x="497" y="1500"/>
                      <a:pt x="497" y="1500"/>
                    </a:cubicBezTo>
                    <a:cubicBezTo>
                      <a:pt x="497" y="1499"/>
                      <a:pt x="497" y="1499"/>
                      <a:pt x="497" y="1499"/>
                    </a:cubicBezTo>
                    <a:cubicBezTo>
                      <a:pt x="498" y="1499"/>
                      <a:pt x="498" y="1499"/>
                      <a:pt x="498" y="1499"/>
                    </a:cubicBezTo>
                    <a:cubicBezTo>
                      <a:pt x="498" y="1499"/>
                      <a:pt x="498" y="1499"/>
                      <a:pt x="498" y="1499"/>
                    </a:cubicBezTo>
                    <a:cubicBezTo>
                      <a:pt x="497" y="1497"/>
                      <a:pt x="497" y="1497"/>
                      <a:pt x="497" y="1497"/>
                    </a:cubicBezTo>
                    <a:cubicBezTo>
                      <a:pt x="496" y="1497"/>
                      <a:pt x="496" y="1497"/>
                      <a:pt x="496" y="1497"/>
                    </a:cubicBezTo>
                    <a:cubicBezTo>
                      <a:pt x="496" y="1496"/>
                      <a:pt x="496" y="1496"/>
                      <a:pt x="496" y="1496"/>
                    </a:cubicBezTo>
                    <a:cubicBezTo>
                      <a:pt x="496" y="1496"/>
                      <a:pt x="496" y="1496"/>
                      <a:pt x="496" y="1496"/>
                    </a:cubicBezTo>
                    <a:cubicBezTo>
                      <a:pt x="496" y="1495"/>
                      <a:pt x="496" y="1495"/>
                      <a:pt x="496" y="1495"/>
                    </a:cubicBezTo>
                    <a:cubicBezTo>
                      <a:pt x="496" y="1495"/>
                      <a:pt x="496" y="1495"/>
                      <a:pt x="496" y="1495"/>
                    </a:cubicBezTo>
                    <a:cubicBezTo>
                      <a:pt x="497" y="1494"/>
                      <a:pt x="497" y="1494"/>
                      <a:pt x="497" y="1494"/>
                    </a:cubicBezTo>
                    <a:cubicBezTo>
                      <a:pt x="497" y="1494"/>
                      <a:pt x="497" y="1494"/>
                      <a:pt x="497" y="1494"/>
                    </a:cubicBezTo>
                    <a:cubicBezTo>
                      <a:pt x="497" y="1494"/>
                      <a:pt x="497" y="1494"/>
                      <a:pt x="497" y="1494"/>
                    </a:cubicBezTo>
                    <a:cubicBezTo>
                      <a:pt x="498" y="1493"/>
                      <a:pt x="498" y="1493"/>
                      <a:pt x="498" y="1493"/>
                    </a:cubicBezTo>
                    <a:cubicBezTo>
                      <a:pt x="498" y="1493"/>
                      <a:pt x="498" y="1493"/>
                      <a:pt x="498" y="1493"/>
                    </a:cubicBezTo>
                    <a:cubicBezTo>
                      <a:pt x="499" y="1492"/>
                      <a:pt x="499" y="1492"/>
                      <a:pt x="499" y="1492"/>
                    </a:cubicBezTo>
                    <a:cubicBezTo>
                      <a:pt x="499" y="1492"/>
                      <a:pt x="499" y="1492"/>
                      <a:pt x="499" y="1492"/>
                    </a:cubicBezTo>
                    <a:cubicBezTo>
                      <a:pt x="499" y="1491"/>
                      <a:pt x="499" y="1491"/>
                      <a:pt x="499" y="1491"/>
                    </a:cubicBezTo>
                    <a:cubicBezTo>
                      <a:pt x="500" y="1491"/>
                      <a:pt x="500" y="1491"/>
                      <a:pt x="500" y="1491"/>
                    </a:cubicBezTo>
                    <a:cubicBezTo>
                      <a:pt x="501" y="1491"/>
                      <a:pt x="501" y="1491"/>
                      <a:pt x="501" y="1491"/>
                    </a:cubicBezTo>
                    <a:cubicBezTo>
                      <a:pt x="502" y="1491"/>
                      <a:pt x="502" y="1491"/>
                      <a:pt x="502" y="1491"/>
                    </a:cubicBezTo>
                    <a:cubicBezTo>
                      <a:pt x="502" y="1491"/>
                      <a:pt x="502" y="1491"/>
                      <a:pt x="502" y="1491"/>
                    </a:cubicBezTo>
                    <a:cubicBezTo>
                      <a:pt x="503" y="1490"/>
                      <a:pt x="503" y="1490"/>
                      <a:pt x="503" y="1490"/>
                    </a:cubicBezTo>
                    <a:cubicBezTo>
                      <a:pt x="503" y="1490"/>
                      <a:pt x="503" y="1490"/>
                      <a:pt x="503" y="1490"/>
                    </a:cubicBezTo>
                    <a:cubicBezTo>
                      <a:pt x="503" y="1490"/>
                      <a:pt x="503" y="1490"/>
                      <a:pt x="503" y="1490"/>
                    </a:cubicBezTo>
                    <a:cubicBezTo>
                      <a:pt x="504" y="1490"/>
                      <a:pt x="504" y="1490"/>
                      <a:pt x="504" y="1490"/>
                    </a:cubicBezTo>
                    <a:cubicBezTo>
                      <a:pt x="504" y="1490"/>
                      <a:pt x="504" y="1490"/>
                      <a:pt x="504" y="1490"/>
                    </a:cubicBezTo>
                    <a:cubicBezTo>
                      <a:pt x="505" y="1490"/>
                      <a:pt x="505" y="1490"/>
                      <a:pt x="505" y="1490"/>
                    </a:cubicBezTo>
                    <a:cubicBezTo>
                      <a:pt x="505" y="1490"/>
                      <a:pt x="505" y="1490"/>
                      <a:pt x="505" y="1490"/>
                    </a:cubicBezTo>
                    <a:cubicBezTo>
                      <a:pt x="505" y="1489"/>
                      <a:pt x="505" y="1489"/>
                      <a:pt x="505" y="1489"/>
                    </a:cubicBezTo>
                    <a:cubicBezTo>
                      <a:pt x="505" y="1489"/>
                      <a:pt x="505" y="1489"/>
                      <a:pt x="505" y="1489"/>
                    </a:cubicBezTo>
                    <a:cubicBezTo>
                      <a:pt x="506" y="1488"/>
                      <a:pt x="506" y="1488"/>
                      <a:pt x="506" y="1488"/>
                    </a:cubicBezTo>
                    <a:cubicBezTo>
                      <a:pt x="506" y="1488"/>
                      <a:pt x="506" y="1488"/>
                      <a:pt x="506" y="1488"/>
                    </a:cubicBezTo>
                    <a:cubicBezTo>
                      <a:pt x="506" y="1487"/>
                      <a:pt x="506" y="1487"/>
                      <a:pt x="506" y="1487"/>
                    </a:cubicBezTo>
                    <a:cubicBezTo>
                      <a:pt x="506" y="1485"/>
                      <a:pt x="506" y="1485"/>
                      <a:pt x="506" y="1485"/>
                    </a:cubicBezTo>
                    <a:cubicBezTo>
                      <a:pt x="507" y="1485"/>
                      <a:pt x="507" y="1485"/>
                      <a:pt x="507" y="1485"/>
                    </a:cubicBezTo>
                    <a:cubicBezTo>
                      <a:pt x="507" y="1485"/>
                      <a:pt x="507" y="1485"/>
                      <a:pt x="507" y="1485"/>
                    </a:cubicBezTo>
                    <a:cubicBezTo>
                      <a:pt x="507" y="1485"/>
                      <a:pt x="507" y="1485"/>
                      <a:pt x="507" y="1485"/>
                    </a:cubicBezTo>
                    <a:cubicBezTo>
                      <a:pt x="508" y="1485"/>
                      <a:pt x="508" y="1485"/>
                      <a:pt x="508" y="1485"/>
                    </a:cubicBezTo>
                    <a:cubicBezTo>
                      <a:pt x="508" y="1485"/>
                      <a:pt x="508" y="1485"/>
                      <a:pt x="508" y="1485"/>
                    </a:cubicBezTo>
                    <a:cubicBezTo>
                      <a:pt x="508" y="1485"/>
                      <a:pt x="508" y="1485"/>
                      <a:pt x="508" y="1485"/>
                    </a:cubicBezTo>
                    <a:cubicBezTo>
                      <a:pt x="508" y="1485"/>
                      <a:pt x="508" y="1485"/>
                      <a:pt x="508" y="1485"/>
                    </a:cubicBezTo>
                    <a:cubicBezTo>
                      <a:pt x="509" y="1484"/>
                      <a:pt x="509" y="1484"/>
                      <a:pt x="509" y="1484"/>
                    </a:cubicBezTo>
                    <a:cubicBezTo>
                      <a:pt x="509" y="1484"/>
                      <a:pt x="509" y="1484"/>
                      <a:pt x="509" y="1484"/>
                    </a:cubicBezTo>
                    <a:cubicBezTo>
                      <a:pt x="509" y="1484"/>
                      <a:pt x="509" y="1484"/>
                      <a:pt x="509" y="1484"/>
                    </a:cubicBezTo>
                    <a:cubicBezTo>
                      <a:pt x="511" y="1483"/>
                      <a:pt x="511" y="1483"/>
                      <a:pt x="511" y="1483"/>
                    </a:cubicBezTo>
                    <a:cubicBezTo>
                      <a:pt x="511" y="1483"/>
                      <a:pt x="511" y="1483"/>
                      <a:pt x="511" y="1483"/>
                    </a:cubicBezTo>
                    <a:cubicBezTo>
                      <a:pt x="511" y="1483"/>
                      <a:pt x="511" y="1483"/>
                      <a:pt x="511" y="1483"/>
                    </a:cubicBezTo>
                    <a:cubicBezTo>
                      <a:pt x="512" y="1483"/>
                      <a:pt x="512" y="1483"/>
                      <a:pt x="512" y="1483"/>
                    </a:cubicBezTo>
                    <a:cubicBezTo>
                      <a:pt x="512" y="1482"/>
                      <a:pt x="512" y="1482"/>
                      <a:pt x="512" y="1482"/>
                    </a:cubicBezTo>
                    <a:cubicBezTo>
                      <a:pt x="512" y="1482"/>
                      <a:pt x="512" y="1482"/>
                      <a:pt x="512" y="1482"/>
                    </a:cubicBezTo>
                    <a:cubicBezTo>
                      <a:pt x="512" y="1482"/>
                      <a:pt x="512" y="1482"/>
                      <a:pt x="512" y="1482"/>
                    </a:cubicBezTo>
                    <a:cubicBezTo>
                      <a:pt x="512" y="1482"/>
                      <a:pt x="512" y="1482"/>
                      <a:pt x="512" y="1482"/>
                    </a:cubicBezTo>
                    <a:cubicBezTo>
                      <a:pt x="513" y="1482"/>
                      <a:pt x="513" y="1482"/>
                      <a:pt x="513" y="1482"/>
                    </a:cubicBezTo>
                    <a:cubicBezTo>
                      <a:pt x="513" y="1482"/>
                      <a:pt x="513" y="1482"/>
                      <a:pt x="513" y="1482"/>
                    </a:cubicBezTo>
                    <a:cubicBezTo>
                      <a:pt x="513" y="1482"/>
                      <a:pt x="513" y="1482"/>
                      <a:pt x="513" y="1482"/>
                    </a:cubicBezTo>
                    <a:cubicBezTo>
                      <a:pt x="513" y="1483"/>
                      <a:pt x="513" y="1483"/>
                      <a:pt x="513" y="1483"/>
                    </a:cubicBezTo>
                    <a:cubicBezTo>
                      <a:pt x="514" y="1483"/>
                      <a:pt x="514" y="1483"/>
                      <a:pt x="514" y="1483"/>
                    </a:cubicBezTo>
                    <a:cubicBezTo>
                      <a:pt x="514" y="1483"/>
                      <a:pt x="514" y="1483"/>
                      <a:pt x="514" y="1483"/>
                    </a:cubicBezTo>
                    <a:cubicBezTo>
                      <a:pt x="514" y="1483"/>
                      <a:pt x="514" y="1483"/>
                      <a:pt x="514" y="1483"/>
                    </a:cubicBezTo>
                    <a:cubicBezTo>
                      <a:pt x="515" y="1483"/>
                      <a:pt x="515" y="1483"/>
                      <a:pt x="515" y="1483"/>
                    </a:cubicBezTo>
                    <a:cubicBezTo>
                      <a:pt x="515" y="1483"/>
                      <a:pt x="515" y="1483"/>
                      <a:pt x="515" y="1483"/>
                    </a:cubicBezTo>
                    <a:cubicBezTo>
                      <a:pt x="516" y="1483"/>
                      <a:pt x="516" y="1483"/>
                      <a:pt x="516" y="1483"/>
                    </a:cubicBezTo>
                    <a:cubicBezTo>
                      <a:pt x="517" y="1483"/>
                      <a:pt x="517" y="1483"/>
                      <a:pt x="517" y="1483"/>
                    </a:cubicBezTo>
                    <a:cubicBezTo>
                      <a:pt x="517" y="1483"/>
                      <a:pt x="517" y="1483"/>
                      <a:pt x="517" y="1483"/>
                    </a:cubicBezTo>
                    <a:cubicBezTo>
                      <a:pt x="517" y="1483"/>
                      <a:pt x="517" y="1483"/>
                      <a:pt x="517" y="1483"/>
                    </a:cubicBezTo>
                    <a:cubicBezTo>
                      <a:pt x="517" y="1483"/>
                      <a:pt x="517" y="1483"/>
                      <a:pt x="517" y="1483"/>
                    </a:cubicBezTo>
                    <a:cubicBezTo>
                      <a:pt x="518" y="1483"/>
                      <a:pt x="518" y="1483"/>
                      <a:pt x="518" y="1483"/>
                    </a:cubicBezTo>
                    <a:cubicBezTo>
                      <a:pt x="518" y="1483"/>
                      <a:pt x="518" y="1483"/>
                      <a:pt x="518" y="1483"/>
                    </a:cubicBezTo>
                    <a:cubicBezTo>
                      <a:pt x="519" y="1483"/>
                      <a:pt x="519" y="1483"/>
                      <a:pt x="519" y="1483"/>
                    </a:cubicBezTo>
                    <a:cubicBezTo>
                      <a:pt x="520" y="1483"/>
                      <a:pt x="520" y="1483"/>
                      <a:pt x="520" y="1483"/>
                    </a:cubicBezTo>
                    <a:cubicBezTo>
                      <a:pt x="521" y="1483"/>
                      <a:pt x="521" y="1483"/>
                      <a:pt x="521" y="1483"/>
                    </a:cubicBezTo>
                    <a:cubicBezTo>
                      <a:pt x="521" y="1483"/>
                      <a:pt x="521" y="1483"/>
                      <a:pt x="521" y="1483"/>
                    </a:cubicBezTo>
                    <a:cubicBezTo>
                      <a:pt x="521" y="1483"/>
                      <a:pt x="521" y="1483"/>
                      <a:pt x="521" y="1483"/>
                    </a:cubicBezTo>
                    <a:cubicBezTo>
                      <a:pt x="521" y="1484"/>
                      <a:pt x="521" y="1484"/>
                      <a:pt x="521" y="1484"/>
                    </a:cubicBezTo>
                    <a:cubicBezTo>
                      <a:pt x="521" y="1484"/>
                      <a:pt x="521" y="1484"/>
                      <a:pt x="521" y="1484"/>
                    </a:cubicBezTo>
                    <a:cubicBezTo>
                      <a:pt x="521" y="1484"/>
                      <a:pt x="521" y="1484"/>
                      <a:pt x="521" y="1484"/>
                    </a:cubicBezTo>
                    <a:cubicBezTo>
                      <a:pt x="520" y="1485"/>
                      <a:pt x="520" y="1485"/>
                      <a:pt x="520" y="1485"/>
                    </a:cubicBezTo>
                    <a:cubicBezTo>
                      <a:pt x="520" y="1485"/>
                      <a:pt x="520" y="1485"/>
                      <a:pt x="520" y="1485"/>
                    </a:cubicBezTo>
                    <a:cubicBezTo>
                      <a:pt x="521" y="1486"/>
                      <a:pt x="521" y="1486"/>
                      <a:pt x="521" y="1486"/>
                    </a:cubicBezTo>
                    <a:cubicBezTo>
                      <a:pt x="521" y="1486"/>
                      <a:pt x="521" y="1486"/>
                      <a:pt x="521" y="1486"/>
                    </a:cubicBezTo>
                    <a:cubicBezTo>
                      <a:pt x="521" y="1486"/>
                      <a:pt x="521" y="1486"/>
                      <a:pt x="521" y="1486"/>
                    </a:cubicBezTo>
                    <a:cubicBezTo>
                      <a:pt x="522" y="1486"/>
                      <a:pt x="522" y="1486"/>
                      <a:pt x="522" y="1486"/>
                    </a:cubicBezTo>
                    <a:cubicBezTo>
                      <a:pt x="522" y="1487"/>
                      <a:pt x="522" y="1487"/>
                      <a:pt x="522" y="1487"/>
                    </a:cubicBezTo>
                    <a:cubicBezTo>
                      <a:pt x="523" y="1487"/>
                      <a:pt x="523" y="1487"/>
                      <a:pt x="523" y="1487"/>
                    </a:cubicBezTo>
                    <a:cubicBezTo>
                      <a:pt x="523" y="1487"/>
                      <a:pt x="523" y="1487"/>
                      <a:pt x="523" y="1487"/>
                    </a:cubicBezTo>
                    <a:cubicBezTo>
                      <a:pt x="524" y="1488"/>
                      <a:pt x="524" y="1488"/>
                      <a:pt x="524" y="1488"/>
                    </a:cubicBezTo>
                    <a:cubicBezTo>
                      <a:pt x="524" y="1488"/>
                      <a:pt x="524" y="1488"/>
                      <a:pt x="524" y="1488"/>
                    </a:cubicBezTo>
                    <a:cubicBezTo>
                      <a:pt x="524" y="1488"/>
                      <a:pt x="524" y="1488"/>
                      <a:pt x="524" y="1488"/>
                    </a:cubicBezTo>
                    <a:cubicBezTo>
                      <a:pt x="524" y="1488"/>
                      <a:pt x="524" y="1488"/>
                      <a:pt x="524" y="1488"/>
                    </a:cubicBezTo>
                    <a:cubicBezTo>
                      <a:pt x="525" y="1489"/>
                      <a:pt x="525" y="1489"/>
                      <a:pt x="525" y="1489"/>
                    </a:cubicBezTo>
                    <a:cubicBezTo>
                      <a:pt x="525" y="1489"/>
                      <a:pt x="525" y="1489"/>
                      <a:pt x="525" y="1489"/>
                    </a:cubicBezTo>
                    <a:cubicBezTo>
                      <a:pt x="525" y="1489"/>
                      <a:pt x="525" y="1489"/>
                      <a:pt x="525" y="1489"/>
                    </a:cubicBezTo>
                    <a:cubicBezTo>
                      <a:pt x="525" y="1490"/>
                      <a:pt x="525" y="1490"/>
                      <a:pt x="525" y="1490"/>
                    </a:cubicBezTo>
                    <a:cubicBezTo>
                      <a:pt x="525" y="1490"/>
                      <a:pt x="525" y="1490"/>
                      <a:pt x="525" y="1490"/>
                    </a:cubicBezTo>
                    <a:cubicBezTo>
                      <a:pt x="525" y="1491"/>
                      <a:pt x="525" y="1491"/>
                      <a:pt x="525" y="1491"/>
                    </a:cubicBezTo>
                    <a:cubicBezTo>
                      <a:pt x="525" y="1491"/>
                      <a:pt x="525" y="1491"/>
                      <a:pt x="525" y="1491"/>
                    </a:cubicBezTo>
                    <a:cubicBezTo>
                      <a:pt x="525" y="1491"/>
                      <a:pt x="525" y="1491"/>
                      <a:pt x="525" y="1491"/>
                    </a:cubicBezTo>
                    <a:cubicBezTo>
                      <a:pt x="524" y="1491"/>
                      <a:pt x="524" y="1491"/>
                      <a:pt x="524" y="1491"/>
                    </a:cubicBezTo>
                    <a:cubicBezTo>
                      <a:pt x="524" y="1491"/>
                      <a:pt x="524" y="1491"/>
                      <a:pt x="524" y="1491"/>
                    </a:cubicBezTo>
                    <a:cubicBezTo>
                      <a:pt x="524" y="1491"/>
                      <a:pt x="524" y="1491"/>
                      <a:pt x="524" y="1491"/>
                    </a:cubicBezTo>
                    <a:cubicBezTo>
                      <a:pt x="523" y="1491"/>
                      <a:pt x="523" y="1491"/>
                      <a:pt x="523" y="1491"/>
                    </a:cubicBezTo>
                    <a:cubicBezTo>
                      <a:pt x="523" y="1491"/>
                      <a:pt x="523" y="1491"/>
                      <a:pt x="523" y="1491"/>
                    </a:cubicBezTo>
                    <a:cubicBezTo>
                      <a:pt x="523" y="1492"/>
                      <a:pt x="523" y="1492"/>
                      <a:pt x="523" y="1492"/>
                    </a:cubicBezTo>
                    <a:cubicBezTo>
                      <a:pt x="523" y="1492"/>
                      <a:pt x="523" y="1492"/>
                      <a:pt x="523" y="1492"/>
                    </a:cubicBezTo>
                    <a:cubicBezTo>
                      <a:pt x="523" y="1492"/>
                      <a:pt x="523" y="1492"/>
                      <a:pt x="523" y="1492"/>
                    </a:cubicBezTo>
                    <a:cubicBezTo>
                      <a:pt x="522" y="1492"/>
                      <a:pt x="522" y="1492"/>
                      <a:pt x="522" y="1492"/>
                    </a:cubicBezTo>
                    <a:cubicBezTo>
                      <a:pt x="522" y="1492"/>
                      <a:pt x="522" y="1492"/>
                      <a:pt x="522" y="1492"/>
                    </a:cubicBezTo>
                    <a:cubicBezTo>
                      <a:pt x="521" y="1492"/>
                      <a:pt x="521" y="1492"/>
                      <a:pt x="521" y="1492"/>
                    </a:cubicBezTo>
                    <a:cubicBezTo>
                      <a:pt x="521" y="1492"/>
                      <a:pt x="521" y="1492"/>
                      <a:pt x="521" y="1492"/>
                    </a:cubicBezTo>
                    <a:cubicBezTo>
                      <a:pt x="521" y="1492"/>
                      <a:pt x="521" y="1492"/>
                      <a:pt x="521" y="1492"/>
                    </a:cubicBezTo>
                    <a:cubicBezTo>
                      <a:pt x="521" y="1492"/>
                      <a:pt x="521" y="1492"/>
                      <a:pt x="521" y="1492"/>
                    </a:cubicBezTo>
                    <a:cubicBezTo>
                      <a:pt x="521" y="1492"/>
                      <a:pt x="521" y="1492"/>
                      <a:pt x="521" y="1492"/>
                    </a:cubicBezTo>
                    <a:cubicBezTo>
                      <a:pt x="520" y="1492"/>
                      <a:pt x="520" y="1492"/>
                      <a:pt x="520" y="1492"/>
                    </a:cubicBezTo>
                    <a:cubicBezTo>
                      <a:pt x="520" y="1492"/>
                      <a:pt x="520" y="1492"/>
                      <a:pt x="520" y="1492"/>
                    </a:cubicBezTo>
                    <a:cubicBezTo>
                      <a:pt x="519" y="1492"/>
                      <a:pt x="519" y="1492"/>
                      <a:pt x="519" y="1492"/>
                    </a:cubicBezTo>
                    <a:cubicBezTo>
                      <a:pt x="519" y="1492"/>
                      <a:pt x="519" y="1492"/>
                      <a:pt x="519" y="1492"/>
                    </a:cubicBezTo>
                    <a:cubicBezTo>
                      <a:pt x="518" y="1492"/>
                      <a:pt x="518" y="1492"/>
                      <a:pt x="518" y="1492"/>
                    </a:cubicBezTo>
                    <a:cubicBezTo>
                      <a:pt x="518" y="1492"/>
                      <a:pt x="518" y="1492"/>
                      <a:pt x="518" y="1492"/>
                    </a:cubicBezTo>
                    <a:cubicBezTo>
                      <a:pt x="518" y="1491"/>
                      <a:pt x="518" y="1491"/>
                      <a:pt x="518" y="1491"/>
                    </a:cubicBezTo>
                    <a:cubicBezTo>
                      <a:pt x="517" y="1491"/>
                      <a:pt x="517" y="1491"/>
                      <a:pt x="517" y="1491"/>
                    </a:cubicBezTo>
                    <a:cubicBezTo>
                      <a:pt x="517" y="1490"/>
                      <a:pt x="517" y="1490"/>
                      <a:pt x="517" y="1490"/>
                    </a:cubicBezTo>
                    <a:cubicBezTo>
                      <a:pt x="516" y="1489"/>
                      <a:pt x="516" y="1489"/>
                      <a:pt x="516" y="1489"/>
                    </a:cubicBezTo>
                    <a:cubicBezTo>
                      <a:pt x="516" y="1489"/>
                      <a:pt x="516" y="1489"/>
                      <a:pt x="516" y="1489"/>
                    </a:cubicBezTo>
                    <a:cubicBezTo>
                      <a:pt x="516" y="1489"/>
                      <a:pt x="516" y="1489"/>
                      <a:pt x="516" y="1489"/>
                    </a:cubicBezTo>
                    <a:cubicBezTo>
                      <a:pt x="515" y="1490"/>
                      <a:pt x="515" y="1490"/>
                      <a:pt x="515" y="1490"/>
                    </a:cubicBezTo>
                    <a:cubicBezTo>
                      <a:pt x="515" y="1490"/>
                      <a:pt x="515" y="1490"/>
                      <a:pt x="515" y="1490"/>
                    </a:cubicBezTo>
                    <a:cubicBezTo>
                      <a:pt x="514" y="1490"/>
                      <a:pt x="514" y="1490"/>
                      <a:pt x="514" y="1490"/>
                    </a:cubicBezTo>
                    <a:cubicBezTo>
                      <a:pt x="514" y="1490"/>
                      <a:pt x="514" y="1490"/>
                      <a:pt x="514" y="1490"/>
                    </a:cubicBezTo>
                    <a:cubicBezTo>
                      <a:pt x="514" y="1491"/>
                      <a:pt x="514" y="1491"/>
                      <a:pt x="514" y="1491"/>
                    </a:cubicBezTo>
                    <a:cubicBezTo>
                      <a:pt x="513" y="1491"/>
                      <a:pt x="513" y="1491"/>
                      <a:pt x="513" y="1491"/>
                    </a:cubicBezTo>
                    <a:cubicBezTo>
                      <a:pt x="513" y="1491"/>
                      <a:pt x="513" y="1491"/>
                      <a:pt x="513" y="1491"/>
                    </a:cubicBezTo>
                    <a:cubicBezTo>
                      <a:pt x="512" y="1492"/>
                      <a:pt x="512" y="1492"/>
                      <a:pt x="512" y="1492"/>
                    </a:cubicBezTo>
                    <a:cubicBezTo>
                      <a:pt x="512" y="1492"/>
                      <a:pt x="512" y="1492"/>
                      <a:pt x="512" y="1492"/>
                    </a:cubicBezTo>
                    <a:cubicBezTo>
                      <a:pt x="511" y="1493"/>
                      <a:pt x="511" y="1493"/>
                      <a:pt x="511" y="1493"/>
                    </a:cubicBezTo>
                    <a:cubicBezTo>
                      <a:pt x="510" y="1494"/>
                      <a:pt x="510" y="1494"/>
                      <a:pt x="510" y="1494"/>
                    </a:cubicBezTo>
                    <a:cubicBezTo>
                      <a:pt x="510" y="1494"/>
                      <a:pt x="510" y="1494"/>
                      <a:pt x="510" y="1494"/>
                    </a:cubicBezTo>
                    <a:cubicBezTo>
                      <a:pt x="509" y="1495"/>
                      <a:pt x="509" y="1495"/>
                      <a:pt x="509" y="1495"/>
                    </a:cubicBezTo>
                    <a:cubicBezTo>
                      <a:pt x="509" y="1495"/>
                      <a:pt x="509" y="1495"/>
                      <a:pt x="509" y="1495"/>
                    </a:cubicBezTo>
                    <a:cubicBezTo>
                      <a:pt x="508" y="1496"/>
                      <a:pt x="508" y="1496"/>
                      <a:pt x="508" y="1496"/>
                    </a:cubicBezTo>
                    <a:cubicBezTo>
                      <a:pt x="508" y="1496"/>
                      <a:pt x="508" y="1496"/>
                      <a:pt x="508" y="1496"/>
                    </a:cubicBezTo>
                    <a:cubicBezTo>
                      <a:pt x="507" y="1496"/>
                      <a:pt x="507" y="1496"/>
                      <a:pt x="507" y="1496"/>
                    </a:cubicBezTo>
                    <a:cubicBezTo>
                      <a:pt x="507" y="1497"/>
                      <a:pt x="507" y="1497"/>
                      <a:pt x="507" y="1497"/>
                    </a:cubicBezTo>
                    <a:cubicBezTo>
                      <a:pt x="507" y="1497"/>
                      <a:pt x="507" y="1497"/>
                      <a:pt x="507" y="1497"/>
                    </a:cubicBezTo>
                    <a:cubicBezTo>
                      <a:pt x="506" y="1497"/>
                      <a:pt x="506" y="1497"/>
                      <a:pt x="506" y="1497"/>
                    </a:cubicBezTo>
                    <a:cubicBezTo>
                      <a:pt x="506" y="1497"/>
                      <a:pt x="506" y="1497"/>
                      <a:pt x="506" y="1497"/>
                    </a:cubicBezTo>
                    <a:cubicBezTo>
                      <a:pt x="505" y="1497"/>
                      <a:pt x="505" y="1497"/>
                      <a:pt x="505" y="1497"/>
                    </a:cubicBezTo>
                    <a:cubicBezTo>
                      <a:pt x="504" y="1498"/>
                      <a:pt x="504" y="1498"/>
                      <a:pt x="504" y="1498"/>
                    </a:cubicBezTo>
                    <a:cubicBezTo>
                      <a:pt x="504" y="1498"/>
                      <a:pt x="504" y="1498"/>
                      <a:pt x="504" y="1498"/>
                    </a:cubicBezTo>
                    <a:cubicBezTo>
                      <a:pt x="504" y="1498"/>
                      <a:pt x="504" y="1498"/>
                      <a:pt x="504" y="1498"/>
                    </a:cubicBezTo>
                    <a:cubicBezTo>
                      <a:pt x="504" y="1498"/>
                      <a:pt x="504" y="1498"/>
                      <a:pt x="504" y="1498"/>
                    </a:cubicBezTo>
                    <a:cubicBezTo>
                      <a:pt x="503" y="1499"/>
                      <a:pt x="503" y="1499"/>
                      <a:pt x="503" y="1499"/>
                    </a:cubicBezTo>
                    <a:cubicBezTo>
                      <a:pt x="503" y="1499"/>
                      <a:pt x="503" y="1499"/>
                      <a:pt x="503" y="1499"/>
                    </a:cubicBezTo>
                    <a:cubicBezTo>
                      <a:pt x="502" y="1499"/>
                      <a:pt x="502" y="1499"/>
                      <a:pt x="502" y="1499"/>
                    </a:cubicBezTo>
                    <a:cubicBezTo>
                      <a:pt x="502" y="1499"/>
                      <a:pt x="502" y="1499"/>
                      <a:pt x="502" y="1499"/>
                    </a:cubicBezTo>
                    <a:cubicBezTo>
                      <a:pt x="502" y="1499"/>
                      <a:pt x="502" y="1499"/>
                      <a:pt x="502" y="1499"/>
                    </a:cubicBezTo>
                    <a:cubicBezTo>
                      <a:pt x="502" y="1499"/>
                      <a:pt x="502" y="1499"/>
                      <a:pt x="502" y="1499"/>
                    </a:cubicBezTo>
                    <a:cubicBezTo>
                      <a:pt x="502" y="1500"/>
                      <a:pt x="502" y="1500"/>
                      <a:pt x="502" y="1500"/>
                    </a:cubicBezTo>
                    <a:cubicBezTo>
                      <a:pt x="502" y="1500"/>
                      <a:pt x="502" y="1500"/>
                      <a:pt x="502" y="1500"/>
                    </a:cubicBezTo>
                    <a:cubicBezTo>
                      <a:pt x="502" y="1501"/>
                      <a:pt x="502" y="1501"/>
                      <a:pt x="502" y="1501"/>
                    </a:cubicBezTo>
                    <a:cubicBezTo>
                      <a:pt x="502" y="1501"/>
                      <a:pt x="502" y="1501"/>
                      <a:pt x="502" y="1501"/>
                    </a:cubicBezTo>
                    <a:cubicBezTo>
                      <a:pt x="502" y="1501"/>
                      <a:pt x="502" y="1501"/>
                      <a:pt x="502" y="1501"/>
                    </a:cubicBezTo>
                    <a:cubicBezTo>
                      <a:pt x="503" y="1501"/>
                      <a:pt x="503" y="1501"/>
                      <a:pt x="503" y="1501"/>
                    </a:cubicBezTo>
                    <a:cubicBezTo>
                      <a:pt x="503" y="1502"/>
                      <a:pt x="503" y="1502"/>
                      <a:pt x="503" y="1502"/>
                    </a:cubicBezTo>
                    <a:cubicBezTo>
                      <a:pt x="503" y="1502"/>
                      <a:pt x="503" y="1502"/>
                      <a:pt x="503" y="1502"/>
                    </a:cubicBezTo>
                    <a:cubicBezTo>
                      <a:pt x="503" y="1502"/>
                      <a:pt x="503" y="1502"/>
                      <a:pt x="503" y="1502"/>
                    </a:cubicBezTo>
                    <a:cubicBezTo>
                      <a:pt x="503" y="1503"/>
                      <a:pt x="503" y="1503"/>
                      <a:pt x="503" y="1503"/>
                    </a:cubicBezTo>
                    <a:cubicBezTo>
                      <a:pt x="503" y="1503"/>
                      <a:pt x="503" y="1503"/>
                      <a:pt x="503" y="1503"/>
                    </a:cubicBezTo>
                    <a:cubicBezTo>
                      <a:pt x="503" y="1504"/>
                      <a:pt x="503" y="1504"/>
                      <a:pt x="503" y="1504"/>
                    </a:cubicBezTo>
                    <a:cubicBezTo>
                      <a:pt x="503" y="1504"/>
                      <a:pt x="503" y="1504"/>
                      <a:pt x="503" y="1504"/>
                    </a:cubicBezTo>
                    <a:cubicBezTo>
                      <a:pt x="504" y="1504"/>
                      <a:pt x="504" y="1504"/>
                      <a:pt x="504" y="1504"/>
                    </a:cubicBezTo>
                    <a:cubicBezTo>
                      <a:pt x="504" y="1504"/>
                      <a:pt x="504" y="1504"/>
                      <a:pt x="504" y="1504"/>
                    </a:cubicBezTo>
                    <a:cubicBezTo>
                      <a:pt x="504" y="1505"/>
                      <a:pt x="504" y="1505"/>
                      <a:pt x="504" y="1505"/>
                    </a:cubicBezTo>
                    <a:cubicBezTo>
                      <a:pt x="504" y="1505"/>
                      <a:pt x="504" y="1505"/>
                      <a:pt x="504" y="1505"/>
                    </a:cubicBezTo>
                    <a:cubicBezTo>
                      <a:pt x="504" y="1505"/>
                      <a:pt x="504" y="1505"/>
                      <a:pt x="504" y="1505"/>
                    </a:cubicBezTo>
                    <a:cubicBezTo>
                      <a:pt x="504" y="1506"/>
                      <a:pt x="504" y="1506"/>
                      <a:pt x="504" y="1506"/>
                    </a:cubicBezTo>
                    <a:cubicBezTo>
                      <a:pt x="504" y="1506"/>
                      <a:pt x="504" y="1506"/>
                      <a:pt x="504" y="1506"/>
                    </a:cubicBezTo>
                    <a:cubicBezTo>
                      <a:pt x="504" y="1507"/>
                      <a:pt x="504" y="1507"/>
                      <a:pt x="504" y="1507"/>
                    </a:cubicBezTo>
                    <a:cubicBezTo>
                      <a:pt x="504" y="1507"/>
                      <a:pt x="504" y="1507"/>
                      <a:pt x="504" y="1507"/>
                    </a:cubicBezTo>
                    <a:cubicBezTo>
                      <a:pt x="504" y="1508"/>
                      <a:pt x="504" y="1508"/>
                      <a:pt x="504" y="1508"/>
                    </a:cubicBezTo>
                    <a:cubicBezTo>
                      <a:pt x="504" y="1509"/>
                      <a:pt x="504" y="1509"/>
                      <a:pt x="504" y="1509"/>
                    </a:cubicBezTo>
                    <a:cubicBezTo>
                      <a:pt x="503" y="1509"/>
                      <a:pt x="503" y="1509"/>
                      <a:pt x="503" y="1509"/>
                    </a:cubicBezTo>
                    <a:cubicBezTo>
                      <a:pt x="503" y="1509"/>
                      <a:pt x="503" y="1509"/>
                      <a:pt x="503" y="1509"/>
                    </a:cubicBezTo>
                    <a:cubicBezTo>
                      <a:pt x="503" y="1510"/>
                      <a:pt x="503" y="1510"/>
                      <a:pt x="503" y="1510"/>
                    </a:cubicBezTo>
                    <a:cubicBezTo>
                      <a:pt x="503" y="1510"/>
                      <a:pt x="503" y="1510"/>
                      <a:pt x="503" y="1510"/>
                    </a:cubicBezTo>
                    <a:cubicBezTo>
                      <a:pt x="503" y="1510"/>
                      <a:pt x="503" y="1510"/>
                      <a:pt x="503" y="1510"/>
                    </a:cubicBezTo>
                    <a:cubicBezTo>
                      <a:pt x="503" y="1511"/>
                      <a:pt x="503" y="1511"/>
                      <a:pt x="503" y="1511"/>
                    </a:cubicBezTo>
                    <a:cubicBezTo>
                      <a:pt x="503" y="1511"/>
                      <a:pt x="503" y="1511"/>
                      <a:pt x="503" y="1511"/>
                    </a:cubicBezTo>
                    <a:cubicBezTo>
                      <a:pt x="503" y="1512"/>
                      <a:pt x="503" y="1512"/>
                      <a:pt x="503" y="1512"/>
                    </a:cubicBezTo>
                    <a:cubicBezTo>
                      <a:pt x="503" y="1513"/>
                      <a:pt x="503" y="1513"/>
                      <a:pt x="503" y="1513"/>
                    </a:cubicBezTo>
                    <a:cubicBezTo>
                      <a:pt x="502" y="1513"/>
                      <a:pt x="502" y="1513"/>
                      <a:pt x="502" y="1513"/>
                    </a:cubicBezTo>
                    <a:cubicBezTo>
                      <a:pt x="502" y="1514"/>
                      <a:pt x="502" y="1514"/>
                      <a:pt x="502" y="1514"/>
                    </a:cubicBezTo>
                    <a:cubicBezTo>
                      <a:pt x="502" y="1514"/>
                      <a:pt x="502" y="1514"/>
                      <a:pt x="502" y="1514"/>
                    </a:cubicBezTo>
                    <a:cubicBezTo>
                      <a:pt x="501" y="1515"/>
                      <a:pt x="501" y="1515"/>
                      <a:pt x="501" y="1515"/>
                    </a:cubicBezTo>
                    <a:cubicBezTo>
                      <a:pt x="501" y="1516"/>
                      <a:pt x="501" y="1516"/>
                      <a:pt x="501" y="1516"/>
                    </a:cubicBezTo>
                    <a:cubicBezTo>
                      <a:pt x="500" y="1517"/>
                      <a:pt x="500" y="1517"/>
                      <a:pt x="500" y="1517"/>
                    </a:cubicBezTo>
                    <a:cubicBezTo>
                      <a:pt x="500" y="1517"/>
                      <a:pt x="500" y="1517"/>
                      <a:pt x="500" y="1517"/>
                    </a:cubicBezTo>
                    <a:cubicBezTo>
                      <a:pt x="499" y="1518"/>
                      <a:pt x="499" y="1518"/>
                      <a:pt x="499" y="1518"/>
                    </a:cubicBezTo>
                    <a:cubicBezTo>
                      <a:pt x="499" y="1518"/>
                      <a:pt x="499" y="1518"/>
                      <a:pt x="499" y="1518"/>
                    </a:cubicBezTo>
                    <a:cubicBezTo>
                      <a:pt x="499" y="1519"/>
                      <a:pt x="499" y="1519"/>
                      <a:pt x="499" y="1519"/>
                    </a:cubicBezTo>
                    <a:cubicBezTo>
                      <a:pt x="499" y="1519"/>
                      <a:pt x="499" y="1519"/>
                      <a:pt x="499" y="1519"/>
                    </a:cubicBezTo>
                    <a:cubicBezTo>
                      <a:pt x="499" y="1519"/>
                      <a:pt x="499" y="1519"/>
                      <a:pt x="499" y="1519"/>
                    </a:cubicBezTo>
                    <a:cubicBezTo>
                      <a:pt x="499" y="1519"/>
                      <a:pt x="499" y="1519"/>
                      <a:pt x="499" y="1519"/>
                    </a:cubicBezTo>
                    <a:cubicBezTo>
                      <a:pt x="498" y="1520"/>
                      <a:pt x="498" y="1520"/>
                      <a:pt x="498" y="1520"/>
                    </a:cubicBezTo>
                    <a:cubicBezTo>
                      <a:pt x="498" y="1520"/>
                      <a:pt x="498" y="1520"/>
                      <a:pt x="498" y="1520"/>
                    </a:cubicBezTo>
                    <a:cubicBezTo>
                      <a:pt x="498" y="1520"/>
                      <a:pt x="498" y="1520"/>
                      <a:pt x="498" y="1520"/>
                    </a:cubicBezTo>
                    <a:cubicBezTo>
                      <a:pt x="498" y="1520"/>
                      <a:pt x="498" y="1520"/>
                      <a:pt x="498" y="1520"/>
                    </a:cubicBezTo>
                    <a:cubicBezTo>
                      <a:pt x="498" y="1522"/>
                      <a:pt x="498" y="1522"/>
                      <a:pt x="498" y="1522"/>
                    </a:cubicBezTo>
                    <a:cubicBezTo>
                      <a:pt x="498" y="1523"/>
                      <a:pt x="498" y="1523"/>
                      <a:pt x="498" y="1523"/>
                    </a:cubicBezTo>
                    <a:cubicBezTo>
                      <a:pt x="498" y="1523"/>
                      <a:pt x="498" y="1523"/>
                      <a:pt x="498" y="1523"/>
                    </a:cubicBezTo>
                    <a:cubicBezTo>
                      <a:pt x="497" y="1524"/>
                      <a:pt x="497" y="1524"/>
                      <a:pt x="497" y="1524"/>
                    </a:cubicBezTo>
                    <a:cubicBezTo>
                      <a:pt x="497" y="1524"/>
                      <a:pt x="497" y="1524"/>
                      <a:pt x="497" y="1524"/>
                    </a:cubicBezTo>
                    <a:cubicBezTo>
                      <a:pt x="497" y="1524"/>
                      <a:pt x="497" y="1524"/>
                      <a:pt x="497" y="1524"/>
                    </a:cubicBezTo>
                    <a:cubicBezTo>
                      <a:pt x="497" y="1525"/>
                      <a:pt x="497" y="1525"/>
                      <a:pt x="497" y="1525"/>
                    </a:cubicBezTo>
                    <a:cubicBezTo>
                      <a:pt x="497" y="1525"/>
                      <a:pt x="497" y="1525"/>
                      <a:pt x="497" y="1525"/>
                    </a:cubicBezTo>
                    <a:cubicBezTo>
                      <a:pt x="497" y="1526"/>
                      <a:pt x="497" y="1526"/>
                      <a:pt x="497" y="1526"/>
                    </a:cubicBezTo>
                    <a:cubicBezTo>
                      <a:pt x="497" y="1526"/>
                      <a:pt x="497" y="1526"/>
                      <a:pt x="497" y="1526"/>
                    </a:cubicBezTo>
                    <a:cubicBezTo>
                      <a:pt x="496" y="1527"/>
                      <a:pt x="496" y="1527"/>
                      <a:pt x="496" y="1527"/>
                    </a:cubicBezTo>
                    <a:cubicBezTo>
                      <a:pt x="496" y="1527"/>
                      <a:pt x="496" y="1527"/>
                      <a:pt x="496" y="1527"/>
                    </a:cubicBezTo>
                    <a:cubicBezTo>
                      <a:pt x="496" y="1527"/>
                      <a:pt x="496" y="1527"/>
                      <a:pt x="496" y="1527"/>
                    </a:cubicBezTo>
                    <a:cubicBezTo>
                      <a:pt x="496" y="1528"/>
                      <a:pt x="496" y="1528"/>
                      <a:pt x="496" y="1528"/>
                    </a:cubicBezTo>
                    <a:cubicBezTo>
                      <a:pt x="496" y="1528"/>
                      <a:pt x="496" y="1528"/>
                      <a:pt x="496" y="1528"/>
                    </a:cubicBezTo>
                    <a:cubicBezTo>
                      <a:pt x="497" y="1529"/>
                      <a:pt x="497" y="1529"/>
                      <a:pt x="497" y="1529"/>
                    </a:cubicBezTo>
                    <a:cubicBezTo>
                      <a:pt x="497" y="1529"/>
                      <a:pt x="497" y="1529"/>
                      <a:pt x="497" y="1529"/>
                    </a:cubicBezTo>
                    <a:cubicBezTo>
                      <a:pt x="498" y="1530"/>
                      <a:pt x="498" y="1530"/>
                      <a:pt x="498" y="1530"/>
                    </a:cubicBezTo>
                    <a:cubicBezTo>
                      <a:pt x="499" y="1530"/>
                      <a:pt x="499" y="1530"/>
                      <a:pt x="499" y="1530"/>
                    </a:cubicBezTo>
                    <a:cubicBezTo>
                      <a:pt x="499" y="1531"/>
                      <a:pt x="499" y="1531"/>
                      <a:pt x="499" y="1531"/>
                    </a:cubicBezTo>
                    <a:cubicBezTo>
                      <a:pt x="499" y="1531"/>
                      <a:pt x="499" y="1531"/>
                      <a:pt x="499" y="1531"/>
                    </a:cubicBezTo>
                    <a:cubicBezTo>
                      <a:pt x="499" y="1531"/>
                      <a:pt x="499" y="1531"/>
                      <a:pt x="499" y="1531"/>
                    </a:cubicBezTo>
                    <a:cubicBezTo>
                      <a:pt x="500" y="1531"/>
                      <a:pt x="500" y="1531"/>
                      <a:pt x="500" y="1531"/>
                    </a:cubicBezTo>
                    <a:cubicBezTo>
                      <a:pt x="501" y="1531"/>
                      <a:pt x="501" y="1531"/>
                      <a:pt x="501" y="1531"/>
                    </a:cubicBezTo>
                    <a:cubicBezTo>
                      <a:pt x="501" y="1531"/>
                      <a:pt x="501" y="1531"/>
                      <a:pt x="501" y="1531"/>
                    </a:cubicBezTo>
                    <a:cubicBezTo>
                      <a:pt x="502" y="1531"/>
                      <a:pt x="502" y="1531"/>
                      <a:pt x="502" y="1531"/>
                    </a:cubicBezTo>
                    <a:cubicBezTo>
                      <a:pt x="502" y="1531"/>
                      <a:pt x="502" y="1531"/>
                      <a:pt x="502" y="1531"/>
                    </a:cubicBezTo>
                    <a:cubicBezTo>
                      <a:pt x="502" y="1531"/>
                      <a:pt x="502" y="1531"/>
                      <a:pt x="502" y="1531"/>
                    </a:cubicBezTo>
                    <a:cubicBezTo>
                      <a:pt x="502" y="1530"/>
                      <a:pt x="502" y="1530"/>
                      <a:pt x="502" y="1530"/>
                    </a:cubicBezTo>
                    <a:cubicBezTo>
                      <a:pt x="503" y="1530"/>
                      <a:pt x="503" y="1530"/>
                      <a:pt x="503" y="1530"/>
                    </a:cubicBezTo>
                    <a:cubicBezTo>
                      <a:pt x="503" y="1530"/>
                      <a:pt x="503" y="1530"/>
                      <a:pt x="503" y="1530"/>
                    </a:cubicBezTo>
                    <a:cubicBezTo>
                      <a:pt x="503" y="1530"/>
                      <a:pt x="503" y="1530"/>
                      <a:pt x="503" y="1530"/>
                    </a:cubicBezTo>
                    <a:cubicBezTo>
                      <a:pt x="503" y="1530"/>
                      <a:pt x="503" y="1530"/>
                      <a:pt x="503" y="1530"/>
                    </a:cubicBezTo>
                    <a:cubicBezTo>
                      <a:pt x="504" y="1530"/>
                      <a:pt x="504" y="1530"/>
                      <a:pt x="504" y="1530"/>
                    </a:cubicBezTo>
                    <a:cubicBezTo>
                      <a:pt x="504" y="1530"/>
                      <a:pt x="504" y="1530"/>
                      <a:pt x="504" y="1530"/>
                    </a:cubicBezTo>
                    <a:cubicBezTo>
                      <a:pt x="505" y="1529"/>
                      <a:pt x="505" y="1529"/>
                      <a:pt x="505" y="1529"/>
                    </a:cubicBezTo>
                    <a:cubicBezTo>
                      <a:pt x="506" y="1528"/>
                      <a:pt x="506" y="1528"/>
                      <a:pt x="506" y="1528"/>
                    </a:cubicBezTo>
                    <a:cubicBezTo>
                      <a:pt x="506" y="1528"/>
                      <a:pt x="506" y="1528"/>
                      <a:pt x="506" y="1528"/>
                    </a:cubicBezTo>
                    <a:cubicBezTo>
                      <a:pt x="506" y="1527"/>
                      <a:pt x="506" y="1527"/>
                      <a:pt x="506" y="1527"/>
                    </a:cubicBezTo>
                    <a:cubicBezTo>
                      <a:pt x="507" y="1527"/>
                      <a:pt x="507" y="1527"/>
                      <a:pt x="507" y="1527"/>
                    </a:cubicBezTo>
                    <a:cubicBezTo>
                      <a:pt x="507" y="1527"/>
                      <a:pt x="507" y="1527"/>
                      <a:pt x="507" y="1527"/>
                    </a:cubicBezTo>
                    <a:cubicBezTo>
                      <a:pt x="507" y="1527"/>
                      <a:pt x="507" y="1527"/>
                      <a:pt x="507" y="1527"/>
                    </a:cubicBezTo>
                    <a:cubicBezTo>
                      <a:pt x="508" y="1526"/>
                      <a:pt x="508" y="1526"/>
                      <a:pt x="508" y="1526"/>
                    </a:cubicBezTo>
                    <a:cubicBezTo>
                      <a:pt x="508" y="1526"/>
                      <a:pt x="508" y="1526"/>
                      <a:pt x="508" y="1526"/>
                    </a:cubicBezTo>
                    <a:cubicBezTo>
                      <a:pt x="508" y="1526"/>
                      <a:pt x="508" y="1526"/>
                      <a:pt x="508" y="1526"/>
                    </a:cubicBezTo>
                    <a:cubicBezTo>
                      <a:pt x="509" y="1526"/>
                      <a:pt x="509" y="1526"/>
                      <a:pt x="509" y="1526"/>
                    </a:cubicBezTo>
                    <a:cubicBezTo>
                      <a:pt x="509" y="1527"/>
                      <a:pt x="509" y="1527"/>
                      <a:pt x="509" y="1527"/>
                    </a:cubicBezTo>
                    <a:cubicBezTo>
                      <a:pt x="509" y="1527"/>
                      <a:pt x="509" y="1527"/>
                      <a:pt x="509" y="1527"/>
                    </a:cubicBezTo>
                    <a:cubicBezTo>
                      <a:pt x="510" y="1526"/>
                      <a:pt x="510" y="1526"/>
                      <a:pt x="510" y="1526"/>
                    </a:cubicBezTo>
                    <a:cubicBezTo>
                      <a:pt x="509" y="1527"/>
                      <a:pt x="509" y="1527"/>
                      <a:pt x="509" y="1527"/>
                    </a:cubicBezTo>
                    <a:cubicBezTo>
                      <a:pt x="507" y="1529"/>
                      <a:pt x="507" y="1529"/>
                      <a:pt x="507" y="1529"/>
                    </a:cubicBezTo>
                    <a:cubicBezTo>
                      <a:pt x="507" y="1529"/>
                      <a:pt x="507" y="1529"/>
                      <a:pt x="507" y="1529"/>
                    </a:cubicBezTo>
                    <a:cubicBezTo>
                      <a:pt x="507" y="1530"/>
                      <a:pt x="507" y="1530"/>
                      <a:pt x="507" y="1530"/>
                    </a:cubicBezTo>
                    <a:cubicBezTo>
                      <a:pt x="507" y="1530"/>
                      <a:pt x="507" y="1530"/>
                      <a:pt x="507" y="1530"/>
                    </a:cubicBezTo>
                    <a:cubicBezTo>
                      <a:pt x="506" y="1530"/>
                      <a:pt x="506" y="1530"/>
                      <a:pt x="506" y="1530"/>
                    </a:cubicBezTo>
                    <a:cubicBezTo>
                      <a:pt x="506" y="1531"/>
                      <a:pt x="506" y="1531"/>
                      <a:pt x="506" y="1531"/>
                    </a:cubicBezTo>
                    <a:cubicBezTo>
                      <a:pt x="506" y="1531"/>
                      <a:pt x="506" y="1531"/>
                      <a:pt x="506" y="1531"/>
                    </a:cubicBezTo>
                    <a:cubicBezTo>
                      <a:pt x="506" y="1531"/>
                      <a:pt x="506" y="1531"/>
                      <a:pt x="506" y="1531"/>
                    </a:cubicBezTo>
                    <a:cubicBezTo>
                      <a:pt x="506" y="1532"/>
                      <a:pt x="506" y="1532"/>
                      <a:pt x="506" y="1532"/>
                    </a:cubicBezTo>
                    <a:cubicBezTo>
                      <a:pt x="506" y="1532"/>
                      <a:pt x="506" y="1532"/>
                      <a:pt x="506" y="1532"/>
                    </a:cubicBezTo>
                    <a:cubicBezTo>
                      <a:pt x="507" y="1532"/>
                      <a:pt x="507" y="1532"/>
                      <a:pt x="507" y="1532"/>
                    </a:cubicBezTo>
                    <a:cubicBezTo>
                      <a:pt x="506" y="1533"/>
                      <a:pt x="506" y="1533"/>
                      <a:pt x="506" y="1533"/>
                    </a:cubicBezTo>
                    <a:cubicBezTo>
                      <a:pt x="506" y="1533"/>
                      <a:pt x="506" y="1533"/>
                      <a:pt x="506" y="1533"/>
                    </a:cubicBezTo>
                    <a:cubicBezTo>
                      <a:pt x="506" y="1533"/>
                      <a:pt x="506" y="1533"/>
                      <a:pt x="506" y="1533"/>
                    </a:cubicBezTo>
                    <a:cubicBezTo>
                      <a:pt x="506" y="1532"/>
                      <a:pt x="506" y="1532"/>
                      <a:pt x="506" y="1532"/>
                    </a:cubicBezTo>
                    <a:cubicBezTo>
                      <a:pt x="505" y="1532"/>
                      <a:pt x="505" y="1532"/>
                      <a:pt x="505" y="1532"/>
                    </a:cubicBezTo>
                    <a:cubicBezTo>
                      <a:pt x="505" y="1533"/>
                      <a:pt x="505" y="1533"/>
                      <a:pt x="505" y="1533"/>
                    </a:cubicBezTo>
                    <a:cubicBezTo>
                      <a:pt x="505" y="1533"/>
                      <a:pt x="505" y="1533"/>
                      <a:pt x="505" y="1533"/>
                    </a:cubicBezTo>
                    <a:cubicBezTo>
                      <a:pt x="505" y="1533"/>
                      <a:pt x="505" y="1533"/>
                      <a:pt x="505" y="1533"/>
                    </a:cubicBezTo>
                    <a:cubicBezTo>
                      <a:pt x="505" y="1534"/>
                      <a:pt x="505" y="1534"/>
                      <a:pt x="505" y="1534"/>
                    </a:cubicBezTo>
                    <a:cubicBezTo>
                      <a:pt x="504" y="1534"/>
                      <a:pt x="504" y="1534"/>
                      <a:pt x="504" y="1534"/>
                    </a:cubicBezTo>
                    <a:cubicBezTo>
                      <a:pt x="504" y="1534"/>
                      <a:pt x="504" y="1534"/>
                      <a:pt x="504" y="1534"/>
                    </a:cubicBezTo>
                    <a:cubicBezTo>
                      <a:pt x="503" y="1534"/>
                      <a:pt x="503" y="1534"/>
                      <a:pt x="503" y="1534"/>
                    </a:cubicBezTo>
                    <a:cubicBezTo>
                      <a:pt x="503" y="1534"/>
                      <a:pt x="503" y="1534"/>
                      <a:pt x="503" y="1534"/>
                    </a:cubicBezTo>
                    <a:cubicBezTo>
                      <a:pt x="502" y="1535"/>
                      <a:pt x="502" y="1535"/>
                      <a:pt x="502" y="1535"/>
                    </a:cubicBezTo>
                    <a:cubicBezTo>
                      <a:pt x="502" y="1536"/>
                      <a:pt x="502" y="1536"/>
                      <a:pt x="502" y="1536"/>
                    </a:cubicBezTo>
                    <a:cubicBezTo>
                      <a:pt x="502" y="1536"/>
                      <a:pt x="502" y="1536"/>
                      <a:pt x="502" y="1536"/>
                    </a:cubicBezTo>
                    <a:cubicBezTo>
                      <a:pt x="502" y="1536"/>
                      <a:pt x="502" y="1536"/>
                      <a:pt x="502" y="1536"/>
                    </a:cubicBezTo>
                    <a:cubicBezTo>
                      <a:pt x="502" y="1536"/>
                      <a:pt x="502" y="1536"/>
                      <a:pt x="502" y="1536"/>
                    </a:cubicBezTo>
                    <a:cubicBezTo>
                      <a:pt x="501" y="1536"/>
                      <a:pt x="501" y="1536"/>
                      <a:pt x="501" y="1536"/>
                    </a:cubicBezTo>
                    <a:cubicBezTo>
                      <a:pt x="501" y="1536"/>
                      <a:pt x="501" y="1536"/>
                      <a:pt x="501" y="1536"/>
                    </a:cubicBezTo>
                    <a:cubicBezTo>
                      <a:pt x="501" y="1536"/>
                      <a:pt x="501" y="1536"/>
                      <a:pt x="501" y="1536"/>
                    </a:cubicBezTo>
                    <a:cubicBezTo>
                      <a:pt x="500" y="1536"/>
                      <a:pt x="500" y="1536"/>
                      <a:pt x="500" y="1536"/>
                    </a:cubicBezTo>
                    <a:cubicBezTo>
                      <a:pt x="500" y="1536"/>
                      <a:pt x="500" y="1536"/>
                      <a:pt x="500" y="1536"/>
                    </a:cubicBezTo>
                    <a:cubicBezTo>
                      <a:pt x="499" y="1536"/>
                      <a:pt x="499" y="1536"/>
                      <a:pt x="499" y="1536"/>
                    </a:cubicBezTo>
                    <a:cubicBezTo>
                      <a:pt x="499" y="1536"/>
                      <a:pt x="499" y="1536"/>
                      <a:pt x="499" y="1536"/>
                    </a:cubicBezTo>
                    <a:cubicBezTo>
                      <a:pt x="499" y="1536"/>
                      <a:pt x="499" y="1536"/>
                      <a:pt x="499" y="1536"/>
                    </a:cubicBezTo>
                    <a:cubicBezTo>
                      <a:pt x="499" y="1537"/>
                      <a:pt x="499" y="1537"/>
                      <a:pt x="499" y="1537"/>
                    </a:cubicBezTo>
                    <a:cubicBezTo>
                      <a:pt x="499" y="1537"/>
                      <a:pt x="499" y="1537"/>
                      <a:pt x="499" y="1537"/>
                    </a:cubicBezTo>
                    <a:cubicBezTo>
                      <a:pt x="498" y="1537"/>
                      <a:pt x="498" y="1537"/>
                      <a:pt x="498" y="1537"/>
                    </a:cubicBezTo>
                    <a:cubicBezTo>
                      <a:pt x="498" y="1537"/>
                      <a:pt x="498" y="1537"/>
                      <a:pt x="498" y="1537"/>
                    </a:cubicBezTo>
                    <a:cubicBezTo>
                      <a:pt x="497" y="1537"/>
                      <a:pt x="497" y="1537"/>
                      <a:pt x="497" y="1537"/>
                    </a:cubicBezTo>
                    <a:cubicBezTo>
                      <a:pt x="496" y="1538"/>
                      <a:pt x="496" y="1538"/>
                      <a:pt x="496" y="1538"/>
                    </a:cubicBezTo>
                    <a:cubicBezTo>
                      <a:pt x="496" y="1538"/>
                      <a:pt x="496" y="1538"/>
                      <a:pt x="496" y="1538"/>
                    </a:cubicBezTo>
                    <a:cubicBezTo>
                      <a:pt x="496" y="1539"/>
                      <a:pt x="496" y="1539"/>
                      <a:pt x="496" y="1539"/>
                    </a:cubicBezTo>
                    <a:cubicBezTo>
                      <a:pt x="496" y="1539"/>
                      <a:pt x="496" y="1539"/>
                      <a:pt x="496" y="1539"/>
                    </a:cubicBezTo>
                    <a:cubicBezTo>
                      <a:pt x="496" y="1539"/>
                      <a:pt x="496" y="1539"/>
                      <a:pt x="496" y="1539"/>
                    </a:cubicBezTo>
                    <a:cubicBezTo>
                      <a:pt x="496" y="1540"/>
                      <a:pt x="496" y="1540"/>
                      <a:pt x="496" y="1540"/>
                    </a:cubicBezTo>
                    <a:cubicBezTo>
                      <a:pt x="496" y="1540"/>
                      <a:pt x="496" y="1540"/>
                      <a:pt x="496" y="1540"/>
                    </a:cubicBezTo>
                    <a:cubicBezTo>
                      <a:pt x="495" y="1540"/>
                      <a:pt x="495" y="1540"/>
                      <a:pt x="495" y="1540"/>
                    </a:cubicBezTo>
                    <a:cubicBezTo>
                      <a:pt x="495" y="1540"/>
                      <a:pt x="495" y="1540"/>
                      <a:pt x="495" y="1540"/>
                    </a:cubicBezTo>
                    <a:cubicBezTo>
                      <a:pt x="495" y="1541"/>
                      <a:pt x="495" y="1541"/>
                      <a:pt x="495" y="1541"/>
                    </a:cubicBezTo>
                    <a:cubicBezTo>
                      <a:pt x="495" y="1543"/>
                      <a:pt x="495" y="1543"/>
                      <a:pt x="495" y="1543"/>
                    </a:cubicBezTo>
                    <a:cubicBezTo>
                      <a:pt x="495" y="1543"/>
                      <a:pt x="495" y="1543"/>
                      <a:pt x="495" y="1543"/>
                    </a:cubicBezTo>
                    <a:cubicBezTo>
                      <a:pt x="495" y="1543"/>
                      <a:pt x="495" y="1543"/>
                      <a:pt x="495" y="1543"/>
                    </a:cubicBezTo>
                    <a:cubicBezTo>
                      <a:pt x="496" y="1543"/>
                      <a:pt x="496" y="1543"/>
                      <a:pt x="496" y="1543"/>
                    </a:cubicBezTo>
                    <a:cubicBezTo>
                      <a:pt x="496" y="1543"/>
                      <a:pt x="496" y="1543"/>
                      <a:pt x="496" y="1543"/>
                    </a:cubicBezTo>
                    <a:cubicBezTo>
                      <a:pt x="496" y="1543"/>
                      <a:pt x="496" y="1543"/>
                      <a:pt x="496" y="1543"/>
                    </a:cubicBezTo>
                    <a:cubicBezTo>
                      <a:pt x="496" y="1543"/>
                      <a:pt x="496" y="1543"/>
                      <a:pt x="496" y="1543"/>
                    </a:cubicBezTo>
                    <a:cubicBezTo>
                      <a:pt x="496" y="1544"/>
                      <a:pt x="496" y="1544"/>
                      <a:pt x="496" y="1544"/>
                    </a:cubicBezTo>
                    <a:cubicBezTo>
                      <a:pt x="497" y="1544"/>
                      <a:pt x="497" y="1544"/>
                      <a:pt x="497" y="1544"/>
                    </a:cubicBezTo>
                    <a:cubicBezTo>
                      <a:pt x="498" y="1543"/>
                      <a:pt x="498" y="1543"/>
                      <a:pt x="498" y="1543"/>
                    </a:cubicBezTo>
                    <a:cubicBezTo>
                      <a:pt x="498" y="1544"/>
                      <a:pt x="498" y="1544"/>
                      <a:pt x="498" y="1544"/>
                    </a:cubicBezTo>
                    <a:cubicBezTo>
                      <a:pt x="498" y="1544"/>
                      <a:pt x="498" y="1544"/>
                      <a:pt x="498" y="1544"/>
                    </a:cubicBezTo>
                    <a:cubicBezTo>
                      <a:pt x="498" y="1545"/>
                      <a:pt x="498" y="1545"/>
                      <a:pt x="498" y="1545"/>
                    </a:cubicBezTo>
                    <a:cubicBezTo>
                      <a:pt x="499" y="1545"/>
                      <a:pt x="499" y="1545"/>
                      <a:pt x="499" y="1545"/>
                    </a:cubicBezTo>
                    <a:cubicBezTo>
                      <a:pt x="499" y="1545"/>
                      <a:pt x="499" y="1545"/>
                      <a:pt x="499" y="1545"/>
                    </a:cubicBezTo>
                    <a:cubicBezTo>
                      <a:pt x="499" y="1545"/>
                      <a:pt x="499" y="1545"/>
                      <a:pt x="499" y="1545"/>
                    </a:cubicBezTo>
                    <a:cubicBezTo>
                      <a:pt x="501" y="1545"/>
                      <a:pt x="501" y="1545"/>
                      <a:pt x="501" y="1545"/>
                    </a:cubicBezTo>
                    <a:cubicBezTo>
                      <a:pt x="501" y="1545"/>
                      <a:pt x="501" y="1545"/>
                      <a:pt x="501" y="1545"/>
                    </a:cubicBezTo>
                    <a:cubicBezTo>
                      <a:pt x="501" y="1544"/>
                      <a:pt x="501" y="1544"/>
                      <a:pt x="501" y="1544"/>
                    </a:cubicBezTo>
                    <a:cubicBezTo>
                      <a:pt x="501" y="1544"/>
                      <a:pt x="501" y="1544"/>
                      <a:pt x="501" y="1544"/>
                    </a:cubicBezTo>
                    <a:cubicBezTo>
                      <a:pt x="502" y="1544"/>
                      <a:pt x="502" y="1544"/>
                      <a:pt x="502" y="1544"/>
                    </a:cubicBezTo>
                    <a:cubicBezTo>
                      <a:pt x="502" y="1544"/>
                      <a:pt x="502" y="1544"/>
                      <a:pt x="502" y="1544"/>
                    </a:cubicBezTo>
                    <a:cubicBezTo>
                      <a:pt x="502" y="1544"/>
                      <a:pt x="502" y="1544"/>
                      <a:pt x="502" y="1544"/>
                    </a:cubicBezTo>
                    <a:cubicBezTo>
                      <a:pt x="502" y="1543"/>
                      <a:pt x="502" y="1543"/>
                      <a:pt x="502" y="1543"/>
                    </a:cubicBezTo>
                    <a:cubicBezTo>
                      <a:pt x="502" y="1543"/>
                      <a:pt x="502" y="1543"/>
                      <a:pt x="502" y="1543"/>
                    </a:cubicBezTo>
                    <a:cubicBezTo>
                      <a:pt x="502" y="1543"/>
                      <a:pt x="502" y="1543"/>
                      <a:pt x="502" y="1543"/>
                    </a:cubicBezTo>
                    <a:cubicBezTo>
                      <a:pt x="502" y="1543"/>
                      <a:pt x="502" y="1543"/>
                      <a:pt x="502" y="1543"/>
                    </a:cubicBezTo>
                    <a:cubicBezTo>
                      <a:pt x="503" y="1542"/>
                      <a:pt x="503" y="1542"/>
                      <a:pt x="503" y="1542"/>
                    </a:cubicBezTo>
                    <a:cubicBezTo>
                      <a:pt x="503" y="1542"/>
                      <a:pt x="503" y="1542"/>
                      <a:pt x="503" y="1542"/>
                    </a:cubicBezTo>
                    <a:cubicBezTo>
                      <a:pt x="503" y="1542"/>
                      <a:pt x="503" y="1542"/>
                      <a:pt x="503" y="1542"/>
                    </a:cubicBezTo>
                    <a:cubicBezTo>
                      <a:pt x="503" y="1541"/>
                      <a:pt x="503" y="1541"/>
                      <a:pt x="503" y="1541"/>
                    </a:cubicBezTo>
                    <a:cubicBezTo>
                      <a:pt x="504" y="1542"/>
                      <a:pt x="504" y="1542"/>
                      <a:pt x="504" y="1542"/>
                    </a:cubicBezTo>
                    <a:cubicBezTo>
                      <a:pt x="504" y="1542"/>
                      <a:pt x="504" y="1542"/>
                      <a:pt x="504" y="1542"/>
                    </a:cubicBezTo>
                    <a:cubicBezTo>
                      <a:pt x="504" y="1542"/>
                      <a:pt x="504" y="1542"/>
                      <a:pt x="504" y="1542"/>
                    </a:cubicBezTo>
                    <a:cubicBezTo>
                      <a:pt x="504" y="1543"/>
                      <a:pt x="504" y="1543"/>
                      <a:pt x="504" y="1543"/>
                    </a:cubicBezTo>
                    <a:cubicBezTo>
                      <a:pt x="505" y="1543"/>
                      <a:pt x="505" y="1543"/>
                      <a:pt x="505" y="1543"/>
                    </a:cubicBezTo>
                    <a:cubicBezTo>
                      <a:pt x="505" y="1544"/>
                      <a:pt x="505" y="1544"/>
                      <a:pt x="505" y="1544"/>
                    </a:cubicBezTo>
                    <a:cubicBezTo>
                      <a:pt x="505" y="1543"/>
                      <a:pt x="505" y="1543"/>
                      <a:pt x="505" y="1543"/>
                    </a:cubicBezTo>
                    <a:cubicBezTo>
                      <a:pt x="505" y="1543"/>
                      <a:pt x="505" y="1543"/>
                      <a:pt x="505" y="1543"/>
                    </a:cubicBezTo>
                    <a:cubicBezTo>
                      <a:pt x="506" y="1543"/>
                      <a:pt x="506" y="1543"/>
                      <a:pt x="506" y="1543"/>
                    </a:cubicBezTo>
                    <a:cubicBezTo>
                      <a:pt x="506" y="1543"/>
                      <a:pt x="506" y="1543"/>
                      <a:pt x="506" y="1543"/>
                    </a:cubicBezTo>
                    <a:cubicBezTo>
                      <a:pt x="506" y="1543"/>
                      <a:pt x="506" y="1543"/>
                      <a:pt x="506" y="1543"/>
                    </a:cubicBezTo>
                    <a:cubicBezTo>
                      <a:pt x="506" y="1543"/>
                      <a:pt x="506" y="1543"/>
                      <a:pt x="506" y="1543"/>
                    </a:cubicBezTo>
                    <a:cubicBezTo>
                      <a:pt x="507" y="1543"/>
                      <a:pt x="507" y="1543"/>
                      <a:pt x="507" y="1543"/>
                    </a:cubicBezTo>
                    <a:cubicBezTo>
                      <a:pt x="507" y="1544"/>
                      <a:pt x="507" y="1544"/>
                      <a:pt x="507" y="1544"/>
                    </a:cubicBezTo>
                    <a:cubicBezTo>
                      <a:pt x="507" y="1544"/>
                      <a:pt x="507" y="1544"/>
                      <a:pt x="507" y="1544"/>
                    </a:cubicBezTo>
                    <a:cubicBezTo>
                      <a:pt x="508" y="1543"/>
                      <a:pt x="508" y="1543"/>
                      <a:pt x="508" y="1543"/>
                    </a:cubicBezTo>
                    <a:cubicBezTo>
                      <a:pt x="508" y="1543"/>
                      <a:pt x="508" y="1543"/>
                      <a:pt x="508" y="1543"/>
                    </a:cubicBezTo>
                    <a:cubicBezTo>
                      <a:pt x="508" y="1543"/>
                      <a:pt x="508" y="1543"/>
                      <a:pt x="508" y="1543"/>
                    </a:cubicBezTo>
                    <a:cubicBezTo>
                      <a:pt x="508" y="1542"/>
                      <a:pt x="508" y="1542"/>
                      <a:pt x="508" y="1542"/>
                    </a:cubicBezTo>
                    <a:cubicBezTo>
                      <a:pt x="508" y="1542"/>
                      <a:pt x="508" y="1542"/>
                      <a:pt x="508" y="1542"/>
                    </a:cubicBezTo>
                    <a:cubicBezTo>
                      <a:pt x="508" y="1541"/>
                      <a:pt x="508" y="1541"/>
                      <a:pt x="508" y="1541"/>
                    </a:cubicBezTo>
                    <a:cubicBezTo>
                      <a:pt x="508" y="1541"/>
                      <a:pt x="508" y="1541"/>
                      <a:pt x="508" y="1541"/>
                    </a:cubicBezTo>
                    <a:cubicBezTo>
                      <a:pt x="509" y="1541"/>
                      <a:pt x="509" y="1541"/>
                      <a:pt x="509" y="1541"/>
                    </a:cubicBezTo>
                    <a:cubicBezTo>
                      <a:pt x="509" y="1541"/>
                      <a:pt x="509" y="1541"/>
                      <a:pt x="509" y="1541"/>
                    </a:cubicBezTo>
                    <a:cubicBezTo>
                      <a:pt x="509" y="1542"/>
                      <a:pt x="509" y="1542"/>
                      <a:pt x="509" y="1542"/>
                    </a:cubicBezTo>
                    <a:cubicBezTo>
                      <a:pt x="510" y="1541"/>
                      <a:pt x="510" y="1541"/>
                      <a:pt x="510" y="1541"/>
                    </a:cubicBezTo>
                    <a:cubicBezTo>
                      <a:pt x="510" y="1542"/>
                      <a:pt x="510" y="1542"/>
                      <a:pt x="510" y="1542"/>
                    </a:cubicBezTo>
                    <a:cubicBezTo>
                      <a:pt x="509" y="1542"/>
                      <a:pt x="509" y="1542"/>
                      <a:pt x="509" y="1542"/>
                    </a:cubicBezTo>
                    <a:cubicBezTo>
                      <a:pt x="509" y="1542"/>
                      <a:pt x="509" y="1542"/>
                      <a:pt x="509" y="1542"/>
                    </a:cubicBezTo>
                    <a:cubicBezTo>
                      <a:pt x="509" y="1543"/>
                      <a:pt x="509" y="1543"/>
                      <a:pt x="509" y="1543"/>
                    </a:cubicBezTo>
                    <a:cubicBezTo>
                      <a:pt x="510" y="1543"/>
                      <a:pt x="510" y="1543"/>
                      <a:pt x="510" y="1543"/>
                    </a:cubicBezTo>
                    <a:cubicBezTo>
                      <a:pt x="510" y="1543"/>
                      <a:pt x="510" y="1543"/>
                      <a:pt x="510" y="1543"/>
                    </a:cubicBezTo>
                    <a:cubicBezTo>
                      <a:pt x="510" y="1542"/>
                      <a:pt x="510" y="1542"/>
                      <a:pt x="510" y="1542"/>
                    </a:cubicBezTo>
                    <a:cubicBezTo>
                      <a:pt x="510" y="1543"/>
                      <a:pt x="510" y="1543"/>
                      <a:pt x="510" y="1543"/>
                    </a:cubicBezTo>
                    <a:cubicBezTo>
                      <a:pt x="511" y="1543"/>
                      <a:pt x="511" y="1543"/>
                      <a:pt x="511" y="1543"/>
                    </a:cubicBezTo>
                    <a:cubicBezTo>
                      <a:pt x="511" y="1542"/>
                      <a:pt x="511" y="1542"/>
                      <a:pt x="511" y="1542"/>
                    </a:cubicBezTo>
                    <a:cubicBezTo>
                      <a:pt x="511" y="1541"/>
                      <a:pt x="511" y="1541"/>
                      <a:pt x="511" y="1541"/>
                    </a:cubicBezTo>
                    <a:cubicBezTo>
                      <a:pt x="511" y="1541"/>
                      <a:pt x="511" y="1541"/>
                      <a:pt x="511" y="1541"/>
                    </a:cubicBezTo>
                    <a:cubicBezTo>
                      <a:pt x="511" y="1541"/>
                      <a:pt x="511" y="1541"/>
                      <a:pt x="511" y="1541"/>
                    </a:cubicBezTo>
                    <a:cubicBezTo>
                      <a:pt x="511" y="1540"/>
                      <a:pt x="511" y="1540"/>
                      <a:pt x="511" y="1540"/>
                    </a:cubicBezTo>
                    <a:cubicBezTo>
                      <a:pt x="511" y="1540"/>
                      <a:pt x="511" y="1540"/>
                      <a:pt x="511" y="1540"/>
                    </a:cubicBezTo>
                    <a:cubicBezTo>
                      <a:pt x="512" y="1539"/>
                      <a:pt x="512" y="1539"/>
                      <a:pt x="512" y="1539"/>
                    </a:cubicBezTo>
                    <a:cubicBezTo>
                      <a:pt x="512" y="1539"/>
                      <a:pt x="512" y="1539"/>
                      <a:pt x="512" y="1539"/>
                    </a:cubicBezTo>
                    <a:cubicBezTo>
                      <a:pt x="513" y="1539"/>
                      <a:pt x="513" y="1539"/>
                      <a:pt x="513" y="1539"/>
                    </a:cubicBezTo>
                    <a:cubicBezTo>
                      <a:pt x="513" y="1538"/>
                      <a:pt x="513" y="1538"/>
                      <a:pt x="513" y="1538"/>
                    </a:cubicBezTo>
                    <a:cubicBezTo>
                      <a:pt x="513" y="1538"/>
                      <a:pt x="513" y="1538"/>
                      <a:pt x="513" y="1538"/>
                    </a:cubicBezTo>
                    <a:cubicBezTo>
                      <a:pt x="513" y="1537"/>
                      <a:pt x="513" y="1537"/>
                      <a:pt x="513" y="1537"/>
                    </a:cubicBezTo>
                    <a:cubicBezTo>
                      <a:pt x="513" y="1537"/>
                      <a:pt x="513" y="1537"/>
                      <a:pt x="513" y="1537"/>
                    </a:cubicBezTo>
                    <a:cubicBezTo>
                      <a:pt x="513" y="1536"/>
                      <a:pt x="513" y="1536"/>
                      <a:pt x="513" y="1536"/>
                    </a:cubicBezTo>
                    <a:cubicBezTo>
                      <a:pt x="513" y="1536"/>
                      <a:pt x="513" y="1536"/>
                      <a:pt x="513" y="1536"/>
                    </a:cubicBezTo>
                    <a:cubicBezTo>
                      <a:pt x="514" y="1536"/>
                      <a:pt x="514" y="1536"/>
                      <a:pt x="514" y="1536"/>
                    </a:cubicBezTo>
                    <a:cubicBezTo>
                      <a:pt x="514" y="1536"/>
                      <a:pt x="514" y="1536"/>
                      <a:pt x="514" y="1536"/>
                    </a:cubicBezTo>
                    <a:cubicBezTo>
                      <a:pt x="514" y="1537"/>
                      <a:pt x="514" y="1537"/>
                      <a:pt x="514" y="1537"/>
                    </a:cubicBezTo>
                    <a:cubicBezTo>
                      <a:pt x="514" y="1537"/>
                      <a:pt x="514" y="1537"/>
                      <a:pt x="514" y="1537"/>
                    </a:cubicBezTo>
                    <a:cubicBezTo>
                      <a:pt x="515" y="1537"/>
                      <a:pt x="515" y="1537"/>
                      <a:pt x="515" y="1537"/>
                    </a:cubicBezTo>
                    <a:cubicBezTo>
                      <a:pt x="516" y="1536"/>
                      <a:pt x="516" y="1536"/>
                      <a:pt x="516" y="1536"/>
                    </a:cubicBezTo>
                    <a:cubicBezTo>
                      <a:pt x="515" y="1536"/>
                      <a:pt x="515" y="1536"/>
                      <a:pt x="515" y="1536"/>
                    </a:cubicBezTo>
                    <a:cubicBezTo>
                      <a:pt x="515" y="1535"/>
                      <a:pt x="515" y="1535"/>
                      <a:pt x="515" y="1535"/>
                    </a:cubicBezTo>
                    <a:cubicBezTo>
                      <a:pt x="516" y="1535"/>
                      <a:pt x="516" y="1535"/>
                      <a:pt x="516" y="1535"/>
                    </a:cubicBezTo>
                    <a:cubicBezTo>
                      <a:pt x="515" y="1535"/>
                      <a:pt x="515" y="1535"/>
                      <a:pt x="515" y="1535"/>
                    </a:cubicBezTo>
                    <a:cubicBezTo>
                      <a:pt x="515" y="1534"/>
                      <a:pt x="515" y="1534"/>
                      <a:pt x="515" y="1534"/>
                    </a:cubicBezTo>
                    <a:cubicBezTo>
                      <a:pt x="515" y="1534"/>
                      <a:pt x="515" y="1534"/>
                      <a:pt x="515" y="1534"/>
                    </a:cubicBezTo>
                    <a:cubicBezTo>
                      <a:pt x="515" y="1534"/>
                      <a:pt x="515" y="1534"/>
                      <a:pt x="515" y="1534"/>
                    </a:cubicBezTo>
                    <a:cubicBezTo>
                      <a:pt x="514" y="1534"/>
                      <a:pt x="514" y="1534"/>
                      <a:pt x="514" y="1534"/>
                    </a:cubicBezTo>
                    <a:cubicBezTo>
                      <a:pt x="514" y="1533"/>
                      <a:pt x="514" y="1533"/>
                      <a:pt x="514" y="1533"/>
                    </a:cubicBezTo>
                    <a:cubicBezTo>
                      <a:pt x="515" y="1533"/>
                      <a:pt x="515" y="1533"/>
                      <a:pt x="515" y="1533"/>
                    </a:cubicBezTo>
                    <a:cubicBezTo>
                      <a:pt x="515" y="1533"/>
                      <a:pt x="515" y="1533"/>
                      <a:pt x="515" y="1533"/>
                    </a:cubicBezTo>
                    <a:cubicBezTo>
                      <a:pt x="515" y="1533"/>
                      <a:pt x="515" y="1533"/>
                      <a:pt x="515" y="1533"/>
                    </a:cubicBezTo>
                    <a:cubicBezTo>
                      <a:pt x="515" y="1533"/>
                      <a:pt x="515" y="1533"/>
                      <a:pt x="515" y="1533"/>
                    </a:cubicBezTo>
                    <a:cubicBezTo>
                      <a:pt x="515" y="1532"/>
                      <a:pt x="515" y="1532"/>
                      <a:pt x="515" y="1532"/>
                    </a:cubicBezTo>
                    <a:cubicBezTo>
                      <a:pt x="516" y="1532"/>
                      <a:pt x="516" y="1532"/>
                      <a:pt x="516" y="1532"/>
                    </a:cubicBezTo>
                    <a:cubicBezTo>
                      <a:pt x="516" y="1532"/>
                      <a:pt x="516" y="1532"/>
                      <a:pt x="516" y="1532"/>
                    </a:cubicBezTo>
                    <a:cubicBezTo>
                      <a:pt x="516" y="1532"/>
                      <a:pt x="516" y="1532"/>
                      <a:pt x="516" y="1532"/>
                    </a:cubicBezTo>
                    <a:cubicBezTo>
                      <a:pt x="516" y="1533"/>
                      <a:pt x="516" y="1533"/>
                      <a:pt x="516" y="1533"/>
                    </a:cubicBezTo>
                    <a:cubicBezTo>
                      <a:pt x="516" y="1534"/>
                      <a:pt x="516" y="1534"/>
                      <a:pt x="516" y="1534"/>
                    </a:cubicBezTo>
                    <a:cubicBezTo>
                      <a:pt x="516" y="1534"/>
                      <a:pt x="516" y="1534"/>
                      <a:pt x="516" y="1534"/>
                    </a:cubicBezTo>
                    <a:cubicBezTo>
                      <a:pt x="516" y="1534"/>
                      <a:pt x="516" y="1534"/>
                      <a:pt x="516" y="1534"/>
                    </a:cubicBezTo>
                    <a:cubicBezTo>
                      <a:pt x="516" y="1534"/>
                      <a:pt x="516" y="1534"/>
                      <a:pt x="516" y="1534"/>
                    </a:cubicBezTo>
                    <a:cubicBezTo>
                      <a:pt x="516" y="1535"/>
                      <a:pt x="516" y="1535"/>
                      <a:pt x="516" y="1535"/>
                    </a:cubicBezTo>
                    <a:cubicBezTo>
                      <a:pt x="516" y="1535"/>
                      <a:pt x="516" y="1535"/>
                      <a:pt x="516" y="1535"/>
                    </a:cubicBezTo>
                    <a:cubicBezTo>
                      <a:pt x="516" y="1535"/>
                      <a:pt x="516" y="1535"/>
                      <a:pt x="516" y="1535"/>
                    </a:cubicBezTo>
                    <a:cubicBezTo>
                      <a:pt x="517" y="1536"/>
                      <a:pt x="517" y="1536"/>
                      <a:pt x="517" y="1536"/>
                    </a:cubicBezTo>
                    <a:cubicBezTo>
                      <a:pt x="517" y="1536"/>
                      <a:pt x="517" y="1536"/>
                      <a:pt x="517" y="1536"/>
                    </a:cubicBezTo>
                    <a:cubicBezTo>
                      <a:pt x="518" y="1534"/>
                      <a:pt x="518" y="1534"/>
                      <a:pt x="518" y="1534"/>
                    </a:cubicBezTo>
                    <a:cubicBezTo>
                      <a:pt x="518" y="1533"/>
                      <a:pt x="518" y="1533"/>
                      <a:pt x="518" y="1533"/>
                    </a:cubicBezTo>
                    <a:cubicBezTo>
                      <a:pt x="519" y="1532"/>
                      <a:pt x="519" y="1532"/>
                      <a:pt x="519" y="1532"/>
                    </a:cubicBezTo>
                    <a:cubicBezTo>
                      <a:pt x="519" y="1531"/>
                      <a:pt x="519" y="1531"/>
                      <a:pt x="519" y="1531"/>
                    </a:cubicBezTo>
                    <a:cubicBezTo>
                      <a:pt x="519" y="1531"/>
                      <a:pt x="519" y="1531"/>
                      <a:pt x="519" y="1531"/>
                    </a:cubicBezTo>
                    <a:cubicBezTo>
                      <a:pt x="519" y="1533"/>
                      <a:pt x="519" y="1533"/>
                      <a:pt x="519" y="1533"/>
                    </a:cubicBezTo>
                    <a:cubicBezTo>
                      <a:pt x="519" y="1533"/>
                      <a:pt x="519" y="1533"/>
                      <a:pt x="519" y="1533"/>
                    </a:cubicBezTo>
                    <a:cubicBezTo>
                      <a:pt x="519" y="1534"/>
                      <a:pt x="519" y="1534"/>
                      <a:pt x="519" y="1534"/>
                    </a:cubicBezTo>
                    <a:cubicBezTo>
                      <a:pt x="520" y="1534"/>
                      <a:pt x="520" y="1534"/>
                      <a:pt x="520" y="1534"/>
                    </a:cubicBezTo>
                    <a:cubicBezTo>
                      <a:pt x="521" y="1534"/>
                      <a:pt x="521" y="1534"/>
                      <a:pt x="521" y="1534"/>
                    </a:cubicBezTo>
                    <a:cubicBezTo>
                      <a:pt x="521" y="1533"/>
                      <a:pt x="521" y="1533"/>
                      <a:pt x="521" y="1533"/>
                    </a:cubicBezTo>
                    <a:cubicBezTo>
                      <a:pt x="521" y="1533"/>
                      <a:pt x="521" y="1533"/>
                      <a:pt x="521" y="1533"/>
                    </a:cubicBezTo>
                    <a:cubicBezTo>
                      <a:pt x="522" y="1531"/>
                      <a:pt x="522" y="1531"/>
                      <a:pt x="522" y="1531"/>
                    </a:cubicBezTo>
                    <a:cubicBezTo>
                      <a:pt x="522" y="1530"/>
                      <a:pt x="522" y="1530"/>
                      <a:pt x="522" y="1530"/>
                    </a:cubicBezTo>
                    <a:cubicBezTo>
                      <a:pt x="523" y="1530"/>
                      <a:pt x="523" y="1530"/>
                      <a:pt x="523" y="1530"/>
                    </a:cubicBezTo>
                    <a:cubicBezTo>
                      <a:pt x="524" y="1531"/>
                      <a:pt x="524" y="1531"/>
                      <a:pt x="524" y="1531"/>
                    </a:cubicBezTo>
                    <a:cubicBezTo>
                      <a:pt x="524" y="1529"/>
                      <a:pt x="524" y="1529"/>
                      <a:pt x="524" y="1529"/>
                    </a:cubicBezTo>
                    <a:cubicBezTo>
                      <a:pt x="524" y="1529"/>
                      <a:pt x="524" y="1529"/>
                      <a:pt x="524" y="1529"/>
                    </a:cubicBezTo>
                    <a:cubicBezTo>
                      <a:pt x="524" y="1528"/>
                      <a:pt x="524" y="1528"/>
                      <a:pt x="524" y="1528"/>
                    </a:cubicBezTo>
                    <a:cubicBezTo>
                      <a:pt x="525" y="1527"/>
                      <a:pt x="525" y="1527"/>
                      <a:pt x="525" y="1527"/>
                    </a:cubicBezTo>
                    <a:cubicBezTo>
                      <a:pt x="524" y="1527"/>
                      <a:pt x="524" y="1527"/>
                      <a:pt x="524" y="1527"/>
                    </a:cubicBezTo>
                    <a:cubicBezTo>
                      <a:pt x="523" y="1527"/>
                      <a:pt x="523" y="1527"/>
                      <a:pt x="523" y="1527"/>
                    </a:cubicBezTo>
                    <a:cubicBezTo>
                      <a:pt x="523" y="1526"/>
                      <a:pt x="523" y="1526"/>
                      <a:pt x="523" y="1526"/>
                    </a:cubicBezTo>
                    <a:cubicBezTo>
                      <a:pt x="523" y="1526"/>
                      <a:pt x="523" y="1526"/>
                      <a:pt x="523" y="1526"/>
                    </a:cubicBezTo>
                    <a:cubicBezTo>
                      <a:pt x="524" y="1526"/>
                      <a:pt x="524" y="1526"/>
                      <a:pt x="524" y="1526"/>
                    </a:cubicBezTo>
                    <a:cubicBezTo>
                      <a:pt x="524" y="1525"/>
                      <a:pt x="524" y="1525"/>
                      <a:pt x="524" y="1525"/>
                    </a:cubicBezTo>
                    <a:cubicBezTo>
                      <a:pt x="525" y="1526"/>
                      <a:pt x="525" y="1526"/>
                      <a:pt x="525" y="1526"/>
                    </a:cubicBezTo>
                    <a:cubicBezTo>
                      <a:pt x="526" y="1527"/>
                      <a:pt x="526" y="1527"/>
                      <a:pt x="526" y="1527"/>
                    </a:cubicBezTo>
                    <a:cubicBezTo>
                      <a:pt x="526" y="1528"/>
                      <a:pt x="526" y="1528"/>
                      <a:pt x="526" y="1528"/>
                    </a:cubicBezTo>
                    <a:cubicBezTo>
                      <a:pt x="527" y="1529"/>
                      <a:pt x="527" y="1529"/>
                      <a:pt x="527" y="1529"/>
                    </a:cubicBezTo>
                    <a:cubicBezTo>
                      <a:pt x="527" y="1528"/>
                      <a:pt x="527" y="1528"/>
                      <a:pt x="527" y="1528"/>
                    </a:cubicBezTo>
                    <a:cubicBezTo>
                      <a:pt x="527" y="1528"/>
                      <a:pt x="527" y="1528"/>
                      <a:pt x="527" y="1528"/>
                    </a:cubicBezTo>
                    <a:cubicBezTo>
                      <a:pt x="527" y="1527"/>
                      <a:pt x="527" y="1527"/>
                      <a:pt x="527" y="1527"/>
                    </a:cubicBezTo>
                    <a:cubicBezTo>
                      <a:pt x="528" y="1527"/>
                      <a:pt x="528" y="1527"/>
                      <a:pt x="528" y="1527"/>
                    </a:cubicBezTo>
                    <a:cubicBezTo>
                      <a:pt x="527" y="1523"/>
                      <a:pt x="527" y="1523"/>
                      <a:pt x="527" y="1523"/>
                    </a:cubicBezTo>
                    <a:cubicBezTo>
                      <a:pt x="528" y="1522"/>
                      <a:pt x="528" y="1522"/>
                      <a:pt x="528" y="1522"/>
                    </a:cubicBezTo>
                    <a:cubicBezTo>
                      <a:pt x="528" y="1523"/>
                      <a:pt x="528" y="1523"/>
                      <a:pt x="528" y="1523"/>
                    </a:cubicBezTo>
                    <a:cubicBezTo>
                      <a:pt x="529" y="1525"/>
                      <a:pt x="529" y="1525"/>
                      <a:pt x="529" y="1525"/>
                    </a:cubicBezTo>
                    <a:cubicBezTo>
                      <a:pt x="530" y="1526"/>
                      <a:pt x="530" y="1526"/>
                      <a:pt x="530" y="1526"/>
                    </a:cubicBezTo>
                    <a:cubicBezTo>
                      <a:pt x="531" y="1526"/>
                      <a:pt x="531" y="1526"/>
                      <a:pt x="531" y="1526"/>
                    </a:cubicBezTo>
                    <a:cubicBezTo>
                      <a:pt x="531" y="1526"/>
                      <a:pt x="531" y="1526"/>
                      <a:pt x="531" y="1526"/>
                    </a:cubicBezTo>
                    <a:cubicBezTo>
                      <a:pt x="531" y="1525"/>
                      <a:pt x="531" y="1525"/>
                      <a:pt x="531" y="1525"/>
                    </a:cubicBezTo>
                    <a:cubicBezTo>
                      <a:pt x="530" y="1524"/>
                      <a:pt x="530" y="1524"/>
                      <a:pt x="530" y="1524"/>
                    </a:cubicBezTo>
                    <a:cubicBezTo>
                      <a:pt x="530" y="1523"/>
                      <a:pt x="530" y="1523"/>
                      <a:pt x="530" y="1523"/>
                    </a:cubicBezTo>
                    <a:cubicBezTo>
                      <a:pt x="530" y="1521"/>
                      <a:pt x="530" y="1521"/>
                      <a:pt x="530" y="1521"/>
                    </a:cubicBezTo>
                    <a:cubicBezTo>
                      <a:pt x="531" y="1520"/>
                      <a:pt x="531" y="1520"/>
                      <a:pt x="531" y="1520"/>
                    </a:cubicBezTo>
                    <a:cubicBezTo>
                      <a:pt x="531" y="1520"/>
                      <a:pt x="531" y="1520"/>
                      <a:pt x="531" y="1520"/>
                    </a:cubicBezTo>
                    <a:cubicBezTo>
                      <a:pt x="531" y="1520"/>
                      <a:pt x="531" y="1520"/>
                      <a:pt x="531" y="1520"/>
                    </a:cubicBezTo>
                    <a:cubicBezTo>
                      <a:pt x="532" y="1519"/>
                      <a:pt x="532" y="1519"/>
                      <a:pt x="532" y="1519"/>
                    </a:cubicBezTo>
                    <a:cubicBezTo>
                      <a:pt x="532" y="1519"/>
                      <a:pt x="532" y="1519"/>
                      <a:pt x="532" y="1519"/>
                    </a:cubicBezTo>
                    <a:cubicBezTo>
                      <a:pt x="532" y="1519"/>
                      <a:pt x="532" y="1519"/>
                      <a:pt x="532" y="1519"/>
                    </a:cubicBezTo>
                    <a:cubicBezTo>
                      <a:pt x="532" y="1516"/>
                      <a:pt x="532" y="1516"/>
                      <a:pt x="532" y="1516"/>
                    </a:cubicBezTo>
                    <a:cubicBezTo>
                      <a:pt x="532" y="1516"/>
                      <a:pt x="532" y="1516"/>
                      <a:pt x="532" y="1516"/>
                    </a:cubicBezTo>
                    <a:cubicBezTo>
                      <a:pt x="533" y="1516"/>
                      <a:pt x="533" y="1516"/>
                      <a:pt x="533" y="1516"/>
                    </a:cubicBezTo>
                    <a:cubicBezTo>
                      <a:pt x="533" y="1516"/>
                      <a:pt x="533" y="1516"/>
                      <a:pt x="533" y="1516"/>
                    </a:cubicBezTo>
                    <a:cubicBezTo>
                      <a:pt x="533" y="1516"/>
                      <a:pt x="533" y="1516"/>
                      <a:pt x="533" y="1516"/>
                    </a:cubicBezTo>
                    <a:cubicBezTo>
                      <a:pt x="533" y="1519"/>
                      <a:pt x="533" y="1519"/>
                      <a:pt x="533" y="1519"/>
                    </a:cubicBezTo>
                    <a:cubicBezTo>
                      <a:pt x="533" y="1519"/>
                      <a:pt x="533" y="1519"/>
                      <a:pt x="533" y="1519"/>
                    </a:cubicBezTo>
                    <a:cubicBezTo>
                      <a:pt x="534" y="1521"/>
                      <a:pt x="534" y="1521"/>
                      <a:pt x="534" y="1521"/>
                    </a:cubicBezTo>
                    <a:cubicBezTo>
                      <a:pt x="534" y="1521"/>
                      <a:pt x="534" y="1521"/>
                      <a:pt x="534" y="1521"/>
                    </a:cubicBezTo>
                    <a:cubicBezTo>
                      <a:pt x="535" y="1521"/>
                      <a:pt x="535" y="1521"/>
                      <a:pt x="535" y="1521"/>
                    </a:cubicBezTo>
                    <a:cubicBezTo>
                      <a:pt x="535" y="1520"/>
                      <a:pt x="535" y="1520"/>
                      <a:pt x="535" y="1520"/>
                    </a:cubicBezTo>
                    <a:cubicBezTo>
                      <a:pt x="535" y="1520"/>
                      <a:pt x="535" y="1520"/>
                      <a:pt x="535" y="1520"/>
                    </a:cubicBezTo>
                    <a:cubicBezTo>
                      <a:pt x="535" y="1519"/>
                      <a:pt x="535" y="1519"/>
                      <a:pt x="535" y="1519"/>
                    </a:cubicBezTo>
                    <a:cubicBezTo>
                      <a:pt x="535" y="1518"/>
                      <a:pt x="535" y="1518"/>
                      <a:pt x="535" y="1518"/>
                    </a:cubicBezTo>
                    <a:cubicBezTo>
                      <a:pt x="536" y="1517"/>
                      <a:pt x="536" y="1517"/>
                      <a:pt x="536" y="1517"/>
                    </a:cubicBezTo>
                    <a:cubicBezTo>
                      <a:pt x="536" y="1517"/>
                      <a:pt x="536" y="1517"/>
                      <a:pt x="536" y="1517"/>
                    </a:cubicBezTo>
                    <a:cubicBezTo>
                      <a:pt x="537" y="1517"/>
                      <a:pt x="537" y="1517"/>
                      <a:pt x="537" y="1517"/>
                    </a:cubicBezTo>
                    <a:cubicBezTo>
                      <a:pt x="537" y="1517"/>
                      <a:pt x="537" y="1517"/>
                      <a:pt x="537" y="1517"/>
                    </a:cubicBezTo>
                    <a:cubicBezTo>
                      <a:pt x="537" y="1517"/>
                      <a:pt x="537" y="1517"/>
                      <a:pt x="537" y="1517"/>
                    </a:cubicBezTo>
                    <a:cubicBezTo>
                      <a:pt x="537" y="1518"/>
                      <a:pt x="537" y="1518"/>
                      <a:pt x="537" y="1518"/>
                    </a:cubicBezTo>
                    <a:cubicBezTo>
                      <a:pt x="537" y="1518"/>
                      <a:pt x="537" y="1518"/>
                      <a:pt x="537" y="1518"/>
                    </a:cubicBezTo>
                    <a:cubicBezTo>
                      <a:pt x="537" y="1518"/>
                      <a:pt x="537" y="1518"/>
                      <a:pt x="537" y="1518"/>
                    </a:cubicBezTo>
                    <a:cubicBezTo>
                      <a:pt x="537" y="1519"/>
                      <a:pt x="537" y="1519"/>
                      <a:pt x="537" y="1519"/>
                    </a:cubicBezTo>
                    <a:cubicBezTo>
                      <a:pt x="536" y="1519"/>
                      <a:pt x="536" y="1519"/>
                      <a:pt x="536" y="1519"/>
                    </a:cubicBezTo>
                    <a:cubicBezTo>
                      <a:pt x="536" y="1519"/>
                      <a:pt x="536" y="1519"/>
                      <a:pt x="536" y="1519"/>
                    </a:cubicBezTo>
                    <a:cubicBezTo>
                      <a:pt x="537" y="1519"/>
                      <a:pt x="537" y="1519"/>
                      <a:pt x="537" y="1519"/>
                    </a:cubicBezTo>
                    <a:cubicBezTo>
                      <a:pt x="537" y="1519"/>
                      <a:pt x="537" y="1519"/>
                      <a:pt x="537" y="1519"/>
                    </a:cubicBezTo>
                    <a:cubicBezTo>
                      <a:pt x="537" y="1519"/>
                      <a:pt x="537" y="1519"/>
                      <a:pt x="537" y="1519"/>
                    </a:cubicBezTo>
                    <a:cubicBezTo>
                      <a:pt x="538" y="1519"/>
                      <a:pt x="538" y="1519"/>
                      <a:pt x="538" y="1519"/>
                    </a:cubicBezTo>
                    <a:cubicBezTo>
                      <a:pt x="538" y="1519"/>
                      <a:pt x="538" y="1519"/>
                      <a:pt x="538" y="1519"/>
                    </a:cubicBezTo>
                    <a:cubicBezTo>
                      <a:pt x="538" y="1519"/>
                      <a:pt x="538" y="1519"/>
                      <a:pt x="538" y="1519"/>
                    </a:cubicBezTo>
                    <a:cubicBezTo>
                      <a:pt x="538" y="1519"/>
                      <a:pt x="538" y="1519"/>
                      <a:pt x="538" y="1519"/>
                    </a:cubicBezTo>
                    <a:cubicBezTo>
                      <a:pt x="538" y="1519"/>
                      <a:pt x="538" y="1519"/>
                      <a:pt x="538" y="1519"/>
                    </a:cubicBezTo>
                    <a:cubicBezTo>
                      <a:pt x="538" y="1519"/>
                      <a:pt x="538" y="1519"/>
                      <a:pt x="538" y="1519"/>
                    </a:cubicBezTo>
                    <a:cubicBezTo>
                      <a:pt x="539" y="1518"/>
                      <a:pt x="539" y="1518"/>
                      <a:pt x="539" y="1518"/>
                    </a:cubicBezTo>
                    <a:cubicBezTo>
                      <a:pt x="539" y="1518"/>
                      <a:pt x="539" y="1518"/>
                      <a:pt x="539" y="1518"/>
                    </a:cubicBezTo>
                    <a:cubicBezTo>
                      <a:pt x="539" y="1518"/>
                      <a:pt x="539" y="1518"/>
                      <a:pt x="539" y="1518"/>
                    </a:cubicBezTo>
                    <a:cubicBezTo>
                      <a:pt x="539" y="1519"/>
                      <a:pt x="539" y="1519"/>
                      <a:pt x="539" y="1519"/>
                    </a:cubicBezTo>
                    <a:cubicBezTo>
                      <a:pt x="539" y="1519"/>
                      <a:pt x="539" y="1519"/>
                      <a:pt x="539" y="1519"/>
                    </a:cubicBezTo>
                    <a:cubicBezTo>
                      <a:pt x="540" y="1519"/>
                      <a:pt x="540" y="1519"/>
                      <a:pt x="540" y="1519"/>
                    </a:cubicBezTo>
                    <a:cubicBezTo>
                      <a:pt x="540" y="1519"/>
                      <a:pt x="540" y="1519"/>
                      <a:pt x="540" y="1519"/>
                    </a:cubicBezTo>
                    <a:cubicBezTo>
                      <a:pt x="540" y="1520"/>
                      <a:pt x="540" y="1520"/>
                      <a:pt x="540" y="1520"/>
                    </a:cubicBezTo>
                    <a:cubicBezTo>
                      <a:pt x="540" y="1520"/>
                      <a:pt x="540" y="1520"/>
                      <a:pt x="540" y="1520"/>
                    </a:cubicBezTo>
                    <a:cubicBezTo>
                      <a:pt x="541" y="1520"/>
                      <a:pt x="541" y="1520"/>
                      <a:pt x="541" y="1520"/>
                    </a:cubicBezTo>
                    <a:cubicBezTo>
                      <a:pt x="541" y="1519"/>
                      <a:pt x="541" y="1519"/>
                      <a:pt x="541" y="1519"/>
                    </a:cubicBezTo>
                    <a:cubicBezTo>
                      <a:pt x="541" y="1519"/>
                      <a:pt x="541" y="1519"/>
                      <a:pt x="541" y="1519"/>
                    </a:cubicBezTo>
                    <a:cubicBezTo>
                      <a:pt x="541" y="1519"/>
                      <a:pt x="541" y="1519"/>
                      <a:pt x="541" y="1519"/>
                    </a:cubicBezTo>
                    <a:cubicBezTo>
                      <a:pt x="542" y="1519"/>
                      <a:pt x="542" y="1519"/>
                      <a:pt x="542" y="1519"/>
                    </a:cubicBezTo>
                    <a:cubicBezTo>
                      <a:pt x="542" y="1518"/>
                      <a:pt x="542" y="1518"/>
                      <a:pt x="542" y="1518"/>
                    </a:cubicBezTo>
                    <a:cubicBezTo>
                      <a:pt x="542" y="1519"/>
                      <a:pt x="542" y="1519"/>
                      <a:pt x="542" y="1519"/>
                    </a:cubicBezTo>
                    <a:cubicBezTo>
                      <a:pt x="542" y="1519"/>
                      <a:pt x="542" y="1519"/>
                      <a:pt x="542" y="1519"/>
                    </a:cubicBezTo>
                    <a:cubicBezTo>
                      <a:pt x="542" y="1519"/>
                      <a:pt x="542" y="1519"/>
                      <a:pt x="542" y="1519"/>
                    </a:cubicBezTo>
                    <a:cubicBezTo>
                      <a:pt x="542" y="1519"/>
                      <a:pt x="542" y="1519"/>
                      <a:pt x="542" y="1519"/>
                    </a:cubicBezTo>
                    <a:cubicBezTo>
                      <a:pt x="543" y="1519"/>
                      <a:pt x="543" y="1519"/>
                      <a:pt x="543" y="1519"/>
                    </a:cubicBezTo>
                    <a:cubicBezTo>
                      <a:pt x="543" y="1519"/>
                      <a:pt x="543" y="1519"/>
                      <a:pt x="543" y="1519"/>
                    </a:cubicBezTo>
                    <a:cubicBezTo>
                      <a:pt x="543" y="1520"/>
                      <a:pt x="543" y="1520"/>
                      <a:pt x="543" y="1520"/>
                    </a:cubicBezTo>
                    <a:cubicBezTo>
                      <a:pt x="543" y="1520"/>
                      <a:pt x="543" y="1520"/>
                      <a:pt x="543" y="1520"/>
                    </a:cubicBezTo>
                    <a:cubicBezTo>
                      <a:pt x="543" y="1520"/>
                      <a:pt x="543" y="1520"/>
                      <a:pt x="543" y="1520"/>
                    </a:cubicBezTo>
                    <a:cubicBezTo>
                      <a:pt x="544" y="1520"/>
                      <a:pt x="544" y="1520"/>
                      <a:pt x="544" y="1520"/>
                    </a:cubicBezTo>
                    <a:cubicBezTo>
                      <a:pt x="544" y="1519"/>
                      <a:pt x="544" y="1519"/>
                      <a:pt x="544" y="1519"/>
                    </a:cubicBezTo>
                    <a:cubicBezTo>
                      <a:pt x="544" y="1519"/>
                      <a:pt x="544" y="1519"/>
                      <a:pt x="544" y="1519"/>
                    </a:cubicBezTo>
                    <a:cubicBezTo>
                      <a:pt x="545" y="1519"/>
                      <a:pt x="545" y="1519"/>
                      <a:pt x="545" y="1519"/>
                    </a:cubicBezTo>
                    <a:cubicBezTo>
                      <a:pt x="545" y="1518"/>
                      <a:pt x="545" y="1518"/>
                      <a:pt x="545" y="1518"/>
                    </a:cubicBezTo>
                    <a:cubicBezTo>
                      <a:pt x="545" y="1518"/>
                      <a:pt x="545" y="1518"/>
                      <a:pt x="545" y="1518"/>
                    </a:cubicBezTo>
                    <a:cubicBezTo>
                      <a:pt x="545" y="1518"/>
                      <a:pt x="545" y="1518"/>
                      <a:pt x="545" y="1518"/>
                    </a:cubicBezTo>
                    <a:cubicBezTo>
                      <a:pt x="546" y="1518"/>
                      <a:pt x="546" y="1518"/>
                      <a:pt x="546" y="1518"/>
                    </a:cubicBezTo>
                    <a:cubicBezTo>
                      <a:pt x="546" y="1518"/>
                      <a:pt x="546" y="1518"/>
                      <a:pt x="546" y="1518"/>
                    </a:cubicBezTo>
                    <a:cubicBezTo>
                      <a:pt x="546" y="1519"/>
                      <a:pt x="546" y="1519"/>
                      <a:pt x="546" y="1519"/>
                    </a:cubicBezTo>
                    <a:cubicBezTo>
                      <a:pt x="546" y="1519"/>
                      <a:pt x="546" y="1519"/>
                      <a:pt x="546" y="1519"/>
                    </a:cubicBezTo>
                    <a:cubicBezTo>
                      <a:pt x="547" y="1519"/>
                      <a:pt x="547" y="1519"/>
                      <a:pt x="547" y="1519"/>
                    </a:cubicBezTo>
                    <a:cubicBezTo>
                      <a:pt x="547" y="1518"/>
                      <a:pt x="547" y="1518"/>
                      <a:pt x="547" y="1518"/>
                    </a:cubicBezTo>
                    <a:cubicBezTo>
                      <a:pt x="547" y="1516"/>
                      <a:pt x="547" y="1516"/>
                      <a:pt x="547" y="1516"/>
                    </a:cubicBezTo>
                    <a:cubicBezTo>
                      <a:pt x="547" y="1514"/>
                      <a:pt x="547" y="1514"/>
                      <a:pt x="547" y="1514"/>
                    </a:cubicBezTo>
                    <a:cubicBezTo>
                      <a:pt x="547" y="1513"/>
                      <a:pt x="547" y="1513"/>
                      <a:pt x="547" y="1513"/>
                    </a:cubicBezTo>
                    <a:cubicBezTo>
                      <a:pt x="547" y="1513"/>
                      <a:pt x="547" y="1513"/>
                      <a:pt x="547" y="1513"/>
                    </a:cubicBezTo>
                    <a:cubicBezTo>
                      <a:pt x="548" y="1513"/>
                      <a:pt x="548" y="1513"/>
                      <a:pt x="548" y="1513"/>
                    </a:cubicBezTo>
                    <a:cubicBezTo>
                      <a:pt x="548" y="1513"/>
                      <a:pt x="548" y="1513"/>
                      <a:pt x="548" y="1513"/>
                    </a:cubicBezTo>
                    <a:cubicBezTo>
                      <a:pt x="548" y="1513"/>
                      <a:pt x="548" y="1513"/>
                      <a:pt x="548" y="1513"/>
                    </a:cubicBezTo>
                    <a:cubicBezTo>
                      <a:pt x="548" y="1516"/>
                      <a:pt x="548" y="1516"/>
                      <a:pt x="548" y="1516"/>
                    </a:cubicBezTo>
                    <a:cubicBezTo>
                      <a:pt x="548" y="1516"/>
                      <a:pt x="548" y="1516"/>
                      <a:pt x="548" y="1516"/>
                    </a:cubicBezTo>
                    <a:cubicBezTo>
                      <a:pt x="548" y="1517"/>
                      <a:pt x="548" y="1517"/>
                      <a:pt x="548" y="1517"/>
                    </a:cubicBezTo>
                    <a:cubicBezTo>
                      <a:pt x="549" y="1517"/>
                      <a:pt x="549" y="1517"/>
                      <a:pt x="549" y="1517"/>
                    </a:cubicBezTo>
                    <a:cubicBezTo>
                      <a:pt x="549" y="1517"/>
                      <a:pt x="549" y="1517"/>
                      <a:pt x="549" y="1517"/>
                    </a:cubicBezTo>
                    <a:cubicBezTo>
                      <a:pt x="550" y="1517"/>
                      <a:pt x="550" y="1517"/>
                      <a:pt x="550" y="1517"/>
                    </a:cubicBezTo>
                    <a:cubicBezTo>
                      <a:pt x="550" y="1517"/>
                      <a:pt x="550" y="1517"/>
                      <a:pt x="550" y="1517"/>
                    </a:cubicBezTo>
                    <a:cubicBezTo>
                      <a:pt x="551" y="1517"/>
                      <a:pt x="551" y="1517"/>
                      <a:pt x="551" y="1517"/>
                    </a:cubicBezTo>
                    <a:cubicBezTo>
                      <a:pt x="551" y="1517"/>
                      <a:pt x="551" y="1517"/>
                      <a:pt x="551" y="1517"/>
                    </a:cubicBezTo>
                    <a:cubicBezTo>
                      <a:pt x="551" y="1518"/>
                      <a:pt x="551" y="1518"/>
                      <a:pt x="551" y="1518"/>
                    </a:cubicBezTo>
                    <a:cubicBezTo>
                      <a:pt x="550" y="1518"/>
                      <a:pt x="550" y="1518"/>
                      <a:pt x="550" y="1518"/>
                    </a:cubicBezTo>
                    <a:cubicBezTo>
                      <a:pt x="550" y="1517"/>
                      <a:pt x="550" y="1517"/>
                      <a:pt x="550" y="1517"/>
                    </a:cubicBezTo>
                    <a:cubicBezTo>
                      <a:pt x="549" y="1518"/>
                      <a:pt x="549" y="1518"/>
                      <a:pt x="549" y="1518"/>
                    </a:cubicBezTo>
                    <a:cubicBezTo>
                      <a:pt x="549" y="1519"/>
                      <a:pt x="549" y="1519"/>
                      <a:pt x="549" y="1519"/>
                    </a:cubicBezTo>
                    <a:cubicBezTo>
                      <a:pt x="549" y="1519"/>
                      <a:pt x="549" y="1519"/>
                      <a:pt x="549" y="1519"/>
                    </a:cubicBezTo>
                    <a:cubicBezTo>
                      <a:pt x="551" y="1519"/>
                      <a:pt x="551" y="1519"/>
                      <a:pt x="551" y="1519"/>
                    </a:cubicBezTo>
                    <a:cubicBezTo>
                      <a:pt x="551" y="1518"/>
                      <a:pt x="551" y="1518"/>
                      <a:pt x="551" y="1518"/>
                    </a:cubicBezTo>
                    <a:cubicBezTo>
                      <a:pt x="552" y="1518"/>
                      <a:pt x="552" y="1518"/>
                      <a:pt x="552" y="1518"/>
                    </a:cubicBezTo>
                    <a:cubicBezTo>
                      <a:pt x="552" y="1518"/>
                      <a:pt x="552" y="1518"/>
                      <a:pt x="552" y="1518"/>
                    </a:cubicBezTo>
                    <a:cubicBezTo>
                      <a:pt x="552" y="1518"/>
                      <a:pt x="552" y="1518"/>
                      <a:pt x="552" y="1518"/>
                    </a:cubicBezTo>
                    <a:cubicBezTo>
                      <a:pt x="552" y="1518"/>
                      <a:pt x="552" y="1518"/>
                      <a:pt x="552" y="1518"/>
                    </a:cubicBezTo>
                    <a:cubicBezTo>
                      <a:pt x="552" y="1518"/>
                      <a:pt x="552" y="1518"/>
                      <a:pt x="552" y="1518"/>
                    </a:cubicBezTo>
                    <a:cubicBezTo>
                      <a:pt x="552" y="1519"/>
                      <a:pt x="552" y="1519"/>
                      <a:pt x="552" y="1519"/>
                    </a:cubicBezTo>
                    <a:cubicBezTo>
                      <a:pt x="553" y="1518"/>
                      <a:pt x="553" y="1518"/>
                      <a:pt x="553" y="1518"/>
                    </a:cubicBezTo>
                    <a:cubicBezTo>
                      <a:pt x="554" y="1517"/>
                      <a:pt x="554" y="1517"/>
                      <a:pt x="554" y="1517"/>
                    </a:cubicBezTo>
                    <a:cubicBezTo>
                      <a:pt x="555" y="1517"/>
                      <a:pt x="555" y="1517"/>
                      <a:pt x="555" y="1517"/>
                    </a:cubicBezTo>
                    <a:cubicBezTo>
                      <a:pt x="555" y="1516"/>
                      <a:pt x="555" y="1516"/>
                      <a:pt x="555" y="1516"/>
                    </a:cubicBezTo>
                    <a:cubicBezTo>
                      <a:pt x="555" y="1515"/>
                      <a:pt x="555" y="1515"/>
                      <a:pt x="555" y="1515"/>
                    </a:cubicBezTo>
                    <a:cubicBezTo>
                      <a:pt x="555" y="1515"/>
                      <a:pt x="555" y="1515"/>
                      <a:pt x="555" y="1515"/>
                    </a:cubicBezTo>
                    <a:cubicBezTo>
                      <a:pt x="555" y="1515"/>
                      <a:pt x="555" y="1515"/>
                      <a:pt x="555" y="1515"/>
                    </a:cubicBezTo>
                    <a:cubicBezTo>
                      <a:pt x="554" y="1515"/>
                      <a:pt x="554" y="1515"/>
                      <a:pt x="554" y="1515"/>
                    </a:cubicBezTo>
                    <a:cubicBezTo>
                      <a:pt x="554" y="1516"/>
                      <a:pt x="554" y="1516"/>
                      <a:pt x="554" y="1516"/>
                    </a:cubicBezTo>
                    <a:cubicBezTo>
                      <a:pt x="553" y="1517"/>
                      <a:pt x="553" y="1517"/>
                      <a:pt x="553" y="1517"/>
                    </a:cubicBezTo>
                    <a:cubicBezTo>
                      <a:pt x="553" y="1517"/>
                      <a:pt x="553" y="1517"/>
                      <a:pt x="553" y="1517"/>
                    </a:cubicBezTo>
                    <a:cubicBezTo>
                      <a:pt x="552" y="1517"/>
                      <a:pt x="552" y="1517"/>
                      <a:pt x="552" y="1517"/>
                    </a:cubicBezTo>
                    <a:cubicBezTo>
                      <a:pt x="552" y="1516"/>
                      <a:pt x="552" y="1516"/>
                      <a:pt x="552" y="1516"/>
                    </a:cubicBezTo>
                    <a:cubicBezTo>
                      <a:pt x="553" y="1515"/>
                      <a:pt x="553" y="1515"/>
                      <a:pt x="553" y="1515"/>
                    </a:cubicBezTo>
                    <a:cubicBezTo>
                      <a:pt x="553" y="1515"/>
                      <a:pt x="553" y="1515"/>
                      <a:pt x="553" y="1515"/>
                    </a:cubicBezTo>
                    <a:cubicBezTo>
                      <a:pt x="554" y="1514"/>
                      <a:pt x="554" y="1514"/>
                      <a:pt x="554" y="1514"/>
                    </a:cubicBezTo>
                    <a:cubicBezTo>
                      <a:pt x="554" y="1514"/>
                      <a:pt x="554" y="1514"/>
                      <a:pt x="554" y="1514"/>
                    </a:cubicBezTo>
                    <a:cubicBezTo>
                      <a:pt x="554" y="1514"/>
                      <a:pt x="554" y="1514"/>
                      <a:pt x="554" y="1514"/>
                    </a:cubicBezTo>
                    <a:cubicBezTo>
                      <a:pt x="554" y="1513"/>
                      <a:pt x="554" y="1513"/>
                      <a:pt x="554" y="1513"/>
                    </a:cubicBezTo>
                    <a:cubicBezTo>
                      <a:pt x="554" y="1513"/>
                      <a:pt x="554" y="1513"/>
                      <a:pt x="554" y="1513"/>
                    </a:cubicBezTo>
                    <a:cubicBezTo>
                      <a:pt x="553" y="1513"/>
                      <a:pt x="553" y="1513"/>
                      <a:pt x="553" y="1513"/>
                    </a:cubicBezTo>
                    <a:cubicBezTo>
                      <a:pt x="552" y="1513"/>
                      <a:pt x="552" y="1513"/>
                      <a:pt x="552" y="1513"/>
                    </a:cubicBezTo>
                    <a:cubicBezTo>
                      <a:pt x="552" y="1513"/>
                      <a:pt x="552" y="1513"/>
                      <a:pt x="552" y="1513"/>
                    </a:cubicBezTo>
                    <a:cubicBezTo>
                      <a:pt x="552" y="1514"/>
                      <a:pt x="552" y="1514"/>
                      <a:pt x="552" y="1514"/>
                    </a:cubicBezTo>
                    <a:cubicBezTo>
                      <a:pt x="552" y="1514"/>
                      <a:pt x="552" y="1514"/>
                      <a:pt x="552" y="1514"/>
                    </a:cubicBezTo>
                    <a:cubicBezTo>
                      <a:pt x="552" y="1514"/>
                      <a:pt x="552" y="1514"/>
                      <a:pt x="552" y="1514"/>
                    </a:cubicBezTo>
                    <a:cubicBezTo>
                      <a:pt x="551" y="1515"/>
                      <a:pt x="551" y="1515"/>
                      <a:pt x="551" y="1515"/>
                    </a:cubicBezTo>
                    <a:cubicBezTo>
                      <a:pt x="551" y="1515"/>
                      <a:pt x="551" y="1515"/>
                      <a:pt x="551" y="1515"/>
                    </a:cubicBezTo>
                    <a:cubicBezTo>
                      <a:pt x="551" y="1515"/>
                      <a:pt x="551" y="1515"/>
                      <a:pt x="551" y="1515"/>
                    </a:cubicBezTo>
                    <a:cubicBezTo>
                      <a:pt x="551" y="1514"/>
                      <a:pt x="551" y="1514"/>
                      <a:pt x="551" y="1514"/>
                    </a:cubicBezTo>
                    <a:cubicBezTo>
                      <a:pt x="551" y="1513"/>
                      <a:pt x="551" y="1513"/>
                      <a:pt x="551" y="1513"/>
                    </a:cubicBezTo>
                    <a:cubicBezTo>
                      <a:pt x="552" y="1513"/>
                      <a:pt x="552" y="1513"/>
                      <a:pt x="552" y="1513"/>
                    </a:cubicBezTo>
                    <a:cubicBezTo>
                      <a:pt x="552" y="1513"/>
                      <a:pt x="552" y="1513"/>
                      <a:pt x="552" y="1513"/>
                    </a:cubicBezTo>
                    <a:cubicBezTo>
                      <a:pt x="552" y="1512"/>
                      <a:pt x="552" y="1512"/>
                      <a:pt x="552" y="1512"/>
                    </a:cubicBezTo>
                    <a:cubicBezTo>
                      <a:pt x="552" y="1512"/>
                      <a:pt x="552" y="1512"/>
                      <a:pt x="552" y="1512"/>
                    </a:cubicBezTo>
                    <a:cubicBezTo>
                      <a:pt x="551" y="1511"/>
                      <a:pt x="551" y="1511"/>
                      <a:pt x="551" y="1511"/>
                    </a:cubicBezTo>
                    <a:cubicBezTo>
                      <a:pt x="551" y="1512"/>
                      <a:pt x="551" y="1512"/>
                      <a:pt x="551" y="1512"/>
                    </a:cubicBezTo>
                    <a:cubicBezTo>
                      <a:pt x="551" y="1512"/>
                      <a:pt x="551" y="1512"/>
                      <a:pt x="551" y="1512"/>
                    </a:cubicBezTo>
                    <a:cubicBezTo>
                      <a:pt x="551" y="1512"/>
                      <a:pt x="551" y="1512"/>
                      <a:pt x="551" y="1512"/>
                    </a:cubicBezTo>
                    <a:cubicBezTo>
                      <a:pt x="550" y="1513"/>
                      <a:pt x="550" y="1513"/>
                      <a:pt x="550" y="1513"/>
                    </a:cubicBezTo>
                    <a:cubicBezTo>
                      <a:pt x="550" y="1512"/>
                      <a:pt x="550" y="1512"/>
                      <a:pt x="550" y="1512"/>
                    </a:cubicBezTo>
                    <a:cubicBezTo>
                      <a:pt x="550" y="1512"/>
                      <a:pt x="550" y="1512"/>
                      <a:pt x="550" y="1512"/>
                    </a:cubicBezTo>
                    <a:cubicBezTo>
                      <a:pt x="550" y="1512"/>
                      <a:pt x="550" y="1512"/>
                      <a:pt x="550" y="1512"/>
                    </a:cubicBezTo>
                    <a:cubicBezTo>
                      <a:pt x="551" y="1511"/>
                      <a:pt x="551" y="1511"/>
                      <a:pt x="551" y="1511"/>
                    </a:cubicBezTo>
                    <a:cubicBezTo>
                      <a:pt x="550" y="1510"/>
                      <a:pt x="550" y="1510"/>
                      <a:pt x="550" y="1510"/>
                    </a:cubicBezTo>
                    <a:cubicBezTo>
                      <a:pt x="550" y="1510"/>
                      <a:pt x="550" y="1510"/>
                      <a:pt x="550" y="1510"/>
                    </a:cubicBezTo>
                    <a:cubicBezTo>
                      <a:pt x="550" y="1511"/>
                      <a:pt x="550" y="1511"/>
                      <a:pt x="550" y="1511"/>
                    </a:cubicBezTo>
                    <a:cubicBezTo>
                      <a:pt x="550" y="1511"/>
                      <a:pt x="550" y="1511"/>
                      <a:pt x="550" y="1511"/>
                    </a:cubicBezTo>
                    <a:cubicBezTo>
                      <a:pt x="549" y="1511"/>
                      <a:pt x="549" y="1511"/>
                      <a:pt x="549" y="1511"/>
                    </a:cubicBezTo>
                    <a:cubicBezTo>
                      <a:pt x="549" y="1511"/>
                      <a:pt x="549" y="1511"/>
                      <a:pt x="549" y="1511"/>
                    </a:cubicBezTo>
                    <a:cubicBezTo>
                      <a:pt x="549" y="1511"/>
                      <a:pt x="549" y="1511"/>
                      <a:pt x="549" y="1511"/>
                    </a:cubicBezTo>
                    <a:cubicBezTo>
                      <a:pt x="549" y="1511"/>
                      <a:pt x="549" y="1511"/>
                      <a:pt x="549" y="1511"/>
                    </a:cubicBezTo>
                    <a:cubicBezTo>
                      <a:pt x="549" y="1510"/>
                      <a:pt x="549" y="1510"/>
                      <a:pt x="549" y="1510"/>
                    </a:cubicBezTo>
                    <a:cubicBezTo>
                      <a:pt x="549" y="1510"/>
                      <a:pt x="549" y="1510"/>
                      <a:pt x="549" y="1510"/>
                    </a:cubicBezTo>
                    <a:cubicBezTo>
                      <a:pt x="549" y="1510"/>
                      <a:pt x="549" y="1510"/>
                      <a:pt x="549" y="1510"/>
                    </a:cubicBezTo>
                    <a:cubicBezTo>
                      <a:pt x="549" y="1510"/>
                      <a:pt x="549" y="1510"/>
                      <a:pt x="549" y="1510"/>
                    </a:cubicBezTo>
                    <a:cubicBezTo>
                      <a:pt x="549" y="1510"/>
                      <a:pt x="549" y="1510"/>
                      <a:pt x="549" y="1510"/>
                    </a:cubicBezTo>
                    <a:cubicBezTo>
                      <a:pt x="548" y="1510"/>
                      <a:pt x="548" y="1510"/>
                      <a:pt x="548" y="1510"/>
                    </a:cubicBezTo>
                    <a:cubicBezTo>
                      <a:pt x="548" y="1511"/>
                      <a:pt x="548" y="1511"/>
                      <a:pt x="548" y="1511"/>
                    </a:cubicBezTo>
                    <a:cubicBezTo>
                      <a:pt x="547" y="1511"/>
                      <a:pt x="547" y="1511"/>
                      <a:pt x="547" y="1511"/>
                    </a:cubicBezTo>
                    <a:cubicBezTo>
                      <a:pt x="547" y="1511"/>
                      <a:pt x="547" y="1511"/>
                      <a:pt x="547" y="1511"/>
                    </a:cubicBezTo>
                    <a:cubicBezTo>
                      <a:pt x="547" y="1510"/>
                      <a:pt x="547" y="1510"/>
                      <a:pt x="547" y="1510"/>
                    </a:cubicBezTo>
                    <a:cubicBezTo>
                      <a:pt x="548" y="1510"/>
                      <a:pt x="548" y="1510"/>
                      <a:pt x="548" y="1510"/>
                    </a:cubicBezTo>
                    <a:cubicBezTo>
                      <a:pt x="548" y="1510"/>
                      <a:pt x="548" y="1510"/>
                      <a:pt x="548" y="1510"/>
                    </a:cubicBezTo>
                    <a:cubicBezTo>
                      <a:pt x="549" y="1509"/>
                      <a:pt x="549" y="1509"/>
                      <a:pt x="549" y="1509"/>
                    </a:cubicBezTo>
                    <a:cubicBezTo>
                      <a:pt x="549" y="1508"/>
                      <a:pt x="549" y="1508"/>
                      <a:pt x="549" y="1508"/>
                    </a:cubicBezTo>
                    <a:cubicBezTo>
                      <a:pt x="549" y="1508"/>
                      <a:pt x="549" y="1508"/>
                      <a:pt x="549" y="1508"/>
                    </a:cubicBezTo>
                    <a:cubicBezTo>
                      <a:pt x="549" y="1508"/>
                      <a:pt x="549" y="1508"/>
                      <a:pt x="549" y="1508"/>
                    </a:cubicBezTo>
                    <a:cubicBezTo>
                      <a:pt x="549" y="1507"/>
                      <a:pt x="549" y="1507"/>
                      <a:pt x="549" y="1507"/>
                    </a:cubicBezTo>
                    <a:cubicBezTo>
                      <a:pt x="549" y="1507"/>
                      <a:pt x="549" y="1507"/>
                      <a:pt x="549" y="1507"/>
                    </a:cubicBezTo>
                    <a:cubicBezTo>
                      <a:pt x="550" y="1508"/>
                      <a:pt x="550" y="1508"/>
                      <a:pt x="550" y="1508"/>
                    </a:cubicBezTo>
                    <a:cubicBezTo>
                      <a:pt x="550" y="1508"/>
                      <a:pt x="550" y="1508"/>
                      <a:pt x="550" y="1508"/>
                    </a:cubicBezTo>
                    <a:cubicBezTo>
                      <a:pt x="550" y="1508"/>
                      <a:pt x="550" y="1508"/>
                      <a:pt x="550" y="1508"/>
                    </a:cubicBezTo>
                    <a:cubicBezTo>
                      <a:pt x="550" y="1509"/>
                      <a:pt x="550" y="1509"/>
                      <a:pt x="550" y="1509"/>
                    </a:cubicBezTo>
                    <a:cubicBezTo>
                      <a:pt x="550" y="1509"/>
                      <a:pt x="550" y="1509"/>
                      <a:pt x="550" y="1509"/>
                    </a:cubicBezTo>
                    <a:cubicBezTo>
                      <a:pt x="551" y="1509"/>
                      <a:pt x="551" y="1509"/>
                      <a:pt x="551" y="1509"/>
                    </a:cubicBezTo>
                    <a:cubicBezTo>
                      <a:pt x="552" y="1509"/>
                      <a:pt x="552" y="1509"/>
                      <a:pt x="552" y="1509"/>
                    </a:cubicBezTo>
                    <a:cubicBezTo>
                      <a:pt x="552" y="1507"/>
                      <a:pt x="552" y="1507"/>
                      <a:pt x="552" y="1507"/>
                    </a:cubicBezTo>
                    <a:cubicBezTo>
                      <a:pt x="552" y="1504"/>
                      <a:pt x="552" y="1504"/>
                      <a:pt x="552" y="1504"/>
                    </a:cubicBezTo>
                    <a:cubicBezTo>
                      <a:pt x="552" y="1503"/>
                      <a:pt x="552" y="1503"/>
                      <a:pt x="552" y="1503"/>
                    </a:cubicBezTo>
                    <a:cubicBezTo>
                      <a:pt x="552" y="1503"/>
                      <a:pt x="552" y="1503"/>
                      <a:pt x="552" y="1503"/>
                    </a:cubicBezTo>
                    <a:cubicBezTo>
                      <a:pt x="552" y="1502"/>
                      <a:pt x="552" y="1502"/>
                      <a:pt x="552" y="1502"/>
                    </a:cubicBezTo>
                    <a:cubicBezTo>
                      <a:pt x="552" y="1502"/>
                      <a:pt x="552" y="1502"/>
                      <a:pt x="552" y="1502"/>
                    </a:cubicBezTo>
                    <a:cubicBezTo>
                      <a:pt x="550" y="1500"/>
                      <a:pt x="550" y="1500"/>
                      <a:pt x="550" y="1500"/>
                    </a:cubicBezTo>
                    <a:cubicBezTo>
                      <a:pt x="549" y="1500"/>
                      <a:pt x="549" y="1500"/>
                      <a:pt x="549" y="1500"/>
                    </a:cubicBezTo>
                    <a:cubicBezTo>
                      <a:pt x="549" y="1501"/>
                      <a:pt x="549" y="1501"/>
                      <a:pt x="549" y="1501"/>
                    </a:cubicBezTo>
                    <a:cubicBezTo>
                      <a:pt x="548" y="1502"/>
                      <a:pt x="548" y="1502"/>
                      <a:pt x="548" y="1502"/>
                    </a:cubicBezTo>
                    <a:cubicBezTo>
                      <a:pt x="548" y="1503"/>
                      <a:pt x="548" y="1503"/>
                      <a:pt x="548" y="1503"/>
                    </a:cubicBezTo>
                    <a:cubicBezTo>
                      <a:pt x="548" y="1503"/>
                      <a:pt x="548" y="1503"/>
                      <a:pt x="548" y="1503"/>
                    </a:cubicBezTo>
                    <a:cubicBezTo>
                      <a:pt x="547" y="1503"/>
                      <a:pt x="547" y="1503"/>
                      <a:pt x="547" y="1503"/>
                    </a:cubicBezTo>
                    <a:cubicBezTo>
                      <a:pt x="547" y="1504"/>
                      <a:pt x="547" y="1504"/>
                      <a:pt x="547" y="1504"/>
                    </a:cubicBezTo>
                    <a:cubicBezTo>
                      <a:pt x="546" y="1503"/>
                      <a:pt x="546" y="1503"/>
                      <a:pt x="546" y="1503"/>
                    </a:cubicBezTo>
                    <a:cubicBezTo>
                      <a:pt x="546" y="1503"/>
                      <a:pt x="546" y="1503"/>
                      <a:pt x="546" y="1503"/>
                    </a:cubicBezTo>
                    <a:cubicBezTo>
                      <a:pt x="547" y="1502"/>
                      <a:pt x="547" y="1502"/>
                      <a:pt x="547" y="1502"/>
                    </a:cubicBezTo>
                    <a:cubicBezTo>
                      <a:pt x="547" y="1501"/>
                      <a:pt x="547" y="1501"/>
                      <a:pt x="547" y="1501"/>
                    </a:cubicBezTo>
                    <a:cubicBezTo>
                      <a:pt x="547" y="1501"/>
                      <a:pt x="547" y="1501"/>
                      <a:pt x="547" y="1501"/>
                    </a:cubicBezTo>
                    <a:cubicBezTo>
                      <a:pt x="548" y="1500"/>
                      <a:pt x="548" y="1500"/>
                      <a:pt x="548" y="1500"/>
                    </a:cubicBezTo>
                    <a:cubicBezTo>
                      <a:pt x="548" y="1500"/>
                      <a:pt x="548" y="1500"/>
                      <a:pt x="548" y="1500"/>
                    </a:cubicBezTo>
                    <a:cubicBezTo>
                      <a:pt x="548" y="1500"/>
                      <a:pt x="548" y="1500"/>
                      <a:pt x="548" y="1500"/>
                    </a:cubicBezTo>
                    <a:cubicBezTo>
                      <a:pt x="549" y="1499"/>
                      <a:pt x="549" y="1499"/>
                      <a:pt x="549" y="1499"/>
                    </a:cubicBezTo>
                    <a:cubicBezTo>
                      <a:pt x="549" y="1498"/>
                      <a:pt x="549" y="1498"/>
                      <a:pt x="549" y="1498"/>
                    </a:cubicBezTo>
                    <a:cubicBezTo>
                      <a:pt x="549" y="1498"/>
                      <a:pt x="549" y="1498"/>
                      <a:pt x="549" y="1498"/>
                    </a:cubicBezTo>
                    <a:cubicBezTo>
                      <a:pt x="549" y="1496"/>
                      <a:pt x="549" y="1496"/>
                      <a:pt x="549" y="1496"/>
                    </a:cubicBezTo>
                    <a:cubicBezTo>
                      <a:pt x="549" y="1495"/>
                      <a:pt x="549" y="1495"/>
                      <a:pt x="549" y="1495"/>
                    </a:cubicBezTo>
                    <a:cubicBezTo>
                      <a:pt x="549" y="1495"/>
                      <a:pt x="549" y="1495"/>
                      <a:pt x="549" y="1495"/>
                    </a:cubicBezTo>
                    <a:cubicBezTo>
                      <a:pt x="547" y="1495"/>
                      <a:pt x="547" y="1495"/>
                      <a:pt x="547" y="1495"/>
                    </a:cubicBezTo>
                    <a:cubicBezTo>
                      <a:pt x="547" y="1495"/>
                      <a:pt x="547" y="1495"/>
                      <a:pt x="547" y="1495"/>
                    </a:cubicBezTo>
                    <a:cubicBezTo>
                      <a:pt x="547" y="1495"/>
                      <a:pt x="547" y="1495"/>
                      <a:pt x="547" y="1495"/>
                    </a:cubicBezTo>
                    <a:cubicBezTo>
                      <a:pt x="546" y="1497"/>
                      <a:pt x="546" y="1497"/>
                      <a:pt x="546" y="1497"/>
                    </a:cubicBezTo>
                    <a:cubicBezTo>
                      <a:pt x="546" y="1498"/>
                      <a:pt x="546" y="1498"/>
                      <a:pt x="546" y="1498"/>
                    </a:cubicBezTo>
                    <a:cubicBezTo>
                      <a:pt x="546" y="1498"/>
                      <a:pt x="546" y="1498"/>
                      <a:pt x="546" y="1498"/>
                    </a:cubicBezTo>
                    <a:cubicBezTo>
                      <a:pt x="545" y="1498"/>
                      <a:pt x="545" y="1498"/>
                      <a:pt x="545" y="1498"/>
                    </a:cubicBezTo>
                    <a:cubicBezTo>
                      <a:pt x="546" y="1496"/>
                      <a:pt x="546" y="1496"/>
                      <a:pt x="546" y="1496"/>
                    </a:cubicBezTo>
                    <a:cubicBezTo>
                      <a:pt x="545" y="1495"/>
                      <a:pt x="545" y="1495"/>
                      <a:pt x="545" y="1495"/>
                    </a:cubicBezTo>
                    <a:cubicBezTo>
                      <a:pt x="545" y="1495"/>
                      <a:pt x="545" y="1495"/>
                      <a:pt x="545" y="1495"/>
                    </a:cubicBezTo>
                    <a:cubicBezTo>
                      <a:pt x="545" y="1495"/>
                      <a:pt x="545" y="1495"/>
                      <a:pt x="545" y="1495"/>
                    </a:cubicBezTo>
                    <a:cubicBezTo>
                      <a:pt x="545" y="1495"/>
                      <a:pt x="545" y="1495"/>
                      <a:pt x="545" y="1495"/>
                    </a:cubicBezTo>
                    <a:cubicBezTo>
                      <a:pt x="544" y="1495"/>
                      <a:pt x="544" y="1495"/>
                      <a:pt x="544" y="1495"/>
                    </a:cubicBezTo>
                    <a:cubicBezTo>
                      <a:pt x="544" y="1494"/>
                      <a:pt x="544" y="1494"/>
                      <a:pt x="544" y="1494"/>
                    </a:cubicBezTo>
                    <a:cubicBezTo>
                      <a:pt x="544" y="1494"/>
                      <a:pt x="544" y="1494"/>
                      <a:pt x="544" y="1494"/>
                    </a:cubicBezTo>
                    <a:cubicBezTo>
                      <a:pt x="544" y="1493"/>
                      <a:pt x="544" y="1493"/>
                      <a:pt x="544" y="1493"/>
                    </a:cubicBezTo>
                    <a:cubicBezTo>
                      <a:pt x="545" y="1494"/>
                      <a:pt x="545" y="1494"/>
                      <a:pt x="545" y="1494"/>
                    </a:cubicBezTo>
                    <a:cubicBezTo>
                      <a:pt x="545" y="1494"/>
                      <a:pt x="545" y="1494"/>
                      <a:pt x="545" y="1494"/>
                    </a:cubicBezTo>
                    <a:cubicBezTo>
                      <a:pt x="545" y="1494"/>
                      <a:pt x="545" y="1494"/>
                      <a:pt x="545" y="1494"/>
                    </a:cubicBezTo>
                    <a:cubicBezTo>
                      <a:pt x="546" y="1494"/>
                      <a:pt x="546" y="1494"/>
                      <a:pt x="546" y="1494"/>
                    </a:cubicBezTo>
                    <a:cubicBezTo>
                      <a:pt x="546" y="1494"/>
                      <a:pt x="546" y="1494"/>
                      <a:pt x="546" y="1494"/>
                    </a:cubicBezTo>
                    <a:cubicBezTo>
                      <a:pt x="546" y="1493"/>
                      <a:pt x="546" y="1493"/>
                      <a:pt x="546" y="1493"/>
                    </a:cubicBezTo>
                    <a:cubicBezTo>
                      <a:pt x="546" y="1492"/>
                      <a:pt x="546" y="1492"/>
                      <a:pt x="546" y="1492"/>
                    </a:cubicBezTo>
                    <a:cubicBezTo>
                      <a:pt x="546" y="1491"/>
                      <a:pt x="546" y="1491"/>
                      <a:pt x="546" y="1491"/>
                    </a:cubicBezTo>
                    <a:cubicBezTo>
                      <a:pt x="546" y="1490"/>
                      <a:pt x="546" y="1490"/>
                      <a:pt x="546" y="1490"/>
                    </a:cubicBezTo>
                    <a:cubicBezTo>
                      <a:pt x="547" y="1490"/>
                      <a:pt x="547" y="1490"/>
                      <a:pt x="547" y="1490"/>
                    </a:cubicBezTo>
                    <a:cubicBezTo>
                      <a:pt x="547" y="1489"/>
                      <a:pt x="547" y="1489"/>
                      <a:pt x="547" y="1489"/>
                    </a:cubicBezTo>
                    <a:cubicBezTo>
                      <a:pt x="547" y="1489"/>
                      <a:pt x="547" y="1489"/>
                      <a:pt x="547" y="1489"/>
                    </a:cubicBezTo>
                    <a:cubicBezTo>
                      <a:pt x="548" y="1488"/>
                      <a:pt x="548" y="1488"/>
                      <a:pt x="548" y="1488"/>
                    </a:cubicBezTo>
                    <a:cubicBezTo>
                      <a:pt x="548" y="1487"/>
                      <a:pt x="548" y="1487"/>
                      <a:pt x="548" y="1487"/>
                    </a:cubicBezTo>
                    <a:cubicBezTo>
                      <a:pt x="548" y="1486"/>
                      <a:pt x="548" y="1486"/>
                      <a:pt x="548" y="1486"/>
                    </a:cubicBezTo>
                    <a:cubicBezTo>
                      <a:pt x="548" y="1486"/>
                      <a:pt x="548" y="1486"/>
                      <a:pt x="548" y="1486"/>
                    </a:cubicBezTo>
                    <a:cubicBezTo>
                      <a:pt x="548" y="1486"/>
                      <a:pt x="548" y="1486"/>
                      <a:pt x="548" y="1486"/>
                    </a:cubicBezTo>
                    <a:cubicBezTo>
                      <a:pt x="549" y="1487"/>
                      <a:pt x="549" y="1487"/>
                      <a:pt x="549" y="1487"/>
                    </a:cubicBezTo>
                    <a:cubicBezTo>
                      <a:pt x="549" y="1488"/>
                      <a:pt x="549" y="1488"/>
                      <a:pt x="549" y="1488"/>
                    </a:cubicBezTo>
                    <a:cubicBezTo>
                      <a:pt x="549" y="1488"/>
                      <a:pt x="549" y="1488"/>
                      <a:pt x="549" y="1488"/>
                    </a:cubicBezTo>
                    <a:cubicBezTo>
                      <a:pt x="550" y="1486"/>
                      <a:pt x="550" y="1486"/>
                      <a:pt x="550" y="1486"/>
                    </a:cubicBezTo>
                    <a:cubicBezTo>
                      <a:pt x="550" y="1486"/>
                      <a:pt x="550" y="1486"/>
                      <a:pt x="550" y="1486"/>
                    </a:cubicBezTo>
                    <a:cubicBezTo>
                      <a:pt x="550" y="1486"/>
                      <a:pt x="550" y="1486"/>
                      <a:pt x="550" y="1486"/>
                    </a:cubicBezTo>
                    <a:cubicBezTo>
                      <a:pt x="551" y="1486"/>
                      <a:pt x="551" y="1486"/>
                      <a:pt x="551" y="1486"/>
                    </a:cubicBezTo>
                    <a:cubicBezTo>
                      <a:pt x="551" y="1487"/>
                      <a:pt x="551" y="1487"/>
                      <a:pt x="551" y="1487"/>
                    </a:cubicBezTo>
                    <a:cubicBezTo>
                      <a:pt x="550" y="1489"/>
                      <a:pt x="550" y="1489"/>
                      <a:pt x="550" y="1489"/>
                    </a:cubicBezTo>
                    <a:cubicBezTo>
                      <a:pt x="549" y="1490"/>
                      <a:pt x="549" y="1490"/>
                      <a:pt x="549" y="1490"/>
                    </a:cubicBezTo>
                    <a:cubicBezTo>
                      <a:pt x="549" y="1490"/>
                      <a:pt x="549" y="1490"/>
                      <a:pt x="549" y="1490"/>
                    </a:cubicBezTo>
                    <a:cubicBezTo>
                      <a:pt x="549" y="1491"/>
                      <a:pt x="549" y="1491"/>
                      <a:pt x="549" y="1491"/>
                    </a:cubicBezTo>
                    <a:cubicBezTo>
                      <a:pt x="549" y="1493"/>
                      <a:pt x="549" y="1493"/>
                      <a:pt x="549" y="1493"/>
                    </a:cubicBezTo>
                    <a:cubicBezTo>
                      <a:pt x="549" y="1493"/>
                      <a:pt x="549" y="1493"/>
                      <a:pt x="549" y="1493"/>
                    </a:cubicBezTo>
                    <a:cubicBezTo>
                      <a:pt x="549" y="1494"/>
                      <a:pt x="549" y="1494"/>
                      <a:pt x="549" y="1494"/>
                    </a:cubicBezTo>
                    <a:cubicBezTo>
                      <a:pt x="549" y="1494"/>
                      <a:pt x="549" y="1494"/>
                      <a:pt x="549" y="1494"/>
                    </a:cubicBezTo>
                    <a:cubicBezTo>
                      <a:pt x="549" y="1494"/>
                      <a:pt x="549" y="1494"/>
                      <a:pt x="549" y="1494"/>
                    </a:cubicBezTo>
                    <a:cubicBezTo>
                      <a:pt x="550" y="1494"/>
                      <a:pt x="550" y="1494"/>
                      <a:pt x="550" y="1494"/>
                    </a:cubicBezTo>
                    <a:cubicBezTo>
                      <a:pt x="552" y="1493"/>
                      <a:pt x="552" y="1493"/>
                      <a:pt x="552" y="1493"/>
                    </a:cubicBezTo>
                    <a:cubicBezTo>
                      <a:pt x="552" y="1493"/>
                      <a:pt x="552" y="1493"/>
                      <a:pt x="552" y="1493"/>
                    </a:cubicBezTo>
                    <a:cubicBezTo>
                      <a:pt x="553" y="1493"/>
                      <a:pt x="553" y="1493"/>
                      <a:pt x="553" y="1493"/>
                    </a:cubicBezTo>
                    <a:cubicBezTo>
                      <a:pt x="553" y="1493"/>
                      <a:pt x="553" y="1493"/>
                      <a:pt x="553" y="1493"/>
                    </a:cubicBezTo>
                    <a:cubicBezTo>
                      <a:pt x="554" y="1493"/>
                      <a:pt x="554" y="1493"/>
                      <a:pt x="554" y="1493"/>
                    </a:cubicBezTo>
                    <a:cubicBezTo>
                      <a:pt x="554" y="1493"/>
                      <a:pt x="554" y="1493"/>
                      <a:pt x="554" y="1493"/>
                    </a:cubicBezTo>
                    <a:cubicBezTo>
                      <a:pt x="555" y="1493"/>
                      <a:pt x="555" y="1493"/>
                      <a:pt x="555" y="1493"/>
                    </a:cubicBezTo>
                    <a:cubicBezTo>
                      <a:pt x="554" y="1492"/>
                      <a:pt x="554" y="1492"/>
                      <a:pt x="554" y="1492"/>
                    </a:cubicBezTo>
                    <a:cubicBezTo>
                      <a:pt x="554" y="1492"/>
                      <a:pt x="554" y="1492"/>
                      <a:pt x="554" y="1492"/>
                    </a:cubicBezTo>
                    <a:cubicBezTo>
                      <a:pt x="554" y="1492"/>
                      <a:pt x="554" y="1492"/>
                      <a:pt x="554" y="1492"/>
                    </a:cubicBezTo>
                    <a:cubicBezTo>
                      <a:pt x="553" y="1491"/>
                      <a:pt x="553" y="1491"/>
                      <a:pt x="553" y="1491"/>
                    </a:cubicBezTo>
                    <a:cubicBezTo>
                      <a:pt x="554" y="1490"/>
                      <a:pt x="554" y="1490"/>
                      <a:pt x="554" y="1490"/>
                    </a:cubicBezTo>
                    <a:cubicBezTo>
                      <a:pt x="554" y="1490"/>
                      <a:pt x="554" y="1490"/>
                      <a:pt x="554" y="1490"/>
                    </a:cubicBezTo>
                    <a:cubicBezTo>
                      <a:pt x="555" y="1491"/>
                      <a:pt x="555" y="1491"/>
                      <a:pt x="555" y="1491"/>
                    </a:cubicBezTo>
                    <a:cubicBezTo>
                      <a:pt x="555" y="1491"/>
                      <a:pt x="555" y="1491"/>
                      <a:pt x="555" y="1491"/>
                    </a:cubicBezTo>
                    <a:cubicBezTo>
                      <a:pt x="555" y="1492"/>
                      <a:pt x="555" y="1492"/>
                      <a:pt x="555" y="1492"/>
                    </a:cubicBezTo>
                    <a:cubicBezTo>
                      <a:pt x="556" y="1492"/>
                      <a:pt x="556" y="1492"/>
                      <a:pt x="556" y="1492"/>
                    </a:cubicBezTo>
                    <a:cubicBezTo>
                      <a:pt x="556" y="1492"/>
                      <a:pt x="556" y="1492"/>
                      <a:pt x="556" y="1492"/>
                    </a:cubicBezTo>
                    <a:cubicBezTo>
                      <a:pt x="556" y="1491"/>
                      <a:pt x="556" y="1491"/>
                      <a:pt x="556" y="1491"/>
                    </a:cubicBezTo>
                    <a:cubicBezTo>
                      <a:pt x="556" y="1490"/>
                      <a:pt x="556" y="1490"/>
                      <a:pt x="556" y="1490"/>
                    </a:cubicBezTo>
                    <a:cubicBezTo>
                      <a:pt x="556" y="1489"/>
                      <a:pt x="556" y="1489"/>
                      <a:pt x="556" y="1489"/>
                    </a:cubicBezTo>
                    <a:cubicBezTo>
                      <a:pt x="556" y="1488"/>
                      <a:pt x="556" y="1488"/>
                      <a:pt x="556" y="1488"/>
                    </a:cubicBezTo>
                    <a:cubicBezTo>
                      <a:pt x="556" y="1487"/>
                      <a:pt x="556" y="1487"/>
                      <a:pt x="556" y="1487"/>
                    </a:cubicBezTo>
                    <a:cubicBezTo>
                      <a:pt x="556" y="1485"/>
                      <a:pt x="556" y="1485"/>
                      <a:pt x="556" y="1485"/>
                    </a:cubicBezTo>
                    <a:cubicBezTo>
                      <a:pt x="556" y="1485"/>
                      <a:pt x="556" y="1485"/>
                      <a:pt x="556" y="1485"/>
                    </a:cubicBezTo>
                    <a:cubicBezTo>
                      <a:pt x="556" y="1484"/>
                      <a:pt x="556" y="1484"/>
                      <a:pt x="556" y="1484"/>
                    </a:cubicBezTo>
                    <a:cubicBezTo>
                      <a:pt x="556" y="1484"/>
                      <a:pt x="556" y="1484"/>
                      <a:pt x="556" y="1484"/>
                    </a:cubicBezTo>
                    <a:cubicBezTo>
                      <a:pt x="557" y="1484"/>
                      <a:pt x="557" y="1484"/>
                      <a:pt x="557" y="1484"/>
                    </a:cubicBezTo>
                    <a:cubicBezTo>
                      <a:pt x="557" y="1485"/>
                      <a:pt x="557" y="1485"/>
                      <a:pt x="557" y="1485"/>
                    </a:cubicBezTo>
                    <a:cubicBezTo>
                      <a:pt x="557" y="1485"/>
                      <a:pt x="557" y="1485"/>
                      <a:pt x="557" y="1485"/>
                    </a:cubicBezTo>
                    <a:cubicBezTo>
                      <a:pt x="556" y="1486"/>
                      <a:pt x="556" y="1486"/>
                      <a:pt x="556" y="1486"/>
                    </a:cubicBezTo>
                    <a:cubicBezTo>
                      <a:pt x="556" y="1487"/>
                      <a:pt x="556" y="1487"/>
                      <a:pt x="556" y="1487"/>
                    </a:cubicBezTo>
                    <a:cubicBezTo>
                      <a:pt x="557" y="1490"/>
                      <a:pt x="557" y="1490"/>
                      <a:pt x="557" y="1490"/>
                    </a:cubicBezTo>
                    <a:cubicBezTo>
                      <a:pt x="557" y="1490"/>
                      <a:pt x="557" y="1490"/>
                      <a:pt x="557" y="1490"/>
                    </a:cubicBezTo>
                    <a:cubicBezTo>
                      <a:pt x="557" y="1490"/>
                      <a:pt x="557" y="1490"/>
                      <a:pt x="557" y="1490"/>
                    </a:cubicBezTo>
                    <a:cubicBezTo>
                      <a:pt x="557" y="1489"/>
                      <a:pt x="557" y="1489"/>
                      <a:pt x="557" y="1489"/>
                    </a:cubicBezTo>
                    <a:cubicBezTo>
                      <a:pt x="557" y="1488"/>
                      <a:pt x="557" y="1488"/>
                      <a:pt x="557" y="1488"/>
                    </a:cubicBezTo>
                    <a:cubicBezTo>
                      <a:pt x="558" y="1488"/>
                      <a:pt x="558" y="1488"/>
                      <a:pt x="558" y="1488"/>
                    </a:cubicBezTo>
                    <a:cubicBezTo>
                      <a:pt x="558" y="1489"/>
                      <a:pt x="558" y="1489"/>
                      <a:pt x="558" y="1489"/>
                    </a:cubicBezTo>
                    <a:cubicBezTo>
                      <a:pt x="558" y="1489"/>
                      <a:pt x="558" y="1489"/>
                      <a:pt x="558" y="1489"/>
                    </a:cubicBezTo>
                    <a:cubicBezTo>
                      <a:pt x="558" y="1490"/>
                      <a:pt x="558" y="1490"/>
                      <a:pt x="558" y="1490"/>
                    </a:cubicBezTo>
                    <a:cubicBezTo>
                      <a:pt x="558" y="1490"/>
                      <a:pt x="558" y="1490"/>
                      <a:pt x="558" y="1490"/>
                    </a:cubicBezTo>
                    <a:cubicBezTo>
                      <a:pt x="559" y="1491"/>
                      <a:pt x="559" y="1491"/>
                      <a:pt x="559" y="1491"/>
                    </a:cubicBezTo>
                    <a:cubicBezTo>
                      <a:pt x="561" y="1489"/>
                      <a:pt x="561" y="1489"/>
                      <a:pt x="561" y="1489"/>
                    </a:cubicBezTo>
                    <a:cubicBezTo>
                      <a:pt x="561" y="1488"/>
                      <a:pt x="561" y="1488"/>
                      <a:pt x="561" y="1488"/>
                    </a:cubicBezTo>
                    <a:cubicBezTo>
                      <a:pt x="561" y="1487"/>
                      <a:pt x="561" y="1487"/>
                      <a:pt x="561" y="1487"/>
                    </a:cubicBezTo>
                    <a:cubicBezTo>
                      <a:pt x="561" y="1487"/>
                      <a:pt x="561" y="1487"/>
                      <a:pt x="561" y="1487"/>
                    </a:cubicBezTo>
                    <a:cubicBezTo>
                      <a:pt x="561" y="1487"/>
                      <a:pt x="561" y="1487"/>
                      <a:pt x="561" y="1487"/>
                    </a:cubicBezTo>
                    <a:cubicBezTo>
                      <a:pt x="561" y="1488"/>
                      <a:pt x="561" y="1488"/>
                      <a:pt x="561" y="1488"/>
                    </a:cubicBezTo>
                    <a:cubicBezTo>
                      <a:pt x="561" y="1488"/>
                      <a:pt x="561" y="1488"/>
                      <a:pt x="561" y="1488"/>
                    </a:cubicBezTo>
                    <a:cubicBezTo>
                      <a:pt x="561" y="1488"/>
                      <a:pt x="561" y="1488"/>
                      <a:pt x="561" y="1488"/>
                    </a:cubicBezTo>
                    <a:cubicBezTo>
                      <a:pt x="562" y="1488"/>
                      <a:pt x="562" y="1488"/>
                      <a:pt x="562" y="1488"/>
                    </a:cubicBezTo>
                    <a:cubicBezTo>
                      <a:pt x="562" y="1489"/>
                      <a:pt x="562" y="1489"/>
                      <a:pt x="562" y="1489"/>
                    </a:cubicBezTo>
                    <a:cubicBezTo>
                      <a:pt x="562" y="1489"/>
                      <a:pt x="562" y="1489"/>
                      <a:pt x="562" y="1489"/>
                    </a:cubicBezTo>
                    <a:cubicBezTo>
                      <a:pt x="563" y="1488"/>
                      <a:pt x="563" y="1488"/>
                      <a:pt x="563" y="1488"/>
                    </a:cubicBezTo>
                    <a:cubicBezTo>
                      <a:pt x="563" y="1488"/>
                      <a:pt x="563" y="1488"/>
                      <a:pt x="563" y="1488"/>
                    </a:cubicBezTo>
                    <a:cubicBezTo>
                      <a:pt x="562" y="1488"/>
                      <a:pt x="562" y="1488"/>
                      <a:pt x="562" y="1488"/>
                    </a:cubicBezTo>
                    <a:cubicBezTo>
                      <a:pt x="563" y="1487"/>
                      <a:pt x="563" y="1487"/>
                      <a:pt x="563" y="1487"/>
                    </a:cubicBezTo>
                    <a:cubicBezTo>
                      <a:pt x="563" y="1486"/>
                      <a:pt x="563" y="1486"/>
                      <a:pt x="563" y="1486"/>
                    </a:cubicBezTo>
                    <a:cubicBezTo>
                      <a:pt x="563" y="1486"/>
                      <a:pt x="563" y="1486"/>
                      <a:pt x="563" y="1486"/>
                    </a:cubicBezTo>
                    <a:cubicBezTo>
                      <a:pt x="563" y="1486"/>
                      <a:pt x="563" y="1486"/>
                      <a:pt x="563" y="1486"/>
                    </a:cubicBezTo>
                    <a:cubicBezTo>
                      <a:pt x="564" y="1487"/>
                      <a:pt x="564" y="1487"/>
                      <a:pt x="564" y="1487"/>
                    </a:cubicBezTo>
                    <a:cubicBezTo>
                      <a:pt x="563" y="1487"/>
                      <a:pt x="563" y="1487"/>
                      <a:pt x="563" y="1487"/>
                    </a:cubicBezTo>
                    <a:cubicBezTo>
                      <a:pt x="563" y="1488"/>
                      <a:pt x="563" y="1488"/>
                      <a:pt x="563" y="1488"/>
                    </a:cubicBezTo>
                    <a:cubicBezTo>
                      <a:pt x="563" y="1488"/>
                      <a:pt x="563" y="1488"/>
                      <a:pt x="563" y="1488"/>
                    </a:cubicBezTo>
                    <a:cubicBezTo>
                      <a:pt x="564" y="1488"/>
                      <a:pt x="564" y="1488"/>
                      <a:pt x="564" y="1488"/>
                    </a:cubicBezTo>
                    <a:cubicBezTo>
                      <a:pt x="564" y="1488"/>
                      <a:pt x="564" y="1488"/>
                      <a:pt x="564" y="1488"/>
                    </a:cubicBezTo>
                    <a:cubicBezTo>
                      <a:pt x="565" y="1488"/>
                      <a:pt x="565" y="1488"/>
                      <a:pt x="565" y="1488"/>
                    </a:cubicBezTo>
                    <a:cubicBezTo>
                      <a:pt x="565" y="1488"/>
                      <a:pt x="565" y="1488"/>
                      <a:pt x="565" y="1488"/>
                    </a:cubicBezTo>
                    <a:cubicBezTo>
                      <a:pt x="565" y="1488"/>
                      <a:pt x="565" y="1488"/>
                      <a:pt x="565" y="1488"/>
                    </a:cubicBezTo>
                    <a:cubicBezTo>
                      <a:pt x="565" y="1488"/>
                      <a:pt x="565" y="1488"/>
                      <a:pt x="565" y="1488"/>
                    </a:cubicBezTo>
                    <a:cubicBezTo>
                      <a:pt x="566" y="1488"/>
                      <a:pt x="566" y="1488"/>
                      <a:pt x="566" y="1488"/>
                    </a:cubicBezTo>
                    <a:cubicBezTo>
                      <a:pt x="566" y="1487"/>
                      <a:pt x="566" y="1487"/>
                      <a:pt x="566" y="1487"/>
                    </a:cubicBezTo>
                    <a:cubicBezTo>
                      <a:pt x="566" y="1487"/>
                      <a:pt x="566" y="1487"/>
                      <a:pt x="566" y="1487"/>
                    </a:cubicBezTo>
                    <a:cubicBezTo>
                      <a:pt x="566" y="1487"/>
                      <a:pt x="566" y="1487"/>
                      <a:pt x="566" y="1487"/>
                    </a:cubicBezTo>
                    <a:cubicBezTo>
                      <a:pt x="566" y="1487"/>
                      <a:pt x="566" y="1487"/>
                      <a:pt x="566" y="1487"/>
                    </a:cubicBezTo>
                    <a:cubicBezTo>
                      <a:pt x="566" y="1486"/>
                      <a:pt x="566" y="1486"/>
                      <a:pt x="566" y="1486"/>
                    </a:cubicBezTo>
                    <a:cubicBezTo>
                      <a:pt x="566" y="1486"/>
                      <a:pt x="566" y="1486"/>
                      <a:pt x="566" y="1486"/>
                    </a:cubicBezTo>
                    <a:cubicBezTo>
                      <a:pt x="567" y="1485"/>
                      <a:pt x="567" y="1485"/>
                      <a:pt x="567" y="1485"/>
                    </a:cubicBezTo>
                    <a:cubicBezTo>
                      <a:pt x="568" y="1484"/>
                      <a:pt x="568" y="1484"/>
                      <a:pt x="568" y="1484"/>
                    </a:cubicBezTo>
                    <a:cubicBezTo>
                      <a:pt x="569" y="1484"/>
                      <a:pt x="569" y="1484"/>
                      <a:pt x="569" y="1484"/>
                    </a:cubicBezTo>
                    <a:cubicBezTo>
                      <a:pt x="569" y="1484"/>
                      <a:pt x="569" y="1484"/>
                      <a:pt x="569" y="1484"/>
                    </a:cubicBezTo>
                    <a:cubicBezTo>
                      <a:pt x="569" y="1485"/>
                      <a:pt x="569" y="1485"/>
                      <a:pt x="569" y="1485"/>
                    </a:cubicBezTo>
                    <a:cubicBezTo>
                      <a:pt x="569" y="1485"/>
                      <a:pt x="569" y="1485"/>
                      <a:pt x="569" y="1485"/>
                    </a:cubicBezTo>
                    <a:cubicBezTo>
                      <a:pt x="569" y="1486"/>
                      <a:pt x="569" y="1486"/>
                      <a:pt x="569" y="1486"/>
                    </a:cubicBezTo>
                    <a:cubicBezTo>
                      <a:pt x="568" y="1487"/>
                      <a:pt x="568" y="1487"/>
                      <a:pt x="568" y="1487"/>
                    </a:cubicBezTo>
                    <a:cubicBezTo>
                      <a:pt x="568" y="1488"/>
                      <a:pt x="568" y="1488"/>
                      <a:pt x="568" y="1488"/>
                    </a:cubicBezTo>
                    <a:cubicBezTo>
                      <a:pt x="568" y="1489"/>
                      <a:pt x="568" y="1489"/>
                      <a:pt x="568" y="1489"/>
                    </a:cubicBezTo>
                    <a:cubicBezTo>
                      <a:pt x="569" y="1489"/>
                      <a:pt x="569" y="1489"/>
                      <a:pt x="569" y="1489"/>
                    </a:cubicBezTo>
                    <a:cubicBezTo>
                      <a:pt x="569" y="1489"/>
                      <a:pt x="569" y="1489"/>
                      <a:pt x="569" y="1489"/>
                    </a:cubicBezTo>
                    <a:cubicBezTo>
                      <a:pt x="569" y="1490"/>
                      <a:pt x="569" y="1490"/>
                      <a:pt x="569" y="1490"/>
                    </a:cubicBezTo>
                    <a:cubicBezTo>
                      <a:pt x="569" y="1490"/>
                      <a:pt x="569" y="1490"/>
                      <a:pt x="569" y="1490"/>
                    </a:cubicBezTo>
                    <a:cubicBezTo>
                      <a:pt x="568" y="1490"/>
                      <a:pt x="568" y="1490"/>
                      <a:pt x="568" y="1490"/>
                    </a:cubicBezTo>
                    <a:cubicBezTo>
                      <a:pt x="568" y="1490"/>
                      <a:pt x="568" y="1490"/>
                      <a:pt x="568" y="1490"/>
                    </a:cubicBezTo>
                    <a:cubicBezTo>
                      <a:pt x="568" y="1490"/>
                      <a:pt x="568" y="1490"/>
                      <a:pt x="568" y="1490"/>
                    </a:cubicBezTo>
                    <a:cubicBezTo>
                      <a:pt x="567" y="1490"/>
                      <a:pt x="567" y="1490"/>
                      <a:pt x="567" y="1490"/>
                    </a:cubicBezTo>
                    <a:cubicBezTo>
                      <a:pt x="567" y="1491"/>
                      <a:pt x="567" y="1491"/>
                      <a:pt x="567" y="1491"/>
                    </a:cubicBezTo>
                    <a:cubicBezTo>
                      <a:pt x="568" y="1492"/>
                      <a:pt x="568" y="1492"/>
                      <a:pt x="568" y="1492"/>
                    </a:cubicBezTo>
                    <a:cubicBezTo>
                      <a:pt x="568" y="1492"/>
                      <a:pt x="568" y="1492"/>
                      <a:pt x="568" y="1492"/>
                    </a:cubicBezTo>
                    <a:cubicBezTo>
                      <a:pt x="569" y="1492"/>
                      <a:pt x="569" y="1492"/>
                      <a:pt x="569" y="1492"/>
                    </a:cubicBezTo>
                    <a:cubicBezTo>
                      <a:pt x="569" y="1492"/>
                      <a:pt x="569" y="1492"/>
                      <a:pt x="569" y="1492"/>
                    </a:cubicBezTo>
                    <a:cubicBezTo>
                      <a:pt x="569" y="1491"/>
                      <a:pt x="569" y="1491"/>
                      <a:pt x="569" y="1491"/>
                    </a:cubicBezTo>
                    <a:cubicBezTo>
                      <a:pt x="569" y="1491"/>
                      <a:pt x="569" y="1491"/>
                      <a:pt x="569" y="1491"/>
                    </a:cubicBezTo>
                    <a:cubicBezTo>
                      <a:pt x="569" y="1490"/>
                      <a:pt x="569" y="1490"/>
                      <a:pt x="569" y="1490"/>
                    </a:cubicBezTo>
                    <a:cubicBezTo>
                      <a:pt x="569" y="1490"/>
                      <a:pt x="569" y="1490"/>
                      <a:pt x="569" y="1490"/>
                    </a:cubicBezTo>
                    <a:cubicBezTo>
                      <a:pt x="570" y="1490"/>
                      <a:pt x="570" y="1490"/>
                      <a:pt x="570" y="1490"/>
                    </a:cubicBezTo>
                    <a:cubicBezTo>
                      <a:pt x="570" y="1490"/>
                      <a:pt x="570" y="1490"/>
                      <a:pt x="570" y="1490"/>
                    </a:cubicBezTo>
                    <a:cubicBezTo>
                      <a:pt x="571" y="1491"/>
                      <a:pt x="571" y="1491"/>
                      <a:pt x="571" y="1491"/>
                    </a:cubicBezTo>
                    <a:cubicBezTo>
                      <a:pt x="571" y="1491"/>
                      <a:pt x="571" y="1491"/>
                      <a:pt x="571" y="1491"/>
                    </a:cubicBezTo>
                    <a:cubicBezTo>
                      <a:pt x="574" y="1491"/>
                      <a:pt x="574" y="1491"/>
                      <a:pt x="574" y="1491"/>
                    </a:cubicBezTo>
                    <a:cubicBezTo>
                      <a:pt x="574" y="1491"/>
                      <a:pt x="574" y="1491"/>
                      <a:pt x="574" y="1491"/>
                    </a:cubicBezTo>
                    <a:cubicBezTo>
                      <a:pt x="575" y="1490"/>
                      <a:pt x="575" y="1490"/>
                      <a:pt x="575" y="1490"/>
                    </a:cubicBezTo>
                    <a:cubicBezTo>
                      <a:pt x="575" y="1490"/>
                      <a:pt x="575" y="1490"/>
                      <a:pt x="575" y="1490"/>
                    </a:cubicBezTo>
                    <a:cubicBezTo>
                      <a:pt x="575" y="1489"/>
                      <a:pt x="575" y="1489"/>
                      <a:pt x="575" y="1489"/>
                    </a:cubicBezTo>
                    <a:cubicBezTo>
                      <a:pt x="575" y="1489"/>
                      <a:pt x="575" y="1489"/>
                      <a:pt x="575" y="1489"/>
                    </a:cubicBezTo>
                    <a:cubicBezTo>
                      <a:pt x="576" y="1489"/>
                      <a:pt x="576" y="1489"/>
                      <a:pt x="576" y="1489"/>
                    </a:cubicBezTo>
                    <a:cubicBezTo>
                      <a:pt x="577" y="1489"/>
                      <a:pt x="577" y="1489"/>
                      <a:pt x="577" y="1489"/>
                    </a:cubicBezTo>
                    <a:cubicBezTo>
                      <a:pt x="577" y="1490"/>
                      <a:pt x="577" y="1490"/>
                      <a:pt x="577" y="1490"/>
                    </a:cubicBezTo>
                    <a:cubicBezTo>
                      <a:pt x="576" y="1491"/>
                      <a:pt x="576" y="1491"/>
                      <a:pt x="576" y="1491"/>
                    </a:cubicBezTo>
                    <a:cubicBezTo>
                      <a:pt x="575" y="1491"/>
                      <a:pt x="575" y="1491"/>
                      <a:pt x="575" y="1491"/>
                    </a:cubicBezTo>
                    <a:cubicBezTo>
                      <a:pt x="574" y="1492"/>
                      <a:pt x="574" y="1492"/>
                      <a:pt x="574" y="1492"/>
                    </a:cubicBezTo>
                    <a:cubicBezTo>
                      <a:pt x="573" y="1492"/>
                      <a:pt x="573" y="1492"/>
                      <a:pt x="573" y="1492"/>
                    </a:cubicBezTo>
                    <a:cubicBezTo>
                      <a:pt x="572" y="1492"/>
                      <a:pt x="572" y="1492"/>
                      <a:pt x="572" y="1492"/>
                    </a:cubicBezTo>
                    <a:cubicBezTo>
                      <a:pt x="571" y="1493"/>
                      <a:pt x="571" y="1493"/>
                      <a:pt x="571" y="1493"/>
                    </a:cubicBezTo>
                    <a:cubicBezTo>
                      <a:pt x="571" y="1493"/>
                      <a:pt x="571" y="1493"/>
                      <a:pt x="571" y="1493"/>
                    </a:cubicBezTo>
                    <a:cubicBezTo>
                      <a:pt x="570" y="1493"/>
                      <a:pt x="570" y="1493"/>
                      <a:pt x="570" y="1493"/>
                    </a:cubicBezTo>
                    <a:cubicBezTo>
                      <a:pt x="570" y="1494"/>
                      <a:pt x="570" y="1494"/>
                      <a:pt x="570" y="1494"/>
                    </a:cubicBezTo>
                    <a:cubicBezTo>
                      <a:pt x="570" y="1495"/>
                      <a:pt x="570" y="1495"/>
                      <a:pt x="570" y="1495"/>
                    </a:cubicBezTo>
                    <a:cubicBezTo>
                      <a:pt x="570" y="1495"/>
                      <a:pt x="570" y="1495"/>
                      <a:pt x="570" y="1495"/>
                    </a:cubicBezTo>
                    <a:cubicBezTo>
                      <a:pt x="571" y="1495"/>
                      <a:pt x="571" y="1495"/>
                      <a:pt x="571" y="1495"/>
                    </a:cubicBezTo>
                    <a:cubicBezTo>
                      <a:pt x="571" y="1495"/>
                      <a:pt x="571" y="1495"/>
                      <a:pt x="571" y="1495"/>
                    </a:cubicBezTo>
                    <a:cubicBezTo>
                      <a:pt x="571" y="1495"/>
                      <a:pt x="571" y="1495"/>
                      <a:pt x="571" y="1495"/>
                    </a:cubicBezTo>
                    <a:cubicBezTo>
                      <a:pt x="572" y="1495"/>
                      <a:pt x="572" y="1495"/>
                      <a:pt x="572" y="1495"/>
                    </a:cubicBezTo>
                    <a:cubicBezTo>
                      <a:pt x="572" y="1495"/>
                      <a:pt x="572" y="1495"/>
                      <a:pt x="572" y="1495"/>
                    </a:cubicBezTo>
                    <a:cubicBezTo>
                      <a:pt x="572" y="1495"/>
                      <a:pt x="572" y="1495"/>
                      <a:pt x="572" y="1495"/>
                    </a:cubicBezTo>
                    <a:cubicBezTo>
                      <a:pt x="573" y="1495"/>
                      <a:pt x="573" y="1495"/>
                      <a:pt x="573" y="1495"/>
                    </a:cubicBezTo>
                    <a:cubicBezTo>
                      <a:pt x="573" y="1495"/>
                      <a:pt x="573" y="1495"/>
                      <a:pt x="573" y="1495"/>
                    </a:cubicBezTo>
                    <a:cubicBezTo>
                      <a:pt x="574" y="1495"/>
                      <a:pt x="574" y="1495"/>
                      <a:pt x="574" y="1495"/>
                    </a:cubicBezTo>
                    <a:cubicBezTo>
                      <a:pt x="574" y="1494"/>
                      <a:pt x="574" y="1494"/>
                      <a:pt x="574" y="1494"/>
                    </a:cubicBezTo>
                    <a:cubicBezTo>
                      <a:pt x="574" y="1494"/>
                      <a:pt x="574" y="1494"/>
                      <a:pt x="574" y="1494"/>
                    </a:cubicBezTo>
                    <a:cubicBezTo>
                      <a:pt x="574" y="1494"/>
                      <a:pt x="574" y="1494"/>
                      <a:pt x="574" y="1494"/>
                    </a:cubicBezTo>
                    <a:cubicBezTo>
                      <a:pt x="574" y="1494"/>
                      <a:pt x="574" y="1494"/>
                      <a:pt x="574" y="1494"/>
                    </a:cubicBezTo>
                    <a:cubicBezTo>
                      <a:pt x="575" y="1493"/>
                      <a:pt x="575" y="1493"/>
                      <a:pt x="575" y="1493"/>
                    </a:cubicBezTo>
                    <a:cubicBezTo>
                      <a:pt x="575" y="1493"/>
                      <a:pt x="575" y="1493"/>
                      <a:pt x="575" y="1493"/>
                    </a:cubicBezTo>
                    <a:cubicBezTo>
                      <a:pt x="575" y="1493"/>
                      <a:pt x="575" y="1493"/>
                      <a:pt x="575" y="1493"/>
                    </a:cubicBezTo>
                    <a:cubicBezTo>
                      <a:pt x="575" y="1494"/>
                      <a:pt x="575" y="1494"/>
                      <a:pt x="575" y="1494"/>
                    </a:cubicBezTo>
                    <a:cubicBezTo>
                      <a:pt x="576" y="1494"/>
                      <a:pt x="576" y="1494"/>
                      <a:pt x="576" y="1494"/>
                    </a:cubicBezTo>
                    <a:cubicBezTo>
                      <a:pt x="576" y="1493"/>
                      <a:pt x="576" y="1493"/>
                      <a:pt x="576" y="1493"/>
                    </a:cubicBezTo>
                    <a:cubicBezTo>
                      <a:pt x="576" y="1493"/>
                      <a:pt x="576" y="1493"/>
                      <a:pt x="576" y="1493"/>
                    </a:cubicBezTo>
                    <a:cubicBezTo>
                      <a:pt x="576" y="1493"/>
                      <a:pt x="576" y="1493"/>
                      <a:pt x="576" y="1493"/>
                    </a:cubicBezTo>
                    <a:cubicBezTo>
                      <a:pt x="577" y="1492"/>
                      <a:pt x="577" y="1492"/>
                      <a:pt x="577" y="1492"/>
                    </a:cubicBezTo>
                    <a:cubicBezTo>
                      <a:pt x="577" y="1493"/>
                      <a:pt x="577" y="1493"/>
                      <a:pt x="577" y="1493"/>
                    </a:cubicBezTo>
                    <a:cubicBezTo>
                      <a:pt x="577" y="1493"/>
                      <a:pt x="577" y="1493"/>
                      <a:pt x="577" y="1493"/>
                    </a:cubicBezTo>
                    <a:cubicBezTo>
                      <a:pt x="577" y="1493"/>
                      <a:pt x="577" y="1493"/>
                      <a:pt x="577" y="1493"/>
                    </a:cubicBezTo>
                    <a:cubicBezTo>
                      <a:pt x="577" y="1493"/>
                      <a:pt x="577" y="1493"/>
                      <a:pt x="577" y="1493"/>
                    </a:cubicBezTo>
                    <a:cubicBezTo>
                      <a:pt x="578" y="1492"/>
                      <a:pt x="578" y="1492"/>
                      <a:pt x="578" y="1492"/>
                    </a:cubicBezTo>
                    <a:cubicBezTo>
                      <a:pt x="578" y="1492"/>
                      <a:pt x="578" y="1492"/>
                      <a:pt x="578" y="1492"/>
                    </a:cubicBezTo>
                    <a:cubicBezTo>
                      <a:pt x="578" y="1492"/>
                      <a:pt x="578" y="1492"/>
                      <a:pt x="578" y="1492"/>
                    </a:cubicBezTo>
                    <a:cubicBezTo>
                      <a:pt x="578" y="1492"/>
                      <a:pt x="578" y="1492"/>
                      <a:pt x="578" y="1492"/>
                    </a:cubicBezTo>
                    <a:cubicBezTo>
                      <a:pt x="579" y="1492"/>
                      <a:pt x="579" y="1492"/>
                      <a:pt x="579" y="1492"/>
                    </a:cubicBezTo>
                    <a:cubicBezTo>
                      <a:pt x="579" y="1492"/>
                      <a:pt x="579" y="1492"/>
                      <a:pt x="579" y="1492"/>
                    </a:cubicBezTo>
                    <a:cubicBezTo>
                      <a:pt x="579" y="1492"/>
                      <a:pt x="579" y="1492"/>
                      <a:pt x="579" y="1492"/>
                    </a:cubicBezTo>
                    <a:cubicBezTo>
                      <a:pt x="578" y="1493"/>
                      <a:pt x="578" y="1493"/>
                      <a:pt x="578" y="1493"/>
                    </a:cubicBezTo>
                    <a:cubicBezTo>
                      <a:pt x="578" y="1493"/>
                      <a:pt x="578" y="1493"/>
                      <a:pt x="578" y="1493"/>
                    </a:cubicBezTo>
                    <a:cubicBezTo>
                      <a:pt x="577" y="1493"/>
                      <a:pt x="577" y="1493"/>
                      <a:pt x="577" y="1493"/>
                    </a:cubicBezTo>
                    <a:cubicBezTo>
                      <a:pt x="577" y="1494"/>
                      <a:pt x="577" y="1494"/>
                      <a:pt x="577" y="1494"/>
                    </a:cubicBezTo>
                    <a:cubicBezTo>
                      <a:pt x="577" y="1494"/>
                      <a:pt x="577" y="1494"/>
                      <a:pt x="577" y="1494"/>
                    </a:cubicBezTo>
                    <a:cubicBezTo>
                      <a:pt x="576" y="1495"/>
                      <a:pt x="576" y="1495"/>
                      <a:pt x="576" y="1495"/>
                    </a:cubicBezTo>
                    <a:cubicBezTo>
                      <a:pt x="576" y="1496"/>
                      <a:pt x="576" y="1496"/>
                      <a:pt x="576" y="1496"/>
                    </a:cubicBezTo>
                    <a:cubicBezTo>
                      <a:pt x="576" y="1496"/>
                      <a:pt x="576" y="1496"/>
                      <a:pt x="576" y="1496"/>
                    </a:cubicBezTo>
                    <a:cubicBezTo>
                      <a:pt x="576" y="1496"/>
                      <a:pt x="576" y="1496"/>
                      <a:pt x="576" y="1496"/>
                    </a:cubicBezTo>
                    <a:cubicBezTo>
                      <a:pt x="577" y="1496"/>
                      <a:pt x="577" y="1496"/>
                      <a:pt x="577" y="1496"/>
                    </a:cubicBezTo>
                    <a:cubicBezTo>
                      <a:pt x="578" y="1496"/>
                      <a:pt x="578" y="1496"/>
                      <a:pt x="578" y="1496"/>
                    </a:cubicBezTo>
                    <a:cubicBezTo>
                      <a:pt x="578" y="1495"/>
                      <a:pt x="578" y="1495"/>
                      <a:pt x="578" y="1495"/>
                    </a:cubicBezTo>
                    <a:cubicBezTo>
                      <a:pt x="578" y="1495"/>
                      <a:pt x="578" y="1495"/>
                      <a:pt x="578" y="1495"/>
                    </a:cubicBezTo>
                    <a:cubicBezTo>
                      <a:pt x="579" y="1495"/>
                      <a:pt x="579" y="1495"/>
                      <a:pt x="579" y="1495"/>
                    </a:cubicBezTo>
                    <a:cubicBezTo>
                      <a:pt x="579" y="1495"/>
                      <a:pt x="579" y="1495"/>
                      <a:pt x="579" y="1495"/>
                    </a:cubicBezTo>
                    <a:cubicBezTo>
                      <a:pt x="579" y="1494"/>
                      <a:pt x="579" y="1494"/>
                      <a:pt x="579" y="1494"/>
                    </a:cubicBezTo>
                    <a:cubicBezTo>
                      <a:pt x="580" y="1494"/>
                      <a:pt x="580" y="1494"/>
                      <a:pt x="580" y="1494"/>
                    </a:cubicBezTo>
                    <a:cubicBezTo>
                      <a:pt x="581" y="1493"/>
                      <a:pt x="581" y="1493"/>
                      <a:pt x="581" y="1493"/>
                    </a:cubicBezTo>
                    <a:cubicBezTo>
                      <a:pt x="581" y="1493"/>
                      <a:pt x="581" y="1493"/>
                      <a:pt x="581" y="1493"/>
                    </a:cubicBezTo>
                    <a:cubicBezTo>
                      <a:pt x="581" y="1493"/>
                      <a:pt x="581" y="1493"/>
                      <a:pt x="581" y="1493"/>
                    </a:cubicBezTo>
                    <a:cubicBezTo>
                      <a:pt x="581" y="1494"/>
                      <a:pt x="581" y="1494"/>
                      <a:pt x="581" y="1494"/>
                    </a:cubicBezTo>
                    <a:cubicBezTo>
                      <a:pt x="581" y="1494"/>
                      <a:pt x="581" y="1494"/>
                      <a:pt x="581" y="1494"/>
                    </a:cubicBezTo>
                    <a:cubicBezTo>
                      <a:pt x="580" y="1494"/>
                      <a:pt x="580" y="1494"/>
                      <a:pt x="580" y="1494"/>
                    </a:cubicBezTo>
                    <a:cubicBezTo>
                      <a:pt x="580" y="1495"/>
                      <a:pt x="580" y="1495"/>
                      <a:pt x="580" y="1495"/>
                    </a:cubicBezTo>
                    <a:cubicBezTo>
                      <a:pt x="580" y="1496"/>
                      <a:pt x="580" y="1496"/>
                      <a:pt x="580" y="1496"/>
                    </a:cubicBezTo>
                    <a:cubicBezTo>
                      <a:pt x="580" y="1496"/>
                      <a:pt x="580" y="1496"/>
                      <a:pt x="580" y="1496"/>
                    </a:cubicBezTo>
                    <a:cubicBezTo>
                      <a:pt x="580" y="1496"/>
                      <a:pt x="580" y="1496"/>
                      <a:pt x="580" y="1496"/>
                    </a:cubicBezTo>
                    <a:cubicBezTo>
                      <a:pt x="580" y="1496"/>
                      <a:pt x="580" y="1496"/>
                      <a:pt x="580" y="1496"/>
                    </a:cubicBezTo>
                    <a:cubicBezTo>
                      <a:pt x="581" y="1495"/>
                      <a:pt x="581" y="1495"/>
                      <a:pt x="581" y="1495"/>
                    </a:cubicBezTo>
                    <a:cubicBezTo>
                      <a:pt x="581" y="1495"/>
                      <a:pt x="581" y="1495"/>
                      <a:pt x="581" y="1495"/>
                    </a:cubicBezTo>
                    <a:cubicBezTo>
                      <a:pt x="581" y="1495"/>
                      <a:pt x="581" y="1495"/>
                      <a:pt x="581" y="1495"/>
                    </a:cubicBezTo>
                    <a:cubicBezTo>
                      <a:pt x="581" y="1494"/>
                      <a:pt x="581" y="1494"/>
                      <a:pt x="581" y="1494"/>
                    </a:cubicBezTo>
                    <a:cubicBezTo>
                      <a:pt x="581" y="1494"/>
                      <a:pt x="581" y="1494"/>
                      <a:pt x="581" y="1494"/>
                    </a:cubicBezTo>
                    <a:cubicBezTo>
                      <a:pt x="582" y="1494"/>
                      <a:pt x="582" y="1494"/>
                      <a:pt x="582" y="1494"/>
                    </a:cubicBezTo>
                    <a:cubicBezTo>
                      <a:pt x="582" y="1493"/>
                      <a:pt x="582" y="1493"/>
                      <a:pt x="582" y="1493"/>
                    </a:cubicBezTo>
                    <a:cubicBezTo>
                      <a:pt x="582" y="1494"/>
                      <a:pt x="582" y="1494"/>
                      <a:pt x="582" y="1494"/>
                    </a:cubicBezTo>
                    <a:cubicBezTo>
                      <a:pt x="582" y="1494"/>
                      <a:pt x="582" y="1494"/>
                      <a:pt x="582" y="1494"/>
                    </a:cubicBezTo>
                    <a:cubicBezTo>
                      <a:pt x="581" y="1494"/>
                      <a:pt x="581" y="1494"/>
                      <a:pt x="581" y="1494"/>
                    </a:cubicBezTo>
                    <a:cubicBezTo>
                      <a:pt x="581" y="1495"/>
                      <a:pt x="581" y="1495"/>
                      <a:pt x="581" y="1495"/>
                    </a:cubicBezTo>
                    <a:cubicBezTo>
                      <a:pt x="581" y="1495"/>
                      <a:pt x="581" y="1495"/>
                      <a:pt x="581" y="1495"/>
                    </a:cubicBezTo>
                    <a:cubicBezTo>
                      <a:pt x="581" y="1496"/>
                      <a:pt x="581" y="1496"/>
                      <a:pt x="581" y="1496"/>
                    </a:cubicBezTo>
                    <a:cubicBezTo>
                      <a:pt x="582" y="1496"/>
                      <a:pt x="582" y="1496"/>
                      <a:pt x="582" y="1496"/>
                    </a:cubicBezTo>
                    <a:cubicBezTo>
                      <a:pt x="582" y="1496"/>
                      <a:pt x="582" y="1496"/>
                      <a:pt x="582" y="1496"/>
                    </a:cubicBezTo>
                    <a:cubicBezTo>
                      <a:pt x="582" y="1496"/>
                      <a:pt x="582" y="1496"/>
                      <a:pt x="582" y="1496"/>
                    </a:cubicBezTo>
                    <a:cubicBezTo>
                      <a:pt x="583" y="1496"/>
                      <a:pt x="583" y="1496"/>
                      <a:pt x="583" y="1496"/>
                    </a:cubicBezTo>
                    <a:cubicBezTo>
                      <a:pt x="583" y="1496"/>
                      <a:pt x="583" y="1496"/>
                      <a:pt x="583" y="1496"/>
                    </a:cubicBezTo>
                    <a:cubicBezTo>
                      <a:pt x="583" y="1496"/>
                      <a:pt x="583" y="1496"/>
                      <a:pt x="583" y="1496"/>
                    </a:cubicBezTo>
                    <a:cubicBezTo>
                      <a:pt x="582" y="1497"/>
                      <a:pt x="582" y="1497"/>
                      <a:pt x="582" y="1497"/>
                    </a:cubicBezTo>
                    <a:cubicBezTo>
                      <a:pt x="582" y="1497"/>
                      <a:pt x="582" y="1497"/>
                      <a:pt x="582" y="1497"/>
                    </a:cubicBezTo>
                    <a:cubicBezTo>
                      <a:pt x="582" y="1497"/>
                      <a:pt x="582" y="1497"/>
                      <a:pt x="582" y="1497"/>
                    </a:cubicBezTo>
                    <a:cubicBezTo>
                      <a:pt x="581" y="1497"/>
                      <a:pt x="581" y="1497"/>
                      <a:pt x="581" y="1497"/>
                    </a:cubicBezTo>
                    <a:cubicBezTo>
                      <a:pt x="579" y="1498"/>
                      <a:pt x="579" y="1498"/>
                      <a:pt x="579" y="1498"/>
                    </a:cubicBezTo>
                    <a:cubicBezTo>
                      <a:pt x="578" y="1499"/>
                      <a:pt x="578" y="1499"/>
                      <a:pt x="578" y="1499"/>
                    </a:cubicBezTo>
                    <a:cubicBezTo>
                      <a:pt x="576" y="1499"/>
                      <a:pt x="576" y="1499"/>
                      <a:pt x="576" y="1499"/>
                    </a:cubicBezTo>
                    <a:cubicBezTo>
                      <a:pt x="576" y="1500"/>
                      <a:pt x="576" y="1500"/>
                      <a:pt x="576" y="1500"/>
                    </a:cubicBezTo>
                    <a:cubicBezTo>
                      <a:pt x="575" y="1500"/>
                      <a:pt x="575" y="1500"/>
                      <a:pt x="575" y="1500"/>
                    </a:cubicBezTo>
                    <a:cubicBezTo>
                      <a:pt x="574" y="1501"/>
                      <a:pt x="574" y="1501"/>
                      <a:pt x="574" y="1501"/>
                    </a:cubicBezTo>
                    <a:cubicBezTo>
                      <a:pt x="573" y="1501"/>
                      <a:pt x="573" y="1501"/>
                      <a:pt x="573" y="1501"/>
                    </a:cubicBezTo>
                    <a:cubicBezTo>
                      <a:pt x="573" y="1501"/>
                      <a:pt x="573" y="1501"/>
                      <a:pt x="573" y="1501"/>
                    </a:cubicBezTo>
                    <a:cubicBezTo>
                      <a:pt x="573" y="1500"/>
                      <a:pt x="573" y="1500"/>
                      <a:pt x="573" y="1500"/>
                    </a:cubicBezTo>
                    <a:cubicBezTo>
                      <a:pt x="572" y="1501"/>
                      <a:pt x="572" y="1501"/>
                      <a:pt x="572" y="1501"/>
                    </a:cubicBezTo>
                    <a:cubicBezTo>
                      <a:pt x="571" y="1501"/>
                      <a:pt x="571" y="1501"/>
                      <a:pt x="571" y="1501"/>
                    </a:cubicBezTo>
                    <a:cubicBezTo>
                      <a:pt x="571" y="1501"/>
                      <a:pt x="571" y="1501"/>
                      <a:pt x="571" y="1501"/>
                    </a:cubicBezTo>
                    <a:cubicBezTo>
                      <a:pt x="570" y="1504"/>
                      <a:pt x="570" y="1504"/>
                      <a:pt x="570" y="1504"/>
                    </a:cubicBezTo>
                    <a:cubicBezTo>
                      <a:pt x="570" y="1504"/>
                      <a:pt x="570" y="1504"/>
                      <a:pt x="570" y="1504"/>
                    </a:cubicBezTo>
                    <a:cubicBezTo>
                      <a:pt x="570" y="1505"/>
                      <a:pt x="570" y="1505"/>
                      <a:pt x="570" y="1505"/>
                    </a:cubicBezTo>
                    <a:cubicBezTo>
                      <a:pt x="570" y="1505"/>
                      <a:pt x="570" y="1505"/>
                      <a:pt x="570" y="1505"/>
                    </a:cubicBezTo>
                    <a:cubicBezTo>
                      <a:pt x="571" y="1505"/>
                      <a:pt x="571" y="1505"/>
                      <a:pt x="571" y="1505"/>
                    </a:cubicBezTo>
                    <a:cubicBezTo>
                      <a:pt x="572" y="1505"/>
                      <a:pt x="572" y="1505"/>
                      <a:pt x="572" y="1505"/>
                    </a:cubicBezTo>
                    <a:cubicBezTo>
                      <a:pt x="572" y="1505"/>
                      <a:pt x="572" y="1505"/>
                      <a:pt x="572" y="1505"/>
                    </a:cubicBezTo>
                    <a:cubicBezTo>
                      <a:pt x="572" y="1505"/>
                      <a:pt x="572" y="1505"/>
                      <a:pt x="572" y="1505"/>
                    </a:cubicBezTo>
                    <a:cubicBezTo>
                      <a:pt x="573" y="1505"/>
                      <a:pt x="573" y="1505"/>
                      <a:pt x="573" y="1505"/>
                    </a:cubicBezTo>
                    <a:cubicBezTo>
                      <a:pt x="573" y="1505"/>
                      <a:pt x="573" y="1505"/>
                      <a:pt x="573" y="1505"/>
                    </a:cubicBezTo>
                    <a:cubicBezTo>
                      <a:pt x="573" y="1505"/>
                      <a:pt x="573" y="1505"/>
                      <a:pt x="573" y="1505"/>
                    </a:cubicBezTo>
                    <a:cubicBezTo>
                      <a:pt x="573" y="1506"/>
                      <a:pt x="573" y="1506"/>
                      <a:pt x="573" y="1506"/>
                    </a:cubicBezTo>
                    <a:cubicBezTo>
                      <a:pt x="572" y="1506"/>
                      <a:pt x="572" y="1506"/>
                      <a:pt x="572" y="1506"/>
                    </a:cubicBezTo>
                    <a:cubicBezTo>
                      <a:pt x="571" y="1506"/>
                      <a:pt x="571" y="1506"/>
                      <a:pt x="571" y="1506"/>
                    </a:cubicBezTo>
                    <a:cubicBezTo>
                      <a:pt x="571" y="1506"/>
                      <a:pt x="571" y="1506"/>
                      <a:pt x="571" y="1506"/>
                    </a:cubicBezTo>
                    <a:cubicBezTo>
                      <a:pt x="571" y="1507"/>
                      <a:pt x="571" y="1507"/>
                      <a:pt x="571" y="1507"/>
                    </a:cubicBezTo>
                    <a:cubicBezTo>
                      <a:pt x="571" y="1507"/>
                      <a:pt x="571" y="1507"/>
                      <a:pt x="571" y="1507"/>
                    </a:cubicBezTo>
                    <a:cubicBezTo>
                      <a:pt x="572" y="1508"/>
                      <a:pt x="572" y="1508"/>
                      <a:pt x="572" y="1508"/>
                    </a:cubicBezTo>
                    <a:cubicBezTo>
                      <a:pt x="572" y="1508"/>
                      <a:pt x="572" y="1508"/>
                      <a:pt x="572" y="1508"/>
                    </a:cubicBezTo>
                    <a:cubicBezTo>
                      <a:pt x="572" y="1508"/>
                      <a:pt x="572" y="1508"/>
                      <a:pt x="572" y="1508"/>
                    </a:cubicBezTo>
                    <a:cubicBezTo>
                      <a:pt x="573" y="1508"/>
                      <a:pt x="573" y="1508"/>
                      <a:pt x="573" y="1508"/>
                    </a:cubicBezTo>
                    <a:cubicBezTo>
                      <a:pt x="573" y="1507"/>
                      <a:pt x="573" y="1507"/>
                      <a:pt x="573" y="1507"/>
                    </a:cubicBezTo>
                    <a:cubicBezTo>
                      <a:pt x="573" y="1507"/>
                      <a:pt x="573" y="1507"/>
                      <a:pt x="573" y="1507"/>
                    </a:cubicBezTo>
                    <a:cubicBezTo>
                      <a:pt x="573" y="1507"/>
                      <a:pt x="573" y="1507"/>
                      <a:pt x="573" y="1507"/>
                    </a:cubicBezTo>
                    <a:cubicBezTo>
                      <a:pt x="573" y="1507"/>
                      <a:pt x="573" y="1507"/>
                      <a:pt x="573" y="1507"/>
                    </a:cubicBezTo>
                    <a:cubicBezTo>
                      <a:pt x="574" y="1507"/>
                      <a:pt x="574" y="1507"/>
                      <a:pt x="574" y="1507"/>
                    </a:cubicBezTo>
                    <a:cubicBezTo>
                      <a:pt x="574" y="1506"/>
                      <a:pt x="574" y="1506"/>
                      <a:pt x="574" y="1506"/>
                    </a:cubicBezTo>
                    <a:cubicBezTo>
                      <a:pt x="574" y="1506"/>
                      <a:pt x="574" y="1506"/>
                      <a:pt x="574" y="1506"/>
                    </a:cubicBezTo>
                    <a:cubicBezTo>
                      <a:pt x="575" y="1506"/>
                      <a:pt x="575" y="1506"/>
                      <a:pt x="575" y="1506"/>
                    </a:cubicBezTo>
                    <a:cubicBezTo>
                      <a:pt x="575" y="1505"/>
                      <a:pt x="575" y="1505"/>
                      <a:pt x="575" y="1505"/>
                    </a:cubicBezTo>
                    <a:cubicBezTo>
                      <a:pt x="576" y="1505"/>
                      <a:pt x="576" y="1505"/>
                      <a:pt x="576" y="1505"/>
                    </a:cubicBezTo>
                    <a:cubicBezTo>
                      <a:pt x="577" y="1504"/>
                      <a:pt x="577" y="1504"/>
                      <a:pt x="577" y="1504"/>
                    </a:cubicBezTo>
                    <a:cubicBezTo>
                      <a:pt x="577" y="1504"/>
                      <a:pt x="577" y="1504"/>
                      <a:pt x="577" y="1504"/>
                    </a:cubicBezTo>
                    <a:cubicBezTo>
                      <a:pt x="578" y="1504"/>
                      <a:pt x="578" y="1504"/>
                      <a:pt x="578" y="1504"/>
                    </a:cubicBezTo>
                    <a:cubicBezTo>
                      <a:pt x="579" y="1503"/>
                      <a:pt x="579" y="1503"/>
                      <a:pt x="579" y="1503"/>
                    </a:cubicBezTo>
                    <a:cubicBezTo>
                      <a:pt x="579" y="1502"/>
                      <a:pt x="579" y="1502"/>
                      <a:pt x="579" y="1502"/>
                    </a:cubicBezTo>
                    <a:cubicBezTo>
                      <a:pt x="579" y="1502"/>
                      <a:pt x="579" y="1502"/>
                      <a:pt x="579" y="1502"/>
                    </a:cubicBezTo>
                    <a:cubicBezTo>
                      <a:pt x="577" y="1502"/>
                      <a:pt x="577" y="1502"/>
                      <a:pt x="577" y="1502"/>
                    </a:cubicBezTo>
                    <a:cubicBezTo>
                      <a:pt x="576" y="1502"/>
                      <a:pt x="576" y="1502"/>
                      <a:pt x="576" y="1502"/>
                    </a:cubicBezTo>
                    <a:cubicBezTo>
                      <a:pt x="576" y="1503"/>
                      <a:pt x="576" y="1503"/>
                      <a:pt x="576" y="1503"/>
                    </a:cubicBezTo>
                    <a:cubicBezTo>
                      <a:pt x="576" y="1503"/>
                      <a:pt x="576" y="1503"/>
                      <a:pt x="576" y="1503"/>
                    </a:cubicBezTo>
                    <a:cubicBezTo>
                      <a:pt x="576" y="1502"/>
                      <a:pt x="576" y="1502"/>
                      <a:pt x="576" y="1502"/>
                    </a:cubicBezTo>
                    <a:cubicBezTo>
                      <a:pt x="575" y="1501"/>
                      <a:pt x="575" y="1501"/>
                      <a:pt x="575" y="1501"/>
                    </a:cubicBezTo>
                    <a:cubicBezTo>
                      <a:pt x="576" y="1501"/>
                      <a:pt x="576" y="1501"/>
                      <a:pt x="576" y="1501"/>
                    </a:cubicBezTo>
                    <a:cubicBezTo>
                      <a:pt x="576" y="1501"/>
                      <a:pt x="576" y="1501"/>
                      <a:pt x="576" y="1501"/>
                    </a:cubicBezTo>
                    <a:cubicBezTo>
                      <a:pt x="577" y="1501"/>
                      <a:pt x="577" y="1501"/>
                      <a:pt x="577" y="1501"/>
                    </a:cubicBezTo>
                    <a:cubicBezTo>
                      <a:pt x="577" y="1501"/>
                      <a:pt x="577" y="1501"/>
                      <a:pt x="577" y="1501"/>
                    </a:cubicBezTo>
                    <a:cubicBezTo>
                      <a:pt x="579" y="1500"/>
                      <a:pt x="579" y="1500"/>
                      <a:pt x="579" y="1500"/>
                    </a:cubicBezTo>
                    <a:cubicBezTo>
                      <a:pt x="579" y="1500"/>
                      <a:pt x="579" y="1500"/>
                      <a:pt x="579" y="1500"/>
                    </a:cubicBezTo>
                    <a:cubicBezTo>
                      <a:pt x="580" y="1500"/>
                      <a:pt x="580" y="1500"/>
                      <a:pt x="580" y="1500"/>
                    </a:cubicBezTo>
                    <a:cubicBezTo>
                      <a:pt x="581" y="1499"/>
                      <a:pt x="581" y="1499"/>
                      <a:pt x="581" y="1499"/>
                    </a:cubicBezTo>
                    <a:cubicBezTo>
                      <a:pt x="583" y="1498"/>
                      <a:pt x="583" y="1498"/>
                      <a:pt x="583" y="1498"/>
                    </a:cubicBezTo>
                    <a:cubicBezTo>
                      <a:pt x="583" y="1498"/>
                      <a:pt x="583" y="1498"/>
                      <a:pt x="583" y="1498"/>
                    </a:cubicBezTo>
                    <a:cubicBezTo>
                      <a:pt x="583" y="1497"/>
                      <a:pt x="583" y="1497"/>
                      <a:pt x="583" y="1497"/>
                    </a:cubicBezTo>
                    <a:cubicBezTo>
                      <a:pt x="583" y="1497"/>
                      <a:pt x="583" y="1497"/>
                      <a:pt x="583" y="1497"/>
                    </a:cubicBezTo>
                    <a:cubicBezTo>
                      <a:pt x="584" y="1496"/>
                      <a:pt x="584" y="1496"/>
                      <a:pt x="584" y="1496"/>
                    </a:cubicBezTo>
                    <a:cubicBezTo>
                      <a:pt x="584" y="1496"/>
                      <a:pt x="584" y="1496"/>
                      <a:pt x="584" y="1496"/>
                    </a:cubicBezTo>
                    <a:cubicBezTo>
                      <a:pt x="584" y="1496"/>
                      <a:pt x="584" y="1496"/>
                      <a:pt x="584" y="1496"/>
                    </a:cubicBezTo>
                    <a:cubicBezTo>
                      <a:pt x="584" y="1497"/>
                      <a:pt x="584" y="1497"/>
                      <a:pt x="584" y="1497"/>
                    </a:cubicBezTo>
                    <a:cubicBezTo>
                      <a:pt x="584" y="1497"/>
                      <a:pt x="584" y="1497"/>
                      <a:pt x="584" y="1497"/>
                    </a:cubicBezTo>
                    <a:cubicBezTo>
                      <a:pt x="584" y="1497"/>
                      <a:pt x="584" y="1497"/>
                      <a:pt x="584" y="1497"/>
                    </a:cubicBezTo>
                    <a:cubicBezTo>
                      <a:pt x="584" y="1498"/>
                      <a:pt x="584" y="1498"/>
                      <a:pt x="584" y="1498"/>
                    </a:cubicBezTo>
                    <a:cubicBezTo>
                      <a:pt x="583" y="1499"/>
                      <a:pt x="583" y="1499"/>
                      <a:pt x="583" y="1499"/>
                    </a:cubicBezTo>
                    <a:cubicBezTo>
                      <a:pt x="582" y="1499"/>
                      <a:pt x="582" y="1499"/>
                      <a:pt x="582" y="1499"/>
                    </a:cubicBezTo>
                    <a:cubicBezTo>
                      <a:pt x="582" y="1499"/>
                      <a:pt x="582" y="1499"/>
                      <a:pt x="582" y="1499"/>
                    </a:cubicBezTo>
                    <a:cubicBezTo>
                      <a:pt x="581" y="1500"/>
                      <a:pt x="581" y="1500"/>
                      <a:pt x="581" y="1500"/>
                    </a:cubicBezTo>
                    <a:cubicBezTo>
                      <a:pt x="581" y="1500"/>
                      <a:pt x="581" y="1500"/>
                      <a:pt x="581" y="1500"/>
                    </a:cubicBezTo>
                    <a:cubicBezTo>
                      <a:pt x="581" y="1500"/>
                      <a:pt x="581" y="1500"/>
                      <a:pt x="581" y="1500"/>
                    </a:cubicBezTo>
                    <a:cubicBezTo>
                      <a:pt x="582" y="1501"/>
                      <a:pt x="582" y="1501"/>
                      <a:pt x="582" y="1501"/>
                    </a:cubicBezTo>
                    <a:cubicBezTo>
                      <a:pt x="583" y="1501"/>
                      <a:pt x="583" y="1501"/>
                      <a:pt x="583" y="1501"/>
                    </a:cubicBezTo>
                    <a:cubicBezTo>
                      <a:pt x="584" y="1500"/>
                      <a:pt x="584" y="1500"/>
                      <a:pt x="584" y="1500"/>
                    </a:cubicBezTo>
                    <a:cubicBezTo>
                      <a:pt x="584" y="1500"/>
                      <a:pt x="584" y="1500"/>
                      <a:pt x="584" y="1500"/>
                    </a:cubicBezTo>
                    <a:cubicBezTo>
                      <a:pt x="585" y="1500"/>
                      <a:pt x="585" y="1500"/>
                      <a:pt x="585" y="1500"/>
                    </a:cubicBezTo>
                    <a:cubicBezTo>
                      <a:pt x="586" y="1500"/>
                      <a:pt x="586" y="1500"/>
                      <a:pt x="586" y="1500"/>
                    </a:cubicBezTo>
                    <a:cubicBezTo>
                      <a:pt x="587" y="1500"/>
                      <a:pt x="587" y="1500"/>
                      <a:pt x="587" y="1500"/>
                    </a:cubicBezTo>
                    <a:cubicBezTo>
                      <a:pt x="587" y="1500"/>
                      <a:pt x="587" y="1500"/>
                      <a:pt x="587" y="1500"/>
                    </a:cubicBezTo>
                    <a:cubicBezTo>
                      <a:pt x="588" y="1501"/>
                      <a:pt x="588" y="1501"/>
                      <a:pt x="588" y="1501"/>
                    </a:cubicBezTo>
                    <a:cubicBezTo>
                      <a:pt x="588" y="1501"/>
                      <a:pt x="588" y="1501"/>
                      <a:pt x="588" y="1501"/>
                    </a:cubicBezTo>
                    <a:cubicBezTo>
                      <a:pt x="588" y="1501"/>
                      <a:pt x="588" y="1501"/>
                      <a:pt x="588" y="1501"/>
                    </a:cubicBezTo>
                    <a:cubicBezTo>
                      <a:pt x="588" y="1501"/>
                      <a:pt x="588" y="1501"/>
                      <a:pt x="588" y="1501"/>
                    </a:cubicBezTo>
                    <a:cubicBezTo>
                      <a:pt x="588" y="1502"/>
                      <a:pt x="588" y="1502"/>
                      <a:pt x="588" y="1502"/>
                    </a:cubicBezTo>
                    <a:cubicBezTo>
                      <a:pt x="590" y="1503"/>
                      <a:pt x="590" y="1503"/>
                      <a:pt x="590" y="1503"/>
                    </a:cubicBezTo>
                    <a:cubicBezTo>
                      <a:pt x="592" y="1504"/>
                      <a:pt x="592" y="1504"/>
                      <a:pt x="592" y="1504"/>
                    </a:cubicBezTo>
                    <a:cubicBezTo>
                      <a:pt x="594" y="1504"/>
                      <a:pt x="594" y="1504"/>
                      <a:pt x="594" y="1504"/>
                    </a:cubicBezTo>
                    <a:cubicBezTo>
                      <a:pt x="594" y="1504"/>
                      <a:pt x="594" y="1504"/>
                      <a:pt x="594" y="1504"/>
                    </a:cubicBezTo>
                    <a:cubicBezTo>
                      <a:pt x="593" y="1503"/>
                      <a:pt x="593" y="1503"/>
                      <a:pt x="593" y="1503"/>
                    </a:cubicBezTo>
                    <a:cubicBezTo>
                      <a:pt x="592" y="1502"/>
                      <a:pt x="592" y="1502"/>
                      <a:pt x="592" y="1502"/>
                    </a:cubicBezTo>
                    <a:cubicBezTo>
                      <a:pt x="592" y="1501"/>
                      <a:pt x="592" y="1501"/>
                      <a:pt x="592" y="1501"/>
                    </a:cubicBezTo>
                    <a:cubicBezTo>
                      <a:pt x="592" y="1500"/>
                      <a:pt x="592" y="1500"/>
                      <a:pt x="592" y="1500"/>
                    </a:cubicBezTo>
                    <a:cubicBezTo>
                      <a:pt x="593" y="1500"/>
                      <a:pt x="593" y="1500"/>
                      <a:pt x="593" y="1500"/>
                    </a:cubicBezTo>
                    <a:cubicBezTo>
                      <a:pt x="593" y="1500"/>
                      <a:pt x="593" y="1500"/>
                      <a:pt x="593" y="1500"/>
                    </a:cubicBezTo>
                    <a:cubicBezTo>
                      <a:pt x="595" y="1499"/>
                      <a:pt x="595" y="1499"/>
                      <a:pt x="595" y="1499"/>
                    </a:cubicBezTo>
                    <a:cubicBezTo>
                      <a:pt x="595" y="1499"/>
                      <a:pt x="595" y="1499"/>
                      <a:pt x="595" y="1499"/>
                    </a:cubicBezTo>
                    <a:cubicBezTo>
                      <a:pt x="596" y="1499"/>
                      <a:pt x="596" y="1499"/>
                      <a:pt x="596" y="1499"/>
                    </a:cubicBezTo>
                    <a:cubicBezTo>
                      <a:pt x="596" y="1499"/>
                      <a:pt x="596" y="1499"/>
                      <a:pt x="596" y="1499"/>
                    </a:cubicBezTo>
                    <a:cubicBezTo>
                      <a:pt x="597" y="1499"/>
                      <a:pt x="597" y="1499"/>
                      <a:pt x="597" y="1499"/>
                    </a:cubicBezTo>
                    <a:cubicBezTo>
                      <a:pt x="597" y="1499"/>
                      <a:pt x="597" y="1499"/>
                      <a:pt x="597" y="1499"/>
                    </a:cubicBezTo>
                    <a:cubicBezTo>
                      <a:pt x="597" y="1499"/>
                      <a:pt x="597" y="1499"/>
                      <a:pt x="597" y="1499"/>
                    </a:cubicBezTo>
                    <a:cubicBezTo>
                      <a:pt x="598" y="1499"/>
                      <a:pt x="598" y="1499"/>
                      <a:pt x="598" y="1499"/>
                    </a:cubicBezTo>
                    <a:cubicBezTo>
                      <a:pt x="597" y="1500"/>
                      <a:pt x="597" y="1500"/>
                      <a:pt x="597" y="1500"/>
                    </a:cubicBezTo>
                    <a:cubicBezTo>
                      <a:pt x="597" y="1500"/>
                      <a:pt x="597" y="1500"/>
                      <a:pt x="597" y="1500"/>
                    </a:cubicBezTo>
                    <a:cubicBezTo>
                      <a:pt x="597" y="1501"/>
                      <a:pt x="597" y="1501"/>
                      <a:pt x="597" y="1501"/>
                    </a:cubicBezTo>
                    <a:cubicBezTo>
                      <a:pt x="597" y="1504"/>
                      <a:pt x="597" y="1504"/>
                      <a:pt x="597" y="1504"/>
                    </a:cubicBezTo>
                    <a:cubicBezTo>
                      <a:pt x="597" y="1504"/>
                      <a:pt x="597" y="1504"/>
                      <a:pt x="597" y="1504"/>
                    </a:cubicBezTo>
                    <a:cubicBezTo>
                      <a:pt x="597" y="1503"/>
                      <a:pt x="597" y="1503"/>
                      <a:pt x="597" y="1503"/>
                    </a:cubicBezTo>
                    <a:cubicBezTo>
                      <a:pt x="599" y="1503"/>
                      <a:pt x="599" y="1503"/>
                      <a:pt x="599" y="1503"/>
                    </a:cubicBezTo>
                    <a:cubicBezTo>
                      <a:pt x="599" y="1503"/>
                      <a:pt x="599" y="1503"/>
                      <a:pt x="599" y="1503"/>
                    </a:cubicBezTo>
                    <a:cubicBezTo>
                      <a:pt x="600" y="1504"/>
                      <a:pt x="600" y="1504"/>
                      <a:pt x="600" y="1504"/>
                    </a:cubicBezTo>
                    <a:cubicBezTo>
                      <a:pt x="601" y="1504"/>
                      <a:pt x="601" y="1504"/>
                      <a:pt x="601" y="1504"/>
                    </a:cubicBezTo>
                    <a:cubicBezTo>
                      <a:pt x="601" y="1505"/>
                      <a:pt x="601" y="1505"/>
                      <a:pt x="601" y="1505"/>
                    </a:cubicBezTo>
                    <a:cubicBezTo>
                      <a:pt x="601" y="1505"/>
                      <a:pt x="601" y="1505"/>
                      <a:pt x="601" y="1505"/>
                    </a:cubicBezTo>
                    <a:cubicBezTo>
                      <a:pt x="601" y="1506"/>
                      <a:pt x="601" y="1506"/>
                      <a:pt x="601" y="1506"/>
                    </a:cubicBezTo>
                    <a:cubicBezTo>
                      <a:pt x="602" y="1506"/>
                      <a:pt x="602" y="1506"/>
                      <a:pt x="602" y="1506"/>
                    </a:cubicBezTo>
                    <a:cubicBezTo>
                      <a:pt x="602" y="1506"/>
                      <a:pt x="602" y="1506"/>
                      <a:pt x="602" y="1506"/>
                    </a:cubicBezTo>
                    <a:cubicBezTo>
                      <a:pt x="602" y="1506"/>
                      <a:pt x="602" y="1506"/>
                      <a:pt x="602" y="1506"/>
                    </a:cubicBezTo>
                    <a:cubicBezTo>
                      <a:pt x="603" y="1506"/>
                      <a:pt x="603" y="1506"/>
                      <a:pt x="603" y="1506"/>
                    </a:cubicBezTo>
                    <a:cubicBezTo>
                      <a:pt x="603" y="1506"/>
                      <a:pt x="603" y="1506"/>
                      <a:pt x="603" y="1506"/>
                    </a:cubicBezTo>
                    <a:cubicBezTo>
                      <a:pt x="603" y="1506"/>
                      <a:pt x="603" y="1506"/>
                      <a:pt x="603" y="1506"/>
                    </a:cubicBezTo>
                    <a:cubicBezTo>
                      <a:pt x="603" y="1506"/>
                      <a:pt x="603" y="1506"/>
                      <a:pt x="603" y="1506"/>
                    </a:cubicBezTo>
                    <a:cubicBezTo>
                      <a:pt x="604" y="1506"/>
                      <a:pt x="604" y="1506"/>
                      <a:pt x="604" y="1506"/>
                    </a:cubicBezTo>
                    <a:cubicBezTo>
                      <a:pt x="604" y="1506"/>
                      <a:pt x="604" y="1506"/>
                      <a:pt x="604" y="1506"/>
                    </a:cubicBezTo>
                    <a:cubicBezTo>
                      <a:pt x="605" y="1506"/>
                      <a:pt x="605" y="1506"/>
                      <a:pt x="605" y="1506"/>
                    </a:cubicBezTo>
                    <a:cubicBezTo>
                      <a:pt x="605" y="1506"/>
                      <a:pt x="605" y="1506"/>
                      <a:pt x="605" y="1506"/>
                    </a:cubicBezTo>
                    <a:cubicBezTo>
                      <a:pt x="605" y="1505"/>
                      <a:pt x="605" y="1505"/>
                      <a:pt x="605" y="1505"/>
                    </a:cubicBezTo>
                    <a:cubicBezTo>
                      <a:pt x="606" y="1505"/>
                      <a:pt x="606" y="1505"/>
                      <a:pt x="606" y="1505"/>
                    </a:cubicBezTo>
                    <a:cubicBezTo>
                      <a:pt x="607" y="1505"/>
                      <a:pt x="607" y="1505"/>
                      <a:pt x="607" y="1505"/>
                    </a:cubicBezTo>
                    <a:cubicBezTo>
                      <a:pt x="607" y="1506"/>
                      <a:pt x="607" y="1506"/>
                      <a:pt x="607" y="1506"/>
                    </a:cubicBezTo>
                    <a:cubicBezTo>
                      <a:pt x="607" y="1506"/>
                      <a:pt x="607" y="1506"/>
                      <a:pt x="607" y="1506"/>
                    </a:cubicBezTo>
                    <a:cubicBezTo>
                      <a:pt x="608" y="1506"/>
                      <a:pt x="608" y="1506"/>
                      <a:pt x="608" y="1506"/>
                    </a:cubicBezTo>
                    <a:cubicBezTo>
                      <a:pt x="609" y="1507"/>
                      <a:pt x="609" y="1507"/>
                      <a:pt x="609" y="1507"/>
                    </a:cubicBezTo>
                    <a:cubicBezTo>
                      <a:pt x="611" y="1508"/>
                      <a:pt x="611" y="1508"/>
                      <a:pt x="611" y="1508"/>
                    </a:cubicBezTo>
                    <a:cubicBezTo>
                      <a:pt x="611" y="1509"/>
                      <a:pt x="611" y="1509"/>
                      <a:pt x="611" y="1509"/>
                    </a:cubicBezTo>
                    <a:cubicBezTo>
                      <a:pt x="611" y="1509"/>
                      <a:pt x="611" y="1509"/>
                      <a:pt x="611" y="1509"/>
                    </a:cubicBezTo>
                    <a:cubicBezTo>
                      <a:pt x="611" y="1509"/>
                      <a:pt x="611" y="1509"/>
                      <a:pt x="611" y="1509"/>
                    </a:cubicBezTo>
                    <a:cubicBezTo>
                      <a:pt x="611" y="1509"/>
                      <a:pt x="611" y="1509"/>
                      <a:pt x="611" y="1509"/>
                    </a:cubicBezTo>
                    <a:cubicBezTo>
                      <a:pt x="612" y="1509"/>
                      <a:pt x="612" y="1509"/>
                      <a:pt x="612" y="1509"/>
                    </a:cubicBezTo>
                    <a:cubicBezTo>
                      <a:pt x="612" y="1510"/>
                      <a:pt x="612" y="1510"/>
                      <a:pt x="612" y="1510"/>
                    </a:cubicBezTo>
                    <a:cubicBezTo>
                      <a:pt x="612" y="1510"/>
                      <a:pt x="612" y="1510"/>
                      <a:pt x="612" y="1510"/>
                    </a:cubicBezTo>
                    <a:cubicBezTo>
                      <a:pt x="612" y="1510"/>
                      <a:pt x="612" y="1510"/>
                      <a:pt x="612" y="1510"/>
                    </a:cubicBezTo>
                    <a:cubicBezTo>
                      <a:pt x="613" y="1510"/>
                      <a:pt x="613" y="1510"/>
                      <a:pt x="613" y="1510"/>
                    </a:cubicBezTo>
                    <a:cubicBezTo>
                      <a:pt x="613" y="1510"/>
                      <a:pt x="613" y="1510"/>
                      <a:pt x="613" y="1510"/>
                    </a:cubicBezTo>
                    <a:cubicBezTo>
                      <a:pt x="613" y="1510"/>
                      <a:pt x="613" y="1510"/>
                      <a:pt x="613" y="1510"/>
                    </a:cubicBezTo>
                    <a:cubicBezTo>
                      <a:pt x="614" y="1509"/>
                      <a:pt x="614" y="1509"/>
                      <a:pt x="614" y="1509"/>
                    </a:cubicBezTo>
                    <a:cubicBezTo>
                      <a:pt x="614" y="1509"/>
                      <a:pt x="614" y="1509"/>
                      <a:pt x="614" y="1509"/>
                    </a:cubicBezTo>
                    <a:cubicBezTo>
                      <a:pt x="616" y="1509"/>
                      <a:pt x="616" y="1509"/>
                      <a:pt x="616" y="1509"/>
                    </a:cubicBezTo>
                    <a:cubicBezTo>
                      <a:pt x="616" y="1508"/>
                      <a:pt x="616" y="1508"/>
                      <a:pt x="616" y="1508"/>
                    </a:cubicBezTo>
                    <a:cubicBezTo>
                      <a:pt x="616" y="1508"/>
                      <a:pt x="616" y="1508"/>
                      <a:pt x="616" y="1508"/>
                    </a:cubicBezTo>
                    <a:cubicBezTo>
                      <a:pt x="617" y="1508"/>
                      <a:pt x="617" y="1508"/>
                      <a:pt x="617" y="1508"/>
                    </a:cubicBezTo>
                    <a:cubicBezTo>
                      <a:pt x="618" y="1508"/>
                      <a:pt x="618" y="1508"/>
                      <a:pt x="618" y="1508"/>
                    </a:cubicBezTo>
                    <a:cubicBezTo>
                      <a:pt x="620" y="1507"/>
                      <a:pt x="620" y="1507"/>
                      <a:pt x="620" y="1507"/>
                    </a:cubicBezTo>
                    <a:cubicBezTo>
                      <a:pt x="623" y="1506"/>
                      <a:pt x="623" y="1506"/>
                      <a:pt x="623" y="1506"/>
                    </a:cubicBezTo>
                    <a:cubicBezTo>
                      <a:pt x="624" y="1506"/>
                      <a:pt x="624" y="1506"/>
                      <a:pt x="624" y="1506"/>
                    </a:cubicBezTo>
                    <a:cubicBezTo>
                      <a:pt x="625" y="1506"/>
                      <a:pt x="625" y="1506"/>
                      <a:pt x="625" y="1506"/>
                    </a:cubicBezTo>
                    <a:cubicBezTo>
                      <a:pt x="627" y="1505"/>
                      <a:pt x="627" y="1505"/>
                      <a:pt x="627" y="1505"/>
                    </a:cubicBezTo>
                    <a:cubicBezTo>
                      <a:pt x="627" y="1505"/>
                      <a:pt x="627" y="1505"/>
                      <a:pt x="627" y="1505"/>
                    </a:cubicBezTo>
                    <a:cubicBezTo>
                      <a:pt x="628" y="1504"/>
                      <a:pt x="628" y="1504"/>
                      <a:pt x="628" y="1504"/>
                    </a:cubicBezTo>
                    <a:cubicBezTo>
                      <a:pt x="630" y="1504"/>
                      <a:pt x="630" y="1504"/>
                      <a:pt x="630" y="1504"/>
                    </a:cubicBezTo>
                    <a:cubicBezTo>
                      <a:pt x="632" y="1504"/>
                      <a:pt x="632" y="1504"/>
                      <a:pt x="632" y="1504"/>
                    </a:cubicBezTo>
                    <a:cubicBezTo>
                      <a:pt x="632" y="1504"/>
                      <a:pt x="632" y="1504"/>
                      <a:pt x="632" y="1504"/>
                    </a:cubicBezTo>
                    <a:cubicBezTo>
                      <a:pt x="637" y="1504"/>
                      <a:pt x="637" y="1504"/>
                      <a:pt x="637" y="1504"/>
                    </a:cubicBezTo>
                    <a:cubicBezTo>
                      <a:pt x="639" y="1505"/>
                      <a:pt x="639" y="1505"/>
                      <a:pt x="639" y="1505"/>
                    </a:cubicBezTo>
                    <a:cubicBezTo>
                      <a:pt x="639" y="1505"/>
                      <a:pt x="639" y="1505"/>
                      <a:pt x="639" y="1505"/>
                    </a:cubicBezTo>
                    <a:cubicBezTo>
                      <a:pt x="640" y="1505"/>
                      <a:pt x="640" y="1505"/>
                      <a:pt x="640" y="1505"/>
                    </a:cubicBezTo>
                    <a:cubicBezTo>
                      <a:pt x="640" y="1505"/>
                      <a:pt x="640" y="1505"/>
                      <a:pt x="640" y="1505"/>
                    </a:cubicBezTo>
                    <a:cubicBezTo>
                      <a:pt x="641" y="1505"/>
                      <a:pt x="641" y="1505"/>
                      <a:pt x="641" y="1505"/>
                    </a:cubicBezTo>
                    <a:cubicBezTo>
                      <a:pt x="642" y="1505"/>
                      <a:pt x="642" y="1505"/>
                      <a:pt x="642" y="1505"/>
                    </a:cubicBezTo>
                    <a:cubicBezTo>
                      <a:pt x="642" y="1505"/>
                      <a:pt x="642" y="1505"/>
                      <a:pt x="642" y="1505"/>
                    </a:cubicBezTo>
                    <a:cubicBezTo>
                      <a:pt x="645" y="1506"/>
                      <a:pt x="645" y="1506"/>
                      <a:pt x="645" y="1506"/>
                    </a:cubicBezTo>
                    <a:cubicBezTo>
                      <a:pt x="646" y="1505"/>
                      <a:pt x="646" y="1505"/>
                      <a:pt x="646" y="1505"/>
                    </a:cubicBezTo>
                    <a:cubicBezTo>
                      <a:pt x="647" y="1505"/>
                      <a:pt x="647" y="1505"/>
                      <a:pt x="647" y="1505"/>
                    </a:cubicBezTo>
                    <a:cubicBezTo>
                      <a:pt x="648" y="1505"/>
                      <a:pt x="648" y="1505"/>
                      <a:pt x="648" y="1505"/>
                    </a:cubicBezTo>
                    <a:cubicBezTo>
                      <a:pt x="649" y="1507"/>
                      <a:pt x="649" y="1507"/>
                      <a:pt x="649" y="1507"/>
                    </a:cubicBezTo>
                    <a:cubicBezTo>
                      <a:pt x="649" y="1507"/>
                      <a:pt x="649" y="1507"/>
                      <a:pt x="649" y="1507"/>
                    </a:cubicBezTo>
                    <a:cubicBezTo>
                      <a:pt x="650" y="1507"/>
                      <a:pt x="650" y="1507"/>
                      <a:pt x="650" y="1507"/>
                    </a:cubicBezTo>
                    <a:cubicBezTo>
                      <a:pt x="650" y="1507"/>
                      <a:pt x="650" y="1507"/>
                      <a:pt x="650" y="1507"/>
                    </a:cubicBezTo>
                    <a:cubicBezTo>
                      <a:pt x="651" y="1507"/>
                      <a:pt x="651" y="1507"/>
                      <a:pt x="651" y="1507"/>
                    </a:cubicBezTo>
                    <a:cubicBezTo>
                      <a:pt x="651" y="1508"/>
                      <a:pt x="651" y="1508"/>
                      <a:pt x="651" y="1508"/>
                    </a:cubicBezTo>
                    <a:cubicBezTo>
                      <a:pt x="653" y="1508"/>
                      <a:pt x="653" y="1508"/>
                      <a:pt x="653" y="1508"/>
                    </a:cubicBezTo>
                    <a:cubicBezTo>
                      <a:pt x="653" y="1508"/>
                      <a:pt x="653" y="1508"/>
                      <a:pt x="653" y="1508"/>
                    </a:cubicBezTo>
                    <a:cubicBezTo>
                      <a:pt x="654" y="1508"/>
                      <a:pt x="654" y="1508"/>
                      <a:pt x="654" y="1508"/>
                    </a:cubicBezTo>
                    <a:cubicBezTo>
                      <a:pt x="655" y="1508"/>
                      <a:pt x="655" y="1508"/>
                      <a:pt x="655" y="1508"/>
                    </a:cubicBezTo>
                    <a:cubicBezTo>
                      <a:pt x="656" y="1509"/>
                      <a:pt x="656" y="1509"/>
                      <a:pt x="656" y="1509"/>
                    </a:cubicBezTo>
                    <a:cubicBezTo>
                      <a:pt x="658" y="1509"/>
                      <a:pt x="658" y="1509"/>
                      <a:pt x="658" y="1509"/>
                    </a:cubicBezTo>
                    <a:cubicBezTo>
                      <a:pt x="658" y="1510"/>
                      <a:pt x="658" y="1510"/>
                      <a:pt x="658" y="1510"/>
                    </a:cubicBezTo>
                    <a:cubicBezTo>
                      <a:pt x="661" y="1510"/>
                      <a:pt x="661" y="1510"/>
                      <a:pt x="661" y="1510"/>
                    </a:cubicBezTo>
                    <a:cubicBezTo>
                      <a:pt x="662" y="1510"/>
                      <a:pt x="662" y="1510"/>
                      <a:pt x="662" y="1510"/>
                    </a:cubicBezTo>
                    <a:cubicBezTo>
                      <a:pt x="663" y="1509"/>
                      <a:pt x="663" y="1509"/>
                      <a:pt x="663" y="1509"/>
                    </a:cubicBezTo>
                    <a:cubicBezTo>
                      <a:pt x="666" y="1509"/>
                      <a:pt x="666" y="1509"/>
                      <a:pt x="666" y="1509"/>
                    </a:cubicBezTo>
                    <a:cubicBezTo>
                      <a:pt x="667" y="1509"/>
                      <a:pt x="667" y="1509"/>
                      <a:pt x="667" y="1509"/>
                    </a:cubicBezTo>
                    <a:cubicBezTo>
                      <a:pt x="667" y="1509"/>
                      <a:pt x="667" y="1509"/>
                      <a:pt x="667" y="1509"/>
                    </a:cubicBezTo>
                    <a:cubicBezTo>
                      <a:pt x="668" y="1509"/>
                      <a:pt x="668" y="1509"/>
                      <a:pt x="668" y="1509"/>
                    </a:cubicBezTo>
                    <a:cubicBezTo>
                      <a:pt x="668" y="1509"/>
                      <a:pt x="668" y="1509"/>
                      <a:pt x="668" y="1509"/>
                    </a:cubicBezTo>
                    <a:cubicBezTo>
                      <a:pt x="668" y="1509"/>
                      <a:pt x="668" y="1509"/>
                      <a:pt x="668" y="1509"/>
                    </a:cubicBezTo>
                    <a:cubicBezTo>
                      <a:pt x="668" y="1508"/>
                      <a:pt x="668" y="1508"/>
                      <a:pt x="668" y="1508"/>
                    </a:cubicBezTo>
                    <a:cubicBezTo>
                      <a:pt x="669" y="1508"/>
                      <a:pt x="669" y="1508"/>
                      <a:pt x="669" y="1508"/>
                    </a:cubicBezTo>
                    <a:cubicBezTo>
                      <a:pt x="669" y="1507"/>
                      <a:pt x="669" y="1507"/>
                      <a:pt x="669" y="1507"/>
                    </a:cubicBezTo>
                    <a:cubicBezTo>
                      <a:pt x="669" y="1507"/>
                      <a:pt x="669" y="1507"/>
                      <a:pt x="669" y="1507"/>
                    </a:cubicBezTo>
                    <a:cubicBezTo>
                      <a:pt x="669" y="1507"/>
                      <a:pt x="669" y="1507"/>
                      <a:pt x="669" y="1507"/>
                    </a:cubicBezTo>
                    <a:cubicBezTo>
                      <a:pt x="670" y="1507"/>
                      <a:pt x="670" y="1507"/>
                      <a:pt x="670" y="1507"/>
                    </a:cubicBezTo>
                    <a:cubicBezTo>
                      <a:pt x="672" y="1505"/>
                      <a:pt x="672" y="1505"/>
                      <a:pt x="672" y="1505"/>
                    </a:cubicBezTo>
                    <a:cubicBezTo>
                      <a:pt x="674" y="1504"/>
                      <a:pt x="674" y="1504"/>
                      <a:pt x="674" y="1504"/>
                    </a:cubicBezTo>
                    <a:cubicBezTo>
                      <a:pt x="674" y="1503"/>
                      <a:pt x="674" y="1503"/>
                      <a:pt x="674" y="1503"/>
                    </a:cubicBezTo>
                    <a:cubicBezTo>
                      <a:pt x="674" y="1502"/>
                      <a:pt x="674" y="1502"/>
                      <a:pt x="674" y="1502"/>
                    </a:cubicBezTo>
                    <a:cubicBezTo>
                      <a:pt x="675" y="1500"/>
                      <a:pt x="675" y="1500"/>
                      <a:pt x="675" y="1500"/>
                    </a:cubicBezTo>
                    <a:cubicBezTo>
                      <a:pt x="675" y="1500"/>
                      <a:pt x="675" y="1500"/>
                      <a:pt x="675" y="1500"/>
                    </a:cubicBezTo>
                    <a:cubicBezTo>
                      <a:pt x="675" y="1500"/>
                      <a:pt x="675" y="1500"/>
                      <a:pt x="675" y="1500"/>
                    </a:cubicBezTo>
                    <a:cubicBezTo>
                      <a:pt x="676" y="1499"/>
                      <a:pt x="676" y="1499"/>
                      <a:pt x="676" y="1499"/>
                    </a:cubicBezTo>
                    <a:cubicBezTo>
                      <a:pt x="676" y="1498"/>
                      <a:pt x="676" y="1498"/>
                      <a:pt x="676" y="1498"/>
                    </a:cubicBezTo>
                    <a:cubicBezTo>
                      <a:pt x="676" y="1497"/>
                      <a:pt x="676" y="1497"/>
                      <a:pt x="676" y="1497"/>
                    </a:cubicBezTo>
                    <a:cubicBezTo>
                      <a:pt x="676" y="1497"/>
                      <a:pt x="676" y="1497"/>
                      <a:pt x="676" y="1497"/>
                    </a:cubicBezTo>
                    <a:cubicBezTo>
                      <a:pt x="677" y="1497"/>
                      <a:pt x="677" y="1497"/>
                      <a:pt x="677" y="1497"/>
                    </a:cubicBezTo>
                    <a:cubicBezTo>
                      <a:pt x="677" y="1497"/>
                      <a:pt x="677" y="1497"/>
                      <a:pt x="677" y="1497"/>
                    </a:cubicBezTo>
                    <a:cubicBezTo>
                      <a:pt x="677" y="1498"/>
                      <a:pt x="677" y="1498"/>
                      <a:pt x="677" y="1498"/>
                    </a:cubicBezTo>
                    <a:cubicBezTo>
                      <a:pt x="677" y="1499"/>
                      <a:pt x="677" y="1499"/>
                      <a:pt x="677" y="1499"/>
                    </a:cubicBezTo>
                    <a:cubicBezTo>
                      <a:pt x="677" y="1500"/>
                      <a:pt x="677" y="1500"/>
                      <a:pt x="677" y="1500"/>
                    </a:cubicBezTo>
                    <a:cubicBezTo>
                      <a:pt x="676" y="1500"/>
                      <a:pt x="676" y="1500"/>
                      <a:pt x="676" y="1500"/>
                    </a:cubicBezTo>
                    <a:cubicBezTo>
                      <a:pt x="676" y="1500"/>
                      <a:pt x="676" y="1500"/>
                      <a:pt x="676" y="1500"/>
                    </a:cubicBezTo>
                    <a:cubicBezTo>
                      <a:pt x="676" y="1500"/>
                      <a:pt x="676" y="1500"/>
                      <a:pt x="676" y="1500"/>
                    </a:cubicBezTo>
                    <a:cubicBezTo>
                      <a:pt x="676" y="1501"/>
                      <a:pt x="676" y="1501"/>
                      <a:pt x="676" y="1501"/>
                    </a:cubicBezTo>
                    <a:cubicBezTo>
                      <a:pt x="676" y="1501"/>
                      <a:pt x="676" y="1501"/>
                      <a:pt x="676" y="1501"/>
                    </a:cubicBezTo>
                    <a:cubicBezTo>
                      <a:pt x="676" y="1502"/>
                      <a:pt x="676" y="1502"/>
                      <a:pt x="676" y="1502"/>
                    </a:cubicBezTo>
                    <a:cubicBezTo>
                      <a:pt x="677" y="1504"/>
                      <a:pt x="677" y="1504"/>
                      <a:pt x="677" y="1504"/>
                    </a:cubicBezTo>
                    <a:cubicBezTo>
                      <a:pt x="677" y="1504"/>
                      <a:pt x="677" y="1504"/>
                      <a:pt x="677" y="1504"/>
                    </a:cubicBezTo>
                    <a:cubicBezTo>
                      <a:pt x="677" y="1504"/>
                      <a:pt x="677" y="1504"/>
                      <a:pt x="677" y="1504"/>
                    </a:cubicBezTo>
                    <a:cubicBezTo>
                      <a:pt x="678" y="1505"/>
                      <a:pt x="678" y="1505"/>
                      <a:pt x="678" y="1505"/>
                    </a:cubicBezTo>
                    <a:cubicBezTo>
                      <a:pt x="678" y="1505"/>
                      <a:pt x="678" y="1505"/>
                      <a:pt x="678" y="1505"/>
                    </a:cubicBezTo>
                    <a:cubicBezTo>
                      <a:pt x="677" y="1506"/>
                      <a:pt x="677" y="1506"/>
                      <a:pt x="677" y="1506"/>
                    </a:cubicBezTo>
                    <a:cubicBezTo>
                      <a:pt x="677" y="1506"/>
                      <a:pt x="677" y="1506"/>
                      <a:pt x="677" y="1506"/>
                    </a:cubicBezTo>
                    <a:cubicBezTo>
                      <a:pt x="677" y="1506"/>
                      <a:pt x="677" y="1506"/>
                      <a:pt x="677" y="1506"/>
                    </a:cubicBezTo>
                    <a:cubicBezTo>
                      <a:pt x="678" y="1506"/>
                      <a:pt x="678" y="1506"/>
                      <a:pt x="678" y="1506"/>
                    </a:cubicBezTo>
                    <a:cubicBezTo>
                      <a:pt x="678" y="1506"/>
                      <a:pt x="678" y="1506"/>
                      <a:pt x="678" y="1506"/>
                    </a:cubicBezTo>
                    <a:cubicBezTo>
                      <a:pt x="678" y="1506"/>
                      <a:pt x="678" y="1506"/>
                      <a:pt x="678" y="1506"/>
                    </a:cubicBezTo>
                    <a:cubicBezTo>
                      <a:pt x="679" y="1507"/>
                      <a:pt x="679" y="1507"/>
                      <a:pt x="679" y="1507"/>
                    </a:cubicBezTo>
                    <a:cubicBezTo>
                      <a:pt x="678" y="1507"/>
                      <a:pt x="678" y="1507"/>
                      <a:pt x="678" y="1507"/>
                    </a:cubicBezTo>
                    <a:cubicBezTo>
                      <a:pt x="678" y="1508"/>
                      <a:pt x="678" y="1508"/>
                      <a:pt x="678" y="1508"/>
                    </a:cubicBezTo>
                    <a:cubicBezTo>
                      <a:pt x="678" y="1508"/>
                      <a:pt x="678" y="1508"/>
                      <a:pt x="678" y="1508"/>
                    </a:cubicBezTo>
                    <a:cubicBezTo>
                      <a:pt x="678" y="1509"/>
                      <a:pt x="678" y="1509"/>
                      <a:pt x="678" y="1509"/>
                    </a:cubicBezTo>
                    <a:cubicBezTo>
                      <a:pt x="678" y="1509"/>
                      <a:pt x="678" y="1509"/>
                      <a:pt x="678" y="1509"/>
                    </a:cubicBezTo>
                    <a:cubicBezTo>
                      <a:pt x="678" y="1509"/>
                      <a:pt x="678" y="1509"/>
                      <a:pt x="678" y="1509"/>
                    </a:cubicBezTo>
                    <a:cubicBezTo>
                      <a:pt x="678" y="1509"/>
                      <a:pt x="678" y="1509"/>
                      <a:pt x="678" y="1509"/>
                    </a:cubicBezTo>
                    <a:cubicBezTo>
                      <a:pt x="678" y="1510"/>
                      <a:pt x="678" y="1510"/>
                      <a:pt x="678" y="1510"/>
                    </a:cubicBezTo>
                    <a:cubicBezTo>
                      <a:pt x="678" y="1510"/>
                      <a:pt x="678" y="1510"/>
                      <a:pt x="678" y="1510"/>
                    </a:cubicBezTo>
                    <a:cubicBezTo>
                      <a:pt x="677" y="1510"/>
                      <a:pt x="677" y="1510"/>
                      <a:pt x="677" y="1510"/>
                    </a:cubicBezTo>
                    <a:cubicBezTo>
                      <a:pt x="677" y="1510"/>
                      <a:pt x="677" y="1510"/>
                      <a:pt x="677" y="1510"/>
                    </a:cubicBezTo>
                    <a:cubicBezTo>
                      <a:pt x="677" y="1509"/>
                      <a:pt x="677" y="1509"/>
                      <a:pt x="677" y="1509"/>
                    </a:cubicBezTo>
                    <a:cubicBezTo>
                      <a:pt x="677" y="1509"/>
                      <a:pt x="677" y="1509"/>
                      <a:pt x="677" y="1509"/>
                    </a:cubicBezTo>
                    <a:cubicBezTo>
                      <a:pt x="677" y="1509"/>
                      <a:pt x="677" y="1509"/>
                      <a:pt x="677" y="1509"/>
                    </a:cubicBezTo>
                    <a:cubicBezTo>
                      <a:pt x="677" y="1509"/>
                      <a:pt x="677" y="1509"/>
                      <a:pt x="677" y="1509"/>
                    </a:cubicBezTo>
                    <a:cubicBezTo>
                      <a:pt x="677" y="1509"/>
                      <a:pt x="677" y="1509"/>
                      <a:pt x="677" y="1509"/>
                    </a:cubicBezTo>
                    <a:cubicBezTo>
                      <a:pt x="676" y="1509"/>
                      <a:pt x="676" y="1509"/>
                      <a:pt x="676" y="1509"/>
                    </a:cubicBezTo>
                    <a:cubicBezTo>
                      <a:pt x="676" y="1509"/>
                      <a:pt x="676" y="1509"/>
                      <a:pt x="676" y="1509"/>
                    </a:cubicBezTo>
                    <a:cubicBezTo>
                      <a:pt x="675" y="1510"/>
                      <a:pt x="675" y="1510"/>
                      <a:pt x="675" y="1510"/>
                    </a:cubicBezTo>
                    <a:cubicBezTo>
                      <a:pt x="675" y="1511"/>
                      <a:pt x="675" y="1511"/>
                      <a:pt x="675" y="1511"/>
                    </a:cubicBezTo>
                    <a:cubicBezTo>
                      <a:pt x="675" y="1512"/>
                      <a:pt x="675" y="1512"/>
                      <a:pt x="675" y="1512"/>
                    </a:cubicBezTo>
                    <a:cubicBezTo>
                      <a:pt x="675" y="1512"/>
                      <a:pt x="675" y="1512"/>
                      <a:pt x="675" y="1512"/>
                    </a:cubicBezTo>
                    <a:cubicBezTo>
                      <a:pt x="675" y="1512"/>
                      <a:pt x="675" y="1512"/>
                      <a:pt x="675" y="1512"/>
                    </a:cubicBezTo>
                    <a:cubicBezTo>
                      <a:pt x="675" y="1512"/>
                      <a:pt x="675" y="1512"/>
                      <a:pt x="675" y="1512"/>
                    </a:cubicBezTo>
                    <a:cubicBezTo>
                      <a:pt x="675" y="1513"/>
                      <a:pt x="675" y="1513"/>
                      <a:pt x="675" y="1513"/>
                    </a:cubicBezTo>
                    <a:cubicBezTo>
                      <a:pt x="676" y="1513"/>
                      <a:pt x="676" y="1513"/>
                      <a:pt x="676" y="1513"/>
                    </a:cubicBezTo>
                    <a:cubicBezTo>
                      <a:pt x="678" y="1513"/>
                      <a:pt x="678" y="1513"/>
                      <a:pt x="678" y="1513"/>
                    </a:cubicBezTo>
                    <a:cubicBezTo>
                      <a:pt x="679" y="1514"/>
                      <a:pt x="679" y="1514"/>
                      <a:pt x="679" y="1514"/>
                    </a:cubicBezTo>
                    <a:cubicBezTo>
                      <a:pt x="679" y="1514"/>
                      <a:pt x="679" y="1514"/>
                      <a:pt x="679" y="1514"/>
                    </a:cubicBezTo>
                    <a:cubicBezTo>
                      <a:pt x="680" y="1514"/>
                      <a:pt x="680" y="1514"/>
                      <a:pt x="680" y="1514"/>
                    </a:cubicBezTo>
                    <a:cubicBezTo>
                      <a:pt x="682" y="1515"/>
                      <a:pt x="682" y="1515"/>
                      <a:pt x="682" y="1515"/>
                    </a:cubicBezTo>
                    <a:cubicBezTo>
                      <a:pt x="682" y="1515"/>
                      <a:pt x="682" y="1515"/>
                      <a:pt x="682" y="1515"/>
                    </a:cubicBezTo>
                    <a:cubicBezTo>
                      <a:pt x="683" y="1516"/>
                      <a:pt x="683" y="1516"/>
                      <a:pt x="683" y="1516"/>
                    </a:cubicBezTo>
                    <a:cubicBezTo>
                      <a:pt x="684" y="1516"/>
                      <a:pt x="684" y="1516"/>
                      <a:pt x="684" y="1516"/>
                    </a:cubicBezTo>
                    <a:cubicBezTo>
                      <a:pt x="684" y="1516"/>
                      <a:pt x="684" y="1516"/>
                      <a:pt x="684" y="1516"/>
                    </a:cubicBezTo>
                    <a:cubicBezTo>
                      <a:pt x="685" y="1516"/>
                      <a:pt x="685" y="1516"/>
                      <a:pt x="685" y="1516"/>
                    </a:cubicBezTo>
                    <a:cubicBezTo>
                      <a:pt x="686" y="1516"/>
                      <a:pt x="686" y="1516"/>
                      <a:pt x="686" y="1516"/>
                    </a:cubicBezTo>
                    <a:cubicBezTo>
                      <a:pt x="687" y="1517"/>
                      <a:pt x="687" y="1517"/>
                      <a:pt x="687" y="1517"/>
                    </a:cubicBezTo>
                    <a:cubicBezTo>
                      <a:pt x="688" y="1517"/>
                      <a:pt x="688" y="1517"/>
                      <a:pt x="688" y="1517"/>
                    </a:cubicBezTo>
                    <a:cubicBezTo>
                      <a:pt x="688" y="1517"/>
                      <a:pt x="688" y="1517"/>
                      <a:pt x="688" y="1517"/>
                    </a:cubicBezTo>
                    <a:cubicBezTo>
                      <a:pt x="688" y="1517"/>
                      <a:pt x="688" y="1517"/>
                      <a:pt x="688" y="1517"/>
                    </a:cubicBezTo>
                    <a:cubicBezTo>
                      <a:pt x="689" y="1517"/>
                      <a:pt x="689" y="1517"/>
                      <a:pt x="689" y="1517"/>
                    </a:cubicBezTo>
                    <a:cubicBezTo>
                      <a:pt x="689" y="1517"/>
                      <a:pt x="689" y="1517"/>
                      <a:pt x="689" y="1517"/>
                    </a:cubicBezTo>
                    <a:cubicBezTo>
                      <a:pt x="690" y="1517"/>
                      <a:pt x="690" y="1517"/>
                      <a:pt x="690" y="1517"/>
                    </a:cubicBezTo>
                    <a:cubicBezTo>
                      <a:pt x="690" y="1518"/>
                      <a:pt x="690" y="1518"/>
                      <a:pt x="690" y="1518"/>
                    </a:cubicBezTo>
                    <a:cubicBezTo>
                      <a:pt x="691" y="1518"/>
                      <a:pt x="691" y="1518"/>
                      <a:pt x="691" y="1518"/>
                    </a:cubicBezTo>
                    <a:cubicBezTo>
                      <a:pt x="692" y="1518"/>
                      <a:pt x="692" y="1518"/>
                      <a:pt x="692" y="1518"/>
                    </a:cubicBezTo>
                    <a:cubicBezTo>
                      <a:pt x="692" y="1518"/>
                      <a:pt x="692" y="1518"/>
                      <a:pt x="692" y="1518"/>
                    </a:cubicBezTo>
                    <a:cubicBezTo>
                      <a:pt x="693" y="1519"/>
                      <a:pt x="693" y="1519"/>
                      <a:pt x="693" y="1519"/>
                    </a:cubicBezTo>
                    <a:cubicBezTo>
                      <a:pt x="693" y="1519"/>
                      <a:pt x="693" y="1519"/>
                      <a:pt x="693" y="1519"/>
                    </a:cubicBezTo>
                    <a:cubicBezTo>
                      <a:pt x="694" y="1519"/>
                      <a:pt x="694" y="1519"/>
                      <a:pt x="694" y="1519"/>
                    </a:cubicBezTo>
                    <a:cubicBezTo>
                      <a:pt x="694" y="1519"/>
                      <a:pt x="694" y="1519"/>
                      <a:pt x="694" y="1519"/>
                    </a:cubicBezTo>
                    <a:cubicBezTo>
                      <a:pt x="694" y="1519"/>
                      <a:pt x="694" y="1519"/>
                      <a:pt x="694" y="1519"/>
                    </a:cubicBezTo>
                    <a:cubicBezTo>
                      <a:pt x="695" y="1520"/>
                      <a:pt x="695" y="1520"/>
                      <a:pt x="695" y="1520"/>
                    </a:cubicBezTo>
                    <a:cubicBezTo>
                      <a:pt x="696" y="1520"/>
                      <a:pt x="696" y="1520"/>
                      <a:pt x="696" y="1520"/>
                    </a:cubicBezTo>
                    <a:cubicBezTo>
                      <a:pt x="696" y="1520"/>
                      <a:pt x="696" y="1520"/>
                      <a:pt x="696" y="1520"/>
                    </a:cubicBezTo>
                    <a:cubicBezTo>
                      <a:pt x="697" y="1520"/>
                      <a:pt x="697" y="1520"/>
                      <a:pt x="697" y="1520"/>
                    </a:cubicBezTo>
                    <a:cubicBezTo>
                      <a:pt x="698" y="1520"/>
                      <a:pt x="698" y="1520"/>
                      <a:pt x="698" y="1520"/>
                    </a:cubicBezTo>
                    <a:cubicBezTo>
                      <a:pt x="698" y="1520"/>
                      <a:pt x="698" y="1520"/>
                      <a:pt x="698" y="1520"/>
                    </a:cubicBezTo>
                    <a:cubicBezTo>
                      <a:pt x="699" y="1520"/>
                      <a:pt x="699" y="1520"/>
                      <a:pt x="699" y="1520"/>
                    </a:cubicBezTo>
                    <a:cubicBezTo>
                      <a:pt x="699" y="1520"/>
                      <a:pt x="699" y="1520"/>
                      <a:pt x="699" y="1520"/>
                    </a:cubicBezTo>
                    <a:cubicBezTo>
                      <a:pt x="701" y="1521"/>
                      <a:pt x="701" y="1521"/>
                      <a:pt x="701" y="1521"/>
                    </a:cubicBezTo>
                    <a:cubicBezTo>
                      <a:pt x="702" y="1521"/>
                      <a:pt x="702" y="1521"/>
                      <a:pt x="702" y="1521"/>
                    </a:cubicBezTo>
                    <a:cubicBezTo>
                      <a:pt x="704" y="1521"/>
                      <a:pt x="704" y="1521"/>
                      <a:pt x="704" y="1521"/>
                    </a:cubicBezTo>
                    <a:cubicBezTo>
                      <a:pt x="704" y="1521"/>
                      <a:pt x="704" y="1521"/>
                      <a:pt x="704" y="1521"/>
                    </a:cubicBezTo>
                    <a:cubicBezTo>
                      <a:pt x="704" y="1521"/>
                      <a:pt x="704" y="1521"/>
                      <a:pt x="704" y="1521"/>
                    </a:cubicBezTo>
                    <a:cubicBezTo>
                      <a:pt x="704" y="1522"/>
                      <a:pt x="704" y="1522"/>
                      <a:pt x="704" y="1522"/>
                    </a:cubicBezTo>
                    <a:cubicBezTo>
                      <a:pt x="704" y="1522"/>
                      <a:pt x="704" y="1522"/>
                      <a:pt x="704" y="1522"/>
                    </a:cubicBezTo>
                    <a:cubicBezTo>
                      <a:pt x="705" y="1523"/>
                      <a:pt x="705" y="1523"/>
                      <a:pt x="705" y="1523"/>
                    </a:cubicBezTo>
                    <a:cubicBezTo>
                      <a:pt x="707" y="1524"/>
                      <a:pt x="707" y="1524"/>
                      <a:pt x="707" y="1524"/>
                    </a:cubicBezTo>
                    <a:cubicBezTo>
                      <a:pt x="707" y="1525"/>
                      <a:pt x="707" y="1525"/>
                      <a:pt x="707" y="1525"/>
                    </a:cubicBezTo>
                    <a:cubicBezTo>
                      <a:pt x="708" y="1525"/>
                      <a:pt x="708" y="1525"/>
                      <a:pt x="708" y="1525"/>
                    </a:cubicBezTo>
                    <a:cubicBezTo>
                      <a:pt x="708" y="1526"/>
                      <a:pt x="708" y="1526"/>
                      <a:pt x="708" y="1526"/>
                    </a:cubicBezTo>
                    <a:cubicBezTo>
                      <a:pt x="708" y="1526"/>
                      <a:pt x="708" y="1526"/>
                      <a:pt x="708" y="1526"/>
                    </a:cubicBezTo>
                    <a:cubicBezTo>
                      <a:pt x="708" y="1527"/>
                      <a:pt x="708" y="1527"/>
                      <a:pt x="708" y="1527"/>
                    </a:cubicBezTo>
                    <a:cubicBezTo>
                      <a:pt x="708" y="1527"/>
                      <a:pt x="708" y="1527"/>
                      <a:pt x="708" y="1527"/>
                    </a:cubicBezTo>
                    <a:cubicBezTo>
                      <a:pt x="708" y="1527"/>
                      <a:pt x="708" y="1527"/>
                      <a:pt x="708" y="1527"/>
                    </a:cubicBezTo>
                    <a:cubicBezTo>
                      <a:pt x="708" y="1527"/>
                      <a:pt x="708" y="1527"/>
                      <a:pt x="708" y="1527"/>
                    </a:cubicBezTo>
                    <a:cubicBezTo>
                      <a:pt x="709" y="1528"/>
                      <a:pt x="709" y="1528"/>
                      <a:pt x="709" y="1528"/>
                    </a:cubicBezTo>
                    <a:cubicBezTo>
                      <a:pt x="709" y="1528"/>
                      <a:pt x="709" y="1528"/>
                      <a:pt x="709" y="1528"/>
                    </a:cubicBezTo>
                    <a:cubicBezTo>
                      <a:pt x="711" y="1528"/>
                      <a:pt x="711" y="1528"/>
                      <a:pt x="711" y="1528"/>
                    </a:cubicBezTo>
                    <a:cubicBezTo>
                      <a:pt x="713" y="1530"/>
                      <a:pt x="713" y="1530"/>
                      <a:pt x="713" y="1530"/>
                    </a:cubicBezTo>
                    <a:cubicBezTo>
                      <a:pt x="713" y="1530"/>
                      <a:pt x="713" y="1530"/>
                      <a:pt x="713" y="1530"/>
                    </a:cubicBezTo>
                    <a:cubicBezTo>
                      <a:pt x="713" y="1530"/>
                      <a:pt x="713" y="1530"/>
                      <a:pt x="713" y="1530"/>
                    </a:cubicBezTo>
                    <a:cubicBezTo>
                      <a:pt x="713" y="1531"/>
                      <a:pt x="713" y="1531"/>
                      <a:pt x="713" y="1531"/>
                    </a:cubicBezTo>
                    <a:cubicBezTo>
                      <a:pt x="713" y="1531"/>
                      <a:pt x="713" y="1531"/>
                      <a:pt x="713" y="1531"/>
                    </a:cubicBezTo>
                    <a:cubicBezTo>
                      <a:pt x="713" y="1531"/>
                      <a:pt x="713" y="1531"/>
                      <a:pt x="713" y="1531"/>
                    </a:cubicBezTo>
                    <a:cubicBezTo>
                      <a:pt x="714" y="1531"/>
                      <a:pt x="714" y="1531"/>
                      <a:pt x="714" y="1531"/>
                    </a:cubicBezTo>
                    <a:cubicBezTo>
                      <a:pt x="714" y="1532"/>
                      <a:pt x="714" y="1532"/>
                      <a:pt x="714" y="1532"/>
                    </a:cubicBezTo>
                    <a:cubicBezTo>
                      <a:pt x="715" y="1531"/>
                      <a:pt x="715" y="1531"/>
                      <a:pt x="715" y="1531"/>
                    </a:cubicBezTo>
                    <a:cubicBezTo>
                      <a:pt x="715" y="1532"/>
                      <a:pt x="715" y="1532"/>
                      <a:pt x="715" y="1532"/>
                    </a:cubicBezTo>
                    <a:cubicBezTo>
                      <a:pt x="716" y="1532"/>
                      <a:pt x="716" y="1532"/>
                      <a:pt x="716" y="1532"/>
                    </a:cubicBezTo>
                    <a:cubicBezTo>
                      <a:pt x="717" y="1532"/>
                      <a:pt x="717" y="1532"/>
                      <a:pt x="717" y="1532"/>
                    </a:cubicBezTo>
                    <a:cubicBezTo>
                      <a:pt x="718" y="1533"/>
                      <a:pt x="718" y="1533"/>
                      <a:pt x="718" y="1533"/>
                    </a:cubicBezTo>
                    <a:cubicBezTo>
                      <a:pt x="718" y="1533"/>
                      <a:pt x="718" y="1533"/>
                      <a:pt x="718" y="1533"/>
                    </a:cubicBezTo>
                    <a:cubicBezTo>
                      <a:pt x="718" y="1533"/>
                      <a:pt x="718" y="1533"/>
                      <a:pt x="718" y="1533"/>
                    </a:cubicBezTo>
                    <a:cubicBezTo>
                      <a:pt x="719" y="1534"/>
                      <a:pt x="719" y="1534"/>
                      <a:pt x="719" y="1534"/>
                    </a:cubicBezTo>
                    <a:cubicBezTo>
                      <a:pt x="719" y="1534"/>
                      <a:pt x="719" y="1534"/>
                      <a:pt x="719" y="1534"/>
                    </a:cubicBezTo>
                    <a:cubicBezTo>
                      <a:pt x="720" y="1534"/>
                      <a:pt x="720" y="1534"/>
                      <a:pt x="720" y="1534"/>
                    </a:cubicBezTo>
                    <a:cubicBezTo>
                      <a:pt x="721" y="1534"/>
                      <a:pt x="721" y="1534"/>
                      <a:pt x="721" y="1534"/>
                    </a:cubicBezTo>
                    <a:cubicBezTo>
                      <a:pt x="721" y="1534"/>
                      <a:pt x="721" y="1534"/>
                      <a:pt x="721" y="1534"/>
                    </a:cubicBezTo>
                    <a:cubicBezTo>
                      <a:pt x="721" y="1534"/>
                      <a:pt x="721" y="1534"/>
                      <a:pt x="721" y="1534"/>
                    </a:cubicBezTo>
                    <a:cubicBezTo>
                      <a:pt x="722" y="1534"/>
                      <a:pt x="722" y="1534"/>
                      <a:pt x="722" y="1534"/>
                    </a:cubicBezTo>
                    <a:cubicBezTo>
                      <a:pt x="722" y="1535"/>
                      <a:pt x="722" y="1535"/>
                      <a:pt x="722" y="1535"/>
                    </a:cubicBezTo>
                    <a:cubicBezTo>
                      <a:pt x="723" y="1535"/>
                      <a:pt x="723" y="1535"/>
                      <a:pt x="723" y="1535"/>
                    </a:cubicBezTo>
                    <a:cubicBezTo>
                      <a:pt x="723" y="1535"/>
                      <a:pt x="723" y="1535"/>
                      <a:pt x="723" y="1535"/>
                    </a:cubicBezTo>
                    <a:cubicBezTo>
                      <a:pt x="724" y="1535"/>
                      <a:pt x="724" y="1535"/>
                      <a:pt x="724" y="1535"/>
                    </a:cubicBezTo>
                    <a:cubicBezTo>
                      <a:pt x="724" y="1535"/>
                      <a:pt x="724" y="1535"/>
                      <a:pt x="724" y="1535"/>
                    </a:cubicBezTo>
                    <a:cubicBezTo>
                      <a:pt x="725" y="1535"/>
                      <a:pt x="725" y="1535"/>
                      <a:pt x="725" y="1535"/>
                    </a:cubicBezTo>
                    <a:cubicBezTo>
                      <a:pt x="725" y="1535"/>
                      <a:pt x="725" y="1535"/>
                      <a:pt x="725" y="1535"/>
                    </a:cubicBezTo>
                    <a:cubicBezTo>
                      <a:pt x="726" y="1535"/>
                      <a:pt x="726" y="1535"/>
                      <a:pt x="726" y="1535"/>
                    </a:cubicBezTo>
                    <a:cubicBezTo>
                      <a:pt x="728" y="1536"/>
                      <a:pt x="728" y="1536"/>
                      <a:pt x="728" y="1536"/>
                    </a:cubicBezTo>
                    <a:cubicBezTo>
                      <a:pt x="728" y="1537"/>
                      <a:pt x="728" y="1537"/>
                      <a:pt x="728" y="1537"/>
                    </a:cubicBezTo>
                    <a:cubicBezTo>
                      <a:pt x="728" y="1537"/>
                      <a:pt x="728" y="1537"/>
                      <a:pt x="728" y="1537"/>
                    </a:cubicBezTo>
                    <a:cubicBezTo>
                      <a:pt x="728" y="1537"/>
                      <a:pt x="728" y="1537"/>
                      <a:pt x="728" y="1537"/>
                    </a:cubicBezTo>
                    <a:cubicBezTo>
                      <a:pt x="729" y="1537"/>
                      <a:pt x="729" y="1537"/>
                      <a:pt x="729" y="1537"/>
                    </a:cubicBezTo>
                    <a:cubicBezTo>
                      <a:pt x="729" y="1537"/>
                      <a:pt x="729" y="1537"/>
                      <a:pt x="729" y="1537"/>
                    </a:cubicBezTo>
                    <a:cubicBezTo>
                      <a:pt x="730" y="1537"/>
                      <a:pt x="730" y="1537"/>
                      <a:pt x="730" y="1537"/>
                    </a:cubicBezTo>
                    <a:cubicBezTo>
                      <a:pt x="730" y="1537"/>
                      <a:pt x="730" y="1537"/>
                      <a:pt x="730" y="1537"/>
                    </a:cubicBezTo>
                    <a:cubicBezTo>
                      <a:pt x="731" y="1537"/>
                      <a:pt x="731" y="1537"/>
                      <a:pt x="731" y="1537"/>
                    </a:cubicBezTo>
                    <a:cubicBezTo>
                      <a:pt x="730" y="1538"/>
                      <a:pt x="730" y="1538"/>
                      <a:pt x="730" y="1538"/>
                    </a:cubicBezTo>
                    <a:cubicBezTo>
                      <a:pt x="731" y="1538"/>
                      <a:pt x="731" y="1538"/>
                      <a:pt x="731" y="1538"/>
                    </a:cubicBezTo>
                    <a:cubicBezTo>
                      <a:pt x="731" y="1539"/>
                      <a:pt x="731" y="1539"/>
                      <a:pt x="731" y="1539"/>
                    </a:cubicBezTo>
                    <a:cubicBezTo>
                      <a:pt x="731" y="1539"/>
                      <a:pt x="731" y="1539"/>
                      <a:pt x="731" y="1539"/>
                    </a:cubicBezTo>
                    <a:cubicBezTo>
                      <a:pt x="732" y="1539"/>
                      <a:pt x="732" y="1539"/>
                      <a:pt x="732" y="1539"/>
                    </a:cubicBezTo>
                    <a:cubicBezTo>
                      <a:pt x="732" y="1539"/>
                      <a:pt x="732" y="1539"/>
                      <a:pt x="732" y="1539"/>
                    </a:cubicBezTo>
                    <a:cubicBezTo>
                      <a:pt x="733" y="1539"/>
                      <a:pt x="733" y="1539"/>
                      <a:pt x="733" y="1539"/>
                    </a:cubicBezTo>
                    <a:cubicBezTo>
                      <a:pt x="733" y="1538"/>
                      <a:pt x="733" y="1538"/>
                      <a:pt x="733" y="1538"/>
                    </a:cubicBezTo>
                    <a:cubicBezTo>
                      <a:pt x="733" y="1537"/>
                      <a:pt x="733" y="1537"/>
                      <a:pt x="733" y="1537"/>
                    </a:cubicBezTo>
                    <a:cubicBezTo>
                      <a:pt x="732" y="1537"/>
                      <a:pt x="732" y="1537"/>
                      <a:pt x="732" y="1537"/>
                    </a:cubicBezTo>
                    <a:cubicBezTo>
                      <a:pt x="732" y="1536"/>
                      <a:pt x="732" y="1536"/>
                      <a:pt x="732" y="1536"/>
                    </a:cubicBezTo>
                    <a:cubicBezTo>
                      <a:pt x="731" y="1535"/>
                      <a:pt x="731" y="1535"/>
                      <a:pt x="731" y="1535"/>
                    </a:cubicBezTo>
                    <a:cubicBezTo>
                      <a:pt x="731" y="1535"/>
                      <a:pt x="731" y="1535"/>
                      <a:pt x="731" y="1535"/>
                    </a:cubicBezTo>
                    <a:cubicBezTo>
                      <a:pt x="732" y="1535"/>
                      <a:pt x="732" y="1535"/>
                      <a:pt x="732" y="1535"/>
                    </a:cubicBezTo>
                    <a:cubicBezTo>
                      <a:pt x="732" y="1535"/>
                      <a:pt x="732" y="1535"/>
                      <a:pt x="732" y="1535"/>
                    </a:cubicBezTo>
                    <a:cubicBezTo>
                      <a:pt x="732" y="1535"/>
                      <a:pt x="732" y="1535"/>
                      <a:pt x="732" y="1535"/>
                    </a:cubicBezTo>
                    <a:cubicBezTo>
                      <a:pt x="733" y="1535"/>
                      <a:pt x="733" y="1535"/>
                      <a:pt x="733" y="1535"/>
                    </a:cubicBezTo>
                    <a:cubicBezTo>
                      <a:pt x="734" y="1535"/>
                      <a:pt x="734" y="1535"/>
                      <a:pt x="734" y="1535"/>
                    </a:cubicBezTo>
                    <a:cubicBezTo>
                      <a:pt x="735" y="1535"/>
                      <a:pt x="735" y="1535"/>
                      <a:pt x="735" y="1535"/>
                    </a:cubicBezTo>
                    <a:cubicBezTo>
                      <a:pt x="735" y="1535"/>
                      <a:pt x="735" y="1535"/>
                      <a:pt x="735" y="1535"/>
                    </a:cubicBezTo>
                    <a:cubicBezTo>
                      <a:pt x="735" y="1534"/>
                      <a:pt x="735" y="1534"/>
                      <a:pt x="735" y="1534"/>
                    </a:cubicBezTo>
                    <a:cubicBezTo>
                      <a:pt x="735" y="1534"/>
                      <a:pt x="735" y="1534"/>
                      <a:pt x="735" y="1534"/>
                    </a:cubicBezTo>
                    <a:cubicBezTo>
                      <a:pt x="735" y="1534"/>
                      <a:pt x="735" y="1534"/>
                      <a:pt x="735" y="1534"/>
                    </a:cubicBezTo>
                    <a:cubicBezTo>
                      <a:pt x="735" y="1533"/>
                      <a:pt x="735" y="1533"/>
                      <a:pt x="735" y="1533"/>
                    </a:cubicBezTo>
                    <a:cubicBezTo>
                      <a:pt x="736" y="1533"/>
                      <a:pt x="736" y="1533"/>
                      <a:pt x="736" y="1533"/>
                    </a:cubicBezTo>
                    <a:cubicBezTo>
                      <a:pt x="737" y="1533"/>
                      <a:pt x="737" y="1533"/>
                      <a:pt x="737" y="1533"/>
                    </a:cubicBezTo>
                    <a:cubicBezTo>
                      <a:pt x="736" y="1533"/>
                      <a:pt x="736" y="1533"/>
                      <a:pt x="736" y="1533"/>
                    </a:cubicBezTo>
                    <a:cubicBezTo>
                      <a:pt x="736" y="1534"/>
                      <a:pt x="736" y="1534"/>
                      <a:pt x="736" y="1534"/>
                    </a:cubicBezTo>
                    <a:cubicBezTo>
                      <a:pt x="736" y="1534"/>
                      <a:pt x="736" y="1534"/>
                      <a:pt x="736" y="1534"/>
                    </a:cubicBezTo>
                    <a:cubicBezTo>
                      <a:pt x="736" y="1534"/>
                      <a:pt x="736" y="1534"/>
                      <a:pt x="736" y="1534"/>
                    </a:cubicBezTo>
                    <a:cubicBezTo>
                      <a:pt x="737" y="1534"/>
                      <a:pt x="737" y="1534"/>
                      <a:pt x="737" y="1534"/>
                    </a:cubicBezTo>
                    <a:cubicBezTo>
                      <a:pt x="737" y="1534"/>
                      <a:pt x="737" y="1534"/>
                      <a:pt x="737" y="1534"/>
                    </a:cubicBezTo>
                    <a:cubicBezTo>
                      <a:pt x="739" y="1533"/>
                      <a:pt x="739" y="1533"/>
                      <a:pt x="739" y="1533"/>
                    </a:cubicBezTo>
                    <a:cubicBezTo>
                      <a:pt x="739" y="1533"/>
                      <a:pt x="739" y="1533"/>
                      <a:pt x="739" y="1533"/>
                    </a:cubicBezTo>
                    <a:cubicBezTo>
                      <a:pt x="740" y="1532"/>
                      <a:pt x="740" y="1532"/>
                      <a:pt x="740" y="1532"/>
                    </a:cubicBezTo>
                    <a:cubicBezTo>
                      <a:pt x="739" y="1531"/>
                      <a:pt x="739" y="1531"/>
                      <a:pt x="739" y="1531"/>
                    </a:cubicBezTo>
                    <a:cubicBezTo>
                      <a:pt x="739" y="1530"/>
                      <a:pt x="739" y="1530"/>
                      <a:pt x="739" y="1530"/>
                    </a:cubicBezTo>
                    <a:cubicBezTo>
                      <a:pt x="739" y="1530"/>
                      <a:pt x="739" y="1530"/>
                      <a:pt x="739" y="1530"/>
                    </a:cubicBezTo>
                    <a:cubicBezTo>
                      <a:pt x="738" y="1529"/>
                      <a:pt x="738" y="1529"/>
                      <a:pt x="738" y="1529"/>
                    </a:cubicBezTo>
                    <a:cubicBezTo>
                      <a:pt x="738" y="1528"/>
                      <a:pt x="738" y="1528"/>
                      <a:pt x="738" y="1528"/>
                    </a:cubicBezTo>
                    <a:cubicBezTo>
                      <a:pt x="737" y="1528"/>
                      <a:pt x="737" y="1528"/>
                      <a:pt x="737" y="1528"/>
                    </a:cubicBezTo>
                    <a:cubicBezTo>
                      <a:pt x="736" y="1527"/>
                      <a:pt x="736" y="1527"/>
                      <a:pt x="736" y="1527"/>
                    </a:cubicBezTo>
                    <a:cubicBezTo>
                      <a:pt x="735" y="1524"/>
                      <a:pt x="735" y="1524"/>
                      <a:pt x="735" y="1524"/>
                    </a:cubicBezTo>
                    <a:cubicBezTo>
                      <a:pt x="735" y="1524"/>
                      <a:pt x="735" y="1524"/>
                      <a:pt x="735" y="1524"/>
                    </a:cubicBezTo>
                    <a:cubicBezTo>
                      <a:pt x="734" y="1524"/>
                      <a:pt x="734" y="1524"/>
                      <a:pt x="734" y="1524"/>
                    </a:cubicBezTo>
                    <a:cubicBezTo>
                      <a:pt x="733" y="1524"/>
                      <a:pt x="733" y="1524"/>
                      <a:pt x="733" y="1524"/>
                    </a:cubicBezTo>
                    <a:cubicBezTo>
                      <a:pt x="733" y="1525"/>
                      <a:pt x="733" y="1525"/>
                      <a:pt x="733" y="1525"/>
                    </a:cubicBezTo>
                    <a:cubicBezTo>
                      <a:pt x="733" y="1525"/>
                      <a:pt x="733" y="1525"/>
                      <a:pt x="733" y="1525"/>
                    </a:cubicBezTo>
                    <a:cubicBezTo>
                      <a:pt x="733" y="1526"/>
                      <a:pt x="733" y="1526"/>
                      <a:pt x="733" y="1526"/>
                    </a:cubicBezTo>
                    <a:cubicBezTo>
                      <a:pt x="732" y="1527"/>
                      <a:pt x="732" y="1527"/>
                      <a:pt x="732" y="1527"/>
                    </a:cubicBezTo>
                    <a:cubicBezTo>
                      <a:pt x="731" y="1527"/>
                      <a:pt x="731" y="1527"/>
                      <a:pt x="731" y="1527"/>
                    </a:cubicBezTo>
                    <a:cubicBezTo>
                      <a:pt x="732" y="1526"/>
                      <a:pt x="732" y="1526"/>
                      <a:pt x="732" y="1526"/>
                    </a:cubicBezTo>
                    <a:cubicBezTo>
                      <a:pt x="732" y="1526"/>
                      <a:pt x="732" y="1526"/>
                      <a:pt x="732" y="1526"/>
                    </a:cubicBezTo>
                    <a:cubicBezTo>
                      <a:pt x="732" y="1525"/>
                      <a:pt x="732" y="1525"/>
                      <a:pt x="732" y="1525"/>
                    </a:cubicBezTo>
                    <a:cubicBezTo>
                      <a:pt x="732" y="1525"/>
                      <a:pt x="732" y="1525"/>
                      <a:pt x="732" y="1525"/>
                    </a:cubicBezTo>
                    <a:cubicBezTo>
                      <a:pt x="732" y="1525"/>
                      <a:pt x="732" y="1525"/>
                      <a:pt x="732" y="1525"/>
                    </a:cubicBezTo>
                    <a:cubicBezTo>
                      <a:pt x="733" y="1524"/>
                      <a:pt x="733" y="1524"/>
                      <a:pt x="733" y="1524"/>
                    </a:cubicBezTo>
                    <a:cubicBezTo>
                      <a:pt x="730" y="1522"/>
                      <a:pt x="730" y="1522"/>
                      <a:pt x="730" y="1522"/>
                    </a:cubicBezTo>
                    <a:cubicBezTo>
                      <a:pt x="729" y="1521"/>
                      <a:pt x="729" y="1521"/>
                      <a:pt x="729" y="1521"/>
                    </a:cubicBezTo>
                    <a:cubicBezTo>
                      <a:pt x="728" y="1520"/>
                      <a:pt x="728" y="1520"/>
                      <a:pt x="728" y="1520"/>
                    </a:cubicBezTo>
                    <a:cubicBezTo>
                      <a:pt x="728" y="1520"/>
                      <a:pt x="728" y="1520"/>
                      <a:pt x="728" y="1520"/>
                    </a:cubicBezTo>
                    <a:cubicBezTo>
                      <a:pt x="727" y="1520"/>
                      <a:pt x="727" y="1520"/>
                      <a:pt x="727" y="1520"/>
                    </a:cubicBezTo>
                    <a:cubicBezTo>
                      <a:pt x="725" y="1520"/>
                      <a:pt x="725" y="1520"/>
                      <a:pt x="725" y="1520"/>
                    </a:cubicBezTo>
                    <a:cubicBezTo>
                      <a:pt x="725" y="1520"/>
                      <a:pt x="725" y="1520"/>
                      <a:pt x="725" y="1520"/>
                    </a:cubicBezTo>
                    <a:cubicBezTo>
                      <a:pt x="724" y="1520"/>
                      <a:pt x="724" y="1520"/>
                      <a:pt x="724" y="1520"/>
                    </a:cubicBezTo>
                    <a:cubicBezTo>
                      <a:pt x="723" y="1520"/>
                      <a:pt x="723" y="1520"/>
                      <a:pt x="723" y="1520"/>
                    </a:cubicBezTo>
                    <a:cubicBezTo>
                      <a:pt x="722" y="1520"/>
                      <a:pt x="722" y="1520"/>
                      <a:pt x="722" y="1520"/>
                    </a:cubicBezTo>
                    <a:cubicBezTo>
                      <a:pt x="722" y="1519"/>
                      <a:pt x="722" y="1519"/>
                      <a:pt x="722" y="1519"/>
                    </a:cubicBezTo>
                    <a:cubicBezTo>
                      <a:pt x="722" y="1519"/>
                      <a:pt x="722" y="1519"/>
                      <a:pt x="722" y="1519"/>
                    </a:cubicBezTo>
                    <a:cubicBezTo>
                      <a:pt x="723" y="1518"/>
                      <a:pt x="723" y="1518"/>
                      <a:pt x="723" y="1518"/>
                    </a:cubicBezTo>
                    <a:cubicBezTo>
                      <a:pt x="723" y="1519"/>
                      <a:pt x="723" y="1519"/>
                      <a:pt x="723" y="1519"/>
                    </a:cubicBezTo>
                    <a:cubicBezTo>
                      <a:pt x="723" y="1519"/>
                      <a:pt x="723" y="1519"/>
                      <a:pt x="723" y="1519"/>
                    </a:cubicBezTo>
                    <a:cubicBezTo>
                      <a:pt x="724" y="1519"/>
                      <a:pt x="724" y="1519"/>
                      <a:pt x="724" y="1519"/>
                    </a:cubicBezTo>
                    <a:cubicBezTo>
                      <a:pt x="724" y="1519"/>
                      <a:pt x="724" y="1519"/>
                      <a:pt x="724" y="1519"/>
                    </a:cubicBezTo>
                    <a:cubicBezTo>
                      <a:pt x="724" y="1519"/>
                      <a:pt x="724" y="1519"/>
                      <a:pt x="724" y="1519"/>
                    </a:cubicBezTo>
                    <a:cubicBezTo>
                      <a:pt x="725" y="1519"/>
                      <a:pt x="725" y="1519"/>
                      <a:pt x="725" y="1519"/>
                    </a:cubicBezTo>
                    <a:cubicBezTo>
                      <a:pt x="725" y="1519"/>
                      <a:pt x="725" y="1519"/>
                      <a:pt x="725" y="1519"/>
                    </a:cubicBezTo>
                    <a:cubicBezTo>
                      <a:pt x="725" y="1519"/>
                      <a:pt x="725" y="1519"/>
                      <a:pt x="725" y="1519"/>
                    </a:cubicBezTo>
                    <a:cubicBezTo>
                      <a:pt x="726" y="1519"/>
                      <a:pt x="726" y="1519"/>
                      <a:pt x="726" y="1519"/>
                    </a:cubicBezTo>
                    <a:cubicBezTo>
                      <a:pt x="726" y="1519"/>
                      <a:pt x="726" y="1519"/>
                      <a:pt x="726" y="1519"/>
                    </a:cubicBezTo>
                    <a:cubicBezTo>
                      <a:pt x="726" y="1520"/>
                      <a:pt x="726" y="1520"/>
                      <a:pt x="726" y="1520"/>
                    </a:cubicBezTo>
                    <a:cubicBezTo>
                      <a:pt x="727" y="1519"/>
                      <a:pt x="727" y="1519"/>
                      <a:pt x="727" y="1519"/>
                    </a:cubicBezTo>
                    <a:cubicBezTo>
                      <a:pt x="727" y="1519"/>
                      <a:pt x="727" y="1519"/>
                      <a:pt x="727" y="1519"/>
                    </a:cubicBezTo>
                    <a:cubicBezTo>
                      <a:pt x="727" y="1518"/>
                      <a:pt x="727" y="1518"/>
                      <a:pt x="727" y="1518"/>
                    </a:cubicBezTo>
                    <a:cubicBezTo>
                      <a:pt x="727" y="1518"/>
                      <a:pt x="727" y="1518"/>
                      <a:pt x="727" y="1518"/>
                    </a:cubicBezTo>
                    <a:cubicBezTo>
                      <a:pt x="727" y="1517"/>
                      <a:pt x="727" y="1517"/>
                      <a:pt x="727" y="1517"/>
                    </a:cubicBezTo>
                    <a:cubicBezTo>
                      <a:pt x="727" y="1517"/>
                      <a:pt x="727" y="1517"/>
                      <a:pt x="727" y="1517"/>
                    </a:cubicBezTo>
                    <a:cubicBezTo>
                      <a:pt x="728" y="1517"/>
                      <a:pt x="728" y="1517"/>
                      <a:pt x="728" y="1517"/>
                    </a:cubicBezTo>
                    <a:cubicBezTo>
                      <a:pt x="728" y="1517"/>
                      <a:pt x="728" y="1517"/>
                      <a:pt x="728" y="1517"/>
                    </a:cubicBezTo>
                    <a:cubicBezTo>
                      <a:pt x="728" y="1518"/>
                      <a:pt x="728" y="1518"/>
                      <a:pt x="728" y="1518"/>
                    </a:cubicBezTo>
                    <a:cubicBezTo>
                      <a:pt x="729" y="1520"/>
                      <a:pt x="729" y="1520"/>
                      <a:pt x="729" y="1520"/>
                    </a:cubicBezTo>
                    <a:cubicBezTo>
                      <a:pt x="730" y="1520"/>
                      <a:pt x="730" y="1520"/>
                      <a:pt x="730" y="1520"/>
                    </a:cubicBezTo>
                    <a:cubicBezTo>
                      <a:pt x="731" y="1520"/>
                      <a:pt x="731" y="1520"/>
                      <a:pt x="731" y="1520"/>
                    </a:cubicBezTo>
                    <a:cubicBezTo>
                      <a:pt x="731" y="1520"/>
                      <a:pt x="731" y="1520"/>
                      <a:pt x="731" y="1520"/>
                    </a:cubicBezTo>
                    <a:cubicBezTo>
                      <a:pt x="734" y="1522"/>
                      <a:pt x="734" y="1522"/>
                      <a:pt x="734" y="1522"/>
                    </a:cubicBezTo>
                    <a:cubicBezTo>
                      <a:pt x="734" y="1522"/>
                      <a:pt x="734" y="1522"/>
                      <a:pt x="734" y="1522"/>
                    </a:cubicBezTo>
                    <a:cubicBezTo>
                      <a:pt x="735" y="1521"/>
                      <a:pt x="735" y="1521"/>
                      <a:pt x="735" y="1521"/>
                    </a:cubicBezTo>
                    <a:cubicBezTo>
                      <a:pt x="735" y="1521"/>
                      <a:pt x="735" y="1521"/>
                      <a:pt x="735" y="1521"/>
                    </a:cubicBezTo>
                    <a:cubicBezTo>
                      <a:pt x="735" y="1518"/>
                      <a:pt x="735" y="1518"/>
                      <a:pt x="735" y="1518"/>
                    </a:cubicBezTo>
                    <a:cubicBezTo>
                      <a:pt x="734" y="1516"/>
                      <a:pt x="734" y="1516"/>
                      <a:pt x="734" y="1516"/>
                    </a:cubicBezTo>
                    <a:cubicBezTo>
                      <a:pt x="734" y="1516"/>
                      <a:pt x="734" y="1516"/>
                      <a:pt x="734" y="1516"/>
                    </a:cubicBezTo>
                    <a:cubicBezTo>
                      <a:pt x="733" y="1515"/>
                      <a:pt x="733" y="1515"/>
                      <a:pt x="733" y="1515"/>
                    </a:cubicBezTo>
                    <a:cubicBezTo>
                      <a:pt x="733" y="1515"/>
                      <a:pt x="733" y="1515"/>
                      <a:pt x="733" y="1515"/>
                    </a:cubicBezTo>
                    <a:cubicBezTo>
                      <a:pt x="733" y="1515"/>
                      <a:pt x="733" y="1515"/>
                      <a:pt x="733" y="1515"/>
                    </a:cubicBezTo>
                    <a:cubicBezTo>
                      <a:pt x="734" y="1515"/>
                      <a:pt x="734" y="1515"/>
                      <a:pt x="734" y="1515"/>
                    </a:cubicBezTo>
                    <a:cubicBezTo>
                      <a:pt x="735" y="1516"/>
                      <a:pt x="735" y="1516"/>
                      <a:pt x="735" y="1516"/>
                    </a:cubicBezTo>
                    <a:cubicBezTo>
                      <a:pt x="735" y="1516"/>
                      <a:pt x="735" y="1516"/>
                      <a:pt x="735" y="1516"/>
                    </a:cubicBezTo>
                    <a:cubicBezTo>
                      <a:pt x="736" y="1519"/>
                      <a:pt x="736" y="1519"/>
                      <a:pt x="736" y="1519"/>
                    </a:cubicBezTo>
                    <a:cubicBezTo>
                      <a:pt x="736" y="1519"/>
                      <a:pt x="736" y="1519"/>
                      <a:pt x="736" y="1519"/>
                    </a:cubicBezTo>
                    <a:cubicBezTo>
                      <a:pt x="736" y="1519"/>
                      <a:pt x="736" y="1519"/>
                      <a:pt x="736" y="1519"/>
                    </a:cubicBezTo>
                    <a:cubicBezTo>
                      <a:pt x="736" y="1520"/>
                      <a:pt x="736" y="1520"/>
                      <a:pt x="736" y="1520"/>
                    </a:cubicBezTo>
                    <a:cubicBezTo>
                      <a:pt x="737" y="1520"/>
                      <a:pt x="737" y="1520"/>
                      <a:pt x="737" y="1520"/>
                    </a:cubicBezTo>
                    <a:cubicBezTo>
                      <a:pt x="737" y="1521"/>
                      <a:pt x="737" y="1521"/>
                      <a:pt x="737" y="1521"/>
                    </a:cubicBezTo>
                    <a:cubicBezTo>
                      <a:pt x="738" y="1521"/>
                      <a:pt x="738" y="1521"/>
                      <a:pt x="738" y="1521"/>
                    </a:cubicBezTo>
                    <a:cubicBezTo>
                      <a:pt x="738" y="1522"/>
                      <a:pt x="738" y="1522"/>
                      <a:pt x="738" y="1522"/>
                    </a:cubicBezTo>
                    <a:cubicBezTo>
                      <a:pt x="738" y="1522"/>
                      <a:pt x="738" y="1522"/>
                      <a:pt x="738" y="1522"/>
                    </a:cubicBezTo>
                    <a:cubicBezTo>
                      <a:pt x="740" y="1524"/>
                      <a:pt x="740" y="1524"/>
                      <a:pt x="740" y="1524"/>
                    </a:cubicBezTo>
                    <a:cubicBezTo>
                      <a:pt x="740" y="1526"/>
                      <a:pt x="740" y="1526"/>
                      <a:pt x="740" y="1526"/>
                    </a:cubicBezTo>
                    <a:cubicBezTo>
                      <a:pt x="740" y="1527"/>
                      <a:pt x="740" y="1527"/>
                      <a:pt x="740" y="1527"/>
                    </a:cubicBezTo>
                    <a:cubicBezTo>
                      <a:pt x="741" y="1527"/>
                      <a:pt x="741" y="1527"/>
                      <a:pt x="741" y="1527"/>
                    </a:cubicBezTo>
                    <a:cubicBezTo>
                      <a:pt x="741" y="1527"/>
                      <a:pt x="741" y="1527"/>
                      <a:pt x="741" y="1527"/>
                    </a:cubicBezTo>
                    <a:cubicBezTo>
                      <a:pt x="741" y="1527"/>
                      <a:pt x="741" y="1527"/>
                      <a:pt x="741" y="1527"/>
                    </a:cubicBezTo>
                    <a:cubicBezTo>
                      <a:pt x="740" y="1528"/>
                      <a:pt x="740" y="1528"/>
                      <a:pt x="740" y="1528"/>
                    </a:cubicBezTo>
                    <a:cubicBezTo>
                      <a:pt x="740" y="1528"/>
                      <a:pt x="740" y="1528"/>
                      <a:pt x="740" y="1528"/>
                    </a:cubicBezTo>
                    <a:cubicBezTo>
                      <a:pt x="740" y="1528"/>
                      <a:pt x="740" y="1528"/>
                      <a:pt x="740" y="1528"/>
                    </a:cubicBezTo>
                    <a:cubicBezTo>
                      <a:pt x="740" y="1529"/>
                      <a:pt x="740" y="1529"/>
                      <a:pt x="740" y="1529"/>
                    </a:cubicBezTo>
                    <a:cubicBezTo>
                      <a:pt x="740" y="1529"/>
                      <a:pt x="740" y="1529"/>
                      <a:pt x="740" y="1529"/>
                    </a:cubicBezTo>
                    <a:cubicBezTo>
                      <a:pt x="741" y="1529"/>
                      <a:pt x="741" y="1529"/>
                      <a:pt x="741" y="1529"/>
                    </a:cubicBezTo>
                    <a:cubicBezTo>
                      <a:pt x="741" y="1529"/>
                      <a:pt x="741" y="1529"/>
                      <a:pt x="741" y="1529"/>
                    </a:cubicBezTo>
                    <a:cubicBezTo>
                      <a:pt x="741" y="1529"/>
                      <a:pt x="741" y="1529"/>
                      <a:pt x="741" y="1529"/>
                    </a:cubicBezTo>
                    <a:cubicBezTo>
                      <a:pt x="742" y="1529"/>
                      <a:pt x="742" y="1529"/>
                      <a:pt x="742" y="1529"/>
                    </a:cubicBezTo>
                    <a:cubicBezTo>
                      <a:pt x="742" y="1530"/>
                      <a:pt x="742" y="1530"/>
                      <a:pt x="742" y="1530"/>
                    </a:cubicBezTo>
                    <a:cubicBezTo>
                      <a:pt x="742" y="1530"/>
                      <a:pt x="742" y="1530"/>
                      <a:pt x="742" y="1530"/>
                    </a:cubicBezTo>
                    <a:cubicBezTo>
                      <a:pt x="742" y="1530"/>
                      <a:pt x="742" y="1530"/>
                      <a:pt x="742" y="1530"/>
                    </a:cubicBezTo>
                    <a:cubicBezTo>
                      <a:pt x="742" y="1531"/>
                      <a:pt x="742" y="1531"/>
                      <a:pt x="742" y="1531"/>
                    </a:cubicBezTo>
                    <a:cubicBezTo>
                      <a:pt x="742" y="1531"/>
                      <a:pt x="742" y="1531"/>
                      <a:pt x="742" y="1531"/>
                    </a:cubicBezTo>
                    <a:cubicBezTo>
                      <a:pt x="743" y="1530"/>
                      <a:pt x="743" y="1530"/>
                      <a:pt x="743" y="1530"/>
                    </a:cubicBezTo>
                    <a:cubicBezTo>
                      <a:pt x="745" y="1530"/>
                      <a:pt x="745" y="1530"/>
                      <a:pt x="745" y="1530"/>
                    </a:cubicBezTo>
                    <a:cubicBezTo>
                      <a:pt x="746" y="1529"/>
                      <a:pt x="746" y="1529"/>
                      <a:pt x="746" y="1529"/>
                    </a:cubicBezTo>
                    <a:cubicBezTo>
                      <a:pt x="746" y="1528"/>
                      <a:pt x="746" y="1528"/>
                      <a:pt x="746" y="1528"/>
                    </a:cubicBezTo>
                    <a:cubicBezTo>
                      <a:pt x="746" y="1528"/>
                      <a:pt x="746" y="1528"/>
                      <a:pt x="746" y="1528"/>
                    </a:cubicBezTo>
                    <a:cubicBezTo>
                      <a:pt x="747" y="1529"/>
                      <a:pt x="747" y="1529"/>
                      <a:pt x="747" y="1529"/>
                    </a:cubicBezTo>
                    <a:cubicBezTo>
                      <a:pt x="747" y="1529"/>
                      <a:pt x="747" y="1529"/>
                      <a:pt x="747" y="1529"/>
                    </a:cubicBezTo>
                    <a:cubicBezTo>
                      <a:pt x="748" y="1529"/>
                      <a:pt x="748" y="1529"/>
                      <a:pt x="748" y="1529"/>
                    </a:cubicBezTo>
                    <a:cubicBezTo>
                      <a:pt x="748" y="1529"/>
                      <a:pt x="748" y="1529"/>
                      <a:pt x="748" y="1529"/>
                    </a:cubicBezTo>
                    <a:cubicBezTo>
                      <a:pt x="748" y="1528"/>
                      <a:pt x="748" y="1528"/>
                      <a:pt x="748" y="1528"/>
                    </a:cubicBezTo>
                    <a:cubicBezTo>
                      <a:pt x="749" y="1528"/>
                      <a:pt x="749" y="1528"/>
                      <a:pt x="749" y="1528"/>
                    </a:cubicBezTo>
                    <a:cubicBezTo>
                      <a:pt x="749" y="1529"/>
                      <a:pt x="749" y="1529"/>
                      <a:pt x="749" y="1529"/>
                    </a:cubicBezTo>
                    <a:cubicBezTo>
                      <a:pt x="750" y="1530"/>
                      <a:pt x="750" y="1530"/>
                      <a:pt x="750" y="1530"/>
                    </a:cubicBezTo>
                    <a:cubicBezTo>
                      <a:pt x="750" y="1530"/>
                      <a:pt x="750" y="1530"/>
                      <a:pt x="750" y="1530"/>
                    </a:cubicBezTo>
                    <a:cubicBezTo>
                      <a:pt x="751" y="1532"/>
                      <a:pt x="751" y="1532"/>
                      <a:pt x="751" y="1532"/>
                    </a:cubicBezTo>
                    <a:cubicBezTo>
                      <a:pt x="752" y="1532"/>
                      <a:pt x="752" y="1532"/>
                      <a:pt x="752" y="1532"/>
                    </a:cubicBezTo>
                    <a:cubicBezTo>
                      <a:pt x="753" y="1533"/>
                      <a:pt x="753" y="1533"/>
                      <a:pt x="753" y="1533"/>
                    </a:cubicBezTo>
                    <a:cubicBezTo>
                      <a:pt x="753" y="1532"/>
                      <a:pt x="753" y="1532"/>
                      <a:pt x="753" y="1532"/>
                    </a:cubicBezTo>
                    <a:cubicBezTo>
                      <a:pt x="753" y="1532"/>
                      <a:pt x="753" y="1532"/>
                      <a:pt x="753" y="1532"/>
                    </a:cubicBezTo>
                    <a:cubicBezTo>
                      <a:pt x="754" y="1533"/>
                      <a:pt x="754" y="1533"/>
                      <a:pt x="754" y="1533"/>
                    </a:cubicBezTo>
                    <a:cubicBezTo>
                      <a:pt x="755" y="1533"/>
                      <a:pt x="755" y="1533"/>
                      <a:pt x="755" y="1533"/>
                    </a:cubicBezTo>
                    <a:cubicBezTo>
                      <a:pt x="756" y="1533"/>
                      <a:pt x="756" y="1533"/>
                      <a:pt x="756" y="1533"/>
                    </a:cubicBezTo>
                    <a:cubicBezTo>
                      <a:pt x="756" y="1533"/>
                      <a:pt x="756" y="1533"/>
                      <a:pt x="756" y="1533"/>
                    </a:cubicBezTo>
                    <a:cubicBezTo>
                      <a:pt x="756" y="1533"/>
                      <a:pt x="756" y="1533"/>
                      <a:pt x="756" y="1533"/>
                    </a:cubicBezTo>
                    <a:cubicBezTo>
                      <a:pt x="755" y="1531"/>
                      <a:pt x="755" y="1531"/>
                      <a:pt x="755" y="1531"/>
                    </a:cubicBezTo>
                    <a:cubicBezTo>
                      <a:pt x="755" y="1531"/>
                      <a:pt x="755" y="1531"/>
                      <a:pt x="755" y="1531"/>
                    </a:cubicBezTo>
                    <a:cubicBezTo>
                      <a:pt x="755" y="1530"/>
                      <a:pt x="755" y="1530"/>
                      <a:pt x="755" y="1530"/>
                    </a:cubicBezTo>
                    <a:cubicBezTo>
                      <a:pt x="755" y="1530"/>
                      <a:pt x="755" y="1530"/>
                      <a:pt x="755" y="1530"/>
                    </a:cubicBezTo>
                    <a:cubicBezTo>
                      <a:pt x="755" y="1530"/>
                      <a:pt x="755" y="1530"/>
                      <a:pt x="755" y="1530"/>
                    </a:cubicBezTo>
                    <a:cubicBezTo>
                      <a:pt x="755" y="1529"/>
                      <a:pt x="755" y="1529"/>
                      <a:pt x="755" y="1529"/>
                    </a:cubicBezTo>
                    <a:cubicBezTo>
                      <a:pt x="755" y="1528"/>
                      <a:pt x="755" y="1528"/>
                      <a:pt x="755" y="1528"/>
                    </a:cubicBezTo>
                    <a:cubicBezTo>
                      <a:pt x="754" y="1526"/>
                      <a:pt x="754" y="1526"/>
                      <a:pt x="754" y="1526"/>
                    </a:cubicBezTo>
                    <a:cubicBezTo>
                      <a:pt x="753" y="1524"/>
                      <a:pt x="753" y="1524"/>
                      <a:pt x="753" y="1524"/>
                    </a:cubicBezTo>
                    <a:cubicBezTo>
                      <a:pt x="752" y="1523"/>
                      <a:pt x="752" y="1523"/>
                      <a:pt x="752" y="1523"/>
                    </a:cubicBezTo>
                    <a:cubicBezTo>
                      <a:pt x="751" y="1522"/>
                      <a:pt x="751" y="1522"/>
                      <a:pt x="751" y="1522"/>
                    </a:cubicBezTo>
                    <a:cubicBezTo>
                      <a:pt x="751" y="1522"/>
                      <a:pt x="751" y="1522"/>
                      <a:pt x="751" y="1522"/>
                    </a:cubicBezTo>
                    <a:cubicBezTo>
                      <a:pt x="751" y="1522"/>
                      <a:pt x="751" y="1522"/>
                      <a:pt x="751" y="1522"/>
                    </a:cubicBezTo>
                    <a:cubicBezTo>
                      <a:pt x="752" y="1522"/>
                      <a:pt x="752" y="1522"/>
                      <a:pt x="752" y="1522"/>
                    </a:cubicBezTo>
                    <a:cubicBezTo>
                      <a:pt x="752" y="1522"/>
                      <a:pt x="752" y="1522"/>
                      <a:pt x="752" y="1522"/>
                    </a:cubicBezTo>
                    <a:cubicBezTo>
                      <a:pt x="752" y="1522"/>
                      <a:pt x="752" y="1522"/>
                      <a:pt x="752" y="1522"/>
                    </a:cubicBezTo>
                    <a:cubicBezTo>
                      <a:pt x="752" y="1522"/>
                      <a:pt x="752" y="1522"/>
                      <a:pt x="752" y="1522"/>
                    </a:cubicBezTo>
                    <a:cubicBezTo>
                      <a:pt x="752" y="1521"/>
                      <a:pt x="752" y="1521"/>
                      <a:pt x="752" y="1521"/>
                    </a:cubicBezTo>
                    <a:cubicBezTo>
                      <a:pt x="749" y="1518"/>
                      <a:pt x="749" y="1518"/>
                      <a:pt x="749" y="1518"/>
                    </a:cubicBezTo>
                    <a:cubicBezTo>
                      <a:pt x="748" y="1517"/>
                      <a:pt x="748" y="1517"/>
                      <a:pt x="748" y="1517"/>
                    </a:cubicBezTo>
                    <a:cubicBezTo>
                      <a:pt x="748" y="1516"/>
                      <a:pt x="748" y="1516"/>
                      <a:pt x="748" y="1516"/>
                    </a:cubicBezTo>
                    <a:cubicBezTo>
                      <a:pt x="748" y="1516"/>
                      <a:pt x="748" y="1516"/>
                      <a:pt x="748" y="1516"/>
                    </a:cubicBezTo>
                    <a:cubicBezTo>
                      <a:pt x="748" y="1516"/>
                      <a:pt x="748" y="1516"/>
                      <a:pt x="748" y="1516"/>
                    </a:cubicBezTo>
                    <a:cubicBezTo>
                      <a:pt x="746" y="1514"/>
                      <a:pt x="746" y="1514"/>
                      <a:pt x="746" y="1514"/>
                    </a:cubicBezTo>
                    <a:cubicBezTo>
                      <a:pt x="746" y="1513"/>
                      <a:pt x="746" y="1513"/>
                      <a:pt x="746" y="1513"/>
                    </a:cubicBezTo>
                    <a:cubicBezTo>
                      <a:pt x="746" y="1513"/>
                      <a:pt x="746" y="1513"/>
                      <a:pt x="746" y="1513"/>
                    </a:cubicBezTo>
                    <a:cubicBezTo>
                      <a:pt x="746" y="1512"/>
                      <a:pt x="746" y="1512"/>
                      <a:pt x="746" y="1512"/>
                    </a:cubicBezTo>
                    <a:cubicBezTo>
                      <a:pt x="746" y="1511"/>
                      <a:pt x="746" y="1511"/>
                      <a:pt x="746" y="1511"/>
                    </a:cubicBezTo>
                    <a:cubicBezTo>
                      <a:pt x="746" y="1510"/>
                      <a:pt x="746" y="1510"/>
                      <a:pt x="746" y="1510"/>
                    </a:cubicBezTo>
                    <a:cubicBezTo>
                      <a:pt x="745" y="1510"/>
                      <a:pt x="745" y="1510"/>
                      <a:pt x="745" y="1510"/>
                    </a:cubicBezTo>
                    <a:cubicBezTo>
                      <a:pt x="744" y="1510"/>
                      <a:pt x="744" y="1510"/>
                      <a:pt x="744" y="1510"/>
                    </a:cubicBezTo>
                    <a:cubicBezTo>
                      <a:pt x="744" y="1509"/>
                      <a:pt x="744" y="1509"/>
                      <a:pt x="744" y="1509"/>
                    </a:cubicBezTo>
                    <a:cubicBezTo>
                      <a:pt x="744" y="1508"/>
                      <a:pt x="744" y="1508"/>
                      <a:pt x="744" y="1508"/>
                    </a:cubicBezTo>
                    <a:cubicBezTo>
                      <a:pt x="744" y="1508"/>
                      <a:pt x="744" y="1508"/>
                      <a:pt x="744" y="1508"/>
                    </a:cubicBezTo>
                    <a:cubicBezTo>
                      <a:pt x="744" y="1507"/>
                      <a:pt x="744" y="1507"/>
                      <a:pt x="744" y="1507"/>
                    </a:cubicBezTo>
                    <a:cubicBezTo>
                      <a:pt x="744" y="1506"/>
                      <a:pt x="744" y="1506"/>
                      <a:pt x="744" y="1506"/>
                    </a:cubicBezTo>
                    <a:cubicBezTo>
                      <a:pt x="744" y="1506"/>
                      <a:pt x="744" y="1506"/>
                      <a:pt x="744" y="1506"/>
                    </a:cubicBezTo>
                    <a:cubicBezTo>
                      <a:pt x="744" y="1506"/>
                      <a:pt x="744" y="1506"/>
                      <a:pt x="744" y="1506"/>
                    </a:cubicBezTo>
                    <a:cubicBezTo>
                      <a:pt x="743" y="1505"/>
                      <a:pt x="743" y="1505"/>
                      <a:pt x="743" y="1505"/>
                    </a:cubicBezTo>
                    <a:cubicBezTo>
                      <a:pt x="743" y="1505"/>
                      <a:pt x="743" y="1505"/>
                      <a:pt x="743" y="1505"/>
                    </a:cubicBezTo>
                    <a:cubicBezTo>
                      <a:pt x="743" y="1505"/>
                      <a:pt x="743" y="1505"/>
                      <a:pt x="743" y="1505"/>
                    </a:cubicBezTo>
                    <a:cubicBezTo>
                      <a:pt x="743" y="1505"/>
                      <a:pt x="743" y="1505"/>
                      <a:pt x="743" y="1505"/>
                    </a:cubicBezTo>
                    <a:cubicBezTo>
                      <a:pt x="742" y="1504"/>
                      <a:pt x="742" y="1504"/>
                      <a:pt x="742" y="1504"/>
                    </a:cubicBezTo>
                    <a:cubicBezTo>
                      <a:pt x="741" y="1503"/>
                      <a:pt x="741" y="1503"/>
                      <a:pt x="741" y="1503"/>
                    </a:cubicBezTo>
                    <a:cubicBezTo>
                      <a:pt x="741" y="1503"/>
                      <a:pt x="741" y="1503"/>
                      <a:pt x="741" y="1503"/>
                    </a:cubicBezTo>
                    <a:cubicBezTo>
                      <a:pt x="741" y="1502"/>
                      <a:pt x="741" y="1502"/>
                      <a:pt x="741" y="1502"/>
                    </a:cubicBezTo>
                    <a:cubicBezTo>
                      <a:pt x="741" y="1502"/>
                      <a:pt x="741" y="1502"/>
                      <a:pt x="741" y="1502"/>
                    </a:cubicBezTo>
                    <a:cubicBezTo>
                      <a:pt x="742" y="1503"/>
                      <a:pt x="742" y="1503"/>
                      <a:pt x="742" y="1503"/>
                    </a:cubicBezTo>
                    <a:cubicBezTo>
                      <a:pt x="743" y="1503"/>
                      <a:pt x="743" y="1503"/>
                      <a:pt x="743" y="1503"/>
                    </a:cubicBezTo>
                    <a:cubicBezTo>
                      <a:pt x="745" y="1505"/>
                      <a:pt x="745" y="1505"/>
                      <a:pt x="745" y="1505"/>
                    </a:cubicBezTo>
                    <a:cubicBezTo>
                      <a:pt x="746" y="1507"/>
                      <a:pt x="746" y="1507"/>
                      <a:pt x="746" y="1507"/>
                    </a:cubicBezTo>
                    <a:cubicBezTo>
                      <a:pt x="746" y="1508"/>
                      <a:pt x="746" y="1508"/>
                      <a:pt x="746" y="1508"/>
                    </a:cubicBezTo>
                    <a:cubicBezTo>
                      <a:pt x="748" y="1510"/>
                      <a:pt x="748" y="1510"/>
                      <a:pt x="748" y="1510"/>
                    </a:cubicBezTo>
                    <a:cubicBezTo>
                      <a:pt x="748" y="1511"/>
                      <a:pt x="748" y="1511"/>
                      <a:pt x="748" y="1511"/>
                    </a:cubicBezTo>
                    <a:cubicBezTo>
                      <a:pt x="747" y="1511"/>
                      <a:pt x="747" y="1511"/>
                      <a:pt x="747" y="1511"/>
                    </a:cubicBezTo>
                    <a:cubicBezTo>
                      <a:pt x="748" y="1513"/>
                      <a:pt x="748" y="1513"/>
                      <a:pt x="748" y="1513"/>
                    </a:cubicBezTo>
                    <a:cubicBezTo>
                      <a:pt x="753" y="1524"/>
                      <a:pt x="753" y="1524"/>
                      <a:pt x="753" y="1524"/>
                    </a:cubicBezTo>
                    <a:cubicBezTo>
                      <a:pt x="757" y="1527"/>
                      <a:pt x="757" y="1527"/>
                      <a:pt x="757" y="1527"/>
                    </a:cubicBezTo>
                    <a:cubicBezTo>
                      <a:pt x="758" y="1527"/>
                      <a:pt x="758" y="1527"/>
                      <a:pt x="758" y="1527"/>
                    </a:cubicBezTo>
                    <a:cubicBezTo>
                      <a:pt x="759" y="1528"/>
                      <a:pt x="759" y="1528"/>
                      <a:pt x="759" y="1528"/>
                    </a:cubicBezTo>
                    <a:cubicBezTo>
                      <a:pt x="760" y="1528"/>
                      <a:pt x="760" y="1528"/>
                      <a:pt x="760" y="1528"/>
                    </a:cubicBezTo>
                    <a:cubicBezTo>
                      <a:pt x="761" y="1529"/>
                      <a:pt x="761" y="1529"/>
                      <a:pt x="761" y="1529"/>
                    </a:cubicBezTo>
                    <a:cubicBezTo>
                      <a:pt x="763" y="1530"/>
                      <a:pt x="763" y="1530"/>
                      <a:pt x="763" y="1530"/>
                    </a:cubicBezTo>
                    <a:cubicBezTo>
                      <a:pt x="765" y="1530"/>
                      <a:pt x="765" y="1530"/>
                      <a:pt x="765" y="1530"/>
                    </a:cubicBezTo>
                    <a:cubicBezTo>
                      <a:pt x="766" y="1530"/>
                      <a:pt x="766" y="1530"/>
                      <a:pt x="766" y="1530"/>
                    </a:cubicBezTo>
                    <a:cubicBezTo>
                      <a:pt x="769" y="1529"/>
                      <a:pt x="769" y="1529"/>
                      <a:pt x="769" y="1529"/>
                    </a:cubicBezTo>
                    <a:cubicBezTo>
                      <a:pt x="770" y="1529"/>
                      <a:pt x="770" y="1529"/>
                      <a:pt x="770" y="1529"/>
                    </a:cubicBezTo>
                    <a:cubicBezTo>
                      <a:pt x="772" y="1532"/>
                      <a:pt x="772" y="1532"/>
                      <a:pt x="772" y="1532"/>
                    </a:cubicBezTo>
                    <a:cubicBezTo>
                      <a:pt x="772" y="1532"/>
                      <a:pt x="772" y="1532"/>
                      <a:pt x="772" y="1532"/>
                    </a:cubicBezTo>
                    <a:cubicBezTo>
                      <a:pt x="773" y="1533"/>
                      <a:pt x="773" y="1533"/>
                      <a:pt x="773" y="1533"/>
                    </a:cubicBezTo>
                    <a:cubicBezTo>
                      <a:pt x="774" y="1534"/>
                      <a:pt x="774" y="1534"/>
                      <a:pt x="774" y="1534"/>
                    </a:cubicBezTo>
                    <a:cubicBezTo>
                      <a:pt x="778" y="1537"/>
                      <a:pt x="778" y="1537"/>
                      <a:pt x="778" y="1537"/>
                    </a:cubicBezTo>
                    <a:cubicBezTo>
                      <a:pt x="780" y="1538"/>
                      <a:pt x="780" y="1538"/>
                      <a:pt x="780" y="1538"/>
                    </a:cubicBezTo>
                    <a:cubicBezTo>
                      <a:pt x="781" y="1538"/>
                      <a:pt x="781" y="1538"/>
                      <a:pt x="781" y="1538"/>
                    </a:cubicBezTo>
                    <a:cubicBezTo>
                      <a:pt x="781" y="1538"/>
                      <a:pt x="781" y="1538"/>
                      <a:pt x="781" y="1538"/>
                    </a:cubicBezTo>
                    <a:cubicBezTo>
                      <a:pt x="781" y="1538"/>
                      <a:pt x="781" y="1538"/>
                      <a:pt x="781" y="1538"/>
                    </a:cubicBezTo>
                    <a:cubicBezTo>
                      <a:pt x="781" y="1537"/>
                      <a:pt x="781" y="1537"/>
                      <a:pt x="781" y="1537"/>
                    </a:cubicBezTo>
                    <a:cubicBezTo>
                      <a:pt x="781" y="1537"/>
                      <a:pt x="781" y="1537"/>
                      <a:pt x="781" y="1537"/>
                    </a:cubicBezTo>
                    <a:cubicBezTo>
                      <a:pt x="781" y="1536"/>
                      <a:pt x="781" y="1536"/>
                      <a:pt x="781" y="1536"/>
                    </a:cubicBezTo>
                    <a:cubicBezTo>
                      <a:pt x="781" y="1536"/>
                      <a:pt x="781" y="1536"/>
                      <a:pt x="781" y="1536"/>
                    </a:cubicBezTo>
                    <a:cubicBezTo>
                      <a:pt x="781" y="1535"/>
                      <a:pt x="781" y="1535"/>
                      <a:pt x="781" y="1535"/>
                    </a:cubicBezTo>
                    <a:cubicBezTo>
                      <a:pt x="782" y="1535"/>
                      <a:pt x="782" y="1535"/>
                      <a:pt x="782" y="1535"/>
                    </a:cubicBezTo>
                    <a:cubicBezTo>
                      <a:pt x="782" y="1537"/>
                      <a:pt x="782" y="1537"/>
                      <a:pt x="782" y="1537"/>
                    </a:cubicBezTo>
                    <a:cubicBezTo>
                      <a:pt x="783" y="1538"/>
                      <a:pt x="783" y="1538"/>
                      <a:pt x="783" y="1538"/>
                    </a:cubicBezTo>
                    <a:cubicBezTo>
                      <a:pt x="783" y="1538"/>
                      <a:pt x="783" y="1538"/>
                      <a:pt x="783" y="1538"/>
                    </a:cubicBezTo>
                    <a:cubicBezTo>
                      <a:pt x="784" y="1539"/>
                      <a:pt x="784" y="1539"/>
                      <a:pt x="784" y="1539"/>
                    </a:cubicBezTo>
                    <a:cubicBezTo>
                      <a:pt x="787" y="1540"/>
                      <a:pt x="787" y="1540"/>
                      <a:pt x="787" y="1540"/>
                    </a:cubicBezTo>
                    <a:cubicBezTo>
                      <a:pt x="788" y="1540"/>
                      <a:pt x="788" y="1540"/>
                      <a:pt x="788" y="1540"/>
                    </a:cubicBezTo>
                    <a:cubicBezTo>
                      <a:pt x="788" y="1540"/>
                      <a:pt x="788" y="1540"/>
                      <a:pt x="788" y="1540"/>
                    </a:cubicBezTo>
                    <a:cubicBezTo>
                      <a:pt x="790" y="1541"/>
                      <a:pt x="790" y="1541"/>
                      <a:pt x="790" y="1541"/>
                    </a:cubicBezTo>
                    <a:cubicBezTo>
                      <a:pt x="790" y="1541"/>
                      <a:pt x="790" y="1541"/>
                      <a:pt x="790" y="1541"/>
                    </a:cubicBezTo>
                    <a:cubicBezTo>
                      <a:pt x="790" y="1541"/>
                      <a:pt x="790" y="1541"/>
                      <a:pt x="790" y="1541"/>
                    </a:cubicBezTo>
                    <a:cubicBezTo>
                      <a:pt x="789" y="1541"/>
                      <a:pt x="789" y="1541"/>
                      <a:pt x="789" y="1541"/>
                    </a:cubicBezTo>
                    <a:cubicBezTo>
                      <a:pt x="786" y="1540"/>
                      <a:pt x="786" y="1540"/>
                      <a:pt x="786" y="1540"/>
                    </a:cubicBezTo>
                    <a:cubicBezTo>
                      <a:pt x="785" y="1540"/>
                      <a:pt x="785" y="1540"/>
                      <a:pt x="785" y="1540"/>
                    </a:cubicBezTo>
                    <a:cubicBezTo>
                      <a:pt x="785" y="1540"/>
                      <a:pt x="785" y="1540"/>
                      <a:pt x="785" y="1540"/>
                    </a:cubicBezTo>
                    <a:cubicBezTo>
                      <a:pt x="784" y="1540"/>
                      <a:pt x="784" y="1540"/>
                      <a:pt x="784" y="1540"/>
                    </a:cubicBezTo>
                    <a:cubicBezTo>
                      <a:pt x="784" y="1540"/>
                      <a:pt x="784" y="1540"/>
                      <a:pt x="784" y="1540"/>
                    </a:cubicBezTo>
                    <a:cubicBezTo>
                      <a:pt x="784" y="1540"/>
                      <a:pt x="784" y="1540"/>
                      <a:pt x="784" y="1540"/>
                    </a:cubicBezTo>
                    <a:cubicBezTo>
                      <a:pt x="783" y="1540"/>
                      <a:pt x="783" y="1540"/>
                      <a:pt x="783" y="1540"/>
                    </a:cubicBezTo>
                    <a:cubicBezTo>
                      <a:pt x="782" y="1540"/>
                      <a:pt x="782" y="1540"/>
                      <a:pt x="782" y="1540"/>
                    </a:cubicBezTo>
                    <a:cubicBezTo>
                      <a:pt x="782" y="1540"/>
                      <a:pt x="782" y="1540"/>
                      <a:pt x="782" y="1540"/>
                    </a:cubicBezTo>
                    <a:cubicBezTo>
                      <a:pt x="782" y="1542"/>
                      <a:pt x="782" y="1542"/>
                      <a:pt x="782" y="1542"/>
                    </a:cubicBezTo>
                    <a:cubicBezTo>
                      <a:pt x="782" y="1543"/>
                      <a:pt x="782" y="1543"/>
                      <a:pt x="782" y="1543"/>
                    </a:cubicBezTo>
                    <a:cubicBezTo>
                      <a:pt x="782" y="1543"/>
                      <a:pt x="782" y="1543"/>
                      <a:pt x="782" y="1543"/>
                    </a:cubicBezTo>
                    <a:cubicBezTo>
                      <a:pt x="783" y="1544"/>
                      <a:pt x="783" y="1544"/>
                      <a:pt x="783" y="1544"/>
                    </a:cubicBezTo>
                    <a:cubicBezTo>
                      <a:pt x="784" y="1544"/>
                      <a:pt x="784" y="1544"/>
                      <a:pt x="784" y="1544"/>
                    </a:cubicBezTo>
                    <a:cubicBezTo>
                      <a:pt x="785" y="1544"/>
                      <a:pt x="785" y="1544"/>
                      <a:pt x="785" y="1544"/>
                    </a:cubicBezTo>
                    <a:cubicBezTo>
                      <a:pt x="785" y="1543"/>
                      <a:pt x="785" y="1543"/>
                      <a:pt x="785" y="1543"/>
                    </a:cubicBezTo>
                    <a:cubicBezTo>
                      <a:pt x="785" y="1543"/>
                      <a:pt x="785" y="1543"/>
                      <a:pt x="785" y="1543"/>
                    </a:cubicBezTo>
                    <a:cubicBezTo>
                      <a:pt x="786" y="1543"/>
                      <a:pt x="786" y="1543"/>
                      <a:pt x="786" y="1543"/>
                    </a:cubicBezTo>
                    <a:cubicBezTo>
                      <a:pt x="786" y="1543"/>
                      <a:pt x="786" y="1543"/>
                      <a:pt x="786" y="1543"/>
                    </a:cubicBezTo>
                    <a:cubicBezTo>
                      <a:pt x="786" y="1544"/>
                      <a:pt x="786" y="1544"/>
                      <a:pt x="786" y="1544"/>
                    </a:cubicBezTo>
                    <a:cubicBezTo>
                      <a:pt x="786" y="1544"/>
                      <a:pt x="786" y="1544"/>
                      <a:pt x="786" y="1544"/>
                    </a:cubicBezTo>
                    <a:cubicBezTo>
                      <a:pt x="785" y="1544"/>
                      <a:pt x="785" y="1544"/>
                      <a:pt x="785" y="1544"/>
                    </a:cubicBezTo>
                    <a:cubicBezTo>
                      <a:pt x="786" y="1545"/>
                      <a:pt x="786" y="1545"/>
                      <a:pt x="786" y="1545"/>
                    </a:cubicBezTo>
                    <a:cubicBezTo>
                      <a:pt x="786" y="1546"/>
                      <a:pt x="786" y="1546"/>
                      <a:pt x="786" y="1546"/>
                    </a:cubicBezTo>
                    <a:cubicBezTo>
                      <a:pt x="786" y="1547"/>
                      <a:pt x="786" y="1547"/>
                      <a:pt x="786" y="1547"/>
                    </a:cubicBezTo>
                    <a:cubicBezTo>
                      <a:pt x="788" y="1548"/>
                      <a:pt x="788" y="1548"/>
                      <a:pt x="788" y="1548"/>
                    </a:cubicBezTo>
                    <a:cubicBezTo>
                      <a:pt x="788" y="1548"/>
                      <a:pt x="788" y="1548"/>
                      <a:pt x="788" y="1548"/>
                    </a:cubicBezTo>
                    <a:cubicBezTo>
                      <a:pt x="788" y="1549"/>
                      <a:pt x="788" y="1549"/>
                      <a:pt x="788" y="1549"/>
                    </a:cubicBezTo>
                    <a:cubicBezTo>
                      <a:pt x="788" y="1549"/>
                      <a:pt x="788" y="1549"/>
                      <a:pt x="788" y="1549"/>
                    </a:cubicBezTo>
                    <a:cubicBezTo>
                      <a:pt x="788" y="1549"/>
                      <a:pt x="788" y="1549"/>
                      <a:pt x="788" y="1549"/>
                    </a:cubicBezTo>
                    <a:cubicBezTo>
                      <a:pt x="788" y="1549"/>
                      <a:pt x="788" y="1549"/>
                      <a:pt x="788" y="1549"/>
                    </a:cubicBezTo>
                    <a:cubicBezTo>
                      <a:pt x="788" y="1549"/>
                      <a:pt x="788" y="1549"/>
                      <a:pt x="788" y="1549"/>
                    </a:cubicBezTo>
                    <a:cubicBezTo>
                      <a:pt x="789" y="1549"/>
                      <a:pt x="789" y="1549"/>
                      <a:pt x="789" y="1549"/>
                    </a:cubicBezTo>
                    <a:cubicBezTo>
                      <a:pt x="790" y="1549"/>
                      <a:pt x="790" y="1549"/>
                      <a:pt x="790" y="1549"/>
                    </a:cubicBezTo>
                    <a:cubicBezTo>
                      <a:pt x="790" y="1549"/>
                      <a:pt x="790" y="1549"/>
                      <a:pt x="790" y="1549"/>
                    </a:cubicBezTo>
                    <a:cubicBezTo>
                      <a:pt x="791" y="1549"/>
                      <a:pt x="791" y="1549"/>
                      <a:pt x="791" y="1549"/>
                    </a:cubicBezTo>
                    <a:cubicBezTo>
                      <a:pt x="791" y="1549"/>
                      <a:pt x="791" y="1549"/>
                      <a:pt x="791" y="1549"/>
                    </a:cubicBezTo>
                    <a:cubicBezTo>
                      <a:pt x="791" y="1550"/>
                      <a:pt x="791" y="1550"/>
                      <a:pt x="791" y="1550"/>
                    </a:cubicBezTo>
                    <a:cubicBezTo>
                      <a:pt x="791" y="1550"/>
                      <a:pt x="791" y="1550"/>
                      <a:pt x="791" y="1550"/>
                    </a:cubicBezTo>
                    <a:cubicBezTo>
                      <a:pt x="790" y="1551"/>
                      <a:pt x="790" y="1551"/>
                      <a:pt x="790" y="1551"/>
                    </a:cubicBezTo>
                    <a:cubicBezTo>
                      <a:pt x="789" y="1551"/>
                      <a:pt x="789" y="1551"/>
                      <a:pt x="789" y="1551"/>
                    </a:cubicBezTo>
                    <a:cubicBezTo>
                      <a:pt x="789" y="1551"/>
                      <a:pt x="789" y="1551"/>
                      <a:pt x="789" y="1551"/>
                    </a:cubicBezTo>
                    <a:cubicBezTo>
                      <a:pt x="789" y="1551"/>
                      <a:pt x="789" y="1551"/>
                      <a:pt x="789" y="1551"/>
                    </a:cubicBezTo>
                    <a:cubicBezTo>
                      <a:pt x="788" y="1551"/>
                      <a:pt x="788" y="1551"/>
                      <a:pt x="788" y="1551"/>
                    </a:cubicBezTo>
                    <a:cubicBezTo>
                      <a:pt x="788" y="1551"/>
                      <a:pt x="788" y="1551"/>
                      <a:pt x="788" y="1551"/>
                    </a:cubicBezTo>
                    <a:cubicBezTo>
                      <a:pt x="788" y="1551"/>
                      <a:pt x="788" y="1551"/>
                      <a:pt x="788" y="1551"/>
                    </a:cubicBezTo>
                    <a:cubicBezTo>
                      <a:pt x="788" y="1552"/>
                      <a:pt x="788" y="1552"/>
                      <a:pt x="788" y="1552"/>
                    </a:cubicBezTo>
                    <a:cubicBezTo>
                      <a:pt x="788" y="1553"/>
                      <a:pt x="788" y="1553"/>
                      <a:pt x="788" y="1553"/>
                    </a:cubicBezTo>
                    <a:cubicBezTo>
                      <a:pt x="788" y="1553"/>
                      <a:pt x="788" y="1553"/>
                      <a:pt x="788" y="1553"/>
                    </a:cubicBezTo>
                    <a:cubicBezTo>
                      <a:pt x="789" y="1555"/>
                      <a:pt x="789" y="1555"/>
                      <a:pt x="789" y="1555"/>
                    </a:cubicBezTo>
                    <a:cubicBezTo>
                      <a:pt x="790" y="1555"/>
                      <a:pt x="790" y="1555"/>
                      <a:pt x="790" y="1555"/>
                    </a:cubicBezTo>
                    <a:cubicBezTo>
                      <a:pt x="792" y="1555"/>
                      <a:pt x="792" y="1555"/>
                      <a:pt x="792" y="1555"/>
                    </a:cubicBezTo>
                    <a:cubicBezTo>
                      <a:pt x="793" y="1555"/>
                      <a:pt x="793" y="1555"/>
                      <a:pt x="793" y="1555"/>
                    </a:cubicBezTo>
                    <a:cubicBezTo>
                      <a:pt x="794" y="1555"/>
                      <a:pt x="794" y="1555"/>
                      <a:pt x="794" y="1555"/>
                    </a:cubicBezTo>
                    <a:cubicBezTo>
                      <a:pt x="794" y="1555"/>
                      <a:pt x="794" y="1555"/>
                      <a:pt x="794" y="1555"/>
                    </a:cubicBezTo>
                    <a:cubicBezTo>
                      <a:pt x="794" y="1555"/>
                      <a:pt x="794" y="1555"/>
                      <a:pt x="794" y="1555"/>
                    </a:cubicBezTo>
                    <a:cubicBezTo>
                      <a:pt x="794" y="1555"/>
                      <a:pt x="794" y="1555"/>
                      <a:pt x="794" y="1555"/>
                    </a:cubicBezTo>
                    <a:cubicBezTo>
                      <a:pt x="795" y="1555"/>
                      <a:pt x="795" y="1555"/>
                      <a:pt x="795" y="1555"/>
                    </a:cubicBezTo>
                    <a:cubicBezTo>
                      <a:pt x="795" y="1555"/>
                      <a:pt x="795" y="1555"/>
                      <a:pt x="795" y="1555"/>
                    </a:cubicBezTo>
                    <a:cubicBezTo>
                      <a:pt x="795" y="1555"/>
                      <a:pt x="795" y="1555"/>
                      <a:pt x="795" y="1555"/>
                    </a:cubicBezTo>
                    <a:cubicBezTo>
                      <a:pt x="796" y="1555"/>
                      <a:pt x="796" y="1555"/>
                      <a:pt x="796" y="1555"/>
                    </a:cubicBezTo>
                    <a:cubicBezTo>
                      <a:pt x="797" y="1556"/>
                      <a:pt x="797" y="1556"/>
                      <a:pt x="797" y="1556"/>
                    </a:cubicBezTo>
                    <a:cubicBezTo>
                      <a:pt x="798" y="1556"/>
                      <a:pt x="798" y="1556"/>
                      <a:pt x="798" y="1556"/>
                    </a:cubicBezTo>
                    <a:cubicBezTo>
                      <a:pt x="798" y="1555"/>
                      <a:pt x="798" y="1555"/>
                      <a:pt x="798" y="1555"/>
                    </a:cubicBezTo>
                    <a:cubicBezTo>
                      <a:pt x="799" y="1555"/>
                      <a:pt x="799" y="1555"/>
                      <a:pt x="799" y="1555"/>
                    </a:cubicBezTo>
                    <a:cubicBezTo>
                      <a:pt x="799" y="1555"/>
                      <a:pt x="799" y="1555"/>
                      <a:pt x="799" y="1555"/>
                    </a:cubicBezTo>
                    <a:cubicBezTo>
                      <a:pt x="800" y="1555"/>
                      <a:pt x="800" y="1555"/>
                      <a:pt x="800" y="1555"/>
                    </a:cubicBezTo>
                    <a:cubicBezTo>
                      <a:pt x="800" y="1554"/>
                      <a:pt x="800" y="1554"/>
                      <a:pt x="800" y="1554"/>
                    </a:cubicBezTo>
                    <a:cubicBezTo>
                      <a:pt x="800" y="1554"/>
                      <a:pt x="800" y="1554"/>
                      <a:pt x="800" y="1554"/>
                    </a:cubicBezTo>
                    <a:cubicBezTo>
                      <a:pt x="800" y="1554"/>
                      <a:pt x="800" y="1554"/>
                      <a:pt x="800" y="1554"/>
                    </a:cubicBezTo>
                    <a:cubicBezTo>
                      <a:pt x="801" y="1555"/>
                      <a:pt x="801" y="1555"/>
                      <a:pt x="801" y="1555"/>
                    </a:cubicBezTo>
                    <a:cubicBezTo>
                      <a:pt x="801" y="1556"/>
                      <a:pt x="801" y="1556"/>
                      <a:pt x="801" y="1556"/>
                    </a:cubicBezTo>
                    <a:cubicBezTo>
                      <a:pt x="800" y="1557"/>
                      <a:pt x="800" y="1557"/>
                      <a:pt x="800" y="1557"/>
                    </a:cubicBezTo>
                    <a:cubicBezTo>
                      <a:pt x="800" y="1557"/>
                      <a:pt x="800" y="1557"/>
                      <a:pt x="800" y="1557"/>
                    </a:cubicBezTo>
                    <a:cubicBezTo>
                      <a:pt x="800" y="1558"/>
                      <a:pt x="800" y="1558"/>
                      <a:pt x="800" y="1558"/>
                    </a:cubicBezTo>
                    <a:cubicBezTo>
                      <a:pt x="801" y="1559"/>
                      <a:pt x="801" y="1559"/>
                      <a:pt x="801" y="1559"/>
                    </a:cubicBezTo>
                    <a:cubicBezTo>
                      <a:pt x="802" y="1559"/>
                      <a:pt x="802" y="1559"/>
                      <a:pt x="802" y="1559"/>
                    </a:cubicBezTo>
                    <a:cubicBezTo>
                      <a:pt x="802" y="1559"/>
                      <a:pt x="802" y="1559"/>
                      <a:pt x="802" y="1559"/>
                    </a:cubicBezTo>
                    <a:cubicBezTo>
                      <a:pt x="802" y="1559"/>
                      <a:pt x="802" y="1559"/>
                      <a:pt x="802" y="1559"/>
                    </a:cubicBezTo>
                    <a:cubicBezTo>
                      <a:pt x="802" y="1560"/>
                      <a:pt x="802" y="1560"/>
                      <a:pt x="802" y="1560"/>
                    </a:cubicBezTo>
                    <a:cubicBezTo>
                      <a:pt x="803" y="1560"/>
                      <a:pt x="803" y="1560"/>
                      <a:pt x="803" y="1560"/>
                    </a:cubicBezTo>
                    <a:cubicBezTo>
                      <a:pt x="803" y="1560"/>
                      <a:pt x="803" y="1560"/>
                      <a:pt x="803" y="1560"/>
                    </a:cubicBezTo>
                    <a:cubicBezTo>
                      <a:pt x="803" y="1561"/>
                      <a:pt x="803" y="1561"/>
                      <a:pt x="803" y="1561"/>
                    </a:cubicBezTo>
                    <a:cubicBezTo>
                      <a:pt x="806" y="1562"/>
                      <a:pt x="806" y="1562"/>
                      <a:pt x="806" y="1562"/>
                    </a:cubicBezTo>
                    <a:cubicBezTo>
                      <a:pt x="808" y="1562"/>
                      <a:pt x="808" y="1562"/>
                      <a:pt x="808" y="1562"/>
                    </a:cubicBezTo>
                    <a:cubicBezTo>
                      <a:pt x="808" y="1562"/>
                      <a:pt x="808" y="1562"/>
                      <a:pt x="808" y="1562"/>
                    </a:cubicBezTo>
                    <a:cubicBezTo>
                      <a:pt x="808" y="1562"/>
                      <a:pt x="808" y="1562"/>
                      <a:pt x="808" y="1562"/>
                    </a:cubicBezTo>
                    <a:cubicBezTo>
                      <a:pt x="808" y="1561"/>
                      <a:pt x="808" y="1561"/>
                      <a:pt x="808" y="1561"/>
                    </a:cubicBezTo>
                    <a:cubicBezTo>
                      <a:pt x="808" y="1561"/>
                      <a:pt x="808" y="1561"/>
                      <a:pt x="808" y="1561"/>
                    </a:cubicBezTo>
                    <a:cubicBezTo>
                      <a:pt x="809" y="1559"/>
                      <a:pt x="809" y="1559"/>
                      <a:pt x="809" y="1559"/>
                    </a:cubicBezTo>
                    <a:cubicBezTo>
                      <a:pt x="809" y="1559"/>
                      <a:pt x="809" y="1559"/>
                      <a:pt x="809" y="1559"/>
                    </a:cubicBezTo>
                    <a:cubicBezTo>
                      <a:pt x="809" y="1559"/>
                      <a:pt x="809" y="1559"/>
                      <a:pt x="809" y="1559"/>
                    </a:cubicBezTo>
                    <a:cubicBezTo>
                      <a:pt x="810" y="1559"/>
                      <a:pt x="810" y="1559"/>
                      <a:pt x="810" y="1559"/>
                    </a:cubicBezTo>
                    <a:cubicBezTo>
                      <a:pt x="810" y="1559"/>
                      <a:pt x="810" y="1559"/>
                      <a:pt x="810" y="1559"/>
                    </a:cubicBezTo>
                    <a:cubicBezTo>
                      <a:pt x="809" y="1561"/>
                      <a:pt x="809" y="1561"/>
                      <a:pt x="809" y="1561"/>
                    </a:cubicBezTo>
                    <a:cubicBezTo>
                      <a:pt x="809" y="1562"/>
                      <a:pt x="809" y="1562"/>
                      <a:pt x="809" y="1562"/>
                    </a:cubicBezTo>
                    <a:cubicBezTo>
                      <a:pt x="809" y="1563"/>
                      <a:pt x="809" y="1563"/>
                      <a:pt x="809" y="1563"/>
                    </a:cubicBezTo>
                    <a:cubicBezTo>
                      <a:pt x="809" y="1563"/>
                      <a:pt x="809" y="1563"/>
                      <a:pt x="809" y="1563"/>
                    </a:cubicBezTo>
                    <a:cubicBezTo>
                      <a:pt x="809" y="1563"/>
                      <a:pt x="809" y="1563"/>
                      <a:pt x="809" y="1563"/>
                    </a:cubicBezTo>
                    <a:cubicBezTo>
                      <a:pt x="810" y="1564"/>
                      <a:pt x="810" y="1564"/>
                      <a:pt x="810" y="1564"/>
                    </a:cubicBezTo>
                    <a:cubicBezTo>
                      <a:pt x="811" y="1563"/>
                      <a:pt x="811" y="1563"/>
                      <a:pt x="811" y="1563"/>
                    </a:cubicBezTo>
                    <a:cubicBezTo>
                      <a:pt x="811" y="1563"/>
                      <a:pt x="811" y="1563"/>
                      <a:pt x="811" y="1563"/>
                    </a:cubicBezTo>
                    <a:cubicBezTo>
                      <a:pt x="812" y="1563"/>
                      <a:pt x="812" y="1563"/>
                      <a:pt x="812" y="1563"/>
                    </a:cubicBezTo>
                    <a:cubicBezTo>
                      <a:pt x="812" y="1563"/>
                      <a:pt x="812" y="1563"/>
                      <a:pt x="812" y="1563"/>
                    </a:cubicBezTo>
                    <a:cubicBezTo>
                      <a:pt x="812" y="1563"/>
                      <a:pt x="812" y="1563"/>
                      <a:pt x="812" y="1563"/>
                    </a:cubicBezTo>
                    <a:cubicBezTo>
                      <a:pt x="812" y="1563"/>
                      <a:pt x="812" y="1563"/>
                      <a:pt x="812" y="1563"/>
                    </a:cubicBezTo>
                    <a:cubicBezTo>
                      <a:pt x="813" y="1563"/>
                      <a:pt x="813" y="1563"/>
                      <a:pt x="813" y="1563"/>
                    </a:cubicBezTo>
                    <a:cubicBezTo>
                      <a:pt x="813" y="1563"/>
                      <a:pt x="813" y="1563"/>
                      <a:pt x="813" y="1563"/>
                    </a:cubicBezTo>
                    <a:cubicBezTo>
                      <a:pt x="813" y="1564"/>
                      <a:pt x="813" y="1564"/>
                      <a:pt x="813" y="1564"/>
                    </a:cubicBezTo>
                    <a:cubicBezTo>
                      <a:pt x="813" y="1564"/>
                      <a:pt x="813" y="1564"/>
                      <a:pt x="813" y="1564"/>
                    </a:cubicBezTo>
                    <a:cubicBezTo>
                      <a:pt x="813" y="1565"/>
                      <a:pt x="813" y="1565"/>
                      <a:pt x="813" y="1565"/>
                    </a:cubicBezTo>
                    <a:cubicBezTo>
                      <a:pt x="812" y="1565"/>
                      <a:pt x="812" y="1565"/>
                      <a:pt x="812" y="1565"/>
                    </a:cubicBezTo>
                    <a:cubicBezTo>
                      <a:pt x="812" y="1566"/>
                      <a:pt x="812" y="1566"/>
                      <a:pt x="812" y="1566"/>
                    </a:cubicBezTo>
                    <a:cubicBezTo>
                      <a:pt x="812" y="1566"/>
                      <a:pt x="812" y="1566"/>
                      <a:pt x="812" y="1566"/>
                    </a:cubicBezTo>
                    <a:cubicBezTo>
                      <a:pt x="813" y="1567"/>
                      <a:pt x="813" y="1567"/>
                      <a:pt x="813" y="1567"/>
                    </a:cubicBezTo>
                    <a:cubicBezTo>
                      <a:pt x="814" y="1568"/>
                      <a:pt x="814" y="1568"/>
                      <a:pt x="814" y="1568"/>
                    </a:cubicBezTo>
                    <a:cubicBezTo>
                      <a:pt x="815" y="1568"/>
                      <a:pt x="815" y="1568"/>
                      <a:pt x="815" y="1568"/>
                    </a:cubicBezTo>
                    <a:cubicBezTo>
                      <a:pt x="815" y="1568"/>
                      <a:pt x="815" y="1568"/>
                      <a:pt x="815" y="1568"/>
                    </a:cubicBezTo>
                    <a:cubicBezTo>
                      <a:pt x="816" y="1569"/>
                      <a:pt x="816" y="1569"/>
                      <a:pt x="816" y="1569"/>
                    </a:cubicBezTo>
                    <a:cubicBezTo>
                      <a:pt x="817" y="1570"/>
                      <a:pt x="817" y="1570"/>
                      <a:pt x="817" y="1570"/>
                    </a:cubicBezTo>
                    <a:cubicBezTo>
                      <a:pt x="817" y="1570"/>
                      <a:pt x="817" y="1570"/>
                      <a:pt x="817" y="1570"/>
                    </a:cubicBezTo>
                    <a:cubicBezTo>
                      <a:pt x="817" y="1571"/>
                      <a:pt x="817" y="1571"/>
                      <a:pt x="817" y="1571"/>
                    </a:cubicBezTo>
                    <a:cubicBezTo>
                      <a:pt x="816" y="1571"/>
                      <a:pt x="816" y="1571"/>
                      <a:pt x="816" y="1571"/>
                    </a:cubicBezTo>
                    <a:cubicBezTo>
                      <a:pt x="816" y="1571"/>
                      <a:pt x="816" y="1571"/>
                      <a:pt x="816" y="1571"/>
                    </a:cubicBezTo>
                    <a:cubicBezTo>
                      <a:pt x="816" y="1570"/>
                      <a:pt x="816" y="1570"/>
                      <a:pt x="816" y="1570"/>
                    </a:cubicBezTo>
                    <a:cubicBezTo>
                      <a:pt x="816" y="1570"/>
                      <a:pt x="816" y="1570"/>
                      <a:pt x="816" y="1570"/>
                    </a:cubicBezTo>
                    <a:cubicBezTo>
                      <a:pt x="816" y="1570"/>
                      <a:pt x="816" y="1570"/>
                      <a:pt x="816" y="1570"/>
                    </a:cubicBezTo>
                    <a:cubicBezTo>
                      <a:pt x="815" y="1569"/>
                      <a:pt x="815" y="1569"/>
                      <a:pt x="815" y="1569"/>
                    </a:cubicBezTo>
                    <a:cubicBezTo>
                      <a:pt x="813" y="1569"/>
                      <a:pt x="813" y="1569"/>
                      <a:pt x="813" y="1569"/>
                    </a:cubicBezTo>
                    <a:cubicBezTo>
                      <a:pt x="813" y="1569"/>
                      <a:pt x="813" y="1569"/>
                      <a:pt x="813" y="1569"/>
                    </a:cubicBezTo>
                    <a:cubicBezTo>
                      <a:pt x="813" y="1569"/>
                      <a:pt x="813" y="1569"/>
                      <a:pt x="813" y="1569"/>
                    </a:cubicBezTo>
                    <a:cubicBezTo>
                      <a:pt x="814" y="1572"/>
                      <a:pt x="814" y="1572"/>
                      <a:pt x="814" y="1572"/>
                    </a:cubicBezTo>
                    <a:cubicBezTo>
                      <a:pt x="815" y="1573"/>
                      <a:pt x="815" y="1573"/>
                      <a:pt x="815" y="1573"/>
                    </a:cubicBezTo>
                    <a:cubicBezTo>
                      <a:pt x="815" y="1573"/>
                      <a:pt x="815" y="1573"/>
                      <a:pt x="815" y="1573"/>
                    </a:cubicBezTo>
                    <a:cubicBezTo>
                      <a:pt x="815" y="1574"/>
                      <a:pt x="815" y="1574"/>
                      <a:pt x="815" y="1574"/>
                    </a:cubicBezTo>
                    <a:cubicBezTo>
                      <a:pt x="815" y="1574"/>
                      <a:pt x="815" y="1574"/>
                      <a:pt x="815" y="1574"/>
                    </a:cubicBezTo>
                    <a:cubicBezTo>
                      <a:pt x="815" y="1574"/>
                      <a:pt x="815" y="1574"/>
                      <a:pt x="815" y="1574"/>
                    </a:cubicBezTo>
                    <a:cubicBezTo>
                      <a:pt x="815" y="1574"/>
                      <a:pt x="815" y="1574"/>
                      <a:pt x="815" y="1574"/>
                    </a:cubicBezTo>
                    <a:cubicBezTo>
                      <a:pt x="814" y="1573"/>
                      <a:pt x="814" y="1573"/>
                      <a:pt x="814" y="1573"/>
                    </a:cubicBezTo>
                    <a:cubicBezTo>
                      <a:pt x="813" y="1573"/>
                      <a:pt x="813" y="1573"/>
                      <a:pt x="813" y="1573"/>
                    </a:cubicBezTo>
                    <a:cubicBezTo>
                      <a:pt x="813" y="1573"/>
                      <a:pt x="813" y="1573"/>
                      <a:pt x="813" y="1573"/>
                    </a:cubicBezTo>
                    <a:cubicBezTo>
                      <a:pt x="812" y="1574"/>
                      <a:pt x="812" y="1574"/>
                      <a:pt x="812" y="1574"/>
                    </a:cubicBezTo>
                    <a:cubicBezTo>
                      <a:pt x="812" y="1574"/>
                      <a:pt x="812" y="1574"/>
                      <a:pt x="812" y="1574"/>
                    </a:cubicBezTo>
                    <a:cubicBezTo>
                      <a:pt x="811" y="1575"/>
                      <a:pt x="811" y="1575"/>
                      <a:pt x="811" y="1575"/>
                    </a:cubicBezTo>
                    <a:cubicBezTo>
                      <a:pt x="811" y="1576"/>
                      <a:pt x="811" y="1576"/>
                      <a:pt x="811" y="1576"/>
                    </a:cubicBezTo>
                    <a:cubicBezTo>
                      <a:pt x="812" y="1576"/>
                      <a:pt x="812" y="1576"/>
                      <a:pt x="812" y="1576"/>
                    </a:cubicBezTo>
                    <a:cubicBezTo>
                      <a:pt x="812" y="1577"/>
                      <a:pt x="812" y="1577"/>
                      <a:pt x="812" y="1577"/>
                    </a:cubicBezTo>
                    <a:cubicBezTo>
                      <a:pt x="811" y="1577"/>
                      <a:pt x="811" y="1577"/>
                      <a:pt x="811" y="1577"/>
                    </a:cubicBezTo>
                    <a:cubicBezTo>
                      <a:pt x="811" y="1577"/>
                      <a:pt x="811" y="1577"/>
                      <a:pt x="811" y="1577"/>
                    </a:cubicBezTo>
                    <a:cubicBezTo>
                      <a:pt x="811" y="1577"/>
                      <a:pt x="811" y="1577"/>
                      <a:pt x="811" y="1577"/>
                    </a:cubicBezTo>
                    <a:cubicBezTo>
                      <a:pt x="810" y="1577"/>
                      <a:pt x="810" y="1577"/>
                      <a:pt x="810" y="1577"/>
                    </a:cubicBezTo>
                    <a:cubicBezTo>
                      <a:pt x="810" y="1577"/>
                      <a:pt x="810" y="1577"/>
                      <a:pt x="810" y="1577"/>
                    </a:cubicBezTo>
                    <a:cubicBezTo>
                      <a:pt x="810" y="1578"/>
                      <a:pt x="810" y="1578"/>
                      <a:pt x="810" y="1578"/>
                    </a:cubicBezTo>
                    <a:cubicBezTo>
                      <a:pt x="810" y="1580"/>
                      <a:pt x="810" y="1580"/>
                      <a:pt x="810" y="1580"/>
                    </a:cubicBezTo>
                    <a:cubicBezTo>
                      <a:pt x="811" y="1581"/>
                      <a:pt x="811" y="1581"/>
                      <a:pt x="811" y="1581"/>
                    </a:cubicBezTo>
                    <a:cubicBezTo>
                      <a:pt x="812" y="1582"/>
                      <a:pt x="812" y="1582"/>
                      <a:pt x="812" y="1582"/>
                    </a:cubicBezTo>
                    <a:cubicBezTo>
                      <a:pt x="813" y="1583"/>
                      <a:pt x="813" y="1583"/>
                      <a:pt x="813" y="1583"/>
                    </a:cubicBezTo>
                    <a:cubicBezTo>
                      <a:pt x="813" y="1583"/>
                      <a:pt x="813" y="1583"/>
                      <a:pt x="813" y="1583"/>
                    </a:cubicBezTo>
                    <a:cubicBezTo>
                      <a:pt x="813" y="1582"/>
                      <a:pt x="813" y="1582"/>
                      <a:pt x="813" y="1582"/>
                    </a:cubicBezTo>
                    <a:cubicBezTo>
                      <a:pt x="814" y="1582"/>
                      <a:pt x="814" y="1582"/>
                      <a:pt x="814" y="1582"/>
                    </a:cubicBezTo>
                    <a:cubicBezTo>
                      <a:pt x="814" y="1581"/>
                      <a:pt x="814" y="1581"/>
                      <a:pt x="814" y="1581"/>
                    </a:cubicBezTo>
                    <a:cubicBezTo>
                      <a:pt x="815" y="1581"/>
                      <a:pt x="815" y="1581"/>
                      <a:pt x="815" y="1581"/>
                    </a:cubicBezTo>
                    <a:cubicBezTo>
                      <a:pt x="816" y="1582"/>
                      <a:pt x="816" y="1582"/>
                      <a:pt x="816" y="1582"/>
                    </a:cubicBezTo>
                    <a:cubicBezTo>
                      <a:pt x="817" y="1584"/>
                      <a:pt x="817" y="1584"/>
                      <a:pt x="817" y="1584"/>
                    </a:cubicBezTo>
                    <a:cubicBezTo>
                      <a:pt x="818" y="1585"/>
                      <a:pt x="818" y="1585"/>
                      <a:pt x="818" y="1585"/>
                    </a:cubicBezTo>
                    <a:cubicBezTo>
                      <a:pt x="818" y="1586"/>
                      <a:pt x="818" y="1586"/>
                      <a:pt x="818" y="1586"/>
                    </a:cubicBezTo>
                    <a:cubicBezTo>
                      <a:pt x="818" y="1586"/>
                      <a:pt x="818" y="1586"/>
                      <a:pt x="818" y="1586"/>
                    </a:cubicBezTo>
                    <a:cubicBezTo>
                      <a:pt x="819" y="1587"/>
                      <a:pt x="819" y="1587"/>
                      <a:pt x="819" y="1587"/>
                    </a:cubicBezTo>
                    <a:cubicBezTo>
                      <a:pt x="819" y="1587"/>
                      <a:pt x="819" y="1587"/>
                      <a:pt x="819" y="1587"/>
                    </a:cubicBezTo>
                    <a:cubicBezTo>
                      <a:pt x="820" y="1586"/>
                      <a:pt x="820" y="1586"/>
                      <a:pt x="820" y="1586"/>
                    </a:cubicBezTo>
                    <a:cubicBezTo>
                      <a:pt x="820" y="1586"/>
                      <a:pt x="820" y="1586"/>
                      <a:pt x="820" y="1586"/>
                    </a:cubicBezTo>
                    <a:cubicBezTo>
                      <a:pt x="820" y="1586"/>
                      <a:pt x="820" y="1586"/>
                      <a:pt x="820" y="1586"/>
                    </a:cubicBezTo>
                    <a:cubicBezTo>
                      <a:pt x="819" y="1585"/>
                      <a:pt x="819" y="1585"/>
                      <a:pt x="819" y="1585"/>
                    </a:cubicBezTo>
                    <a:cubicBezTo>
                      <a:pt x="820" y="1584"/>
                      <a:pt x="820" y="1584"/>
                      <a:pt x="820" y="1584"/>
                    </a:cubicBezTo>
                    <a:cubicBezTo>
                      <a:pt x="821" y="1584"/>
                      <a:pt x="821" y="1584"/>
                      <a:pt x="821" y="1584"/>
                    </a:cubicBezTo>
                    <a:cubicBezTo>
                      <a:pt x="821" y="1584"/>
                      <a:pt x="821" y="1584"/>
                      <a:pt x="821" y="1584"/>
                    </a:cubicBezTo>
                    <a:cubicBezTo>
                      <a:pt x="822" y="1584"/>
                      <a:pt x="822" y="1584"/>
                      <a:pt x="822" y="1584"/>
                    </a:cubicBezTo>
                    <a:cubicBezTo>
                      <a:pt x="822" y="1584"/>
                      <a:pt x="822" y="1584"/>
                      <a:pt x="822" y="1584"/>
                    </a:cubicBezTo>
                    <a:cubicBezTo>
                      <a:pt x="822" y="1583"/>
                      <a:pt x="822" y="1583"/>
                      <a:pt x="822" y="1583"/>
                    </a:cubicBezTo>
                    <a:cubicBezTo>
                      <a:pt x="822" y="1583"/>
                      <a:pt x="822" y="1583"/>
                      <a:pt x="822" y="1583"/>
                    </a:cubicBezTo>
                    <a:cubicBezTo>
                      <a:pt x="820" y="1580"/>
                      <a:pt x="820" y="1580"/>
                      <a:pt x="820" y="1580"/>
                    </a:cubicBezTo>
                    <a:cubicBezTo>
                      <a:pt x="821" y="1578"/>
                      <a:pt x="821" y="1578"/>
                      <a:pt x="821" y="1578"/>
                    </a:cubicBezTo>
                    <a:cubicBezTo>
                      <a:pt x="821" y="1577"/>
                      <a:pt x="821" y="1577"/>
                      <a:pt x="821" y="1577"/>
                    </a:cubicBezTo>
                    <a:cubicBezTo>
                      <a:pt x="821" y="1577"/>
                      <a:pt x="821" y="1577"/>
                      <a:pt x="821" y="1577"/>
                    </a:cubicBezTo>
                    <a:cubicBezTo>
                      <a:pt x="822" y="1577"/>
                      <a:pt x="822" y="1577"/>
                      <a:pt x="822" y="1577"/>
                    </a:cubicBezTo>
                    <a:cubicBezTo>
                      <a:pt x="822" y="1576"/>
                      <a:pt x="822" y="1576"/>
                      <a:pt x="822" y="1576"/>
                    </a:cubicBezTo>
                    <a:cubicBezTo>
                      <a:pt x="822" y="1575"/>
                      <a:pt x="822" y="1575"/>
                      <a:pt x="822" y="1575"/>
                    </a:cubicBezTo>
                    <a:cubicBezTo>
                      <a:pt x="822" y="1575"/>
                      <a:pt x="822" y="1575"/>
                      <a:pt x="822" y="1575"/>
                    </a:cubicBezTo>
                    <a:cubicBezTo>
                      <a:pt x="823" y="1575"/>
                      <a:pt x="823" y="1575"/>
                      <a:pt x="823" y="1575"/>
                    </a:cubicBezTo>
                    <a:cubicBezTo>
                      <a:pt x="823" y="1575"/>
                      <a:pt x="823" y="1575"/>
                      <a:pt x="823" y="1575"/>
                    </a:cubicBezTo>
                    <a:cubicBezTo>
                      <a:pt x="823" y="1575"/>
                      <a:pt x="823" y="1575"/>
                      <a:pt x="823" y="1575"/>
                    </a:cubicBezTo>
                    <a:cubicBezTo>
                      <a:pt x="823" y="1577"/>
                      <a:pt x="823" y="1577"/>
                      <a:pt x="823" y="1577"/>
                    </a:cubicBezTo>
                    <a:cubicBezTo>
                      <a:pt x="823" y="1578"/>
                      <a:pt x="823" y="1578"/>
                      <a:pt x="823" y="1578"/>
                    </a:cubicBezTo>
                    <a:cubicBezTo>
                      <a:pt x="822" y="1578"/>
                      <a:pt x="822" y="1578"/>
                      <a:pt x="822" y="1578"/>
                    </a:cubicBezTo>
                    <a:cubicBezTo>
                      <a:pt x="822" y="1580"/>
                      <a:pt x="822" y="1580"/>
                      <a:pt x="822" y="1580"/>
                    </a:cubicBezTo>
                    <a:cubicBezTo>
                      <a:pt x="823" y="1582"/>
                      <a:pt x="823" y="1582"/>
                      <a:pt x="823" y="1582"/>
                    </a:cubicBezTo>
                    <a:cubicBezTo>
                      <a:pt x="823" y="1584"/>
                      <a:pt x="823" y="1584"/>
                      <a:pt x="823" y="1584"/>
                    </a:cubicBezTo>
                    <a:cubicBezTo>
                      <a:pt x="824" y="1586"/>
                      <a:pt x="824" y="1586"/>
                      <a:pt x="824" y="1586"/>
                    </a:cubicBezTo>
                    <a:cubicBezTo>
                      <a:pt x="823" y="1586"/>
                      <a:pt x="823" y="1586"/>
                      <a:pt x="823" y="1586"/>
                    </a:cubicBezTo>
                    <a:cubicBezTo>
                      <a:pt x="823" y="1587"/>
                      <a:pt x="823" y="1587"/>
                      <a:pt x="823" y="1587"/>
                    </a:cubicBezTo>
                    <a:cubicBezTo>
                      <a:pt x="823" y="1587"/>
                      <a:pt x="823" y="1587"/>
                      <a:pt x="823" y="1587"/>
                    </a:cubicBezTo>
                    <a:cubicBezTo>
                      <a:pt x="823" y="1588"/>
                      <a:pt x="823" y="1588"/>
                      <a:pt x="823" y="1588"/>
                    </a:cubicBezTo>
                    <a:cubicBezTo>
                      <a:pt x="823" y="1588"/>
                      <a:pt x="823" y="1588"/>
                      <a:pt x="823" y="1588"/>
                    </a:cubicBezTo>
                    <a:cubicBezTo>
                      <a:pt x="823" y="1589"/>
                      <a:pt x="823" y="1589"/>
                      <a:pt x="823" y="1589"/>
                    </a:cubicBezTo>
                    <a:cubicBezTo>
                      <a:pt x="823" y="1589"/>
                      <a:pt x="823" y="1589"/>
                      <a:pt x="823" y="1589"/>
                    </a:cubicBezTo>
                    <a:cubicBezTo>
                      <a:pt x="823" y="1589"/>
                      <a:pt x="823" y="1589"/>
                      <a:pt x="823" y="1589"/>
                    </a:cubicBezTo>
                    <a:cubicBezTo>
                      <a:pt x="822" y="1589"/>
                      <a:pt x="822" y="1589"/>
                      <a:pt x="822" y="1589"/>
                    </a:cubicBezTo>
                    <a:cubicBezTo>
                      <a:pt x="822" y="1589"/>
                      <a:pt x="822" y="1589"/>
                      <a:pt x="822" y="1589"/>
                    </a:cubicBezTo>
                    <a:cubicBezTo>
                      <a:pt x="822" y="1589"/>
                      <a:pt x="822" y="1589"/>
                      <a:pt x="822" y="1589"/>
                    </a:cubicBezTo>
                    <a:cubicBezTo>
                      <a:pt x="821" y="1589"/>
                      <a:pt x="821" y="1589"/>
                      <a:pt x="821" y="1589"/>
                    </a:cubicBezTo>
                    <a:cubicBezTo>
                      <a:pt x="821" y="1589"/>
                      <a:pt x="821" y="1589"/>
                      <a:pt x="821" y="1589"/>
                    </a:cubicBezTo>
                    <a:cubicBezTo>
                      <a:pt x="822" y="1589"/>
                      <a:pt x="822" y="1589"/>
                      <a:pt x="822" y="1589"/>
                    </a:cubicBezTo>
                    <a:cubicBezTo>
                      <a:pt x="822" y="1590"/>
                      <a:pt x="822" y="1590"/>
                      <a:pt x="822" y="1590"/>
                    </a:cubicBezTo>
                    <a:cubicBezTo>
                      <a:pt x="823" y="1590"/>
                      <a:pt x="823" y="1590"/>
                      <a:pt x="823" y="1590"/>
                    </a:cubicBezTo>
                    <a:cubicBezTo>
                      <a:pt x="823" y="1590"/>
                      <a:pt x="823" y="1590"/>
                      <a:pt x="823" y="1590"/>
                    </a:cubicBezTo>
                    <a:cubicBezTo>
                      <a:pt x="823" y="1591"/>
                      <a:pt x="823" y="1591"/>
                      <a:pt x="823" y="1591"/>
                    </a:cubicBezTo>
                    <a:cubicBezTo>
                      <a:pt x="824" y="1592"/>
                      <a:pt x="824" y="1592"/>
                      <a:pt x="824" y="1592"/>
                    </a:cubicBezTo>
                    <a:cubicBezTo>
                      <a:pt x="824" y="1592"/>
                      <a:pt x="824" y="1592"/>
                      <a:pt x="824" y="1592"/>
                    </a:cubicBezTo>
                    <a:cubicBezTo>
                      <a:pt x="824" y="1593"/>
                      <a:pt x="824" y="1593"/>
                      <a:pt x="824" y="1593"/>
                    </a:cubicBezTo>
                    <a:cubicBezTo>
                      <a:pt x="825" y="1594"/>
                      <a:pt x="825" y="1594"/>
                      <a:pt x="825" y="1594"/>
                    </a:cubicBezTo>
                    <a:cubicBezTo>
                      <a:pt x="825" y="1594"/>
                      <a:pt x="825" y="1594"/>
                      <a:pt x="825" y="1594"/>
                    </a:cubicBezTo>
                    <a:cubicBezTo>
                      <a:pt x="826" y="1594"/>
                      <a:pt x="826" y="1594"/>
                      <a:pt x="826" y="1594"/>
                    </a:cubicBezTo>
                    <a:cubicBezTo>
                      <a:pt x="827" y="1594"/>
                      <a:pt x="827" y="1594"/>
                      <a:pt x="827" y="1594"/>
                    </a:cubicBezTo>
                    <a:cubicBezTo>
                      <a:pt x="827" y="1594"/>
                      <a:pt x="827" y="1594"/>
                      <a:pt x="827" y="1594"/>
                    </a:cubicBezTo>
                    <a:cubicBezTo>
                      <a:pt x="828" y="1594"/>
                      <a:pt x="828" y="1594"/>
                      <a:pt x="828" y="1594"/>
                    </a:cubicBezTo>
                    <a:cubicBezTo>
                      <a:pt x="829" y="1595"/>
                      <a:pt x="829" y="1595"/>
                      <a:pt x="829" y="1595"/>
                    </a:cubicBezTo>
                    <a:cubicBezTo>
                      <a:pt x="829" y="1593"/>
                      <a:pt x="829" y="1593"/>
                      <a:pt x="829" y="1593"/>
                    </a:cubicBezTo>
                    <a:cubicBezTo>
                      <a:pt x="829" y="1592"/>
                      <a:pt x="829" y="1592"/>
                      <a:pt x="829" y="1592"/>
                    </a:cubicBezTo>
                    <a:cubicBezTo>
                      <a:pt x="828" y="1591"/>
                      <a:pt x="828" y="1591"/>
                      <a:pt x="828" y="1591"/>
                    </a:cubicBezTo>
                    <a:cubicBezTo>
                      <a:pt x="828" y="1591"/>
                      <a:pt x="828" y="1591"/>
                      <a:pt x="828" y="1591"/>
                    </a:cubicBezTo>
                    <a:cubicBezTo>
                      <a:pt x="828" y="1591"/>
                      <a:pt x="828" y="1591"/>
                      <a:pt x="828" y="1591"/>
                    </a:cubicBezTo>
                    <a:cubicBezTo>
                      <a:pt x="829" y="1591"/>
                      <a:pt x="829" y="1591"/>
                      <a:pt x="829" y="1591"/>
                    </a:cubicBezTo>
                    <a:cubicBezTo>
                      <a:pt x="829" y="1590"/>
                      <a:pt x="829" y="1590"/>
                      <a:pt x="829" y="1590"/>
                    </a:cubicBezTo>
                    <a:cubicBezTo>
                      <a:pt x="830" y="1589"/>
                      <a:pt x="830" y="1589"/>
                      <a:pt x="830" y="1589"/>
                    </a:cubicBezTo>
                    <a:cubicBezTo>
                      <a:pt x="829" y="1589"/>
                      <a:pt x="829" y="1589"/>
                      <a:pt x="829" y="1589"/>
                    </a:cubicBezTo>
                    <a:cubicBezTo>
                      <a:pt x="829" y="1588"/>
                      <a:pt x="829" y="1588"/>
                      <a:pt x="829" y="1588"/>
                    </a:cubicBezTo>
                    <a:cubicBezTo>
                      <a:pt x="829" y="1587"/>
                      <a:pt x="829" y="1587"/>
                      <a:pt x="829" y="1587"/>
                    </a:cubicBezTo>
                    <a:cubicBezTo>
                      <a:pt x="829" y="1585"/>
                      <a:pt x="829" y="1585"/>
                      <a:pt x="829" y="1585"/>
                    </a:cubicBezTo>
                    <a:cubicBezTo>
                      <a:pt x="829" y="1585"/>
                      <a:pt x="829" y="1585"/>
                      <a:pt x="829" y="1585"/>
                    </a:cubicBezTo>
                    <a:cubicBezTo>
                      <a:pt x="829" y="1584"/>
                      <a:pt x="829" y="1584"/>
                      <a:pt x="829" y="1584"/>
                    </a:cubicBezTo>
                    <a:cubicBezTo>
                      <a:pt x="828" y="1584"/>
                      <a:pt x="828" y="1584"/>
                      <a:pt x="828" y="1584"/>
                    </a:cubicBezTo>
                    <a:cubicBezTo>
                      <a:pt x="828" y="1584"/>
                      <a:pt x="828" y="1584"/>
                      <a:pt x="828" y="1584"/>
                    </a:cubicBezTo>
                    <a:cubicBezTo>
                      <a:pt x="827" y="1583"/>
                      <a:pt x="827" y="1583"/>
                      <a:pt x="827" y="1583"/>
                    </a:cubicBezTo>
                    <a:cubicBezTo>
                      <a:pt x="828" y="1583"/>
                      <a:pt x="828" y="1583"/>
                      <a:pt x="828" y="1583"/>
                    </a:cubicBezTo>
                    <a:cubicBezTo>
                      <a:pt x="829" y="1582"/>
                      <a:pt x="829" y="1582"/>
                      <a:pt x="829" y="1582"/>
                    </a:cubicBezTo>
                    <a:cubicBezTo>
                      <a:pt x="829" y="1582"/>
                      <a:pt x="829" y="1582"/>
                      <a:pt x="829" y="1582"/>
                    </a:cubicBezTo>
                    <a:cubicBezTo>
                      <a:pt x="830" y="1582"/>
                      <a:pt x="830" y="1582"/>
                      <a:pt x="830" y="1582"/>
                    </a:cubicBezTo>
                    <a:cubicBezTo>
                      <a:pt x="830" y="1582"/>
                      <a:pt x="830" y="1582"/>
                      <a:pt x="830" y="1582"/>
                    </a:cubicBezTo>
                    <a:cubicBezTo>
                      <a:pt x="830" y="1583"/>
                      <a:pt x="830" y="1583"/>
                      <a:pt x="830" y="1583"/>
                    </a:cubicBezTo>
                    <a:cubicBezTo>
                      <a:pt x="830" y="1583"/>
                      <a:pt x="830" y="1583"/>
                      <a:pt x="830" y="1583"/>
                    </a:cubicBezTo>
                    <a:cubicBezTo>
                      <a:pt x="830" y="1583"/>
                      <a:pt x="830" y="1583"/>
                      <a:pt x="830" y="1583"/>
                    </a:cubicBezTo>
                    <a:cubicBezTo>
                      <a:pt x="830" y="1584"/>
                      <a:pt x="830" y="1584"/>
                      <a:pt x="830" y="1584"/>
                    </a:cubicBezTo>
                    <a:cubicBezTo>
                      <a:pt x="830" y="1585"/>
                      <a:pt x="830" y="1585"/>
                      <a:pt x="830" y="1585"/>
                    </a:cubicBezTo>
                    <a:cubicBezTo>
                      <a:pt x="830" y="1585"/>
                      <a:pt x="830" y="1585"/>
                      <a:pt x="830" y="1585"/>
                    </a:cubicBezTo>
                    <a:cubicBezTo>
                      <a:pt x="830" y="1584"/>
                      <a:pt x="830" y="1584"/>
                      <a:pt x="830" y="1584"/>
                    </a:cubicBezTo>
                    <a:cubicBezTo>
                      <a:pt x="831" y="1584"/>
                      <a:pt x="831" y="1584"/>
                      <a:pt x="831" y="1584"/>
                    </a:cubicBezTo>
                    <a:cubicBezTo>
                      <a:pt x="831" y="1585"/>
                      <a:pt x="831" y="1585"/>
                      <a:pt x="831" y="1585"/>
                    </a:cubicBezTo>
                    <a:cubicBezTo>
                      <a:pt x="831" y="1585"/>
                      <a:pt x="831" y="1585"/>
                      <a:pt x="831" y="1585"/>
                    </a:cubicBezTo>
                    <a:cubicBezTo>
                      <a:pt x="830" y="1586"/>
                      <a:pt x="830" y="1586"/>
                      <a:pt x="830" y="1586"/>
                    </a:cubicBezTo>
                    <a:cubicBezTo>
                      <a:pt x="830" y="1587"/>
                      <a:pt x="830" y="1587"/>
                      <a:pt x="830" y="1587"/>
                    </a:cubicBezTo>
                    <a:cubicBezTo>
                      <a:pt x="830" y="1587"/>
                      <a:pt x="830" y="1587"/>
                      <a:pt x="830" y="1587"/>
                    </a:cubicBezTo>
                    <a:cubicBezTo>
                      <a:pt x="831" y="1587"/>
                      <a:pt x="831" y="1587"/>
                      <a:pt x="831" y="1587"/>
                    </a:cubicBezTo>
                    <a:cubicBezTo>
                      <a:pt x="831" y="1588"/>
                      <a:pt x="831" y="1588"/>
                      <a:pt x="831" y="1588"/>
                    </a:cubicBezTo>
                    <a:cubicBezTo>
                      <a:pt x="831" y="1589"/>
                      <a:pt x="831" y="1589"/>
                      <a:pt x="831" y="1589"/>
                    </a:cubicBezTo>
                    <a:cubicBezTo>
                      <a:pt x="831" y="1589"/>
                      <a:pt x="831" y="1589"/>
                      <a:pt x="831" y="1589"/>
                    </a:cubicBezTo>
                    <a:cubicBezTo>
                      <a:pt x="831" y="1589"/>
                      <a:pt x="831" y="1589"/>
                      <a:pt x="831" y="1589"/>
                    </a:cubicBezTo>
                    <a:cubicBezTo>
                      <a:pt x="831" y="1590"/>
                      <a:pt x="831" y="1590"/>
                      <a:pt x="831" y="1590"/>
                    </a:cubicBezTo>
                    <a:cubicBezTo>
                      <a:pt x="832" y="1590"/>
                      <a:pt x="832" y="1590"/>
                      <a:pt x="832" y="1590"/>
                    </a:cubicBezTo>
                    <a:cubicBezTo>
                      <a:pt x="832" y="1590"/>
                      <a:pt x="832" y="1590"/>
                      <a:pt x="832" y="1590"/>
                    </a:cubicBezTo>
                    <a:cubicBezTo>
                      <a:pt x="833" y="1590"/>
                      <a:pt x="833" y="1590"/>
                      <a:pt x="833" y="1590"/>
                    </a:cubicBezTo>
                    <a:cubicBezTo>
                      <a:pt x="833" y="1591"/>
                      <a:pt x="833" y="1591"/>
                      <a:pt x="833" y="1591"/>
                    </a:cubicBezTo>
                    <a:cubicBezTo>
                      <a:pt x="832" y="1592"/>
                      <a:pt x="832" y="1592"/>
                      <a:pt x="832" y="1592"/>
                    </a:cubicBezTo>
                    <a:cubicBezTo>
                      <a:pt x="832" y="1592"/>
                      <a:pt x="832" y="1592"/>
                      <a:pt x="832" y="1592"/>
                    </a:cubicBezTo>
                    <a:cubicBezTo>
                      <a:pt x="831" y="1592"/>
                      <a:pt x="831" y="1592"/>
                      <a:pt x="831" y="1592"/>
                    </a:cubicBezTo>
                    <a:cubicBezTo>
                      <a:pt x="830" y="1593"/>
                      <a:pt x="830" y="1593"/>
                      <a:pt x="830" y="1593"/>
                    </a:cubicBezTo>
                    <a:cubicBezTo>
                      <a:pt x="830" y="1593"/>
                      <a:pt x="830" y="1593"/>
                      <a:pt x="830" y="1593"/>
                    </a:cubicBezTo>
                    <a:cubicBezTo>
                      <a:pt x="831" y="1595"/>
                      <a:pt x="831" y="1595"/>
                      <a:pt x="831" y="1595"/>
                    </a:cubicBezTo>
                    <a:cubicBezTo>
                      <a:pt x="831" y="1595"/>
                      <a:pt x="831" y="1595"/>
                      <a:pt x="831" y="1595"/>
                    </a:cubicBezTo>
                    <a:cubicBezTo>
                      <a:pt x="831" y="1595"/>
                      <a:pt x="831" y="1595"/>
                      <a:pt x="831" y="1595"/>
                    </a:cubicBezTo>
                    <a:cubicBezTo>
                      <a:pt x="832" y="1596"/>
                      <a:pt x="832" y="1596"/>
                      <a:pt x="832" y="1596"/>
                    </a:cubicBezTo>
                    <a:cubicBezTo>
                      <a:pt x="833" y="1596"/>
                      <a:pt x="833" y="1596"/>
                      <a:pt x="833" y="1596"/>
                    </a:cubicBezTo>
                    <a:cubicBezTo>
                      <a:pt x="833" y="1596"/>
                      <a:pt x="833" y="1596"/>
                      <a:pt x="833" y="1596"/>
                    </a:cubicBezTo>
                    <a:cubicBezTo>
                      <a:pt x="833" y="1596"/>
                      <a:pt x="833" y="1596"/>
                      <a:pt x="833" y="1596"/>
                    </a:cubicBezTo>
                    <a:cubicBezTo>
                      <a:pt x="833" y="1597"/>
                      <a:pt x="833" y="1597"/>
                      <a:pt x="833" y="1597"/>
                    </a:cubicBezTo>
                    <a:cubicBezTo>
                      <a:pt x="834" y="1597"/>
                      <a:pt x="834" y="1597"/>
                      <a:pt x="834" y="1597"/>
                    </a:cubicBezTo>
                    <a:cubicBezTo>
                      <a:pt x="834" y="1597"/>
                      <a:pt x="834" y="1597"/>
                      <a:pt x="834" y="1597"/>
                    </a:cubicBezTo>
                    <a:cubicBezTo>
                      <a:pt x="834" y="1597"/>
                      <a:pt x="834" y="1597"/>
                      <a:pt x="834" y="1597"/>
                    </a:cubicBezTo>
                    <a:cubicBezTo>
                      <a:pt x="835" y="1597"/>
                      <a:pt x="835" y="1597"/>
                      <a:pt x="835" y="1597"/>
                    </a:cubicBezTo>
                    <a:cubicBezTo>
                      <a:pt x="835" y="1598"/>
                      <a:pt x="835" y="1598"/>
                      <a:pt x="835" y="1598"/>
                    </a:cubicBezTo>
                    <a:cubicBezTo>
                      <a:pt x="835" y="1598"/>
                      <a:pt x="835" y="1598"/>
                      <a:pt x="835" y="1598"/>
                    </a:cubicBezTo>
                    <a:cubicBezTo>
                      <a:pt x="836" y="1598"/>
                      <a:pt x="836" y="1598"/>
                      <a:pt x="836" y="1598"/>
                    </a:cubicBezTo>
                    <a:cubicBezTo>
                      <a:pt x="836" y="1598"/>
                      <a:pt x="836" y="1598"/>
                      <a:pt x="836" y="1598"/>
                    </a:cubicBezTo>
                    <a:cubicBezTo>
                      <a:pt x="836" y="1598"/>
                      <a:pt x="836" y="1598"/>
                      <a:pt x="836" y="1598"/>
                    </a:cubicBezTo>
                    <a:cubicBezTo>
                      <a:pt x="836" y="1598"/>
                      <a:pt x="836" y="1598"/>
                      <a:pt x="836" y="1598"/>
                    </a:cubicBezTo>
                    <a:cubicBezTo>
                      <a:pt x="837" y="1598"/>
                      <a:pt x="837" y="1598"/>
                      <a:pt x="837" y="1598"/>
                    </a:cubicBezTo>
                    <a:cubicBezTo>
                      <a:pt x="837" y="1598"/>
                      <a:pt x="837" y="1598"/>
                      <a:pt x="837" y="1598"/>
                    </a:cubicBezTo>
                    <a:cubicBezTo>
                      <a:pt x="837" y="1598"/>
                      <a:pt x="837" y="1598"/>
                      <a:pt x="837" y="1598"/>
                    </a:cubicBezTo>
                    <a:cubicBezTo>
                      <a:pt x="837" y="1598"/>
                      <a:pt x="837" y="1598"/>
                      <a:pt x="837" y="1598"/>
                    </a:cubicBezTo>
                    <a:cubicBezTo>
                      <a:pt x="838" y="1598"/>
                      <a:pt x="838" y="1598"/>
                      <a:pt x="838" y="1598"/>
                    </a:cubicBezTo>
                    <a:cubicBezTo>
                      <a:pt x="838" y="1598"/>
                      <a:pt x="838" y="1598"/>
                      <a:pt x="838" y="1598"/>
                    </a:cubicBezTo>
                    <a:cubicBezTo>
                      <a:pt x="838" y="1598"/>
                      <a:pt x="838" y="1598"/>
                      <a:pt x="838" y="1598"/>
                    </a:cubicBezTo>
                    <a:cubicBezTo>
                      <a:pt x="838" y="1597"/>
                      <a:pt x="838" y="1597"/>
                      <a:pt x="838" y="1597"/>
                    </a:cubicBezTo>
                    <a:cubicBezTo>
                      <a:pt x="838" y="1597"/>
                      <a:pt x="838" y="1597"/>
                      <a:pt x="838" y="1597"/>
                    </a:cubicBezTo>
                    <a:cubicBezTo>
                      <a:pt x="838" y="1597"/>
                      <a:pt x="838" y="1597"/>
                      <a:pt x="838" y="1597"/>
                    </a:cubicBezTo>
                    <a:cubicBezTo>
                      <a:pt x="838" y="1597"/>
                      <a:pt x="838" y="1597"/>
                      <a:pt x="838" y="1597"/>
                    </a:cubicBezTo>
                    <a:cubicBezTo>
                      <a:pt x="839" y="1597"/>
                      <a:pt x="839" y="1597"/>
                      <a:pt x="839" y="1597"/>
                    </a:cubicBezTo>
                    <a:cubicBezTo>
                      <a:pt x="839" y="1598"/>
                      <a:pt x="839" y="1598"/>
                      <a:pt x="839" y="1598"/>
                    </a:cubicBezTo>
                    <a:cubicBezTo>
                      <a:pt x="839" y="1598"/>
                      <a:pt x="839" y="1598"/>
                      <a:pt x="839" y="1598"/>
                    </a:cubicBezTo>
                    <a:cubicBezTo>
                      <a:pt x="839" y="1598"/>
                      <a:pt x="839" y="1598"/>
                      <a:pt x="839" y="1598"/>
                    </a:cubicBezTo>
                    <a:cubicBezTo>
                      <a:pt x="840" y="1599"/>
                      <a:pt x="840" y="1599"/>
                      <a:pt x="840" y="1599"/>
                    </a:cubicBezTo>
                    <a:cubicBezTo>
                      <a:pt x="840" y="1599"/>
                      <a:pt x="840" y="1599"/>
                      <a:pt x="840" y="1599"/>
                    </a:cubicBezTo>
                    <a:cubicBezTo>
                      <a:pt x="840" y="1599"/>
                      <a:pt x="840" y="1599"/>
                      <a:pt x="840" y="1599"/>
                    </a:cubicBezTo>
                    <a:cubicBezTo>
                      <a:pt x="841" y="1598"/>
                      <a:pt x="841" y="1598"/>
                      <a:pt x="841" y="1598"/>
                    </a:cubicBezTo>
                    <a:cubicBezTo>
                      <a:pt x="842" y="1597"/>
                      <a:pt x="842" y="1597"/>
                      <a:pt x="842" y="1597"/>
                    </a:cubicBezTo>
                    <a:cubicBezTo>
                      <a:pt x="842" y="1597"/>
                      <a:pt x="842" y="1597"/>
                      <a:pt x="842" y="1597"/>
                    </a:cubicBezTo>
                    <a:cubicBezTo>
                      <a:pt x="842" y="1596"/>
                      <a:pt x="842" y="1596"/>
                      <a:pt x="842" y="1596"/>
                    </a:cubicBezTo>
                    <a:cubicBezTo>
                      <a:pt x="842" y="1596"/>
                      <a:pt x="842" y="1596"/>
                      <a:pt x="842" y="1596"/>
                    </a:cubicBezTo>
                    <a:cubicBezTo>
                      <a:pt x="842" y="1595"/>
                      <a:pt x="842" y="1595"/>
                      <a:pt x="842" y="1595"/>
                    </a:cubicBezTo>
                    <a:cubicBezTo>
                      <a:pt x="841" y="1595"/>
                      <a:pt x="841" y="1595"/>
                      <a:pt x="841" y="1595"/>
                    </a:cubicBezTo>
                    <a:cubicBezTo>
                      <a:pt x="841" y="1594"/>
                      <a:pt x="841" y="1594"/>
                      <a:pt x="841" y="1594"/>
                    </a:cubicBezTo>
                    <a:cubicBezTo>
                      <a:pt x="841" y="1594"/>
                      <a:pt x="841" y="1594"/>
                      <a:pt x="841" y="1594"/>
                    </a:cubicBezTo>
                    <a:cubicBezTo>
                      <a:pt x="841" y="1594"/>
                      <a:pt x="841" y="1594"/>
                      <a:pt x="841" y="1594"/>
                    </a:cubicBezTo>
                    <a:cubicBezTo>
                      <a:pt x="842" y="1593"/>
                      <a:pt x="842" y="1593"/>
                      <a:pt x="842" y="1593"/>
                    </a:cubicBezTo>
                    <a:cubicBezTo>
                      <a:pt x="843" y="1594"/>
                      <a:pt x="843" y="1594"/>
                      <a:pt x="843" y="1594"/>
                    </a:cubicBezTo>
                    <a:cubicBezTo>
                      <a:pt x="843" y="1594"/>
                      <a:pt x="843" y="1594"/>
                      <a:pt x="843" y="1594"/>
                    </a:cubicBezTo>
                    <a:cubicBezTo>
                      <a:pt x="843" y="1596"/>
                      <a:pt x="843" y="1596"/>
                      <a:pt x="843" y="1596"/>
                    </a:cubicBezTo>
                    <a:cubicBezTo>
                      <a:pt x="843" y="1597"/>
                      <a:pt x="843" y="1597"/>
                      <a:pt x="843" y="1597"/>
                    </a:cubicBezTo>
                    <a:cubicBezTo>
                      <a:pt x="842" y="1598"/>
                      <a:pt x="842" y="1598"/>
                      <a:pt x="842" y="1598"/>
                    </a:cubicBezTo>
                    <a:cubicBezTo>
                      <a:pt x="842" y="1598"/>
                      <a:pt x="842" y="1598"/>
                      <a:pt x="842" y="1598"/>
                    </a:cubicBezTo>
                    <a:cubicBezTo>
                      <a:pt x="842" y="1598"/>
                      <a:pt x="842" y="1598"/>
                      <a:pt x="842" y="1598"/>
                    </a:cubicBezTo>
                    <a:cubicBezTo>
                      <a:pt x="843" y="1599"/>
                      <a:pt x="843" y="1599"/>
                      <a:pt x="843" y="1599"/>
                    </a:cubicBezTo>
                    <a:cubicBezTo>
                      <a:pt x="844" y="1599"/>
                      <a:pt x="844" y="1599"/>
                      <a:pt x="844" y="1599"/>
                    </a:cubicBezTo>
                    <a:cubicBezTo>
                      <a:pt x="844" y="1599"/>
                      <a:pt x="844" y="1599"/>
                      <a:pt x="844" y="1599"/>
                    </a:cubicBezTo>
                    <a:cubicBezTo>
                      <a:pt x="845" y="1599"/>
                      <a:pt x="845" y="1599"/>
                      <a:pt x="845" y="1599"/>
                    </a:cubicBezTo>
                    <a:cubicBezTo>
                      <a:pt x="845" y="1599"/>
                      <a:pt x="845" y="1599"/>
                      <a:pt x="845" y="1599"/>
                    </a:cubicBezTo>
                    <a:cubicBezTo>
                      <a:pt x="846" y="1597"/>
                      <a:pt x="846" y="1597"/>
                      <a:pt x="846" y="1597"/>
                    </a:cubicBezTo>
                    <a:cubicBezTo>
                      <a:pt x="846" y="1596"/>
                      <a:pt x="846" y="1596"/>
                      <a:pt x="846" y="1596"/>
                    </a:cubicBezTo>
                    <a:cubicBezTo>
                      <a:pt x="845" y="1594"/>
                      <a:pt x="845" y="1594"/>
                      <a:pt x="845" y="1594"/>
                    </a:cubicBezTo>
                    <a:cubicBezTo>
                      <a:pt x="845" y="1593"/>
                      <a:pt x="845" y="1593"/>
                      <a:pt x="845" y="1593"/>
                    </a:cubicBezTo>
                    <a:cubicBezTo>
                      <a:pt x="845" y="1592"/>
                      <a:pt x="845" y="1592"/>
                      <a:pt x="845" y="1592"/>
                    </a:cubicBezTo>
                    <a:cubicBezTo>
                      <a:pt x="845" y="1592"/>
                      <a:pt x="845" y="1592"/>
                      <a:pt x="845" y="1592"/>
                    </a:cubicBezTo>
                    <a:cubicBezTo>
                      <a:pt x="845" y="1592"/>
                      <a:pt x="845" y="1592"/>
                      <a:pt x="845" y="1592"/>
                    </a:cubicBezTo>
                    <a:cubicBezTo>
                      <a:pt x="845" y="1592"/>
                      <a:pt x="845" y="1592"/>
                      <a:pt x="845" y="1592"/>
                    </a:cubicBezTo>
                    <a:cubicBezTo>
                      <a:pt x="847" y="1594"/>
                      <a:pt x="847" y="1594"/>
                      <a:pt x="847" y="1594"/>
                    </a:cubicBezTo>
                    <a:cubicBezTo>
                      <a:pt x="847" y="1594"/>
                      <a:pt x="847" y="1594"/>
                      <a:pt x="847" y="1594"/>
                    </a:cubicBezTo>
                    <a:cubicBezTo>
                      <a:pt x="847" y="1594"/>
                      <a:pt x="847" y="1594"/>
                      <a:pt x="847" y="1594"/>
                    </a:cubicBezTo>
                    <a:cubicBezTo>
                      <a:pt x="847" y="1594"/>
                      <a:pt x="847" y="1594"/>
                      <a:pt x="847" y="1594"/>
                    </a:cubicBezTo>
                    <a:cubicBezTo>
                      <a:pt x="847" y="1594"/>
                      <a:pt x="847" y="1594"/>
                      <a:pt x="847" y="1594"/>
                    </a:cubicBezTo>
                    <a:cubicBezTo>
                      <a:pt x="847" y="1593"/>
                      <a:pt x="847" y="1593"/>
                      <a:pt x="847" y="1593"/>
                    </a:cubicBezTo>
                    <a:cubicBezTo>
                      <a:pt x="846" y="1592"/>
                      <a:pt x="846" y="1592"/>
                      <a:pt x="846" y="1592"/>
                    </a:cubicBezTo>
                    <a:cubicBezTo>
                      <a:pt x="846" y="1592"/>
                      <a:pt x="846" y="1592"/>
                      <a:pt x="846" y="1592"/>
                    </a:cubicBezTo>
                    <a:cubicBezTo>
                      <a:pt x="845" y="1590"/>
                      <a:pt x="845" y="1590"/>
                      <a:pt x="845" y="1590"/>
                    </a:cubicBezTo>
                    <a:cubicBezTo>
                      <a:pt x="845" y="1589"/>
                      <a:pt x="845" y="1589"/>
                      <a:pt x="845" y="1589"/>
                    </a:cubicBezTo>
                    <a:cubicBezTo>
                      <a:pt x="844" y="1588"/>
                      <a:pt x="844" y="1588"/>
                      <a:pt x="844" y="1588"/>
                    </a:cubicBezTo>
                    <a:cubicBezTo>
                      <a:pt x="844" y="1588"/>
                      <a:pt x="844" y="1588"/>
                      <a:pt x="844" y="1588"/>
                    </a:cubicBezTo>
                    <a:cubicBezTo>
                      <a:pt x="845" y="1587"/>
                      <a:pt x="845" y="1587"/>
                      <a:pt x="845" y="1587"/>
                    </a:cubicBezTo>
                    <a:cubicBezTo>
                      <a:pt x="845" y="1587"/>
                      <a:pt x="845" y="1587"/>
                      <a:pt x="845" y="1587"/>
                    </a:cubicBezTo>
                    <a:cubicBezTo>
                      <a:pt x="844" y="1585"/>
                      <a:pt x="844" y="1585"/>
                      <a:pt x="844" y="1585"/>
                    </a:cubicBezTo>
                    <a:cubicBezTo>
                      <a:pt x="843" y="1584"/>
                      <a:pt x="843" y="1584"/>
                      <a:pt x="843" y="1584"/>
                    </a:cubicBezTo>
                    <a:cubicBezTo>
                      <a:pt x="842" y="1583"/>
                      <a:pt x="842" y="1583"/>
                      <a:pt x="842" y="1583"/>
                    </a:cubicBezTo>
                    <a:cubicBezTo>
                      <a:pt x="841" y="1582"/>
                      <a:pt x="841" y="1582"/>
                      <a:pt x="841" y="1582"/>
                    </a:cubicBezTo>
                    <a:cubicBezTo>
                      <a:pt x="841" y="1581"/>
                      <a:pt x="841" y="1581"/>
                      <a:pt x="841" y="1581"/>
                    </a:cubicBezTo>
                    <a:cubicBezTo>
                      <a:pt x="840" y="1580"/>
                      <a:pt x="840" y="1580"/>
                      <a:pt x="840" y="1580"/>
                    </a:cubicBezTo>
                    <a:cubicBezTo>
                      <a:pt x="838" y="1579"/>
                      <a:pt x="838" y="1579"/>
                      <a:pt x="838" y="1579"/>
                    </a:cubicBezTo>
                    <a:cubicBezTo>
                      <a:pt x="836" y="1578"/>
                      <a:pt x="836" y="1578"/>
                      <a:pt x="836" y="1578"/>
                    </a:cubicBezTo>
                    <a:cubicBezTo>
                      <a:pt x="836" y="1577"/>
                      <a:pt x="836" y="1577"/>
                      <a:pt x="836" y="1577"/>
                    </a:cubicBezTo>
                    <a:cubicBezTo>
                      <a:pt x="836" y="1577"/>
                      <a:pt x="836" y="1577"/>
                      <a:pt x="836" y="1577"/>
                    </a:cubicBezTo>
                    <a:cubicBezTo>
                      <a:pt x="836" y="1577"/>
                      <a:pt x="836" y="1577"/>
                      <a:pt x="836" y="1577"/>
                    </a:cubicBezTo>
                    <a:cubicBezTo>
                      <a:pt x="836" y="1577"/>
                      <a:pt x="836" y="1577"/>
                      <a:pt x="836" y="1577"/>
                    </a:cubicBezTo>
                    <a:cubicBezTo>
                      <a:pt x="837" y="1577"/>
                      <a:pt x="837" y="1577"/>
                      <a:pt x="837" y="1577"/>
                    </a:cubicBezTo>
                    <a:cubicBezTo>
                      <a:pt x="837" y="1578"/>
                      <a:pt x="837" y="1578"/>
                      <a:pt x="837" y="1578"/>
                    </a:cubicBezTo>
                    <a:cubicBezTo>
                      <a:pt x="839" y="1578"/>
                      <a:pt x="839" y="1578"/>
                      <a:pt x="839" y="1578"/>
                    </a:cubicBezTo>
                    <a:cubicBezTo>
                      <a:pt x="842" y="1581"/>
                      <a:pt x="842" y="1581"/>
                      <a:pt x="842" y="1581"/>
                    </a:cubicBezTo>
                    <a:cubicBezTo>
                      <a:pt x="843" y="1582"/>
                      <a:pt x="843" y="1582"/>
                      <a:pt x="843" y="1582"/>
                    </a:cubicBezTo>
                    <a:cubicBezTo>
                      <a:pt x="844" y="1583"/>
                      <a:pt x="844" y="1583"/>
                      <a:pt x="844" y="1583"/>
                    </a:cubicBezTo>
                    <a:cubicBezTo>
                      <a:pt x="845" y="1586"/>
                      <a:pt x="845" y="1586"/>
                      <a:pt x="845" y="1586"/>
                    </a:cubicBezTo>
                    <a:cubicBezTo>
                      <a:pt x="846" y="1588"/>
                      <a:pt x="846" y="1588"/>
                      <a:pt x="846" y="1588"/>
                    </a:cubicBezTo>
                    <a:cubicBezTo>
                      <a:pt x="846" y="1589"/>
                      <a:pt x="846" y="1589"/>
                      <a:pt x="846" y="1589"/>
                    </a:cubicBezTo>
                    <a:cubicBezTo>
                      <a:pt x="846" y="1590"/>
                      <a:pt x="846" y="1590"/>
                      <a:pt x="846" y="1590"/>
                    </a:cubicBezTo>
                    <a:cubicBezTo>
                      <a:pt x="846" y="1590"/>
                      <a:pt x="846" y="1590"/>
                      <a:pt x="846" y="1590"/>
                    </a:cubicBezTo>
                    <a:cubicBezTo>
                      <a:pt x="846" y="1591"/>
                      <a:pt x="846" y="1591"/>
                      <a:pt x="846" y="1591"/>
                    </a:cubicBezTo>
                    <a:cubicBezTo>
                      <a:pt x="846" y="1591"/>
                      <a:pt x="846" y="1591"/>
                      <a:pt x="846" y="1591"/>
                    </a:cubicBezTo>
                    <a:cubicBezTo>
                      <a:pt x="848" y="1593"/>
                      <a:pt x="848" y="1593"/>
                      <a:pt x="848" y="1593"/>
                    </a:cubicBezTo>
                    <a:cubicBezTo>
                      <a:pt x="848" y="1594"/>
                      <a:pt x="848" y="1594"/>
                      <a:pt x="848" y="1594"/>
                    </a:cubicBezTo>
                    <a:cubicBezTo>
                      <a:pt x="849" y="1594"/>
                      <a:pt x="849" y="1594"/>
                      <a:pt x="849" y="1594"/>
                    </a:cubicBezTo>
                    <a:cubicBezTo>
                      <a:pt x="849" y="1594"/>
                      <a:pt x="849" y="1594"/>
                      <a:pt x="849" y="1594"/>
                    </a:cubicBezTo>
                    <a:cubicBezTo>
                      <a:pt x="848" y="1594"/>
                      <a:pt x="848" y="1594"/>
                      <a:pt x="848" y="1594"/>
                    </a:cubicBezTo>
                    <a:cubicBezTo>
                      <a:pt x="848" y="1595"/>
                      <a:pt x="848" y="1595"/>
                      <a:pt x="848" y="1595"/>
                    </a:cubicBezTo>
                    <a:cubicBezTo>
                      <a:pt x="847" y="1595"/>
                      <a:pt x="847" y="1595"/>
                      <a:pt x="847" y="1595"/>
                    </a:cubicBezTo>
                    <a:cubicBezTo>
                      <a:pt x="847" y="1596"/>
                      <a:pt x="847" y="1596"/>
                      <a:pt x="847" y="1596"/>
                    </a:cubicBezTo>
                    <a:cubicBezTo>
                      <a:pt x="847" y="1596"/>
                      <a:pt x="847" y="1596"/>
                      <a:pt x="847" y="1596"/>
                    </a:cubicBezTo>
                    <a:cubicBezTo>
                      <a:pt x="846" y="1598"/>
                      <a:pt x="846" y="1598"/>
                      <a:pt x="846" y="1598"/>
                    </a:cubicBezTo>
                    <a:cubicBezTo>
                      <a:pt x="846" y="1599"/>
                      <a:pt x="846" y="1599"/>
                      <a:pt x="846" y="1599"/>
                    </a:cubicBezTo>
                    <a:cubicBezTo>
                      <a:pt x="847" y="1600"/>
                      <a:pt x="847" y="1600"/>
                      <a:pt x="847" y="1600"/>
                    </a:cubicBezTo>
                    <a:cubicBezTo>
                      <a:pt x="847" y="1600"/>
                      <a:pt x="847" y="1600"/>
                      <a:pt x="847" y="1600"/>
                    </a:cubicBezTo>
                    <a:cubicBezTo>
                      <a:pt x="847" y="1600"/>
                      <a:pt x="847" y="1600"/>
                      <a:pt x="847" y="1600"/>
                    </a:cubicBezTo>
                    <a:cubicBezTo>
                      <a:pt x="848" y="1601"/>
                      <a:pt x="848" y="1601"/>
                      <a:pt x="848" y="1601"/>
                    </a:cubicBezTo>
                    <a:cubicBezTo>
                      <a:pt x="848" y="1601"/>
                      <a:pt x="848" y="1601"/>
                      <a:pt x="848" y="1601"/>
                    </a:cubicBezTo>
                    <a:cubicBezTo>
                      <a:pt x="849" y="1601"/>
                      <a:pt x="849" y="1601"/>
                      <a:pt x="849" y="1601"/>
                    </a:cubicBezTo>
                    <a:cubicBezTo>
                      <a:pt x="849" y="1601"/>
                      <a:pt x="849" y="1601"/>
                      <a:pt x="849" y="1601"/>
                    </a:cubicBezTo>
                    <a:cubicBezTo>
                      <a:pt x="849" y="1602"/>
                      <a:pt x="849" y="1602"/>
                      <a:pt x="849" y="1602"/>
                    </a:cubicBezTo>
                    <a:cubicBezTo>
                      <a:pt x="849" y="1603"/>
                      <a:pt x="849" y="1603"/>
                      <a:pt x="849" y="1603"/>
                    </a:cubicBezTo>
                    <a:cubicBezTo>
                      <a:pt x="849" y="1604"/>
                      <a:pt x="849" y="1604"/>
                      <a:pt x="849" y="1604"/>
                    </a:cubicBezTo>
                    <a:cubicBezTo>
                      <a:pt x="849" y="1604"/>
                      <a:pt x="849" y="1604"/>
                      <a:pt x="849" y="1604"/>
                    </a:cubicBezTo>
                    <a:cubicBezTo>
                      <a:pt x="850" y="1604"/>
                      <a:pt x="850" y="1604"/>
                      <a:pt x="850" y="1604"/>
                    </a:cubicBezTo>
                    <a:cubicBezTo>
                      <a:pt x="851" y="1604"/>
                      <a:pt x="851" y="1604"/>
                      <a:pt x="851" y="1604"/>
                    </a:cubicBezTo>
                    <a:cubicBezTo>
                      <a:pt x="851" y="1605"/>
                      <a:pt x="851" y="1605"/>
                      <a:pt x="851" y="1605"/>
                    </a:cubicBezTo>
                    <a:cubicBezTo>
                      <a:pt x="851" y="1605"/>
                      <a:pt x="851" y="1605"/>
                      <a:pt x="851" y="1605"/>
                    </a:cubicBezTo>
                    <a:cubicBezTo>
                      <a:pt x="852" y="1606"/>
                      <a:pt x="852" y="1606"/>
                      <a:pt x="852" y="1606"/>
                    </a:cubicBezTo>
                    <a:cubicBezTo>
                      <a:pt x="852" y="1608"/>
                      <a:pt x="852" y="1608"/>
                      <a:pt x="852" y="1608"/>
                    </a:cubicBezTo>
                    <a:cubicBezTo>
                      <a:pt x="852" y="1608"/>
                      <a:pt x="852" y="1608"/>
                      <a:pt x="852" y="1608"/>
                    </a:cubicBezTo>
                    <a:cubicBezTo>
                      <a:pt x="852" y="1609"/>
                      <a:pt x="852" y="1609"/>
                      <a:pt x="852" y="1609"/>
                    </a:cubicBezTo>
                    <a:cubicBezTo>
                      <a:pt x="853" y="1609"/>
                      <a:pt x="853" y="1609"/>
                      <a:pt x="853" y="1609"/>
                    </a:cubicBezTo>
                    <a:cubicBezTo>
                      <a:pt x="853" y="1609"/>
                      <a:pt x="853" y="1609"/>
                      <a:pt x="853" y="1609"/>
                    </a:cubicBezTo>
                    <a:cubicBezTo>
                      <a:pt x="854" y="1609"/>
                      <a:pt x="854" y="1609"/>
                      <a:pt x="854" y="1609"/>
                    </a:cubicBezTo>
                    <a:cubicBezTo>
                      <a:pt x="854" y="1609"/>
                      <a:pt x="854" y="1609"/>
                      <a:pt x="854" y="1609"/>
                    </a:cubicBezTo>
                    <a:cubicBezTo>
                      <a:pt x="854" y="1609"/>
                      <a:pt x="854" y="1609"/>
                      <a:pt x="854" y="1609"/>
                    </a:cubicBezTo>
                    <a:cubicBezTo>
                      <a:pt x="855" y="1609"/>
                      <a:pt x="855" y="1609"/>
                      <a:pt x="855" y="1609"/>
                    </a:cubicBezTo>
                    <a:cubicBezTo>
                      <a:pt x="855" y="1608"/>
                      <a:pt x="855" y="1608"/>
                      <a:pt x="855" y="1608"/>
                    </a:cubicBezTo>
                    <a:cubicBezTo>
                      <a:pt x="855" y="1608"/>
                      <a:pt x="855" y="1608"/>
                      <a:pt x="855" y="1608"/>
                    </a:cubicBezTo>
                    <a:cubicBezTo>
                      <a:pt x="855" y="1607"/>
                      <a:pt x="855" y="1607"/>
                      <a:pt x="855" y="1607"/>
                    </a:cubicBezTo>
                    <a:cubicBezTo>
                      <a:pt x="855" y="1607"/>
                      <a:pt x="855" y="1607"/>
                      <a:pt x="855" y="1607"/>
                    </a:cubicBezTo>
                    <a:cubicBezTo>
                      <a:pt x="856" y="1608"/>
                      <a:pt x="856" y="1608"/>
                      <a:pt x="856" y="1608"/>
                    </a:cubicBezTo>
                    <a:cubicBezTo>
                      <a:pt x="856" y="1608"/>
                      <a:pt x="856" y="1608"/>
                      <a:pt x="856" y="1608"/>
                    </a:cubicBezTo>
                    <a:cubicBezTo>
                      <a:pt x="856" y="1608"/>
                      <a:pt x="856" y="1608"/>
                      <a:pt x="856" y="1608"/>
                    </a:cubicBezTo>
                    <a:cubicBezTo>
                      <a:pt x="856" y="1609"/>
                      <a:pt x="856" y="1609"/>
                      <a:pt x="856" y="1609"/>
                    </a:cubicBezTo>
                    <a:cubicBezTo>
                      <a:pt x="856" y="1609"/>
                      <a:pt x="856" y="1609"/>
                      <a:pt x="856" y="1609"/>
                    </a:cubicBezTo>
                    <a:cubicBezTo>
                      <a:pt x="857" y="1610"/>
                      <a:pt x="857" y="1610"/>
                      <a:pt x="857" y="1610"/>
                    </a:cubicBezTo>
                    <a:cubicBezTo>
                      <a:pt x="857" y="1610"/>
                      <a:pt x="857" y="1610"/>
                      <a:pt x="857" y="1610"/>
                    </a:cubicBezTo>
                    <a:cubicBezTo>
                      <a:pt x="858" y="1609"/>
                      <a:pt x="858" y="1609"/>
                      <a:pt x="858" y="1609"/>
                    </a:cubicBezTo>
                    <a:cubicBezTo>
                      <a:pt x="858" y="1609"/>
                      <a:pt x="858" y="1609"/>
                      <a:pt x="858" y="1609"/>
                    </a:cubicBezTo>
                    <a:cubicBezTo>
                      <a:pt x="857" y="1608"/>
                      <a:pt x="857" y="1608"/>
                      <a:pt x="857" y="1608"/>
                    </a:cubicBezTo>
                    <a:cubicBezTo>
                      <a:pt x="858" y="1608"/>
                      <a:pt x="858" y="1608"/>
                      <a:pt x="858" y="1608"/>
                    </a:cubicBezTo>
                    <a:cubicBezTo>
                      <a:pt x="858" y="1608"/>
                      <a:pt x="858" y="1608"/>
                      <a:pt x="858" y="1608"/>
                    </a:cubicBezTo>
                    <a:cubicBezTo>
                      <a:pt x="859" y="1607"/>
                      <a:pt x="859" y="1607"/>
                      <a:pt x="859" y="1607"/>
                    </a:cubicBezTo>
                    <a:cubicBezTo>
                      <a:pt x="860" y="1605"/>
                      <a:pt x="860" y="1605"/>
                      <a:pt x="860" y="1605"/>
                    </a:cubicBezTo>
                    <a:cubicBezTo>
                      <a:pt x="860" y="1604"/>
                      <a:pt x="860" y="1604"/>
                      <a:pt x="860" y="1604"/>
                    </a:cubicBezTo>
                    <a:cubicBezTo>
                      <a:pt x="861" y="1602"/>
                      <a:pt x="861" y="1602"/>
                      <a:pt x="861" y="1602"/>
                    </a:cubicBezTo>
                    <a:cubicBezTo>
                      <a:pt x="861" y="1601"/>
                      <a:pt x="861" y="1601"/>
                      <a:pt x="861" y="1601"/>
                    </a:cubicBezTo>
                    <a:cubicBezTo>
                      <a:pt x="861" y="1600"/>
                      <a:pt x="861" y="1600"/>
                      <a:pt x="861" y="1600"/>
                    </a:cubicBezTo>
                    <a:cubicBezTo>
                      <a:pt x="862" y="1600"/>
                      <a:pt x="862" y="1600"/>
                      <a:pt x="862" y="1600"/>
                    </a:cubicBezTo>
                    <a:cubicBezTo>
                      <a:pt x="862" y="1599"/>
                      <a:pt x="862" y="1599"/>
                      <a:pt x="862" y="1599"/>
                    </a:cubicBezTo>
                    <a:cubicBezTo>
                      <a:pt x="862" y="1599"/>
                      <a:pt x="862" y="1599"/>
                      <a:pt x="862" y="1599"/>
                    </a:cubicBezTo>
                    <a:cubicBezTo>
                      <a:pt x="862" y="1598"/>
                      <a:pt x="862" y="1598"/>
                      <a:pt x="862" y="1598"/>
                    </a:cubicBezTo>
                    <a:cubicBezTo>
                      <a:pt x="862" y="1598"/>
                      <a:pt x="862" y="1598"/>
                      <a:pt x="862" y="1598"/>
                    </a:cubicBezTo>
                    <a:cubicBezTo>
                      <a:pt x="862" y="1597"/>
                      <a:pt x="862" y="1597"/>
                      <a:pt x="862" y="1597"/>
                    </a:cubicBezTo>
                    <a:cubicBezTo>
                      <a:pt x="862" y="1597"/>
                      <a:pt x="862" y="1597"/>
                      <a:pt x="862" y="1597"/>
                    </a:cubicBezTo>
                    <a:cubicBezTo>
                      <a:pt x="862" y="1596"/>
                      <a:pt x="862" y="1596"/>
                      <a:pt x="862" y="1596"/>
                    </a:cubicBezTo>
                    <a:cubicBezTo>
                      <a:pt x="862" y="1596"/>
                      <a:pt x="862" y="1596"/>
                      <a:pt x="862" y="1596"/>
                    </a:cubicBezTo>
                    <a:cubicBezTo>
                      <a:pt x="862" y="1595"/>
                      <a:pt x="862" y="1595"/>
                      <a:pt x="862" y="1595"/>
                    </a:cubicBezTo>
                    <a:cubicBezTo>
                      <a:pt x="862" y="1595"/>
                      <a:pt x="862" y="1595"/>
                      <a:pt x="862" y="1595"/>
                    </a:cubicBezTo>
                    <a:cubicBezTo>
                      <a:pt x="862" y="1594"/>
                      <a:pt x="862" y="1594"/>
                      <a:pt x="862" y="1594"/>
                    </a:cubicBezTo>
                    <a:cubicBezTo>
                      <a:pt x="862" y="1594"/>
                      <a:pt x="862" y="1594"/>
                      <a:pt x="862" y="1594"/>
                    </a:cubicBezTo>
                    <a:cubicBezTo>
                      <a:pt x="862" y="1593"/>
                      <a:pt x="862" y="1593"/>
                      <a:pt x="862" y="1593"/>
                    </a:cubicBezTo>
                    <a:cubicBezTo>
                      <a:pt x="862" y="1593"/>
                      <a:pt x="862" y="1593"/>
                      <a:pt x="862" y="1593"/>
                    </a:cubicBezTo>
                    <a:cubicBezTo>
                      <a:pt x="862" y="1593"/>
                      <a:pt x="862" y="1593"/>
                      <a:pt x="862" y="1593"/>
                    </a:cubicBezTo>
                    <a:cubicBezTo>
                      <a:pt x="862" y="1592"/>
                      <a:pt x="862" y="1592"/>
                      <a:pt x="862" y="1592"/>
                    </a:cubicBezTo>
                    <a:cubicBezTo>
                      <a:pt x="862" y="1592"/>
                      <a:pt x="862" y="1592"/>
                      <a:pt x="862" y="1592"/>
                    </a:cubicBezTo>
                    <a:cubicBezTo>
                      <a:pt x="863" y="1591"/>
                      <a:pt x="863" y="1591"/>
                      <a:pt x="863" y="1591"/>
                    </a:cubicBezTo>
                    <a:cubicBezTo>
                      <a:pt x="863" y="1591"/>
                      <a:pt x="863" y="1591"/>
                      <a:pt x="863" y="1591"/>
                    </a:cubicBezTo>
                    <a:cubicBezTo>
                      <a:pt x="863" y="1590"/>
                      <a:pt x="863" y="1590"/>
                      <a:pt x="863" y="1590"/>
                    </a:cubicBezTo>
                    <a:cubicBezTo>
                      <a:pt x="863" y="1590"/>
                      <a:pt x="863" y="1590"/>
                      <a:pt x="863" y="1590"/>
                    </a:cubicBezTo>
                    <a:cubicBezTo>
                      <a:pt x="863" y="1590"/>
                      <a:pt x="863" y="1590"/>
                      <a:pt x="863" y="1590"/>
                    </a:cubicBezTo>
                    <a:cubicBezTo>
                      <a:pt x="863" y="1589"/>
                      <a:pt x="863" y="1589"/>
                      <a:pt x="863" y="1589"/>
                    </a:cubicBezTo>
                    <a:cubicBezTo>
                      <a:pt x="863" y="1589"/>
                      <a:pt x="863" y="1589"/>
                      <a:pt x="863" y="1589"/>
                    </a:cubicBezTo>
                    <a:cubicBezTo>
                      <a:pt x="863" y="1589"/>
                      <a:pt x="863" y="1589"/>
                      <a:pt x="863" y="1589"/>
                    </a:cubicBezTo>
                    <a:lnTo>
                      <a:pt x="862" y="1588"/>
                    </a:lnTo>
                    <a:close/>
                    <a:moveTo>
                      <a:pt x="2240" y="200"/>
                    </a:moveTo>
                    <a:cubicBezTo>
                      <a:pt x="2234" y="206"/>
                      <a:pt x="2230" y="202"/>
                      <a:pt x="2230" y="202"/>
                    </a:cubicBezTo>
                    <a:cubicBezTo>
                      <a:pt x="2230" y="193"/>
                      <a:pt x="2224" y="193"/>
                      <a:pt x="2223" y="182"/>
                    </a:cubicBezTo>
                    <a:cubicBezTo>
                      <a:pt x="2222" y="194"/>
                      <a:pt x="2217" y="193"/>
                      <a:pt x="2217" y="193"/>
                    </a:cubicBezTo>
                    <a:cubicBezTo>
                      <a:pt x="2209" y="184"/>
                      <a:pt x="2209" y="161"/>
                      <a:pt x="2209" y="161"/>
                    </a:cubicBezTo>
                    <a:cubicBezTo>
                      <a:pt x="2206" y="170"/>
                      <a:pt x="2193" y="171"/>
                      <a:pt x="2191" y="162"/>
                    </a:cubicBezTo>
                    <a:cubicBezTo>
                      <a:pt x="2186" y="120"/>
                      <a:pt x="2180" y="116"/>
                      <a:pt x="2180" y="116"/>
                    </a:cubicBezTo>
                    <a:cubicBezTo>
                      <a:pt x="2178" y="75"/>
                      <a:pt x="2159" y="78"/>
                      <a:pt x="2159" y="78"/>
                    </a:cubicBezTo>
                    <a:cubicBezTo>
                      <a:pt x="2147" y="74"/>
                      <a:pt x="2131" y="91"/>
                      <a:pt x="2131" y="91"/>
                    </a:cubicBezTo>
                    <a:cubicBezTo>
                      <a:pt x="2127" y="77"/>
                      <a:pt x="2118" y="78"/>
                      <a:pt x="2118" y="78"/>
                    </a:cubicBezTo>
                    <a:cubicBezTo>
                      <a:pt x="2109" y="80"/>
                      <a:pt x="2111" y="101"/>
                      <a:pt x="2111" y="101"/>
                    </a:cubicBezTo>
                    <a:cubicBezTo>
                      <a:pt x="2112" y="118"/>
                      <a:pt x="2101" y="127"/>
                      <a:pt x="2101" y="127"/>
                    </a:cubicBezTo>
                    <a:cubicBezTo>
                      <a:pt x="2102" y="153"/>
                      <a:pt x="2095" y="159"/>
                      <a:pt x="2095" y="159"/>
                    </a:cubicBezTo>
                    <a:cubicBezTo>
                      <a:pt x="2093" y="178"/>
                      <a:pt x="2103" y="162"/>
                      <a:pt x="2098" y="187"/>
                    </a:cubicBezTo>
                    <a:cubicBezTo>
                      <a:pt x="2088" y="196"/>
                      <a:pt x="2093" y="207"/>
                      <a:pt x="2093" y="207"/>
                    </a:cubicBezTo>
                    <a:cubicBezTo>
                      <a:pt x="2103" y="212"/>
                      <a:pt x="2093" y="213"/>
                      <a:pt x="2093" y="213"/>
                    </a:cubicBezTo>
                    <a:cubicBezTo>
                      <a:pt x="2097" y="222"/>
                      <a:pt x="2084" y="220"/>
                      <a:pt x="2084" y="220"/>
                    </a:cubicBezTo>
                    <a:cubicBezTo>
                      <a:pt x="2081" y="230"/>
                      <a:pt x="2076" y="221"/>
                      <a:pt x="2076" y="221"/>
                    </a:cubicBezTo>
                    <a:cubicBezTo>
                      <a:pt x="2066" y="225"/>
                      <a:pt x="2070" y="241"/>
                      <a:pt x="2070" y="241"/>
                    </a:cubicBezTo>
                    <a:cubicBezTo>
                      <a:pt x="1944" y="272"/>
                      <a:pt x="1944" y="272"/>
                      <a:pt x="1944" y="272"/>
                    </a:cubicBezTo>
                    <a:cubicBezTo>
                      <a:pt x="1916" y="307"/>
                      <a:pt x="1916" y="307"/>
                      <a:pt x="1916" y="307"/>
                    </a:cubicBezTo>
                    <a:cubicBezTo>
                      <a:pt x="1908" y="322"/>
                      <a:pt x="1908" y="322"/>
                      <a:pt x="1908" y="322"/>
                    </a:cubicBezTo>
                    <a:cubicBezTo>
                      <a:pt x="1906" y="336"/>
                      <a:pt x="1906" y="336"/>
                      <a:pt x="1906" y="336"/>
                    </a:cubicBezTo>
                    <a:cubicBezTo>
                      <a:pt x="1910" y="363"/>
                      <a:pt x="1910" y="363"/>
                      <a:pt x="1910" y="363"/>
                    </a:cubicBezTo>
                    <a:cubicBezTo>
                      <a:pt x="1901" y="360"/>
                      <a:pt x="1896" y="374"/>
                      <a:pt x="1896" y="374"/>
                    </a:cubicBezTo>
                    <a:cubicBezTo>
                      <a:pt x="1886" y="386"/>
                      <a:pt x="1870" y="384"/>
                      <a:pt x="1870" y="384"/>
                    </a:cubicBezTo>
                    <a:cubicBezTo>
                      <a:pt x="1858" y="392"/>
                      <a:pt x="1855" y="386"/>
                      <a:pt x="1855" y="386"/>
                    </a:cubicBezTo>
                    <a:cubicBezTo>
                      <a:pt x="1824" y="384"/>
                      <a:pt x="1824" y="390"/>
                      <a:pt x="1824" y="390"/>
                    </a:cubicBezTo>
                    <a:cubicBezTo>
                      <a:pt x="1811" y="389"/>
                      <a:pt x="1804" y="401"/>
                      <a:pt x="1804" y="401"/>
                    </a:cubicBezTo>
                    <a:cubicBezTo>
                      <a:pt x="1800" y="419"/>
                      <a:pt x="1814" y="408"/>
                      <a:pt x="1813" y="424"/>
                    </a:cubicBezTo>
                    <a:cubicBezTo>
                      <a:pt x="1828" y="416"/>
                      <a:pt x="1807" y="438"/>
                      <a:pt x="1807" y="438"/>
                    </a:cubicBezTo>
                    <a:cubicBezTo>
                      <a:pt x="1772" y="471"/>
                      <a:pt x="1772" y="471"/>
                      <a:pt x="1772" y="471"/>
                    </a:cubicBezTo>
                    <a:cubicBezTo>
                      <a:pt x="1745" y="482"/>
                      <a:pt x="1753" y="491"/>
                      <a:pt x="1742" y="491"/>
                    </a:cubicBezTo>
                    <a:cubicBezTo>
                      <a:pt x="1732" y="497"/>
                      <a:pt x="1721" y="511"/>
                      <a:pt x="1721" y="511"/>
                    </a:cubicBezTo>
                    <a:cubicBezTo>
                      <a:pt x="1704" y="515"/>
                      <a:pt x="1704" y="515"/>
                      <a:pt x="1704" y="515"/>
                    </a:cubicBezTo>
                    <a:cubicBezTo>
                      <a:pt x="1683" y="536"/>
                      <a:pt x="1676" y="514"/>
                      <a:pt x="1676" y="514"/>
                    </a:cubicBezTo>
                    <a:cubicBezTo>
                      <a:pt x="1674" y="512"/>
                      <a:pt x="1671" y="514"/>
                      <a:pt x="1668" y="516"/>
                    </a:cubicBezTo>
                    <a:cubicBezTo>
                      <a:pt x="1664" y="518"/>
                      <a:pt x="1658" y="521"/>
                      <a:pt x="1650" y="514"/>
                    </a:cubicBezTo>
                    <a:cubicBezTo>
                      <a:pt x="1638" y="507"/>
                      <a:pt x="1654" y="500"/>
                      <a:pt x="1651" y="493"/>
                    </a:cubicBezTo>
                    <a:cubicBezTo>
                      <a:pt x="1652" y="488"/>
                      <a:pt x="1658" y="484"/>
                      <a:pt x="1658" y="484"/>
                    </a:cubicBezTo>
                    <a:cubicBezTo>
                      <a:pt x="1660" y="472"/>
                      <a:pt x="1660" y="472"/>
                      <a:pt x="1660" y="472"/>
                    </a:cubicBezTo>
                    <a:cubicBezTo>
                      <a:pt x="1661" y="454"/>
                      <a:pt x="1669" y="452"/>
                      <a:pt x="1669" y="452"/>
                    </a:cubicBezTo>
                    <a:cubicBezTo>
                      <a:pt x="1670" y="457"/>
                      <a:pt x="1671" y="459"/>
                      <a:pt x="1672" y="459"/>
                    </a:cubicBezTo>
                    <a:cubicBezTo>
                      <a:pt x="1676" y="462"/>
                      <a:pt x="1682" y="428"/>
                      <a:pt x="1682" y="428"/>
                    </a:cubicBezTo>
                    <a:cubicBezTo>
                      <a:pt x="1669" y="420"/>
                      <a:pt x="1670" y="398"/>
                      <a:pt x="1670" y="398"/>
                    </a:cubicBezTo>
                    <a:cubicBezTo>
                      <a:pt x="1664" y="368"/>
                      <a:pt x="1654" y="377"/>
                      <a:pt x="1654" y="377"/>
                    </a:cubicBezTo>
                    <a:cubicBezTo>
                      <a:pt x="1640" y="384"/>
                      <a:pt x="1640" y="384"/>
                      <a:pt x="1640" y="384"/>
                    </a:cubicBezTo>
                    <a:cubicBezTo>
                      <a:pt x="1630" y="391"/>
                      <a:pt x="1632" y="408"/>
                      <a:pt x="1632" y="408"/>
                    </a:cubicBezTo>
                    <a:cubicBezTo>
                      <a:pt x="1624" y="415"/>
                      <a:pt x="1624" y="402"/>
                      <a:pt x="1624" y="402"/>
                    </a:cubicBezTo>
                    <a:cubicBezTo>
                      <a:pt x="1619" y="406"/>
                      <a:pt x="1615" y="402"/>
                      <a:pt x="1615" y="402"/>
                    </a:cubicBezTo>
                    <a:cubicBezTo>
                      <a:pt x="1615" y="389"/>
                      <a:pt x="1615" y="389"/>
                      <a:pt x="1615" y="389"/>
                    </a:cubicBezTo>
                    <a:cubicBezTo>
                      <a:pt x="1626" y="381"/>
                      <a:pt x="1637" y="358"/>
                      <a:pt x="1637" y="358"/>
                    </a:cubicBezTo>
                    <a:cubicBezTo>
                      <a:pt x="1635" y="337"/>
                      <a:pt x="1635" y="337"/>
                      <a:pt x="1635" y="337"/>
                    </a:cubicBezTo>
                    <a:cubicBezTo>
                      <a:pt x="1620" y="327"/>
                      <a:pt x="1626" y="321"/>
                      <a:pt x="1626" y="321"/>
                    </a:cubicBezTo>
                    <a:cubicBezTo>
                      <a:pt x="1623" y="309"/>
                      <a:pt x="1623" y="309"/>
                      <a:pt x="1623" y="309"/>
                    </a:cubicBezTo>
                    <a:cubicBezTo>
                      <a:pt x="1604" y="311"/>
                      <a:pt x="1589" y="298"/>
                      <a:pt x="1589" y="298"/>
                    </a:cubicBezTo>
                    <a:cubicBezTo>
                      <a:pt x="1580" y="300"/>
                      <a:pt x="1570" y="295"/>
                      <a:pt x="1570" y="295"/>
                    </a:cubicBezTo>
                    <a:cubicBezTo>
                      <a:pt x="1554" y="299"/>
                      <a:pt x="1560" y="310"/>
                      <a:pt x="1560" y="310"/>
                    </a:cubicBezTo>
                    <a:cubicBezTo>
                      <a:pt x="1566" y="318"/>
                      <a:pt x="1559" y="315"/>
                      <a:pt x="1553" y="321"/>
                    </a:cubicBezTo>
                    <a:cubicBezTo>
                      <a:pt x="1549" y="323"/>
                      <a:pt x="1550" y="347"/>
                      <a:pt x="1550" y="347"/>
                    </a:cubicBezTo>
                    <a:cubicBezTo>
                      <a:pt x="1547" y="336"/>
                      <a:pt x="1545" y="349"/>
                      <a:pt x="1545" y="349"/>
                    </a:cubicBezTo>
                    <a:cubicBezTo>
                      <a:pt x="1534" y="351"/>
                      <a:pt x="1545" y="338"/>
                      <a:pt x="1542" y="333"/>
                    </a:cubicBezTo>
                    <a:cubicBezTo>
                      <a:pt x="1537" y="329"/>
                      <a:pt x="1534" y="344"/>
                      <a:pt x="1534" y="344"/>
                    </a:cubicBezTo>
                    <a:cubicBezTo>
                      <a:pt x="1522" y="343"/>
                      <a:pt x="1527" y="354"/>
                      <a:pt x="1527" y="354"/>
                    </a:cubicBezTo>
                    <a:cubicBezTo>
                      <a:pt x="1515" y="364"/>
                      <a:pt x="1518" y="372"/>
                      <a:pt x="1518" y="372"/>
                    </a:cubicBezTo>
                    <a:cubicBezTo>
                      <a:pt x="1524" y="385"/>
                      <a:pt x="1517" y="394"/>
                      <a:pt x="1517" y="394"/>
                    </a:cubicBezTo>
                    <a:cubicBezTo>
                      <a:pt x="1507" y="393"/>
                      <a:pt x="1518" y="397"/>
                      <a:pt x="1519" y="428"/>
                    </a:cubicBezTo>
                    <a:cubicBezTo>
                      <a:pt x="1522" y="440"/>
                      <a:pt x="1527" y="442"/>
                      <a:pt x="1527" y="463"/>
                    </a:cubicBezTo>
                    <a:cubicBezTo>
                      <a:pt x="1534" y="476"/>
                      <a:pt x="1528" y="484"/>
                      <a:pt x="1528" y="484"/>
                    </a:cubicBezTo>
                    <a:cubicBezTo>
                      <a:pt x="1531" y="493"/>
                      <a:pt x="1523" y="509"/>
                      <a:pt x="1523" y="509"/>
                    </a:cubicBezTo>
                    <a:cubicBezTo>
                      <a:pt x="1522" y="530"/>
                      <a:pt x="1492" y="533"/>
                      <a:pt x="1492" y="533"/>
                    </a:cubicBezTo>
                    <a:cubicBezTo>
                      <a:pt x="1478" y="531"/>
                      <a:pt x="1480" y="519"/>
                      <a:pt x="1474" y="505"/>
                    </a:cubicBezTo>
                    <a:cubicBezTo>
                      <a:pt x="1468" y="500"/>
                      <a:pt x="1471" y="472"/>
                      <a:pt x="1471" y="472"/>
                    </a:cubicBezTo>
                    <a:cubicBezTo>
                      <a:pt x="1464" y="469"/>
                      <a:pt x="1466" y="412"/>
                      <a:pt x="1466" y="412"/>
                    </a:cubicBezTo>
                    <a:cubicBezTo>
                      <a:pt x="1472" y="386"/>
                      <a:pt x="1472" y="386"/>
                      <a:pt x="1472" y="386"/>
                    </a:cubicBezTo>
                    <a:cubicBezTo>
                      <a:pt x="1471" y="372"/>
                      <a:pt x="1477" y="358"/>
                      <a:pt x="1477" y="358"/>
                    </a:cubicBezTo>
                    <a:cubicBezTo>
                      <a:pt x="1471" y="351"/>
                      <a:pt x="1465" y="363"/>
                      <a:pt x="1465" y="363"/>
                    </a:cubicBezTo>
                    <a:cubicBezTo>
                      <a:pt x="1462" y="374"/>
                      <a:pt x="1457" y="377"/>
                      <a:pt x="1457" y="377"/>
                    </a:cubicBezTo>
                    <a:cubicBezTo>
                      <a:pt x="1451" y="372"/>
                      <a:pt x="1458" y="364"/>
                      <a:pt x="1458" y="364"/>
                    </a:cubicBezTo>
                    <a:cubicBezTo>
                      <a:pt x="1458" y="352"/>
                      <a:pt x="1468" y="350"/>
                      <a:pt x="1470" y="340"/>
                    </a:cubicBezTo>
                    <a:cubicBezTo>
                      <a:pt x="1480" y="315"/>
                      <a:pt x="1483" y="291"/>
                      <a:pt x="1486" y="291"/>
                    </a:cubicBezTo>
                    <a:cubicBezTo>
                      <a:pt x="1491" y="292"/>
                      <a:pt x="1485" y="316"/>
                      <a:pt x="1497" y="295"/>
                    </a:cubicBezTo>
                    <a:cubicBezTo>
                      <a:pt x="1506" y="299"/>
                      <a:pt x="1495" y="302"/>
                      <a:pt x="1498" y="312"/>
                    </a:cubicBezTo>
                    <a:cubicBezTo>
                      <a:pt x="1502" y="313"/>
                      <a:pt x="1499" y="297"/>
                      <a:pt x="1512" y="297"/>
                    </a:cubicBezTo>
                    <a:cubicBezTo>
                      <a:pt x="1509" y="286"/>
                      <a:pt x="1520" y="290"/>
                      <a:pt x="1520" y="290"/>
                    </a:cubicBezTo>
                    <a:cubicBezTo>
                      <a:pt x="1535" y="287"/>
                      <a:pt x="1537" y="278"/>
                      <a:pt x="1537" y="278"/>
                    </a:cubicBezTo>
                    <a:cubicBezTo>
                      <a:pt x="1543" y="277"/>
                      <a:pt x="1543" y="278"/>
                      <a:pt x="1546" y="279"/>
                    </a:cubicBezTo>
                    <a:cubicBezTo>
                      <a:pt x="1548" y="280"/>
                      <a:pt x="1551" y="281"/>
                      <a:pt x="1560" y="281"/>
                    </a:cubicBezTo>
                    <a:cubicBezTo>
                      <a:pt x="1566" y="284"/>
                      <a:pt x="1573" y="278"/>
                      <a:pt x="1573" y="278"/>
                    </a:cubicBezTo>
                    <a:cubicBezTo>
                      <a:pt x="1590" y="279"/>
                      <a:pt x="1596" y="277"/>
                      <a:pt x="1596" y="277"/>
                    </a:cubicBezTo>
                    <a:cubicBezTo>
                      <a:pt x="1596" y="273"/>
                      <a:pt x="1584" y="268"/>
                      <a:pt x="1584" y="268"/>
                    </a:cubicBezTo>
                    <a:cubicBezTo>
                      <a:pt x="1583" y="257"/>
                      <a:pt x="1583" y="257"/>
                      <a:pt x="1583" y="257"/>
                    </a:cubicBezTo>
                    <a:cubicBezTo>
                      <a:pt x="1577" y="257"/>
                      <a:pt x="1576" y="251"/>
                      <a:pt x="1576" y="251"/>
                    </a:cubicBezTo>
                    <a:cubicBezTo>
                      <a:pt x="1568" y="254"/>
                      <a:pt x="1568" y="254"/>
                      <a:pt x="1568" y="254"/>
                    </a:cubicBezTo>
                    <a:cubicBezTo>
                      <a:pt x="1557" y="258"/>
                      <a:pt x="1554" y="254"/>
                      <a:pt x="1554" y="254"/>
                    </a:cubicBezTo>
                    <a:cubicBezTo>
                      <a:pt x="1556" y="247"/>
                      <a:pt x="1555" y="241"/>
                      <a:pt x="1555" y="241"/>
                    </a:cubicBezTo>
                    <a:cubicBezTo>
                      <a:pt x="1544" y="239"/>
                      <a:pt x="1544" y="241"/>
                      <a:pt x="1542" y="243"/>
                    </a:cubicBezTo>
                    <a:cubicBezTo>
                      <a:pt x="1540" y="245"/>
                      <a:pt x="1536" y="246"/>
                      <a:pt x="1522" y="245"/>
                    </a:cubicBezTo>
                    <a:cubicBezTo>
                      <a:pt x="1494" y="254"/>
                      <a:pt x="1496" y="261"/>
                      <a:pt x="1496" y="261"/>
                    </a:cubicBezTo>
                    <a:cubicBezTo>
                      <a:pt x="1473" y="261"/>
                      <a:pt x="1473" y="261"/>
                      <a:pt x="1473" y="261"/>
                    </a:cubicBezTo>
                    <a:cubicBezTo>
                      <a:pt x="1461" y="259"/>
                      <a:pt x="1454" y="252"/>
                      <a:pt x="1454" y="252"/>
                    </a:cubicBezTo>
                    <a:cubicBezTo>
                      <a:pt x="1450" y="236"/>
                      <a:pt x="1440" y="243"/>
                      <a:pt x="1440" y="243"/>
                    </a:cubicBezTo>
                    <a:cubicBezTo>
                      <a:pt x="1432" y="249"/>
                      <a:pt x="1432" y="249"/>
                      <a:pt x="1432" y="249"/>
                    </a:cubicBezTo>
                    <a:cubicBezTo>
                      <a:pt x="1433" y="238"/>
                      <a:pt x="1424" y="249"/>
                      <a:pt x="1424" y="249"/>
                    </a:cubicBezTo>
                    <a:cubicBezTo>
                      <a:pt x="1418" y="239"/>
                      <a:pt x="1427" y="231"/>
                      <a:pt x="1427" y="231"/>
                    </a:cubicBezTo>
                    <a:cubicBezTo>
                      <a:pt x="1439" y="226"/>
                      <a:pt x="1438" y="217"/>
                      <a:pt x="1438" y="217"/>
                    </a:cubicBezTo>
                    <a:cubicBezTo>
                      <a:pt x="1446" y="209"/>
                      <a:pt x="1446" y="209"/>
                      <a:pt x="1446" y="209"/>
                    </a:cubicBezTo>
                    <a:cubicBezTo>
                      <a:pt x="1429" y="204"/>
                      <a:pt x="1419" y="224"/>
                      <a:pt x="1419" y="224"/>
                    </a:cubicBezTo>
                    <a:cubicBezTo>
                      <a:pt x="1404" y="247"/>
                      <a:pt x="1400" y="240"/>
                      <a:pt x="1400" y="240"/>
                    </a:cubicBezTo>
                    <a:cubicBezTo>
                      <a:pt x="1390" y="256"/>
                      <a:pt x="1373" y="252"/>
                      <a:pt x="1373" y="252"/>
                    </a:cubicBezTo>
                    <a:cubicBezTo>
                      <a:pt x="1360" y="268"/>
                      <a:pt x="1351" y="266"/>
                      <a:pt x="1351" y="266"/>
                    </a:cubicBezTo>
                    <a:cubicBezTo>
                      <a:pt x="1337" y="266"/>
                      <a:pt x="1337" y="266"/>
                      <a:pt x="1337" y="266"/>
                    </a:cubicBezTo>
                    <a:cubicBezTo>
                      <a:pt x="1337" y="266"/>
                      <a:pt x="1339" y="247"/>
                      <a:pt x="1334" y="246"/>
                    </a:cubicBezTo>
                    <a:cubicBezTo>
                      <a:pt x="1308" y="261"/>
                      <a:pt x="1334" y="260"/>
                      <a:pt x="1291" y="261"/>
                    </a:cubicBezTo>
                    <a:cubicBezTo>
                      <a:pt x="1291" y="253"/>
                      <a:pt x="1304" y="247"/>
                      <a:pt x="1304" y="247"/>
                    </a:cubicBezTo>
                    <a:cubicBezTo>
                      <a:pt x="1313" y="242"/>
                      <a:pt x="1326" y="219"/>
                      <a:pt x="1326" y="219"/>
                    </a:cubicBezTo>
                    <a:cubicBezTo>
                      <a:pt x="1336" y="208"/>
                      <a:pt x="1348" y="207"/>
                      <a:pt x="1374" y="190"/>
                    </a:cubicBezTo>
                    <a:cubicBezTo>
                      <a:pt x="1361" y="190"/>
                      <a:pt x="1361" y="181"/>
                      <a:pt x="1334" y="184"/>
                    </a:cubicBezTo>
                    <a:cubicBezTo>
                      <a:pt x="1325" y="177"/>
                      <a:pt x="1316" y="187"/>
                      <a:pt x="1316" y="187"/>
                    </a:cubicBezTo>
                    <a:cubicBezTo>
                      <a:pt x="1298" y="193"/>
                      <a:pt x="1294" y="183"/>
                      <a:pt x="1294" y="183"/>
                    </a:cubicBezTo>
                    <a:cubicBezTo>
                      <a:pt x="1281" y="166"/>
                      <a:pt x="1274" y="177"/>
                      <a:pt x="1274" y="177"/>
                    </a:cubicBezTo>
                    <a:cubicBezTo>
                      <a:pt x="1260" y="168"/>
                      <a:pt x="1262" y="162"/>
                      <a:pt x="1262" y="162"/>
                    </a:cubicBezTo>
                    <a:cubicBezTo>
                      <a:pt x="1238" y="154"/>
                      <a:pt x="1225" y="170"/>
                      <a:pt x="1225" y="170"/>
                    </a:cubicBezTo>
                    <a:cubicBezTo>
                      <a:pt x="1197" y="154"/>
                      <a:pt x="1197" y="168"/>
                      <a:pt x="1185" y="140"/>
                    </a:cubicBezTo>
                    <a:cubicBezTo>
                      <a:pt x="1186" y="111"/>
                      <a:pt x="1176" y="122"/>
                      <a:pt x="1176" y="122"/>
                    </a:cubicBezTo>
                    <a:cubicBezTo>
                      <a:pt x="1179" y="146"/>
                      <a:pt x="1172" y="141"/>
                      <a:pt x="1172" y="141"/>
                    </a:cubicBezTo>
                    <a:cubicBezTo>
                      <a:pt x="1100" y="141"/>
                      <a:pt x="1100" y="141"/>
                      <a:pt x="1100" y="141"/>
                    </a:cubicBezTo>
                    <a:cubicBezTo>
                      <a:pt x="948" y="140"/>
                      <a:pt x="853" y="131"/>
                      <a:pt x="853" y="131"/>
                    </a:cubicBezTo>
                    <a:cubicBezTo>
                      <a:pt x="722" y="122"/>
                      <a:pt x="584" y="96"/>
                      <a:pt x="584" y="96"/>
                    </a:cubicBezTo>
                    <a:cubicBezTo>
                      <a:pt x="475" y="78"/>
                      <a:pt x="426" y="64"/>
                      <a:pt x="426" y="64"/>
                    </a:cubicBezTo>
                    <a:cubicBezTo>
                      <a:pt x="390" y="57"/>
                      <a:pt x="390" y="57"/>
                      <a:pt x="390" y="57"/>
                    </a:cubicBezTo>
                    <a:cubicBezTo>
                      <a:pt x="289" y="31"/>
                      <a:pt x="197" y="0"/>
                      <a:pt x="197" y="0"/>
                    </a:cubicBezTo>
                    <a:cubicBezTo>
                      <a:pt x="198" y="2"/>
                      <a:pt x="197" y="3"/>
                      <a:pt x="197" y="3"/>
                    </a:cubicBezTo>
                    <a:cubicBezTo>
                      <a:pt x="198" y="24"/>
                      <a:pt x="198" y="24"/>
                      <a:pt x="198" y="24"/>
                    </a:cubicBezTo>
                    <a:cubicBezTo>
                      <a:pt x="186" y="39"/>
                      <a:pt x="190" y="48"/>
                      <a:pt x="190" y="48"/>
                    </a:cubicBezTo>
                    <a:cubicBezTo>
                      <a:pt x="200" y="62"/>
                      <a:pt x="192" y="72"/>
                      <a:pt x="192" y="72"/>
                    </a:cubicBezTo>
                    <a:cubicBezTo>
                      <a:pt x="184" y="94"/>
                      <a:pt x="184" y="94"/>
                      <a:pt x="184" y="94"/>
                    </a:cubicBezTo>
                    <a:cubicBezTo>
                      <a:pt x="179" y="86"/>
                      <a:pt x="178" y="98"/>
                      <a:pt x="178" y="98"/>
                    </a:cubicBezTo>
                    <a:cubicBezTo>
                      <a:pt x="160" y="96"/>
                      <a:pt x="160" y="96"/>
                      <a:pt x="160" y="96"/>
                    </a:cubicBezTo>
                    <a:cubicBezTo>
                      <a:pt x="168" y="78"/>
                      <a:pt x="161" y="78"/>
                      <a:pt x="161" y="78"/>
                    </a:cubicBezTo>
                    <a:cubicBezTo>
                      <a:pt x="174" y="63"/>
                      <a:pt x="185" y="58"/>
                      <a:pt x="185" y="58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71" y="31"/>
                      <a:pt x="150" y="30"/>
                      <a:pt x="150" y="30"/>
                    </a:cubicBezTo>
                    <a:cubicBezTo>
                      <a:pt x="145" y="20"/>
                      <a:pt x="123" y="5"/>
                      <a:pt x="123" y="5"/>
                    </a:cubicBezTo>
                    <a:cubicBezTo>
                      <a:pt x="114" y="14"/>
                      <a:pt x="119" y="33"/>
                      <a:pt x="119" y="33"/>
                    </a:cubicBezTo>
                    <a:cubicBezTo>
                      <a:pt x="122" y="54"/>
                      <a:pt x="119" y="68"/>
                      <a:pt x="119" y="68"/>
                    </a:cubicBezTo>
                    <a:cubicBezTo>
                      <a:pt x="123" y="84"/>
                      <a:pt x="119" y="91"/>
                      <a:pt x="119" y="91"/>
                    </a:cubicBezTo>
                    <a:cubicBezTo>
                      <a:pt x="138" y="94"/>
                      <a:pt x="116" y="101"/>
                      <a:pt x="116" y="101"/>
                    </a:cubicBezTo>
                    <a:cubicBezTo>
                      <a:pt x="117" y="115"/>
                      <a:pt x="124" y="107"/>
                      <a:pt x="121" y="122"/>
                    </a:cubicBezTo>
                    <a:cubicBezTo>
                      <a:pt x="116" y="133"/>
                      <a:pt x="116" y="116"/>
                      <a:pt x="116" y="116"/>
                    </a:cubicBezTo>
                    <a:cubicBezTo>
                      <a:pt x="116" y="129"/>
                      <a:pt x="116" y="129"/>
                      <a:pt x="116" y="129"/>
                    </a:cubicBezTo>
                    <a:cubicBezTo>
                      <a:pt x="133" y="134"/>
                      <a:pt x="128" y="141"/>
                      <a:pt x="128" y="141"/>
                    </a:cubicBezTo>
                    <a:cubicBezTo>
                      <a:pt x="128" y="141"/>
                      <a:pt x="126" y="132"/>
                      <a:pt x="112" y="135"/>
                    </a:cubicBezTo>
                    <a:cubicBezTo>
                      <a:pt x="112" y="146"/>
                      <a:pt x="110" y="150"/>
                      <a:pt x="104" y="155"/>
                    </a:cubicBezTo>
                    <a:cubicBezTo>
                      <a:pt x="105" y="166"/>
                      <a:pt x="102" y="177"/>
                      <a:pt x="102" y="177"/>
                    </a:cubicBezTo>
                    <a:cubicBezTo>
                      <a:pt x="95" y="181"/>
                      <a:pt x="98" y="195"/>
                      <a:pt x="90" y="194"/>
                    </a:cubicBezTo>
                    <a:cubicBezTo>
                      <a:pt x="86" y="213"/>
                      <a:pt x="81" y="209"/>
                      <a:pt x="86" y="227"/>
                    </a:cubicBezTo>
                    <a:cubicBezTo>
                      <a:pt x="70" y="229"/>
                      <a:pt x="73" y="239"/>
                      <a:pt x="73" y="239"/>
                    </a:cubicBezTo>
                    <a:cubicBezTo>
                      <a:pt x="72" y="258"/>
                      <a:pt x="74" y="260"/>
                      <a:pt x="65" y="265"/>
                    </a:cubicBezTo>
                    <a:cubicBezTo>
                      <a:pt x="67" y="275"/>
                      <a:pt x="61" y="270"/>
                      <a:pt x="61" y="270"/>
                    </a:cubicBezTo>
                    <a:cubicBezTo>
                      <a:pt x="58" y="278"/>
                      <a:pt x="54" y="282"/>
                      <a:pt x="54" y="282"/>
                    </a:cubicBezTo>
                    <a:cubicBezTo>
                      <a:pt x="62" y="287"/>
                      <a:pt x="62" y="287"/>
                      <a:pt x="62" y="287"/>
                    </a:cubicBezTo>
                    <a:cubicBezTo>
                      <a:pt x="62" y="287"/>
                      <a:pt x="54" y="294"/>
                      <a:pt x="49" y="291"/>
                    </a:cubicBezTo>
                    <a:cubicBezTo>
                      <a:pt x="41" y="300"/>
                      <a:pt x="38" y="312"/>
                      <a:pt x="38" y="312"/>
                    </a:cubicBezTo>
                    <a:cubicBezTo>
                      <a:pt x="45" y="325"/>
                      <a:pt x="34" y="339"/>
                      <a:pt x="34" y="339"/>
                    </a:cubicBezTo>
                    <a:cubicBezTo>
                      <a:pt x="32" y="355"/>
                      <a:pt x="36" y="359"/>
                      <a:pt x="36" y="359"/>
                    </a:cubicBezTo>
                    <a:cubicBezTo>
                      <a:pt x="38" y="367"/>
                      <a:pt x="35" y="373"/>
                      <a:pt x="35" y="373"/>
                    </a:cubicBezTo>
                    <a:cubicBezTo>
                      <a:pt x="35" y="388"/>
                      <a:pt x="35" y="388"/>
                      <a:pt x="35" y="388"/>
                    </a:cubicBezTo>
                    <a:cubicBezTo>
                      <a:pt x="29" y="407"/>
                      <a:pt x="30" y="408"/>
                      <a:pt x="21" y="422"/>
                    </a:cubicBezTo>
                    <a:cubicBezTo>
                      <a:pt x="18" y="426"/>
                      <a:pt x="25" y="424"/>
                      <a:pt x="25" y="424"/>
                    </a:cubicBezTo>
                    <a:cubicBezTo>
                      <a:pt x="21" y="431"/>
                      <a:pt x="7" y="438"/>
                      <a:pt x="7" y="438"/>
                    </a:cubicBezTo>
                    <a:cubicBezTo>
                      <a:pt x="0" y="450"/>
                      <a:pt x="7" y="458"/>
                      <a:pt x="7" y="458"/>
                    </a:cubicBezTo>
                    <a:cubicBezTo>
                      <a:pt x="21" y="472"/>
                      <a:pt x="18" y="497"/>
                      <a:pt x="18" y="497"/>
                    </a:cubicBezTo>
                    <a:cubicBezTo>
                      <a:pt x="5" y="520"/>
                      <a:pt x="14" y="519"/>
                      <a:pt x="14" y="519"/>
                    </a:cubicBezTo>
                    <a:cubicBezTo>
                      <a:pt x="8" y="540"/>
                      <a:pt x="14" y="547"/>
                      <a:pt x="14" y="547"/>
                    </a:cubicBezTo>
                    <a:cubicBezTo>
                      <a:pt x="23" y="568"/>
                      <a:pt x="28" y="567"/>
                      <a:pt x="28" y="567"/>
                    </a:cubicBezTo>
                    <a:cubicBezTo>
                      <a:pt x="29" y="597"/>
                      <a:pt x="29" y="597"/>
                      <a:pt x="29" y="597"/>
                    </a:cubicBezTo>
                    <a:cubicBezTo>
                      <a:pt x="36" y="607"/>
                      <a:pt x="42" y="603"/>
                      <a:pt x="42" y="603"/>
                    </a:cubicBezTo>
                    <a:cubicBezTo>
                      <a:pt x="40" y="592"/>
                      <a:pt x="52" y="591"/>
                      <a:pt x="52" y="591"/>
                    </a:cubicBezTo>
                    <a:cubicBezTo>
                      <a:pt x="50" y="600"/>
                      <a:pt x="63" y="600"/>
                      <a:pt x="63" y="600"/>
                    </a:cubicBezTo>
                    <a:cubicBezTo>
                      <a:pt x="48" y="602"/>
                      <a:pt x="48" y="602"/>
                      <a:pt x="48" y="602"/>
                    </a:cubicBezTo>
                    <a:cubicBezTo>
                      <a:pt x="44" y="613"/>
                      <a:pt x="52" y="613"/>
                      <a:pt x="52" y="627"/>
                    </a:cubicBezTo>
                    <a:cubicBezTo>
                      <a:pt x="50" y="633"/>
                      <a:pt x="40" y="616"/>
                      <a:pt x="40" y="616"/>
                    </a:cubicBezTo>
                    <a:cubicBezTo>
                      <a:pt x="34" y="632"/>
                      <a:pt x="40" y="649"/>
                      <a:pt x="40" y="649"/>
                    </a:cubicBezTo>
                    <a:cubicBezTo>
                      <a:pt x="44" y="665"/>
                      <a:pt x="50" y="659"/>
                      <a:pt x="50" y="659"/>
                    </a:cubicBezTo>
                    <a:cubicBezTo>
                      <a:pt x="56" y="669"/>
                      <a:pt x="54" y="678"/>
                      <a:pt x="54" y="678"/>
                    </a:cubicBezTo>
                    <a:cubicBezTo>
                      <a:pt x="31" y="682"/>
                      <a:pt x="47" y="703"/>
                      <a:pt x="47" y="703"/>
                    </a:cubicBezTo>
                    <a:cubicBezTo>
                      <a:pt x="54" y="712"/>
                      <a:pt x="64" y="747"/>
                      <a:pt x="64" y="747"/>
                    </a:cubicBezTo>
                    <a:cubicBezTo>
                      <a:pt x="67" y="756"/>
                      <a:pt x="74" y="753"/>
                      <a:pt x="74" y="764"/>
                    </a:cubicBezTo>
                    <a:cubicBezTo>
                      <a:pt x="61" y="768"/>
                      <a:pt x="78" y="774"/>
                      <a:pt x="78" y="774"/>
                    </a:cubicBezTo>
                    <a:cubicBezTo>
                      <a:pt x="82" y="776"/>
                      <a:pt x="77" y="785"/>
                      <a:pt x="77" y="785"/>
                    </a:cubicBezTo>
                    <a:cubicBezTo>
                      <a:pt x="79" y="794"/>
                      <a:pt x="74" y="807"/>
                      <a:pt x="74" y="807"/>
                    </a:cubicBezTo>
                    <a:cubicBezTo>
                      <a:pt x="78" y="811"/>
                      <a:pt x="78" y="817"/>
                      <a:pt x="78" y="817"/>
                    </a:cubicBezTo>
                    <a:cubicBezTo>
                      <a:pt x="85" y="816"/>
                      <a:pt x="91" y="819"/>
                      <a:pt x="97" y="822"/>
                    </a:cubicBezTo>
                    <a:cubicBezTo>
                      <a:pt x="104" y="826"/>
                      <a:pt x="110" y="829"/>
                      <a:pt x="118" y="827"/>
                    </a:cubicBezTo>
                    <a:cubicBezTo>
                      <a:pt x="128" y="850"/>
                      <a:pt x="123" y="849"/>
                      <a:pt x="150" y="860"/>
                    </a:cubicBezTo>
                    <a:cubicBezTo>
                      <a:pt x="158" y="859"/>
                      <a:pt x="162" y="864"/>
                      <a:pt x="158" y="872"/>
                    </a:cubicBezTo>
                    <a:cubicBezTo>
                      <a:pt x="156" y="880"/>
                      <a:pt x="169" y="881"/>
                      <a:pt x="169" y="881"/>
                    </a:cubicBezTo>
                    <a:cubicBezTo>
                      <a:pt x="176" y="881"/>
                      <a:pt x="194" y="912"/>
                      <a:pt x="194" y="912"/>
                    </a:cubicBezTo>
                    <a:cubicBezTo>
                      <a:pt x="197" y="920"/>
                      <a:pt x="196" y="945"/>
                      <a:pt x="196" y="945"/>
                    </a:cubicBezTo>
                    <a:cubicBezTo>
                      <a:pt x="202" y="949"/>
                      <a:pt x="202" y="949"/>
                      <a:pt x="202" y="949"/>
                    </a:cubicBezTo>
                    <a:cubicBezTo>
                      <a:pt x="198" y="950"/>
                      <a:pt x="196" y="953"/>
                      <a:pt x="194" y="955"/>
                    </a:cubicBezTo>
                    <a:cubicBezTo>
                      <a:pt x="204" y="962"/>
                      <a:pt x="218" y="958"/>
                      <a:pt x="218" y="958"/>
                    </a:cubicBezTo>
                    <a:cubicBezTo>
                      <a:pt x="264" y="970"/>
                      <a:pt x="298" y="970"/>
                      <a:pt x="298" y="970"/>
                    </a:cubicBezTo>
                    <a:cubicBezTo>
                      <a:pt x="293" y="972"/>
                      <a:pt x="297" y="981"/>
                      <a:pt x="297" y="981"/>
                    </a:cubicBezTo>
                    <a:cubicBezTo>
                      <a:pt x="446" y="1078"/>
                      <a:pt x="446" y="1078"/>
                      <a:pt x="446" y="1078"/>
                    </a:cubicBezTo>
                    <a:cubicBezTo>
                      <a:pt x="511" y="1085"/>
                      <a:pt x="505" y="1091"/>
                      <a:pt x="581" y="1100"/>
                    </a:cubicBezTo>
                    <a:cubicBezTo>
                      <a:pt x="584" y="1084"/>
                      <a:pt x="587" y="1077"/>
                      <a:pt x="587" y="1077"/>
                    </a:cubicBezTo>
                    <a:cubicBezTo>
                      <a:pt x="663" y="1082"/>
                      <a:pt x="663" y="1082"/>
                      <a:pt x="663" y="1082"/>
                    </a:cubicBezTo>
                    <a:cubicBezTo>
                      <a:pt x="704" y="1133"/>
                      <a:pt x="704" y="1133"/>
                      <a:pt x="704" y="1133"/>
                    </a:cubicBezTo>
                    <a:cubicBezTo>
                      <a:pt x="704" y="1141"/>
                      <a:pt x="728" y="1156"/>
                      <a:pt x="728" y="1156"/>
                    </a:cubicBezTo>
                    <a:cubicBezTo>
                      <a:pt x="743" y="1183"/>
                      <a:pt x="735" y="1200"/>
                      <a:pt x="747" y="1216"/>
                    </a:cubicBezTo>
                    <a:cubicBezTo>
                      <a:pt x="769" y="1239"/>
                      <a:pt x="773" y="1235"/>
                      <a:pt x="773" y="1235"/>
                    </a:cubicBezTo>
                    <a:cubicBezTo>
                      <a:pt x="785" y="1250"/>
                      <a:pt x="804" y="1255"/>
                      <a:pt x="804" y="1255"/>
                    </a:cubicBezTo>
                    <a:cubicBezTo>
                      <a:pt x="811" y="1256"/>
                      <a:pt x="805" y="1245"/>
                      <a:pt x="820" y="1244"/>
                    </a:cubicBezTo>
                    <a:cubicBezTo>
                      <a:pt x="820" y="1232"/>
                      <a:pt x="821" y="1216"/>
                      <a:pt x="821" y="1216"/>
                    </a:cubicBezTo>
                    <a:cubicBezTo>
                      <a:pt x="846" y="1216"/>
                      <a:pt x="852" y="1207"/>
                      <a:pt x="852" y="1207"/>
                    </a:cubicBezTo>
                    <a:cubicBezTo>
                      <a:pt x="868" y="1225"/>
                      <a:pt x="884" y="1216"/>
                      <a:pt x="884" y="1216"/>
                    </a:cubicBezTo>
                    <a:cubicBezTo>
                      <a:pt x="894" y="1221"/>
                      <a:pt x="923" y="1256"/>
                      <a:pt x="923" y="1256"/>
                    </a:cubicBezTo>
                    <a:cubicBezTo>
                      <a:pt x="922" y="1277"/>
                      <a:pt x="936" y="1291"/>
                      <a:pt x="936" y="1291"/>
                    </a:cubicBezTo>
                    <a:cubicBezTo>
                      <a:pt x="931" y="1309"/>
                      <a:pt x="942" y="1306"/>
                      <a:pt x="942" y="1306"/>
                    </a:cubicBezTo>
                    <a:cubicBezTo>
                      <a:pt x="955" y="1318"/>
                      <a:pt x="963" y="1337"/>
                      <a:pt x="963" y="1337"/>
                    </a:cubicBezTo>
                    <a:cubicBezTo>
                      <a:pt x="964" y="1344"/>
                      <a:pt x="975" y="1347"/>
                      <a:pt x="975" y="1347"/>
                    </a:cubicBezTo>
                    <a:cubicBezTo>
                      <a:pt x="969" y="1366"/>
                      <a:pt x="977" y="1365"/>
                      <a:pt x="977" y="1365"/>
                    </a:cubicBezTo>
                    <a:cubicBezTo>
                      <a:pt x="974" y="1375"/>
                      <a:pt x="987" y="1385"/>
                      <a:pt x="987" y="1385"/>
                    </a:cubicBezTo>
                    <a:cubicBezTo>
                      <a:pt x="987" y="1406"/>
                      <a:pt x="995" y="1407"/>
                      <a:pt x="995" y="1407"/>
                    </a:cubicBezTo>
                    <a:cubicBezTo>
                      <a:pt x="1019" y="1426"/>
                      <a:pt x="1031" y="1427"/>
                      <a:pt x="1031" y="1427"/>
                    </a:cubicBezTo>
                    <a:cubicBezTo>
                      <a:pt x="1039" y="1434"/>
                      <a:pt x="1060" y="1433"/>
                      <a:pt x="1060" y="1433"/>
                    </a:cubicBezTo>
                    <a:cubicBezTo>
                      <a:pt x="1070" y="1432"/>
                      <a:pt x="1070" y="1441"/>
                      <a:pt x="1070" y="1441"/>
                    </a:cubicBezTo>
                    <a:cubicBezTo>
                      <a:pt x="1085" y="1444"/>
                      <a:pt x="1084" y="1436"/>
                      <a:pt x="1084" y="1436"/>
                    </a:cubicBezTo>
                    <a:cubicBezTo>
                      <a:pt x="1077" y="1423"/>
                      <a:pt x="1078" y="1401"/>
                      <a:pt x="1078" y="1401"/>
                    </a:cubicBezTo>
                    <a:cubicBezTo>
                      <a:pt x="1079" y="1390"/>
                      <a:pt x="1069" y="1392"/>
                      <a:pt x="1075" y="1366"/>
                    </a:cubicBezTo>
                    <a:cubicBezTo>
                      <a:pt x="1074" y="1361"/>
                      <a:pt x="1063" y="1364"/>
                      <a:pt x="1063" y="1364"/>
                    </a:cubicBezTo>
                    <a:cubicBezTo>
                      <a:pt x="1063" y="1352"/>
                      <a:pt x="1063" y="1352"/>
                      <a:pt x="1063" y="1352"/>
                    </a:cubicBezTo>
                    <a:cubicBezTo>
                      <a:pt x="1072" y="1358"/>
                      <a:pt x="1072" y="1358"/>
                      <a:pt x="1072" y="1358"/>
                    </a:cubicBezTo>
                    <a:cubicBezTo>
                      <a:pt x="1072" y="1349"/>
                      <a:pt x="1079" y="1352"/>
                      <a:pt x="1079" y="1352"/>
                    </a:cubicBezTo>
                    <a:cubicBezTo>
                      <a:pt x="1084" y="1338"/>
                      <a:pt x="1084" y="1338"/>
                      <a:pt x="1084" y="1338"/>
                    </a:cubicBezTo>
                    <a:cubicBezTo>
                      <a:pt x="1082" y="1334"/>
                      <a:pt x="1076" y="1333"/>
                      <a:pt x="1076" y="1333"/>
                    </a:cubicBezTo>
                    <a:cubicBezTo>
                      <a:pt x="1075" y="1324"/>
                      <a:pt x="1084" y="1330"/>
                      <a:pt x="1084" y="1330"/>
                    </a:cubicBezTo>
                    <a:cubicBezTo>
                      <a:pt x="1093" y="1333"/>
                      <a:pt x="1095" y="1321"/>
                      <a:pt x="1095" y="1321"/>
                    </a:cubicBezTo>
                    <a:cubicBezTo>
                      <a:pt x="1098" y="1316"/>
                      <a:pt x="1089" y="1319"/>
                      <a:pt x="1089" y="1319"/>
                    </a:cubicBezTo>
                    <a:cubicBezTo>
                      <a:pt x="1089" y="1312"/>
                      <a:pt x="1099" y="1311"/>
                      <a:pt x="1099" y="1311"/>
                    </a:cubicBezTo>
                    <a:cubicBezTo>
                      <a:pt x="1109" y="1315"/>
                      <a:pt x="1109" y="1305"/>
                      <a:pt x="1109" y="1305"/>
                    </a:cubicBezTo>
                    <a:cubicBezTo>
                      <a:pt x="1112" y="1293"/>
                      <a:pt x="1116" y="1305"/>
                      <a:pt x="1116" y="1305"/>
                    </a:cubicBezTo>
                    <a:cubicBezTo>
                      <a:pt x="1126" y="1302"/>
                      <a:pt x="1127" y="1294"/>
                      <a:pt x="1127" y="1294"/>
                    </a:cubicBezTo>
                    <a:cubicBezTo>
                      <a:pt x="1112" y="1290"/>
                      <a:pt x="1117" y="1281"/>
                      <a:pt x="1117" y="1281"/>
                    </a:cubicBezTo>
                    <a:cubicBezTo>
                      <a:pt x="1123" y="1286"/>
                      <a:pt x="1129" y="1281"/>
                      <a:pt x="1129" y="1281"/>
                    </a:cubicBezTo>
                    <a:cubicBezTo>
                      <a:pt x="1131" y="1289"/>
                      <a:pt x="1139" y="1285"/>
                      <a:pt x="1139" y="1285"/>
                    </a:cubicBezTo>
                    <a:cubicBezTo>
                      <a:pt x="1139" y="1294"/>
                      <a:pt x="1145" y="1286"/>
                      <a:pt x="1145" y="1286"/>
                    </a:cubicBezTo>
                    <a:cubicBezTo>
                      <a:pt x="1165" y="1283"/>
                      <a:pt x="1169" y="1276"/>
                      <a:pt x="1169" y="1276"/>
                    </a:cubicBezTo>
                    <a:cubicBezTo>
                      <a:pt x="1175" y="1267"/>
                      <a:pt x="1184" y="1268"/>
                      <a:pt x="1184" y="1268"/>
                    </a:cubicBezTo>
                    <a:cubicBezTo>
                      <a:pt x="1190" y="1265"/>
                      <a:pt x="1188" y="1259"/>
                      <a:pt x="1189" y="1255"/>
                    </a:cubicBezTo>
                    <a:cubicBezTo>
                      <a:pt x="1193" y="1255"/>
                      <a:pt x="1197" y="1252"/>
                      <a:pt x="1197" y="1248"/>
                    </a:cubicBezTo>
                    <a:cubicBezTo>
                      <a:pt x="1197" y="1237"/>
                      <a:pt x="1187" y="1233"/>
                      <a:pt x="1187" y="1225"/>
                    </a:cubicBezTo>
                    <a:cubicBezTo>
                      <a:pt x="1187" y="1223"/>
                      <a:pt x="1190" y="1222"/>
                      <a:pt x="1190" y="1221"/>
                    </a:cubicBezTo>
                    <a:cubicBezTo>
                      <a:pt x="1193" y="1224"/>
                      <a:pt x="1193" y="1227"/>
                      <a:pt x="1196" y="1227"/>
                    </a:cubicBezTo>
                    <a:cubicBezTo>
                      <a:pt x="1197" y="1227"/>
                      <a:pt x="1203" y="1222"/>
                      <a:pt x="1204" y="1221"/>
                    </a:cubicBezTo>
                    <a:cubicBezTo>
                      <a:pt x="1214" y="1218"/>
                      <a:pt x="1210" y="1223"/>
                      <a:pt x="1210" y="1223"/>
                    </a:cubicBezTo>
                    <a:cubicBezTo>
                      <a:pt x="1207" y="1225"/>
                      <a:pt x="1207" y="1229"/>
                      <a:pt x="1207" y="1232"/>
                    </a:cubicBezTo>
                    <a:cubicBezTo>
                      <a:pt x="1207" y="1236"/>
                      <a:pt x="1213" y="1234"/>
                      <a:pt x="1214" y="1238"/>
                    </a:cubicBezTo>
                    <a:cubicBezTo>
                      <a:pt x="1221" y="1236"/>
                      <a:pt x="1222" y="1230"/>
                      <a:pt x="1228" y="1229"/>
                    </a:cubicBezTo>
                    <a:cubicBezTo>
                      <a:pt x="1231" y="1229"/>
                      <a:pt x="1233" y="1229"/>
                      <a:pt x="1236" y="1229"/>
                    </a:cubicBezTo>
                    <a:cubicBezTo>
                      <a:pt x="1239" y="1229"/>
                      <a:pt x="1242" y="1230"/>
                      <a:pt x="1245" y="1228"/>
                    </a:cubicBezTo>
                    <a:cubicBezTo>
                      <a:pt x="1254" y="1216"/>
                      <a:pt x="1267" y="1221"/>
                      <a:pt x="1267" y="1221"/>
                    </a:cubicBezTo>
                    <a:cubicBezTo>
                      <a:pt x="1278" y="1217"/>
                      <a:pt x="1299" y="1228"/>
                      <a:pt x="1299" y="1228"/>
                    </a:cubicBezTo>
                    <a:cubicBezTo>
                      <a:pt x="1309" y="1234"/>
                      <a:pt x="1324" y="1231"/>
                      <a:pt x="1324" y="1231"/>
                    </a:cubicBezTo>
                    <a:cubicBezTo>
                      <a:pt x="1339" y="1222"/>
                      <a:pt x="1339" y="1222"/>
                      <a:pt x="1339" y="1222"/>
                    </a:cubicBezTo>
                    <a:cubicBezTo>
                      <a:pt x="1343" y="1225"/>
                      <a:pt x="1351" y="1221"/>
                      <a:pt x="1351" y="1221"/>
                    </a:cubicBezTo>
                    <a:cubicBezTo>
                      <a:pt x="1348" y="1230"/>
                      <a:pt x="1355" y="1231"/>
                      <a:pt x="1355" y="1231"/>
                    </a:cubicBezTo>
                    <a:cubicBezTo>
                      <a:pt x="1366" y="1215"/>
                      <a:pt x="1363" y="1233"/>
                      <a:pt x="1363" y="1233"/>
                    </a:cubicBezTo>
                    <a:cubicBezTo>
                      <a:pt x="1370" y="1233"/>
                      <a:pt x="1368" y="1241"/>
                      <a:pt x="1378" y="1242"/>
                    </a:cubicBezTo>
                    <a:cubicBezTo>
                      <a:pt x="1378" y="1253"/>
                      <a:pt x="1390" y="1254"/>
                      <a:pt x="1390" y="1254"/>
                    </a:cubicBezTo>
                    <a:cubicBezTo>
                      <a:pt x="1397" y="1254"/>
                      <a:pt x="1396" y="1249"/>
                      <a:pt x="1396" y="1249"/>
                    </a:cubicBezTo>
                    <a:cubicBezTo>
                      <a:pt x="1403" y="1255"/>
                      <a:pt x="1401" y="1243"/>
                      <a:pt x="1401" y="1243"/>
                    </a:cubicBezTo>
                    <a:cubicBezTo>
                      <a:pt x="1420" y="1238"/>
                      <a:pt x="1417" y="1254"/>
                      <a:pt x="1417" y="1254"/>
                    </a:cubicBezTo>
                    <a:cubicBezTo>
                      <a:pt x="1427" y="1250"/>
                      <a:pt x="1421" y="1244"/>
                      <a:pt x="1421" y="1244"/>
                    </a:cubicBezTo>
                    <a:cubicBezTo>
                      <a:pt x="1420" y="1239"/>
                      <a:pt x="1425" y="1239"/>
                      <a:pt x="1425" y="1239"/>
                    </a:cubicBezTo>
                    <a:cubicBezTo>
                      <a:pt x="1424" y="1229"/>
                      <a:pt x="1434" y="1233"/>
                      <a:pt x="1434" y="1233"/>
                    </a:cubicBezTo>
                    <a:cubicBezTo>
                      <a:pt x="1435" y="1241"/>
                      <a:pt x="1443" y="1241"/>
                      <a:pt x="1443" y="1241"/>
                    </a:cubicBezTo>
                    <a:cubicBezTo>
                      <a:pt x="1457" y="1242"/>
                      <a:pt x="1458" y="1258"/>
                      <a:pt x="1458" y="1258"/>
                    </a:cubicBezTo>
                    <a:cubicBezTo>
                      <a:pt x="1464" y="1257"/>
                      <a:pt x="1464" y="1251"/>
                      <a:pt x="1464" y="1251"/>
                    </a:cubicBezTo>
                    <a:cubicBezTo>
                      <a:pt x="1468" y="1258"/>
                      <a:pt x="1474" y="1250"/>
                      <a:pt x="1473" y="1246"/>
                    </a:cubicBezTo>
                    <a:cubicBezTo>
                      <a:pt x="1472" y="1239"/>
                      <a:pt x="1468" y="1237"/>
                      <a:pt x="1468" y="1237"/>
                    </a:cubicBezTo>
                    <a:cubicBezTo>
                      <a:pt x="1458" y="1236"/>
                      <a:pt x="1464" y="1229"/>
                      <a:pt x="1456" y="1229"/>
                    </a:cubicBezTo>
                    <a:cubicBezTo>
                      <a:pt x="1443" y="1233"/>
                      <a:pt x="1445" y="1221"/>
                      <a:pt x="1445" y="1221"/>
                    </a:cubicBezTo>
                    <a:cubicBezTo>
                      <a:pt x="1447" y="1217"/>
                      <a:pt x="1443" y="1215"/>
                      <a:pt x="1443" y="1215"/>
                    </a:cubicBezTo>
                    <a:cubicBezTo>
                      <a:pt x="1452" y="1205"/>
                      <a:pt x="1457" y="1208"/>
                      <a:pt x="1457" y="1208"/>
                    </a:cubicBezTo>
                    <a:cubicBezTo>
                      <a:pt x="1459" y="1188"/>
                      <a:pt x="1450" y="1197"/>
                      <a:pt x="1450" y="1197"/>
                    </a:cubicBezTo>
                    <a:cubicBezTo>
                      <a:pt x="1442" y="1211"/>
                      <a:pt x="1442" y="1211"/>
                      <a:pt x="1442" y="1211"/>
                    </a:cubicBezTo>
                    <a:cubicBezTo>
                      <a:pt x="1434" y="1209"/>
                      <a:pt x="1432" y="1204"/>
                      <a:pt x="1432" y="1204"/>
                    </a:cubicBezTo>
                    <a:cubicBezTo>
                      <a:pt x="1425" y="1199"/>
                      <a:pt x="1437" y="1199"/>
                      <a:pt x="1437" y="1199"/>
                    </a:cubicBezTo>
                    <a:cubicBezTo>
                      <a:pt x="1443" y="1200"/>
                      <a:pt x="1442" y="1193"/>
                      <a:pt x="1442" y="1193"/>
                    </a:cubicBezTo>
                    <a:cubicBezTo>
                      <a:pt x="1432" y="1188"/>
                      <a:pt x="1425" y="1197"/>
                      <a:pt x="1425" y="1197"/>
                    </a:cubicBezTo>
                    <a:cubicBezTo>
                      <a:pt x="1420" y="1203"/>
                      <a:pt x="1409" y="1193"/>
                      <a:pt x="1409" y="1193"/>
                    </a:cubicBezTo>
                    <a:cubicBezTo>
                      <a:pt x="1408" y="1175"/>
                      <a:pt x="1418" y="1186"/>
                      <a:pt x="1418" y="1186"/>
                    </a:cubicBezTo>
                    <a:cubicBezTo>
                      <a:pt x="1430" y="1191"/>
                      <a:pt x="1438" y="1190"/>
                      <a:pt x="1438" y="1190"/>
                    </a:cubicBezTo>
                    <a:cubicBezTo>
                      <a:pt x="1457" y="1186"/>
                      <a:pt x="1457" y="1183"/>
                      <a:pt x="1457" y="1183"/>
                    </a:cubicBezTo>
                    <a:cubicBezTo>
                      <a:pt x="1455" y="1177"/>
                      <a:pt x="1468" y="1179"/>
                      <a:pt x="1468" y="1179"/>
                    </a:cubicBezTo>
                    <a:cubicBezTo>
                      <a:pt x="1477" y="1167"/>
                      <a:pt x="1483" y="1177"/>
                      <a:pt x="1483" y="1177"/>
                    </a:cubicBezTo>
                    <a:cubicBezTo>
                      <a:pt x="1492" y="1172"/>
                      <a:pt x="1499" y="1179"/>
                      <a:pt x="1499" y="1179"/>
                    </a:cubicBezTo>
                    <a:cubicBezTo>
                      <a:pt x="1500" y="1172"/>
                      <a:pt x="1512" y="1174"/>
                      <a:pt x="1512" y="1174"/>
                    </a:cubicBezTo>
                    <a:cubicBezTo>
                      <a:pt x="1517" y="1165"/>
                      <a:pt x="1510" y="1160"/>
                      <a:pt x="1518" y="1154"/>
                    </a:cubicBezTo>
                    <a:cubicBezTo>
                      <a:pt x="1527" y="1162"/>
                      <a:pt x="1518" y="1166"/>
                      <a:pt x="1533" y="1178"/>
                    </a:cubicBezTo>
                    <a:cubicBezTo>
                      <a:pt x="1544" y="1175"/>
                      <a:pt x="1545" y="1163"/>
                      <a:pt x="1545" y="1163"/>
                    </a:cubicBezTo>
                    <a:cubicBezTo>
                      <a:pt x="1548" y="1171"/>
                      <a:pt x="1548" y="1171"/>
                      <a:pt x="1548" y="1171"/>
                    </a:cubicBezTo>
                    <a:cubicBezTo>
                      <a:pt x="1556" y="1170"/>
                      <a:pt x="1565" y="1158"/>
                      <a:pt x="1565" y="1158"/>
                    </a:cubicBezTo>
                    <a:cubicBezTo>
                      <a:pt x="1569" y="1163"/>
                      <a:pt x="1560" y="1169"/>
                      <a:pt x="1560" y="1169"/>
                    </a:cubicBezTo>
                    <a:cubicBezTo>
                      <a:pt x="1580" y="1166"/>
                      <a:pt x="1584" y="1159"/>
                      <a:pt x="1584" y="1159"/>
                    </a:cubicBezTo>
                    <a:cubicBezTo>
                      <a:pt x="1587" y="1166"/>
                      <a:pt x="1597" y="1158"/>
                      <a:pt x="1597" y="1158"/>
                    </a:cubicBezTo>
                    <a:cubicBezTo>
                      <a:pt x="1604" y="1165"/>
                      <a:pt x="1591" y="1165"/>
                      <a:pt x="1591" y="1165"/>
                    </a:cubicBezTo>
                    <a:cubicBezTo>
                      <a:pt x="1613" y="1174"/>
                      <a:pt x="1613" y="1174"/>
                      <a:pt x="1613" y="1174"/>
                    </a:cubicBezTo>
                    <a:cubicBezTo>
                      <a:pt x="1628" y="1156"/>
                      <a:pt x="1625" y="1177"/>
                      <a:pt x="1625" y="1177"/>
                    </a:cubicBezTo>
                    <a:cubicBezTo>
                      <a:pt x="1628" y="1186"/>
                      <a:pt x="1638" y="1184"/>
                      <a:pt x="1638" y="1184"/>
                    </a:cubicBezTo>
                    <a:cubicBezTo>
                      <a:pt x="1650" y="1184"/>
                      <a:pt x="1644" y="1195"/>
                      <a:pt x="1644" y="1195"/>
                    </a:cubicBezTo>
                    <a:cubicBezTo>
                      <a:pt x="1654" y="1202"/>
                      <a:pt x="1664" y="1190"/>
                      <a:pt x="1664" y="1190"/>
                    </a:cubicBezTo>
                    <a:cubicBezTo>
                      <a:pt x="1671" y="1195"/>
                      <a:pt x="1684" y="1180"/>
                      <a:pt x="1684" y="1180"/>
                    </a:cubicBezTo>
                    <a:cubicBezTo>
                      <a:pt x="1692" y="1182"/>
                      <a:pt x="1689" y="1171"/>
                      <a:pt x="1689" y="1171"/>
                    </a:cubicBezTo>
                    <a:cubicBezTo>
                      <a:pt x="1704" y="1162"/>
                      <a:pt x="1710" y="1173"/>
                      <a:pt x="1710" y="1173"/>
                    </a:cubicBezTo>
                    <a:cubicBezTo>
                      <a:pt x="1730" y="1173"/>
                      <a:pt x="1731" y="1185"/>
                      <a:pt x="1731" y="1185"/>
                    </a:cubicBezTo>
                    <a:cubicBezTo>
                      <a:pt x="1742" y="1185"/>
                      <a:pt x="1739" y="1198"/>
                      <a:pt x="1739" y="1198"/>
                    </a:cubicBezTo>
                    <a:cubicBezTo>
                      <a:pt x="1750" y="1197"/>
                      <a:pt x="1745" y="1197"/>
                      <a:pt x="1753" y="1208"/>
                    </a:cubicBezTo>
                    <a:cubicBezTo>
                      <a:pt x="1760" y="1215"/>
                      <a:pt x="1771" y="1213"/>
                      <a:pt x="1771" y="1213"/>
                    </a:cubicBezTo>
                    <a:cubicBezTo>
                      <a:pt x="1774" y="1223"/>
                      <a:pt x="1779" y="1223"/>
                      <a:pt x="1779" y="1223"/>
                    </a:cubicBezTo>
                    <a:cubicBezTo>
                      <a:pt x="1784" y="1242"/>
                      <a:pt x="1779" y="1255"/>
                      <a:pt x="1779" y="1255"/>
                    </a:cubicBezTo>
                    <a:cubicBezTo>
                      <a:pt x="1773" y="1272"/>
                      <a:pt x="1778" y="1285"/>
                      <a:pt x="1778" y="1285"/>
                    </a:cubicBezTo>
                    <a:cubicBezTo>
                      <a:pt x="1785" y="1290"/>
                      <a:pt x="1788" y="1286"/>
                      <a:pt x="1788" y="1286"/>
                    </a:cubicBezTo>
                    <a:cubicBezTo>
                      <a:pt x="1791" y="1281"/>
                      <a:pt x="1784" y="1274"/>
                      <a:pt x="1784" y="1274"/>
                    </a:cubicBezTo>
                    <a:cubicBezTo>
                      <a:pt x="1789" y="1268"/>
                      <a:pt x="1797" y="1281"/>
                      <a:pt x="1797" y="1281"/>
                    </a:cubicBezTo>
                    <a:cubicBezTo>
                      <a:pt x="1798" y="1291"/>
                      <a:pt x="1792" y="1298"/>
                      <a:pt x="1792" y="1298"/>
                    </a:cubicBezTo>
                    <a:cubicBezTo>
                      <a:pt x="1788" y="1304"/>
                      <a:pt x="1795" y="1302"/>
                      <a:pt x="1795" y="1302"/>
                    </a:cubicBezTo>
                    <a:cubicBezTo>
                      <a:pt x="1798" y="1308"/>
                      <a:pt x="1787" y="1303"/>
                      <a:pt x="1787" y="1303"/>
                    </a:cubicBezTo>
                    <a:cubicBezTo>
                      <a:pt x="1796" y="1311"/>
                      <a:pt x="1798" y="1320"/>
                      <a:pt x="1798" y="1320"/>
                    </a:cubicBezTo>
                    <a:cubicBezTo>
                      <a:pt x="1804" y="1333"/>
                      <a:pt x="1804" y="1333"/>
                      <a:pt x="1804" y="1333"/>
                    </a:cubicBezTo>
                    <a:cubicBezTo>
                      <a:pt x="1798" y="1317"/>
                      <a:pt x="1810" y="1333"/>
                      <a:pt x="1810" y="1333"/>
                    </a:cubicBezTo>
                    <a:cubicBezTo>
                      <a:pt x="1822" y="1341"/>
                      <a:pt x="1815" y="1328"/>
                      <a:pt x="1815" y="1328"/>
                    </a:cubicBezTo>
                    <a:cubicBezTo>
                      <a:pt x="1823" y="1327"/>
                      <a:pt x="1823" y="1327"/>
                      <a:pt x="1823" y="1327"/>
                    </a:cubicBezTo>
                    <a:cubicBezTo>
                      <a:pt x="1820" y="1364"/>
                      <a:pt x="1832" y="1342"/>
                      <a:pt x="1832" y="1342"/>
                    </a:cubicBezTo>
                    <a:cubicBezTo>
                      <a:pt x="1834" y="1346"/>
                      <a:pt x="1828" y="1354"/>
                      <a:pt x="1828" y="1354"/>
                    </a:cubicBezTo>
                    <a:cubicBezTo>
                      <a:pt x="1841" y="1353"/>
                      <a:pt x="1838" y="1371"/>
                      <a:pt x="1838" y="1371"/>
                    </a:cubicBezTo>
                    <a:cubicBezTo>
                      <a:pt x="1851" y="1382"/>
                      <a:pt x="1861" y="1379"/>
                      <a:pt x="1864" y="1389"/>
                    </a:cubicBezTo>
                    <a:cubicBezTo>
                      <a:pt x="1876" y="1380"/>
                      <a:pt x="1872" y="1393"/>
                      <a:pt x="1872" y="1393"/>
                    </a:cubicBezTo>
                    <a:cubicBezTo>
                      <a:pt x="1887" y="1395"/>
                      <a:pt x="1873" y="1402"/>
                      <a:pt x="1873" y="1402"/>
                    </a:cubicBezTo>
                    <a:cubicBezTo>
                      <a:pt x="1890" y="1406"/>
                      <a:pt x="1879" y="1418"/>
                      <a:pt x="1879" y="1418"/>
                    </a:cubicBezTo>
                    <a:cubicBezTo>
                      <a:pt x="1894" y="1418"/>
                      <a:pt x="1892" y="1412"/>
                      <a:pt x="1902" y="1416"/>
                    </a:cubicBezTo>
                    <a:cubicBezTo>
                      <a:pt x="1902" y="1407"/>
                      <a:pt x="1913" y="1408"/>
                      <a:pt x="1918" y="1401"/>
                    </a:cubicBezTo>
                    <a:cubicBezTo>
                      <a:pt x="1913" y="1399"/>
                      <a:pt x="1917" y="1384"/>
                      <a:pt x="1917" y="1384"/>
                    </a:cubicBezTo>
                    <a:cubicBezTo>
                      <a:pt x="1926" y="1376"/>
                      <a:pt x="1923" y="1353"/>
                      <a:pt x="1923" y="1353"/>
                    </a:cubicBezTo>
                    <a:cubicBezTo>
                      <a:pt x="1918" y="1335"/>
                      <a:pt x="1925" y="1332"/>
                      <a:pt x="1925" y="1332"/>
                    </a:cubicBezTo>
                    <a:cubicBezTo>
                      <a:pt x="1917" y="1331"/>
                      <a:pt x="1919" y="1318"/>
                      <a:pt x="1919" y="1318"/>
                    </a:cubicBezTo>
                    <a:cubicBezTo>
                      <a:pt x="1911" y="1318"/>
                      <a:pt x="1914" y="1308"/>
                      <a:pt x="1914" y="1308"/>
                    </a:cubicBezTo>
                    <a:cubicBezTo>
                      <a:pt x="1911" y="1300"/>
                      <a:pt x="1905" y="1302"/>
                      <a:pt x="1905" y="1302"/>
                    </a:cubicBezTo>
                    <a:cubicBezTo>
                      <a:pt x="1904" y="1292"/>
                      <a:pt x="1904" y="1292"/>
                      <a:pt x="1904" y="1292"/>
                    </a:cubicBezTo>
                    <a:cubicBezTo>
                      <a:pt x="1889" y="1281"/>
                      <a:pt x="1887" y="1256"/>
                      <a:pt x="1887" y="1256"/>
                    </a:cubicBezTo>
                    <a:cubicBezTo>
                      <a:pt x="1878" y="1255"/>
                      <a:pt x="1880" y="1249"/>
                      <a:pt x="1880" y="1249"/>
                    </a:cubicBezTo>
                    <a:cubicBezTo>
                      <a:pt x="1869" y="1235"/>
                      <a:pt x="1871" y="1227"/>
                      <a:pt x="1871" y="1227"/>
                    </a:cubicBezTo>
                    <a:cubicBezTo>
                      <a:pt x="1862" y="1224"/>
                      <a:pt x="1866" y="1211"/>
                      <a:pt x="1855" y="1207"/>
                    </a:cubicBezTo>
                    <a:cubicBezTo>
                      <a:pt x="1858" y="1195"/>
                      <a:pt x="1844" y="1182"/>
                      <a:pt x="1844" y="1173"/>
                    </a:cubicBezTo>
                    <a:cubicBezTo>
                      <a:pt x="1831" y="1171"/>
                      <a:pt x="1834" y="1156"/>
                      <a:pt x="1834" y="1156"/>
                    </a:cubicBezTo>
                    <a:cubicBezTo>
                      <a:pt x="1821" y="1123"/>
                      <a:pt x="1821" y="1123"/>
                      <a:pt x="1821" y="1123"/>
                    </a:cubicBezTo>
                    <a:cubicBezTo>
                      <a:pt x="1813" y="1107"/>
                      <a:pt x="1815" y="1094"/>
                      <a:pt x="1815" y="1094"/>
                    </a:cubicBezTo>
                    <a:cubicBezTo>
                      <a:pt x="1801" y="1087"/>
                      <a:pt x="1816" y="1085"/>
                      <a:pt x="1816" y="1085"/>
                    </a:cubicBezTo>
                    <a:cubicBezTo>
                      <a:pt x="1816" y="1077"/>
                      <a:pt x="1824" y="1070"/>
                      <a:pt x="1824" y="1070"/>
                    </a:cubicBezTo>
                    <a:cubicBezTo>
                      <a:pt x="1819" y="1054"/>
                      <a:pt x="1824" y="1048"/>
                      <a:pt x="1824" y="1048"/>
                    </a:cubicBezTo>
                    <a:cubicBezTo>
                      <a:pt x="1836" y="1048"/>
                      <a:pt x="1829" y="1044"/>
                      <a:pt x="1829" y="1044"/>
                    </a:cubicBezTo>
                    <a:cubicBezTo>
                      <a:pt x="1829" y="1033"/>
                      <a:pt x="1841" y="1031"/>
                      <a:pt x="1841" y="1031"/>
                    </a:cubicBezTo>
                    <a:cubicBezTo>
                      <a:pt x="1841" y="1023"/>
                      <a:pt x="1849" y="1018"/>
                      <a:pt x="1849" y="1018"/>
                    </a:cubicBezTo>
                    <a:cubicBezTo>
                      <a:pt x="1846" y="1014"/>
                      <a:pt x="1839" y="1023"/>
                      <a:pt x="1839" y="1023"/>
                    </a:cubicBezTo>
                    <a:cubicBezTo>
                      <a:pt x="1832" y="1027"/>
                      <a:pt x="1834" y="1010"/>
                      <a:pt x="1834" y="1010"/>
                    </a:cubicBezTo>
                    <a:cubicBezTo>
                      <a:pt x="1842" y="1008"/>
                      <a:pt x="1844" y="1012"/>
                      <a:pt x="1844" y="1012"/>
                    </a:cubicBezTo>
                    <a:cubicBezTo>
                      <a:pt x="1856" y="1011"/>
                      <a:pt x="1858" y="1005"/>
                      <a:pt x="1858" y="1005"/>
                    </a:cubicBezTo>
                    <a:cubicBezTo>
                      <a:pt x="1848" y="995"/>
                      <a:pt x="1858" y="993"/>
                      <a:pt x="1858" y="993"/>
                    </a:cubicBezTo>
                    <a:cubicBezTo>
                      <a:pt x="1865" y="992"/>
                      <a:pt x="1861" y="998"/>
                      <a:pt x="1861" y="998"/>
                    </a:cubicBezTo>
                    <a:cubicBezTo>
                      <a:pt x="1855" y="1006"/>
                      <a:pt x="1862" y="1005"/>
                      <a:pt x="1862" y="1005"/>
                    </a:cubicBezTo>
                    <a:cubicBezTo>
                      <a:pt x="1869" y="1005"/>
                      <a:pt x="1867" y="997"/>
                      <a:pt x="1867" y="997"/>
                    </a:cubicBezTo>
                    <a:cubicBezTo>
                      <a:pt x="1876" y="981"/>
                      <a:pt x="1879" y="990"/>
                      <a:pt x="1879" y="990"/>
                    </a:cubicBezTo>
                    <a:cubicBezTo>
                      <a:pt x="1879" y="966"/>
                      <a:pt x="1893" y="970"/>
                      <a:pt x="1893" y="970"/>
                    </a:cubicBezTo>
                    <a:cubicBezTo>
                      <a:pt x="1902" y="962"/>
                      <a:pt x="1894" y="958"/>
                      <a:pt x="1894" y="958"/>
                    </a:cubicBezTo>
                    <a:cubicBezTo>
                      <a:pt x="1892" y="950"/>
                      <a:pt x="1895" y="951"/>
                      <a:pt x="1899" y="951"/>
                    </a:cubicBezTo>
                    <a:cubicBezTo>
                      <a:pt x="1901" y="952"/>
                      <a:pt x="1903" y="952"/>
                      <a:pt x="1903" y="949"/>
                    </a:cubicBezTo>
                    <a:cubicBezTo>
                      <a:pt x="1904" y="921"/>
                      <a:pt x="1933" y="911"/>
                      <a:pt x="1946" y="911"/>
                    </a:cubicBezTo>
                    <a:cubicBezTo>
                      <a:pt x="1940" y="901"/>
                      <a:pt x="1957" y="883"/>
                      <a:pt x="1957" y="883"/>
                    </a:cubicBezTo>
                    <a:cubicBezTo>
                      <a:pt x="1964" y="872"/>
                      <a:pt x="1967" y="872"/>
                      <a:pt x="1960" y="865"/>
                    </a:cubicBezTo>
                    <a:cubicBezTo>
                      <a:pt x="1958" y="860"/>
                      <a:pt x="1964" y="863"/>
                      <a:pt x="1964" y="863"/>
                    </a:cubicBezTo>
                    <a:cubicBezTo>
                      <a:pt x="1964" y="871"/>
                      <a:pt x="1977" y="867"/>
                      <a:pt x="1975" y="861"/>
                    </a:cubicBezTo>
                    <a:cubicBezTo>
                      <a:pt x="1989" y="860"/>
                      <a:pt x="1996" y="854"/>
                      <a:pt x="1996" y="854"/>
                    </a:cubicBezTo>
                    <a:cubicBezTo>
                      <a:pt x="2014" y="833"/>
                      <a:pt x="1997" y="833"/>
                      <a:pt x="1988" y="842"/>
                    </a:cubicBezTo>
                    <a:cubicBezTo>
                      <a:pt x="1982" y="846"/>
                      <a:pt x="1978" y="840"/>
                      <a:pt x="1978" y="840"/>
                    </a:cubicBezTo>
                    <a:cubicBezTo>
                      <a:pt x="1985" y="843"/>
                      <a:pt x="1998" y="827"/>
                      <a:pt x="1995" y="822"/>
                    </a:cubicBezTo>
                    <a:cubicBezTo>
                      <a:pt x="1991" y="817"/>
                      <a:pt x="1968" y="821"/>
                      <a:pt x="1969" y="813"/>
                    </a:cubicBezTo>
                    <a:cubicBezTo>
                      <a:pt x="1987" y="818"/>
                      <a:pt x="1989" y="809"/>
                      <a:pt x="1989" y="809"/>
                    </a:cubicBezTo>
                    <a:cubicBezTo>
                      <a:pt x="1995" y="807"/>
                      <a:pt x="1989" y="811"/>
                      <a:pt x="2004" y="819"/>
                    </a:cubicBezTo>
                    <a:cubicBezTo>
                      <a:pt x="2021" y="804"/>
                      <a:pt x="2019" y="787"/>
                      <a:pt x="2019" y="787"/>
                    </a:cubicBezTo>
                    <a:cubicBezTo>
                      <a:pt x="2013" y="770"/>
                      <a:pt x="2010" y="788"/>
                      <a:pt x="2010" y="788"/>
                    </a:cubicBezTo>
                    <a:cubicBezTo>
                      <a:pt x="2014" y="796"/>
                      <a:pt x="2014" y="796"/>
                      <a:pt x="2014" y="796"/>
                    </a:cubicBezTo>
                    <a:cubicBezTo>
                      <a:pt x="2014" y="801"/>
                      <a:pt x="2009" y="800"/>
                      <a:pt x="2009" y="800"/>
                    </a:cubicBezTo>
                    <a:cubicBezTo>
                      <a:pt x="2010" y="794"/>
                      <a:pt x="2005" y="779"/>
                      <a:pt x="2005" y="779"/>
                    </a:cubicBezTo>
                    <a:cubicBezTo>
                      <a:pt x="1999" y="773"/>
                      <a:pt x="1998" y="784"/>
                      <a:pt x="1998" y="784"/>
                    </a:cubicBezTo>
                    <a:cubicBezTo>
                      <a:pt x="1987" y="784"/>
                      <a:pt x="1987" y="790"/>
                      <a:pt x="1977" y="788"/>
                    </a:cubicBezTo>
                    <a:cubicBezTo>
                      <a:pt x="1977" y="781"/>
                      <a:pt x="1971" y="778"/>
                      <a:pt x="1973" y="772"/>
                    </a:cubicBezTo>
                    <a:cubicBezTo>
                      <a:pt x="1979" y="765"/>
                      <a:pt x="1978" y="779"/>
                      <a:pt x="1978" y="779"/>
                    </a:cubicBezTo>
                    <a:cubicBezTo>
                      <a:pt x="1996" y="790"/>
                      <a:pt x="1989" y="771"/>
                      <a:pt x="1989" y="771"/>
                    </a:cubicBezTo>
                    <a:cubicBezTo>
                      <a:pt x="1999" y="771"/>
                      <a:pt x="2002" y="767"/>
                      <a:pt x="2002" y="767"/>
                    </a:cubicBezTo>
                    <a:cubicBezTo>
                      <a:pt x="2002" y="767"/>
                      <a:pt x="2003" y="755"/>
                      <a:pt x="2006" y="768"/>
                    </a:cubicBezTo>
                    <a:cubicBezTo>
                      <a:pt x="2017" y="758"/>
                      <a:pt x="2000" y="747"/>
                      <a:pt x="2000" y="747"/>
                    </a:cubicBezTo>
                    <a:cubicBezTo>
                      <a:pt x="2005" y="738"/>
                      <a:pt x="1999" y="740"/>
                      <a:pt x="1999" y="740"/>
                    </a:cubicBezTo>
                    <a:cubicBezTo>
                      <a:pt x="2003" y="733"/>
                      <a:pt x="2013" y="760"/>
                      <a:pt x="2013" y="760"/>
                    </a:cubicBezTo>
                    <a:cubicBezTo>
                      <a:pt x="2017" y="766"/>
                      <a:pt x="2019" y="773"/>
                      <a:pt x="2019" y="773"/>
                    </a:cubicBezTo>
                    <a:cubicBezTo>
                      <a:pt x="2027" y="778"/>
                      <a:pt x="2024" y="790"/>
                      <a:pt x="2024" y="790"/>
                    </a:cubicBezTo>
                    <a:cubicBezTo>
                      <a:pt x="2033" y="795"/>
                      <a:pt x="2033" y="805"/>
                      <a:pt x="2033" y="805"/>
                    </a:cubicBezTo>
                    <a:cubicBezTo>
                      <a:pt x="2034" y="811"/>
                      <a:pt x="2027" y="818"/>
                      <a:pt x="2027" y="818"/>
                    </a:cubicBezTo>
                    <a:cubicBezTo>
                      <a:pt x="2037" y="816"/>
                      <a:pt x="2038" y="805"/>
                      <a:pt x="2038" y="805"/>
                    </a:cubicBezTo>
                    <a:cubicBezTo>
                      <a:pt x="2038" y="797"/>
                      <a:pt x="2029" y="789"/>
                      <a:pt x="2029" y="789"/>
                    </a:cubicBezTo>
                    <a:cubicBezTo>
                      <a:pt x="2029" y="773"/>
                      <a:pt x="2021" y="767"/>
                      <a:pt x="2021" y="767"/>
                    </a:cubicBezTo>
                    <a:cubicBezTo>
                      <a:pt x="2017" y="751"/>
                      <a:pt x="2010" y="743"/>
                      <a:pt x="2010" y="743"/>
                    </a:cubicBezTo>
                    <a:cubicBezTo>
                      <a:pt x="2003" y="722"/>
                      <a:pt x="1987" y="724"/>
                      <a:pt x="1987" y="724"/>
                    </a:cubicBezTo>
                    <a:cubicBezTo>
                      <a:pt x="1977" y="741"/>
                      <a:pt x="1975" y="727"/>
                      <a:pt x="1975" y="727"/>
                    </a:cubicBezTo>
                    <a:cubicBezTo>
                      <a:pt x="1967" y="722"/>
                      <a:pt x="1967" y="722"/>
                      <a:pt x="1967" y="722"/>
                    </a:cubicBezTo>
                    <a:cubicBezTo>
                      <a:pt x="1967" y="712"/>
                      <a:pt x="1953" y="714"/>
                      <a:pt x="1953" y="714"/>
                    </a:cubicBezTo>
                    <a:cubicBezTo>
                      <a:pt x="1972" y="709"/>
                      <a:pt x="1975" y="721"/>
                      <a:pt x="1975" y="721"/>
                    </a:cubicBezTo>
                    <a:cubicBezTo>
                      <a:pt x="1985" y="721"/>
                      <a:pt x="1985" y="721"/>
                      <a:pt x="1985" y="721"/>
                    </a:cubicBezTo>
                    <a:cubicBezTo>
                      <a:pt x="1985" y="714"/>
                      <a:pt x="1953" y="704"/>
                      <a:pt x="1953" y="704"/>
                    </a:cubicBezTo>
                    <a:cubicBezTo>
                      <a:pt x="1968" y="700"/>
                      <a:pt x="1974" y="708"/>
                      <a:pt x="1974" y="708"/>
                    </a:cubicBezTo>
                    <a:cubicBezTo>
                      <a:pt x="1983" y="708"/>
                      <a:pt x="1983" y="708"/>
                      <a:pt x="1983" y="708"/>
                    </a:cubicBezTo>
                    <a:cubicBezTo>
                      <a:pt x="1983" y="692"/>
                      <a:pt x="1972" y="695"/>
                      <a:pt x="1972" y="695"/>
                    </a:cubicBezTo>
                    <a:cubicBezTo>
                      <a:pt x="1946" y="678"/>
                      <a:pt x="1952" y="674"/>
                      <a:pt x="1952" y="674"/>
                    </a:cubicBezTo>
                    <a:cubicBezTo>
                      <a:pt x="1976" y="691"/>
                      <a:pt x="1976" y="691"/>
                      <a:pt x="1976" y="691"/>
                    </a:cubicBezTo>
                    <a:cubicBezTo>
                      <a:pt x="1978" y="663"/>
                      <a:pt x="1968" y="674"/>
                      <a:pt x="1968" y="674"/>
                    </a:cubicBezTo>
                    <a:cubicBezTo>
                      <a:pt x="1968" y="669"/>
                      <a:pt x="1962" y="669"/>
                      <a:pt x="1962" y="669"/>
                    </a:cubicBezTo>
                    <a:cubicBezTo>
                      <a:pt x="1962" y="662"/>
                      <a:pt x="1946" y="665"/>
                      <a:pt x="1946" y="665"/>
                    </a:cubicBezTo>
                    <a:cubicBezTo>
                      <a:pt x="1938" y="652"/>
                      <a:pt x="1934" y="656"/>
                      <a:pt x="1934" y="656"/>
                    </a:cubicBezTo>
                    <a:cubicBezTo>
                      <a:pt x="1939" y="639"/>
                      <a:pt x="1944" y="656"/>
                      <a:pt x="1944" y="656"/>
                    </a:cubicBezTo>
                    <a:cubicBezTo>
                      <a:pt x="1943" y="639"/>
                      <a:pt x="1951" y="656"/>
                      <a:pt x="1951" y="656"/>
                    </a:cubicBezTo>
                    <a:cubicBezTo>
                      <a:pt x="1959" y="663"/>
                      <a:pt x="1964" y="661"/>
                      <a:pt x="1964" y="661"/>
                    </a:cubicBezTo>
                    <a:cubicBezTo>
                      <a:pt x="1970" y="669"/>
                      <a:pt x="1970" y="669"/>
                      <a:pt x="1970" y="669"/>
                    </a:cubicBezTo>
                    <a:cubicBezTo>
                      <a:pt x="1971" y="656"/>
                      <a:pt x="1971" y="656"/>
                      <a:pt x="1971" y="656"/>
                    </a:cubicBezTo>
                    <a:cubicBezTo>
                      <a:pt x="1955" y="651"/>
                      <a:pt x="1953" y="644"/>
                      <a:pt x="1953" y="644"/>
                    </a:cubicBezTo>
                    <a:cubicBezTo>
                      <a:pt x="1956" y="643"/>
                      <a:pt x="1956" y="643"/>
                      <a:pt x="1956" y="643"/>
                    </a:cubicBezTo>
                    <a:cubicBezTo>
                      <a:pt x="1960" y="639"/>
                      <a:pt x="1960" y="639"/>
                      <a:pt x="1960" y="639"/>
                    </a:cubicBezTo>
                    <a:cubicBezTo>
                      <a:pt x="1957" y="629"/>
                      <a:pt x="1956" y="622"/>
                      <a:pt x="1956" y="622"/>
                    </a:cubicBezTo>
                    <a:cubicBezTo>
                      <a:pt x="1953" y="607"/>
                      <a:pt x="1956" y="600"/>
                      <a:pt x="1956" y="600"/>
                    </a:cubicBezTo>
                    <a:cubicBezTo>
                      <a:pt x="1964" y="594"/>
                      <a:pt x="1967" y="576"/>
                      <a:pt x="1967" y="576"/>
                    </a:cubicBezTo>
                    <a:cubicBezTo>
                      <a:pt x="1971" y="595"/>
                      <a:pt x="1964" y="600"/>
                      <a:pt x="1964" y="600"/>
                    </a:cubicBezTo>
                    <a:cubicBezTo>
                      <a:pt x="1979" y="602"/>
                      <a:pt x="1960" y="605"/>
                      <a:pt x="1969" y="617"/>
                    </a:cubicBezTo>
                    <a:cubicBezTo>
                      <a:pt x="1968" y="642"/>
                      <a:pt x="1982" y="623"/>
                      <a:pt x="1970" y="646"/>
                    </a:cubicBezTo>
                    <a:cubicBezTo>
                      <a:pt x="1977" y="649"/>
                      <a:pt x="1985" y="644"/>
                      <a:pt x="1985" y="644"/>
                    </a:cubicBezTo>
                    <a:cubicBezTo>
                      <a:pt x="1985" y="644"/>
                      <a:pt x="1983" y="656"/>
                      <a:pt x="1994" y="659"/>
                    </a:cubicBezTo>
                    <a:cubicBezTo>
                      <a:pt x="1996" y="669"/>
                      <a:pt x="2001" y="668"/>
                      <a:pt x="2001" y="668"/>
                    </a:cubicBezTo>
                    <a:cubicBezTo>
                      <a:pt x="2006" y="671"/>
                      <a:pt x="1998" y="688"/>
                      <a:pt x="1998" y="688"/>
                    </a:cubicBezTo>
                    <a:cubicBezTo>
                      <a:pt x="1992" y="699"/>
                      <a:pt x="1995" y="712"/>
                      <a:pt x="1995" y="712"/>
                    </a:cubicBezTo>
                    <a:cubicBezTo>
                      <a:pt x="1998" y="695"/>
                      <a:pt x="2006" y="688"/>
                      <a:pt x="2006" y="688"/>
                    </a:cubicBezTo>
                    <a:cubicBezTo>
                      <a:pt x="2005" y="676"/>
                      <a:pt x="2011" y="665"/>
                      <a:pt x="2011" y="665"/>
                    </a:cubicBezTo>
                    <a:cubicBezTo>
                      <a:pt x="2010" y="636"/>
                      <a:pt x="2020" y="644"/>
                      <a:pt x="2020" y="644"/>
                    </a:cubicBezTo>
                    <a:cubicBezTo>
                      <a:pt x="2031" y="622"/>
                      <a:pt x="2020" y="619"/>
                      <a:pt x="2020" y="619"/>
                    </a:cubicBezTo>
                    <a:cubicBezTo>
                      <a:pt x="2003" y="612"/>
                      <a:pt x="2003" y="600"/>
                      <a:pt x="2003" y="600"/>
                    </a:cubicBezTo>
                    <a:cubicBezTo>
                      <a:pt x="1994" y="597"/>
                      <a:pt x="1996" y="588"/>
                      <a:pt x="1996" y="588"/>
                    </a:cubicBezTo>
                    <a:cubicBezTo>
                      <a:pt x="2009" y="584"/>
                      <a:pt x="2012" y="594"/>
                      <a:pt x="2012" y="594"/>
                    </a:cubicBezTo>
                    <a:cubicBezTo>
                      <a:pt x="2017" y="583"/>
                      <a:pt x="2022" y="600"/>
                      <a:pt x="2022" y="600"/>
                    </a:cubicBezTo>
                    <a:cubicBezTo>
                      <a:pt x="2025" y="603"/>
                      <a:pt x="2025" y="596"/>
                      <a:pt x="2025" y="596"/>
                    </a:cubicBezTo>
                    <a:cubicBezTo>
                      <a:pt x="2021" y="577"/>
                      <a:pt x="2031" y="578"/>
                      <a:pt x="2034" y="571"/>
                    </a:cubicBezTo>
                    <a:cubicBezTo>
                      <a:pt x="2045" y="562"/>
                      <a:pt x="2042" y="546"/>
                      <a:pt x="2042" y="546"/>
                    </a:cubicBezTo>
                    <a:cubicBezTo>
                      <a:pt x="2043" y="517"/>
                      <a:pt x="2043" y="517"/>
                      <a:pt x="2043" y="517"/>
                    </a:cubicBezTo>
                    <a:cubicBezTo>
                      <a:pt x="2046" y="509"/>
                      <a:pt x="2036" y="511"/>
                      <a:pt x="2036" y="511"/>
                    </a:cubicBezTo>
                    <a:cubicBezTo>
                      <a:pt x="2024" y="512"/>
                      <a:pt x="2032" y="503"/>
                      <a:pt x="2032" y="503"/>
                    </a:cubicBezTo>
                    <a:cubicBezTo>
                      <a:pt x="2033" y="491"/>
                      <a:pt x="2041" y="484"/>
                      <a:pt x="2041" y="484"/>
                    </a:cubicBezTo>
                    <a:cubicBezTo>
                      <a:pt x="2045" y="467"/>
                      <a:pt x="2064" y="463"/>
                      <a:pt x="2069" y="456"/>
                    </a:cubicBezTo>
                    <a:cubicBezTo>
                      <a:pt x="2082" y="443"/>
                      <a:pt x="2096" y="446"/>
                      <a:pt x="2096" y="446"/>
                    </a:cubicBezTo>
                    <a:cubicBezTo>
                      <a:pt x="2117" y="445"/>
                      <a:pt x="2122" y="435"/>
                      <a:pt x="2122" y="435"/>
                    </a:cubicBezTo>
                    <a:cubicBezTo>
                      <a:pt x="2135" y="428"/>
                      <a:pt x="2127" y="416"/>
                      <a:pt x="2127" y="416"/>
                    </a:cubicBezTo>
                    <a:cubicBezTo>
                      <a:pt x="2133" y="413"/>
                      <a:pt x="2133" y="424"/>
                      <a:pt x="2139" y="424"/>
                    </a:cubicBezTo>
                    <a:cubicBezTo>
                      <a:pt x="2146" y="426"/>
                      <a:pt x="2148" y="413"/>
                      <a:pt x="2148" y="413"/>
                    </a:cubicBezTo>
                    <a:cubicBezTo>
                      <a:pt x="2149" y="409"/>
                      <a:pt x="2150" y="410"/>
                      <a:pt x="2154" y="411"/>
                    </a:cubicBezTo>
                    <a:cubicBezTo>
                      <a:pt x="2156" y="412"/>
                      <a:pt x="2159" y="413"/>
                      <a:pt x="2163" y="412"/>
                    </a:cubicBezTo>
                    <a:cubicBezTo>
                      <a:pt x="2172" y="402"/>
                      <a:pt x="2178" y="405"/>
                      <a:pt x="2178" y="405"/>
                    </a:cubicBezTo>
                    <a:cubicBezTo>
                      <a:pt x="2179" y="398"/>
                      <a:pt x="2175" y="407"/>
                      <a:pt x="2177" y="392"/>
                    </a:cubicBezTo>
                    <a:cubicBezTo>
                      <a:pt x="2175" y="380"/>
                      <a:pt x="2168" y="381"/>
                      <a:pt x="2168" y="381"/>
                    </a:cubicBezTo>
                    <a:cubicBezTo>
                      <a:pt x="2168" y="386"/>
                      <a:pt x="2172" y="388"/>
                      <a:pt x="2172" y="392"/>
                    </a:cubicBezTo>
                    <a:cubicBezTo>
                      <a:pt x="2172" y="396"/>
                      <a:pt x="2171" y="397"/>
                      <a:pt x="2171" y="399"/>
                    </a:cubicBezTo>
                    <a:cubicBezTo>
                      <a:pt x="2165" y="399"/>
                      <a:pt x="2167" y="407"/>
                      <a:pt x="2161" y="407"/>
                    </a:cubicBezTo>
                    <a:cubicBezTo>
                      <a:pt x="2159" y="407"/>
                      <a:pt x="2154" y="399"/>
                      <a:pt x="2154" y="398"/>
                    </a:cubicBezTo>
                    <a:cubicBezTo>
                      <a:pt x="2154" y="395"/>
                      <a:pt x="2149" y="398"/>
                      <a:pt x="2148" y="395"/>
                    </a:cubicBezTo>
                    <a:cubicBezTo>
                      <a:pt x="2146" y="379"/>
                      <a:pt x="2140" y="380"/>
                      <a:pt x="2136" y="380"/>
                    </a:cubicBezTo>
                    <a:cubicBezTo>
                      <a:pt x="2134" y="380"/>
                      <a:pt x="2133" y="380"/>
                      <a:pt x="2132" y="380"/>
                    </a:cubicBezTo>
                    <a:cubicBezTo>
                      <a:pt x="2122" y="375"/>
                      <a:pt x="2133" y="364"/>
                      <a:pt x="2133" y="364"/>
                    </a:cubicBezTo>
                    <a:cubicBezTo>
                      <a:pt x="2141" y="360"/>
                      <a:pt x="2138" y="353"/>
                      <a:pt x="2138" y="353"/>
                    </a:cubicBezTo>
                    <a:cubicBezTo>
                      <a:pt x="2123" y="359"/>
                      <a:pt x="2136" y="342"/>
                      <a:pt x="2134" y="335"/>
                    </a:cubicBezTo>
                    <a:cubicBezTo>
                      <a:pt x="2127" y="321"/>
                      <a:pt x="2139" y="319"/>
                      <a:pt x="2139" y="312"/>
                    </a:cubicBezTo>
                    <a:cubicBezTo>
                      <a:pt x="2133" y="293"/>
                      <a:pt x="2143" y="287"/>
                      <a:pt x="2143" y="287"/>
                    </a:cubicBezTo>
                    <a:cubicBezTo>
                      <a:pt x="2150" y="273"/>
                      <a:pt x="2161" y="275"/>
                      <a:pt x="2161" y="275"/>
                    </a:cubicBezTo>
                    <a:cubicBezTo>
                      <a:pt x="2193" y="256"/>
                      <a:pt x="2175" y="248"/>
                      <a:pt x="2175" y="248"/>
                    </a:cubicBezTo>
                    <a:cubicBezTo>
                      <a:pt x="2172" y="231"/>
                      <a:pt x="2183" y="238"/>
                      <a:pt x="2183" y="238"/>
                    </a:cubicBezTo>
                    <a:cubicBezTo>
                      <a:pt x="2195" y="249"/>
                      <a:pt x="2197" y="227"/>
                      <a:pt x="2197" y="227"/>
                    </a:cubicBezTo>
                    <a:cubicBezTo>
                      <a:pt x="2205" y="226"/>
                      <a:pt x="2205" y="234"/>
                      <a:pt x="2205" y="234"/>
                    </a:cubicBezTo>
                    <a:cubicBezTo>
                      <a:pt x="2207" y="237"/>
                      <a:pt x="2210" y="232"/>
                      <a:pt x="2212" y="228"/>
                    </a:cubicBezTo>
                    <a:cubicBezTo>
                      <a:pt x="2215" y="223"/>
                      <a:pt x="2217" y="218"/>
                      <a:pt x="2221" y="221"/>
                    </a:cubicBezTo>
                    <a:cubicBezTo>
                      <a:pt x="2221" y="212"/>
                      <a:pt x="2235" y="214"/>
                      <a:pt x="2235" y="214"/>
                    </a:cubicBezTo>
                    <a:cubicBezTo>
                      <a:pt x="2245" y="212"/>
                      <a:pt x="2240" y="200"/>
                      <a:pt x="2240" y="200"/>
                    </a:cubicBezTo>
                    <a:close/>
                    <a:moveTo>
                      <a:pt x="1611" y="1555"/>
                    </a:moveTo>
                    <a:cubicBezTo>
                      <a:pt x="1607" y="1549"/>
                      <a:pt x="1600" y="1543"/>
                      <a:pt x="1595" y="1541"/>
                    </a:cubicBezTo>
                    <a:cubicBezTo>
                      <a:pt x="1592" y="1540"/>
                      <a:pt x="1591" y="1539"/>
                      <a:pt x="1590" y="1537"/>
                    </a:cubicBezTo>
                    <a:cubicBezTo>
                      <a:pt x="1585" y="1532"/>
                      <a:pt x="1581" y="1532"/>
                      <a:pt x="1575" y="1530"/>
                    </a:cubicBezTo>
                    <a:cubicBezTo>
                      <a:pt x="1572" y="1529"/>
                      <a:pt x="1566" y="1529"/>
                      <a:pt x="1565" y="1527"/>
                    </a:cubicBezTo>
                    <a:cubicBezTo>
                      <a:pt x="1565" y="1527"/>
                      <a:pt x="1564" y="1532"/>
                      <a:pt x="1564" y="1535"/>
                    </a:cubicBezTo>
                    <a:cubicBezTo>
                      <a:pt x="1564" y="1540"/>
                      <a:pt x="1563" y="1542"/>
                      <a:pt x="1561" y="1545"/>
                    </a:cubicBezTo>
                    <a:cubicBezTo>
                      <a:pt x="1560" y="1549"/>
                      <a:pt x="1560" y="1558"/>
                      <a:pt x="1560" y="1562"/>
                    </a:cubicBezTo>
                    <a:cubicBezTo>
                      <a:pt x="1558" y="1562"/>
                      <a:pt x="1556" y="1563"/>
                      <a:pt x="1556" y="1564"/>
                    </a:cubicBezTo>
                    <a:cubicBezTo>
                      <a:pt x="1556" y="1566"/>
                      <a:pt x="1557" y="1566"/>
                      <a:pt x="1558" y="1568"/>
                    </a:cubicBezTo>
                    <a:cubicBezTo>
                      <a:pt x="1559" y="1571"/>
                      <a:pt x="1561" y="1571"/>
                      <a:pt x="1562" y="1573"/>
                    </a:cubicBezTo>
                    <a:cubicBezTo>
                      <a:pt x="1567" y="1578"/>
                      <a:pt x="1558" y="1589"/>
                      <a:pt x="1566" y="1591"/>
                    </a:cubicBezTo>
                    <a:cubicBezTo>
                      <a:pt x="1566" y="1592"/>
                      <a:pt x="1572" y="1598"/>
                      <a:pt x="1572" y="1599"/>
                    </a:cubicBezTo>
                    <a:cubicBezTo>
                      <a:pt x="1578" y="1600"/>
                      <a:pt x="1578" y="1600"/>
                      <a:pt x="1578" y="1600"/>
                    </a:cubicBezTo>
                    <a:cubicBezTo>
                      <a:pt x="1580" y="1596"/>
                      <a:pt x="1581" y="1590"/>
                      <a:pt x="1585" y="1588"/>
                    </a:cubicBezTo>
                    <a:cubicBezTo>
                      <a:pt x="1597" y="1581"/>
                      <a:pt x="1612" y="1579"/>
                      <a:pt x="1618" y="1566"/>
                    </a:cubicBezTo>
                    <a:cubicBezTo>
                      <a:pt x="1612" y="1564"/>
                      <a:pt x="1614" y="1560"/>
                      <a:pt x="1611" y="1555"/>
                    </a:cubicBezTo>
                    <a:close/>
                    <a:moveTo>
                      <a:pt x="1542" y="1489"/>
                    </a:moveTo>
                    <a:cubicBezTo>
                      <a:pt x="1537" y="1489"/>
                      <a:pt x="1528" y="1488"/>
                      <a:pt x="1526" y="1485"/>
                    </a:cubicBezTo>
                    <a:cubicBezTo>
                      <a:pt x="1526" y="1487"/>
                      <a:pt x="1525" y="1491"/>
                      <a:pt x="1525" y="1493"/>
                    </a:cubicBezTo>
                    <a:cubicBezTo>
                      <a:pt x="1525" y="1496"/>
                      <a:pt x="1528" y="1497"/>
                      <a:pt x="1530" y="1498"/>
                    </a:cubicBezTo>
                    <a:cubicBezTo>
                      <a:pt x="1534" y="1499"/>
                      <a:pt x="1531" y="1512"/>
                      <a:pt x="1538" y="1512"/>
                    </a:cubicBezTo>
                    <a:cubicBezTo>
                      <a:pt x="1547" y="1512"/>
                      <a:pt x="1549" y="1506"/>
                      <a:pt x="1556" y="1503"/>
                    </a:cubicBezTo>
                    <a:cubicBezTo>
                      <a:pt x="1554" y="1497"/>
                      <a:pt x="1548" y="1489"/>
                      <a:pt x="1542" y="1489"/>
                    </a:cubicBezTo>
                    <a:close/>
                    <a:moveTo>
                      <a:pt x="1509" y="1478"/>
                    </a:moveTo>
                    <a:cubicBezTo>
                      <a:pt x="1503" y="1478"/>
                      <a:pt x="1499" y="1476"/>
                      <a:pt x="1494" y="1478"/>
                    </a:cubicBezTo>
                    <a:cubicBezTo>
                      <a:pt x="1495" y="1480"/>
                      <a:pt x="1495" y="1481"/>
                      <a:pt x="1498" y="1481"/>
                    </a:cubicBezTo>
                    <a:cubicBezTo>
                      <a:pt x="1503" y="1481"/>
                      <a:pt x="1507" y="1484"/>
                      <a:pt x="1513" y="1484"/>
                    </a:cubicBezTo>
                    <a:cubicBezTo>
                      <a:pt x="1516" y="1484"/>
                      <a:pt x="1519" y="1481"/>
                      <a:pt x="1519" y="1479"/>
                    </a:cubicBezTo>
                    <a:cubicBezTo>
                      <a:pt x="1519" y="1478"/>
                      <a:pt x="1520" y="1476"/>
                      <a:pt x="1519" y="1476"/>
                    </a:cubicBezTo>
                    <a:cubicBezTo>
                      <a:pt x="1516" y="1476"/>
                      <a:pt x="1514" y="1478"/>
                      <a:pt x="1509" y="1478"/>
                    </a:cubicBezTo>
                    <a:close/>
                    <a:moveTo>
                      <a:pt x="1508" y="1494"/>
                    </a:moveTo>
                    <a:cubicBezTo>
                      <a:pt x="1509" y="1495"/>
                      <a:pt x="1509" y="1496"/>
                      <a:pt x="1511" y="1496"/>
                    </a:cubicBezTo>
                    <a:cubicBezTo>
                      <a:pt x="1511" y="1497"/>
                      <a:pt x="1512" y="1499"/>
                      <a:pt x="1515" y="1499"/>
                    </a:cubicBezTo>
                    <a:cubicBezTo>
                      <a:pt x="1516" y="1499"/>
                      <a:pt x="1516" y="1497"/>
                      <a:pt x="1516" y="1496"/>
                    </a:cubicBezTo>
                    <a:cubicBezTo>
                      <a:pt x="1516" y="1492"/>
                      <a:pt x="1516" y="1492"/>
                      <a:pt x="1516" y="1492"/>
                    </a:cubicBezTo>
                    <a:cubicBezTo>
                      <a:pt x="1509" y="1492"/>
                      <a:pt x="1509" y="1492"/>
                      <a:pt x="1509" y="1492"/>
                    </a:cubicBezTo>
                    <a:lnTo>
                      <a:pt x="1508" y="149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35">
                <a:extLst>
                  <a:ext uri="{FF2B5EF4-FFF2-40B4-BE49-F238E27FC236}">
                    <a16:creationId xmlns:a16="http://schemas.microsoft.com/office/drawing/2014/main" id="{65D580F1-65B8-4901-97AC-073367CBBF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2001" y="1005897"/>
                <a:ext cx="4648695" cy="3466090"/>
              </a:xfrm>
              <a:custGeom>
                <a:avLst/>
                <a:gdLst>
                  <a:gd name="T0" fmla="*/ 566 w 2240"/>
                  <a:gd name="T1" fmla="*/ 1014 h 1669"/>
                  <a:gd name="T2" fmla="*/ 566 w 2240"/>
                  <a:gd name="T3" fmla="*/ 637 h 1669"/>
                  <a:gd name="T4" fmla="*/ 647 w 2240"/>
                  <a:gd name="T5" fmla="*/ 840 h 1669"/>
                  <a:gd name="T6" fmla="*/ 471 w 2240"/>
                  <a:gd name="T7" fmla="*/ 449 h 1669"/>
                  <a:gd name="T8" fmla="*/ 463 w 2240"/>
                  <a:gd name="T9" fmla="*/ 1545 h 1669"/>
                  <a:gd name="T10" fmla="*/ 472 w 2240"/>
                  <a:gd name="T11" fmla="*/ 1522 h 1669"/>
                  <a:gd name="T12" fmla="*/ 511 w 2240"/>
                  <a:gd name="T13" fmla="*/ 1529 h 1669"/>
                  <a:gd name="T14" fmla="*/ 518 w 2240"/>
                  <a:gd name="T15" fmla="*/ 703 h 1669"/>
                  <a:gd name="T16" fmla="*/ 569 w 2240"/>
                  <a:gd name="T17" fmla="*/ 1490 h 1669"/>
                  <a:gd name="T18" fmla="*/ 510 w 2240"/>
                  <a:gd name="T19" fmla="*/ 1209 h 1669"/>
                  <a:gd name="T20" fmla="*/ 518 w 2240"/>
                  <a:gd name="T21" fmla="*/ 892 h 1669"/>
                  <a:gd name="T22" fmla="*/ 842 w 2240"/>
                  <a:gd name="T23" fmla="*/ 1591 h 1669"/>
                  <a:gd name="T24" fmla="*/ 858 w 2240"/>
                  <a:gd name="T25" fmla="*/ 1585 h 1669"/>
                  <a:gd name="T26" fmla="*/ 805 w 2240"/>
                  <a:gd name="T27" fmla="*/ 1089 h 1669"/>
                  <a:gd name="T28" fmla="*/ 886 w 2240"/>
                  <a:gd name="T29" fmla="*/ 953 h 1669"/>
                  <a:gd name="T30" fmla="*/ 709 w 2240"/>
                  <a:gd name="T31" fmla="*/ 223 h 1669"/>
                  <a:gd name="T32" fmla="*/ 709 w 2240"/>
                  <a:gd name="T33" fmla="*/ 1042 h 1669"/>
                  <a:gd name="T34" fmla="*/ 743 w 2240"/>
                  <a:gd name="T35" fmla="*/ 426 h 1669"/>
                  <a:gd name="T36" fmla="*/ 709 w 2240"/>
                  <a:gd name="T37" fmla="*/ 176 h 1669"/>
                  <a:gd name="T38" fmla="*/ 123 w 2240"/>
                  <a:gd name="T39" fmla="*/ 614 h 1669"/>
                  <a:gd name="T40" fmla="*/ 89 w 2240"/>
                  <a:gd name="T41" fmla="*/ 487 h 1669"/>
                  <a:gd name="T42" fmla="*/ 246 w 2240"/>
                  <a:gd name="T43" fmla="*/ 953 h 1669"/>
                  <a:gd name="T44" fmla="*/ 1806 w 2240"/>
                  <a:gd name="T45" fmla="*/ 1117 h 1669"/>
                  <a:gd name="T46" fmla="*/ 2002 w 2240"/>
                  <a:gd name="T47" fmla="*/ 765 h 1669"/>
                  <a:gd name="T48" fmla="*/ 232 w 2240"/>
                  <a:gd name="T49" fmla="*/ 26 h 1669"/>
                  <a:gd name="T50" fmla="*/ 621 w 2240"/>
                  <a:gd name="T51" fmla="*/ 1355 h 1669"/>
                  <a:gd name="T52" fmla="*/ 375 w 2240"/>
                  <a:gd name="T53" fmla="*/ 1541 h 1669"/>
                  <a:gd name="T54" fmla="*/ 370 w 2240"/>
                  <a:gd name="T55" fmla="*/ 1638 h 1669"/>
                  <a:gd name="T56" fmla="*/ 371 w 2240"/>
                  <a:gd name="T57" fmla="*/ 1379 h 1669"/>
                  <a:gd name="T58" fmla="*/ 372 w 2240"/>
                  <a:gd name="T59" fmla="*/ 1320 h 1669"/>
                  <a:gd name="T60" fmla="*/ 423 w 2240"/>
                  <a:gd name="T61" fmla="*/ 825 h 1669"/>
                  <a:gd name="T62" fmla="*/ 423 w 2240"/>
                  <a:gd name="T63" fmla="*/ 1597 h 1669"/>
                  <a:gd name="T64" fmla="*/ 430 w 2240"/>
                  <a:gd name="T65" fmla="*/ 1189 h 1669"/>
                  <a:gd name="T66" fmla="*/ 232 w 2240"/>
                  <a:gd name="T67" fmla="*/ 327 h 1669"/>
                  <a:gd name="T68" fmla="*/ 279 w 2240"/>
                  <a:gd name="T69" fmla="*/ 1669 h 1669"/>
                  <a:gd name="T70" fmla="*/ 328 w 2240"/>
                  <a:gd name="T71" fmla="*/ 938 h 1669"/>
                  <a:gd name="T72" fmla="*/ 331 w 2240"/>
                  <a:gd name="T73" fmla="*/ 1631 h 1669"/>
                  <a:gd name="T74" fmla="*/ 323 w 2240"/>
                  <a:gd name="T75" fmla="*/ 1375 h 1669"/>
                  <a:gd name="T76" fmla="*/ 333 w 2240"/>
                  <a:gd name="T77" fmla="*/ 1416 h 1669"/>
                  <a:gd name="T78" fmla="*/ 1568 w 2240"/>
                  <a:gd name="T79" fmla="*/ 524 h 1669"/>
                  <a:gd name="T80" fmla="*/ 1663 w 2240"/>
                  <a:gd name="T81" fmla="*/ 637 h 1669"/>
                  <a:gd name="T82" fmla="*/ 1663 w 2240"/>
                  <a:gd name="T83" fmla="*/ 1127 h 1669"/>
                  <a:gd name="T84" fmla="*/ 1425 w 2240"/>
                  <a:gd name="T85" fmla="*/ 477 h 1669"/>
                  <a:gd name="T86" fmla="*/ 1520 w 2240"/>
                  <a:gd name="T87" fmla="*/ 825 h 1669"/>
                  <a:gd name="T88" fmla="*/ 1515 w 2240"/>
                  <a:gd name="T89" fmla="*/ 1475 h 1669"/>
                  <a:gd name="T90" fmla="*/ 2011 w 2240"/>
                  <a:gd name="T91" fmla="*/ 539 h 1669"/>
                  <a:gd name="T92" fmla="*/ 1902 w 2240"/>
                  <a:gd name="T93" fmla="*/ 515 h 1669"/>
                  <a:gd name="T94" fmla="*/ 2031 w 2240"/>
                  <a:gd name="T95" fmla="*/ 463 h 1669"/>
                  <a:gd name="T96" fmla="*/ 1806 w 2240"/>
                  <a:gd name="T97" fmla="*/ 1164 h 1669"/>
                  <a:gd name="T98" fmla="*/ 1759 w 2240"/>
                  <a:gd name="T99" fmla="*/ 1127 h 1669"/>
                  <a:gd name="T100" fmla="*/ 1821 w 2240"/>
                  <a:gd name="T101" fmla="*/ 689 h 1669"/>
                  <a:gd name="T102" fmla="*/ 1043 w 2240"/>
                  <a:gd name="T103" fmla="*/ 562 h 1669"/>
                  <a:gd name="T104" fmla="*/ 1043 w 2240"/>
                  <a:gd name="T105" fmla="*/ 976 h 1669"/>
                  <a:gd name="T106" fmla="*/ 1091 w 2240"/>
                  <a:gd name="T107" fmla="*/ 1005 h 1669"/>
                  <a:gd name="T108" fmla="*/ 948 w 2240"/>
                  <a:gd name="T109" fmla="*/ 487 h 1669"/>
                  <a:gd name="T110" fmla="*/ 962 w 2240"/>
                  <a:gd name="T111" fmla="*/ 1291 h 1669"/>
                  <a:gd name="T112" fmla="*/ 995 w 2240"/>
                  <a:gd name="T113" fmla="*/ 1277 h 1669"/>
                  <a:gd name="T114" fmla="*/ 1329 w 2240"/>
                  <a:gd name="T115" fmla="*/ 938 h 1669"/>
                  <a:gd name="T116" fmla="*/ 1282 w 2240"/>
                  <a:gd name="T117" fmla="*/ 487 h 1669"/>
                  <a:gd name="T118" fmla="*/ 1329 w 2240"/>
                  <a:gd name="T119" fmla="*/ 553 h 1669"/>
                  <a:gd name="T120" fmla="*/ 1186 w 2240"/>
                  <a:gd name="T121" fmla="*/ 1117 h 1669"/>
                  <a:gd name="T122" fmla="*/ 1139 w 2240"/>
                  <a:gd name="T123" fmla="*/ 449 h 1669"/>
                  <a:gd name="T124" fmla="*/ 1186 w 2240"/>
                  <a:gd name="T125" fmla="*/ 252 h 1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40" h="1669">
                    <a:moveTo>
                      <a:pt x="566" y="336"/>
                    </a:moveTo>
                    <a:cubicBezTo>
                      <a:pt x="558" y="336"/>
                      <a:pt x="552" y="342"/>
                      <a:pt x="552" y="350"/>
                    </a:cubicBezTo>
                    <a:cubicBezTo>
                      <a:pt x="552" y="358"/>
                      <a:pt x="558" y="365"/>
                      <a:pt x="566" y="365"/>
                    </a:cubicBezTo>
                    <a:cubicBezTo>
                      <a:pt x="574" y="365"/>
                      <a:pt x="580" y="358"/>
                      <a:pt x="580" y="350"/>
                    </a:cubicBezTo>
                    <a:cubicBezTo>
                      <a:pt x="580" y="342"/>
                      <a:pt x="574" y="336"/>
                      <a:pt x="566" y="336"/>
                    </a:cubicBezTo>
                    <a:close/>
                    <a:moveTo>
                      <a:pt x="566" y="298"/>
                    </a:moveTo>
                    <a:cubicBezTo>
                      <a:pt x="558" y="298"/>
                      <a:pt x="552" y="305"/>
                      <a:pt x="552" y="313"/>
                    </a:cubicBezTo>
                    <a:cubicBezTo>
                      <a:pt x="552" y="321"/>
                      <a:pt x="558" y="327"/>
                      <a:pt x="566" y="327"/>
                    </a:cubicBezTo>
                    <a:cubicBezTo>
                      <a:pt x="574" y="327"/>
                      <a:pt x="580" y="321"/>
                      <a:pt x="580" y="313"/>
                    </a:cubicBezTo>
                    <a:cubicBezTo>
                      <a:pt x="580" y="305"/>
                      <a:pt x="574" y="298"/>
                      <a:pt x="566" y="298"/>
                    </a:cubicBezTo>
                    <a:close/>
                    <a:moveTo>
                      <a:pt x="566" y="223"/>
                    </a:moveTo>
                    <a:cubicBezTo>
                      <a:pt x="558" y="223"/>
                      <a:pt x="552" y="230"/>
                      <a:pt x="552" y="237"/>
                    </a:cubicBezTo>
                    <a:cubicBezTo>
                      <a:pt x="552" y="245"/>
                      <a:pt x="558" y="252"/>
                      <a:pt x="566" y="252"/>
                    </a:cubicBezTo>
                    <a:cubicBezTo>
                      <a:pt x="574" y="252"/>
                      <a:pt x="580" y="245"/>
                      <a:pt x="580" y="237"/>
                    </a:cubicBezTo>
                    <a:cubicBezTo>
                      <a:pt x="580" y="230"/>
                      <a:pt x="574" y="223"/>
                      <a:pt x="566" y="223"/>
                    </a:cubicBezTo>
                    <a:close/>
                    <a:moveTo>
                      <a:pt x="566" y="261"/>
                    </a:moveTo>
                    <a:cubicBezTo>
                      <a:pt x="558" y="261"/>
                      <a:pt x="552" y="267"/>
                      <a:pt x="552" y="275"/>
                    </a:cubicBezTo>
                    <a:cubicBezTo>
                      <a:pt x="552" y="283"/>
                      <a:pt x="558" y="289"/>
                      <a:pt x="566" y="289"/>
                    </a:cubicBezTo>
                    <a:cubicBezTo>
                      <a:pt x="574" y="289"/>
                      <a:pt x="580" y="283"/>
                      <a:pt x="580" y="275"/>
                    </a:cubicBezTo>
                    <a:cubicBezTo>
                      <a:pt x="580" y="267"/>
                      <a:pt x="574" y="261"/>
                      <a:pt x="566" y="261"/>
                    </a:cubicBezTo>
                    <a:close/>
                    <a:moveTo>
                      <a:pt x="566" y="411"/>
                    </a:moveTo>
                    <a:cubicBezTo>
                      <a:pt x="558" y="411"/>
                      <a:pt x="552" y="418"/>
                      <a:pt x="552" y="426"/>
                    </a:cubicBezTo>
                    <a:cubicBezTo>
                      <a:pt x="552" y="433"/>
                      <a:pt x="558" y="440"/>
                      <a:pt x="566" y="440"/>
                    </a:cubicBezTo>
                    <a:cubicBezTo>
                      <a:pt x="574" y="440"/>
                      <a:pt x="580" y="433"/>
                      <a:pt x="580" y="426"/>
                    </a:cubicBezTo>
                    <a:cubicBezTo>
                      <a:pt x="580" y="418"/>
                      <a:pt x="574" y="411"/>
                      <a:pt x="566" y="411"/>
                    </a:cubicBezTo>
                    <a:close/>
                    <a:moveTo>
                      <a:pt x="566" y="487"/>
                    </a:moveTo>
                    <a:cubicBezTo>
                      <a:pt x="558" y="487"/>
                      <a:pt x="552" y="493"/>
                      <a:pt x="552" y="501"/>
                    </a:cubicBezTo>
                    <a:cubicBezTo>
                      <a:pt x="552" y="509"/>
                      <a:pt x="558" y="515"/>
                      <a:pt x="566" y="515"/>
                    </a:cubicBezTo>
                    <a:cubicBezTo>
                      <a:pt x="574" y="515"/>
                      <a:pt x="580" y="509"/>
                      <a:pt x="580" y="501"/>
                    </a:cubicBezTo>
                    <a:cubicBezTo>
                      <a:pt x="580" y="493"/>
                      <a:pt x="574" y="487"/>
                      <a:pt x="566" y="487"/>
                    </a:cubicBezTo>
                    <a:close/>
                    <a:moveTo>
                      <a:pt x="566" y="524"/>
                    </a:moveTo>
                    <a:cubicBezTo>
                      <a:pt x="558" y="524"/>
                      <a:pt x="552" y="531"/>
                      <a:pt x="552" y="539"/>
                    </a:cubicBezTo>
                    <a:cubicBezTo>
                      <a:pt x="552" y="546"/>
                      <a:pt x="558" y="553"/>
                      <a:pt x="566" y="553"/>
                    </a:cubicBezTo>
                    <a:cubicBezTo>
                      <a:pt x="574" y="553"/>
                      <a:pt x="580" y="546"/>
                      <a:pt x="580" y="539"/>
                    </a:cubicBezTo>
                    <a:cubicBezTo>
                      <a:pt x="580" y="531"/>
                      <a:pt x="574" y="524"/>
                      <a:pt x="566" y="524"/>
                    </a:cubicBezTo>
                    <a:close/>
                    <a:moveTo>
                      <a:pt x="566" y="374"/>
                    </a:moveTo>
                    <a:cubicBezTo>
                      <a:pt x="558" y="374"/>
                      <a:pt x="552" y="380"/>
                      <a:pt x="552" y="388"/>
                    </a:cubicBezTo>
                    <a:cubicBezTo>
                      <a:pt x="552" y="396"/>
                      <a:pt x="558" y="402"/>
                      <a:pt x="566" y="402"/>
                    </a:cubicBezTo>
                    <a:cubicBezTo>
                      <a:pt x="574" y="402"/>
                      <a:pt x="580" y="396"/>
                      <a:pt x="580" y="388"/>
                    </a:cubicBezTo>
                    <a:cubicBezTo>
                      <a:pt x="580" y="380"/>
                      <a:pt x="574" y="374"/>
                      <a:pt x="566" y="374"/>
                    </a:cubicBezTo>
                    <a:close/>
                    <a:moveTo>
                      <a:pt x="566" y="449"/>
                    </a:moveTo>
                    <a:cubicBezTo>
                      <a:pt x="558" y="449"/>
                      <a:pt x="552" y="455"/>
                      <a:pt x="552" y="463"/>
                    </a:cubicBezTo>
                    <a:cubicBezTo>
                      <a:pt x="552" y="471"/>
                      <a:pt x="558" y="477"/>
                      <a:pt x="566" y="477"/>
                    </a:cubicBezTo>
                    <a:cubicBezTo>
                      <a:pt x="574" y="477"/>
                      <a:pt x="580" y="471"/>
                      <a:pt x="580" y="463"/>
                    </a:cubicBezTo>
                    <a:cubicBezTo>
                      <a:pt x="580" y="455"/>
                      <a:pt x="574" y="449"/>
                      <a:pt x="566" y="449"/>
                    </a:cubicBezTo>
                    <a:close/>
                    <a:moveTo>
                      <a:pt x="614" y="1051"/>
                    </a:moveTo>
                    <a:cubicBezTo>
                      <a:pt x="606" y="1051"/>
                      <a:pt x="600" y="1058"/>
                      <a:pt x="600" y="1066"/>
                    </a:cubicBezTo>
                    <a:cubicBezTo>
                      <a:pt x="600" y="1069"/>
                      <a:pt x="601" y="1072"/>
                      <a:pt x="603" y="1075"/>
                    </a:cubicBezTo>
                    <a:cubicBezTo>
                      <a:pt x="623" y="1076"/>
                      <a:pt x="623" y="1076"/>
                      <a:pt x="623" y="1076"/>
                    </a:cubicBezTo>
                    <a:cubicBezTo>
                      <a:pt x="626" y="1073"/>
                      <a:pt x="628" y="1070"/>
                      <a:pt x="628" y="1066"/>
                    </a:cubicBezTo>
                    <a:cubicBezTo>
                      <a:pt x="628" y="1058"/>
                      <a:pt x="622" y="1051"/>
                      <a:pt x="614" y="1051"/>
                    </a:cubicBezTo>
                    <a:close/>
                    <a:moveTo>
                      <a:pt x="661" y="637"/>
                    </a:moveTo>
                    <a:cubicBezTo>
                      <a:pt x="654" y="637"/>
                      <a:pt x="647" y="644"/>
                      <a:pt x="647" y="651"/>
                    </a:cubicBezTo>
                    <a:cubicBezTo>
                      <a:pt x="647" y="659"/>
                      <a:pt x="654" y="666"/>
                      <a:pt x="661" y="666"/>
                    </a:cubicBezTo>
                    <a:cubicBezTo>
                      <a:pt x="669" y="666"/>
                      <a:pt x="676" y="659"/>
                      <a:pt x="676" y="651"/>
                    </a:cubicBezTo>
                    <a:cubicBezTo>
                      <a:pt x="676" y="644"/>
                      <a:pt x="669" y="637"/>
                      <a:pt x="661" y="637"/>
                    </a:cubicBezTo>
                    <a:close/>
                    <a:moveTo>
                      <a:pt x="566" y="562"/>
                    </a:moveTo>
                    <a:cubicBezTo>
                      <a:pt x="558" y="562"/>
                      <a:pt x="552" y="568"/>
                      <a:pt x="552" y="576"/>
                    </a:cubicBezTo>
                    <a:cubicBezTo>
                      <a:pt x="552" y="584"/>
                      <a:pt x="558" y="590"/>
                      <a:pt x="566" y="590"/>
                    </a:cubicBezTo>
                    <a:cubicBezTo>
                      <a:pt x="574" y="590"/>
                      <a:pt x="580" y="584"/>
                      <a:pt x="580" y="576"/>
                    </a:cubicBezTo>
                    <a:cubicBezTo>
                      <a:pt x="580" y="568"/>
                      <a:pt x="574" y="562"/>
                      <a:pt x="566" y="562"/>
                    </a:cubicBezTo>
                    <a:close/>
                    <a:moveTo>
                      <a:pt x="614" y="1428"/>
                    </a:moveTo>
                    <a:cubicBezTo>
                      <a:pt x="606" y="1428"/>
                      <a:pt x="600" y="1434"/>
                      <a:pt x="600" y="1442"/>
                    </a:cubicBezTo>
                    <a:cubicBezTo>
                      <a:pt x="600" y="1450"/>
                      <a:pt x="606" y="1456"/>
                      <a:pt x="614" y="1456"/>
                    </a:cubicBezTo>
                    <a:cubicBezTo>
                      <a:pt x="622" y="1456"/>
                      <a:pt x="628" y="1450"/>
                      <a:pt x="628" y="1442"/>
                    </a:cubicBezTo>
                    <a:cubicBezTo>
                      <a:pt x="628" y="1434"/>
                      <a:pt x="622" y="1428"/>
                      <a:pt x="614" y="1428"/>
                    </a:cubicBezTo>
                    <a:close/>
                    <a:moveTo>
                      <a:pt x="614" y="1014"/>
                    </a:moveTo>
                    <a:cubicBezTo>
                      <a:pt x="606" y="1014"/>
                      <a:pt x="600" y="1020"/>
                      <a:pt x="600" y="1028"/>
                    </a:cubicBezTo>
                    <a:cubicBezTo>
                      <a:pt x="600" y="1036"/>
                      <a:pt x="606" y="1042"/>
                      <a:pt x="614" y="1042"/>
                    </a:cubicBezTo>
                    <a:cubicBezTo>
                      <a:pt x="622" y="1042"/>
                      <a:pt x="628" y="1036"/>
                      <a:pt x="628" y="1028"/>
                    </a:cubicBezTo>
                    <a:cubicBezTo>
                      <a:pt x="628" y="1020"/>
                      <a:pt x="622" y="1014"/>
                      <a:pt x="614" y="1014"/>
                    </a:cubicBezTo>
                    <a:close/>
                    <a:moveTo>
                      <a:pt x="614" y="1465"/>
                    </a:moveTo>
                    <a:cubicBezTo>
                      <a:pt x="606" y="1465"/>
                      <a:pt x="600" y="1472"/>
                      <a:pt x="600" y="1480"/>
                    </a:cubicBezTo>
                    <a:cubicBezTo>
                      <a:pt x="600" y="1488"/>
                      <a:pt x="606" y="1494"/>
                      <a:pt x="614" y="1494"/>
                    </a:cubicBezTo>
                    <a:cubicBezTo>
                      <a:pt x="622" y="1494"/>
                      <a:pt x="628" y="1488"/>
                      <a:pt x="628" y="1480"/>
                    </a:cubicBezTo>
                    <a:cubicBezTo>
                      <a:pt x="628" y="1472"/>
                      <a:pt x="622" y="1465"/>
                      <a:pt x="614" y="1465"/>
                    </a:cubicBezTo>
                    <a:close/>
                    <a:moveTo>
                      <a:pt x="566" y="110"/>
                    </a:moveTo>
                    <a:cubicBezTo>
                      <a:pt x="558" y="110"/>
                      <a:pt x="552" y="117"/>
                      <a:pt x="552" y="124"/>
                    </a:cubicBezTo>
                    <a:cubicBezTo>
                      <a:pt x="552" y="132"/>
                      <a:pt x="558" y="139"/>
                      <a:pt x="566" y="139"/>
                    </a:cubicBezTo>
                    <a:cubicBezTo>
                      <a:pt x="574" y="139"/>
                      <a:pt x="580" y="132"/>
                      <a:pt x="580" y="124"/>
                    </a:cubicBezTo>
                    <a:cubicBezTo>
                      <a:pt x="580" y="117"/>
                      <a:pt x="574" y="110"/>
                      <a:pt x="566" y="110"/>
                    </a:cubicBezTo>
                    <a:close/>
                    <a:moveTo>
                      <a:pt x="566" y="148"/>
                    </a:moveTo>
                    <a:cubicBezTo>
                      <a:pt x="558" y="148"/>
                      <a:pt x="552" y="154"/>
                      <a:pt x="552" y="162"/>
                    </a:cubicBezTo>
                    <a:cubicBezTo>
                      <a:pt x="552" y="170"/>
                      <a:pt x="558" y="176"/>
                      <a:pt x="566" y="176"/>
                    </a:cubicBezTo>
                    <a:cubicBezTo>
                      <a:pt x="574" y="176"/>
                      <a:pt x="580" y="170"/>
                      <a:pt x="580" y="162"/>
                    </a:cubicBezTo>
                    <a:cubicBezTo>
                      <a:pt x="580" y="154"/>
                      <a:pt x="574" y="148"/>
                      <a:pt x="566" y="148"/>
                    </a:cubicBezTo>
                    <a:close/>
                    <a:moveTo>
                      <a:pt x="606" y="1505"/>
                    </a:moveTo>
                    <a:cubicBezTo>
                      <a:pt x="606" y="1506"/>
                      <a:pt x="606" y="1506"/>
                      <a:pt x="606" y="1506"/>
                    </a:cubicBezTo>
                    <a:cubicBezTo>
                      <a:pt x="606" y="1506"/>
                      <a:pt x="606" y="1506"/>
                      <a:pt x="606" y="1506"/>
                    </a:cubicBezTo>
                    <a:cubicBezTo>
                      <a:pt x="607" y="1506"/>
                      <a:pt x="607" y="1506"/>
                      <a:pt x="607" y="1506"/>
                    </a:cubicBezTo>
                    <a:cubicBezTo>
                      <a:pt x="607" y="1506"/>
                      <a:pt x="607" y="1506"/>
                      <a:pt x="607" y="1506"/>
                    </a:cubicBezTo>
                    <a:cubicBezTo>
                      <a:pt x="607" y="1506"/>
                      <a:pt x="607" y="1506"/>
                      <a:pt x="607" y="1506"/>
                    </a:cubicBezTo>
                    <a:cubicBezTo>
                      <a:pt x="607" y="1506"/>
                      <a:pt x="607" y="1506"/>
                      <a:pt x="607" y="1506"/>
                    </a:cubicBezTo>
                    <a:cubicBezTo>
                      <a:pt x="608" y="1507"/>
                      <a:pt x="608" y="1507"/>
                      <a:pt x="608" y="1507"/>
                    </a:cubicBezTo>
                    <a:cubicBezTo>
                      <a:pt x="608" y="1507"/>
                      <a:pt x="608" y="1507"/>
                      <a:pt x="608" y="1507"/>
                    </a:cubicBezTo>
                    <a:cubicBezTo>
                      <a:pt x="609" y="1507"/>
                      <a:pt x="609" y="1507"/>
                      <a:pt x="609" y="1507"/>
                    </a:cubicBezTo>
                    <a:cubicBezTo>
                      <a:pt x="609" y="1506"/>
                      <a:pt x="609" y="1506"/>
                      <a:pt x="609" y="1506"/>
                    </a:cubicBezTo>
                    <a:cubicBezTo>
                      <a:pt x="610" y="1506"/>
                      <a:pt x="610" y="1506"/>
                      <a:pt x="610" y="1506"/>
                    </a:cubicBezTo>
                    <a:cubicBezTo>
                      <a:pt x="610" y="1506"/>
                      <a:pt x="610" y="1506"/>
                      <a:pt x="610" y="1506"/>
                    </a:cubicBezTo>
                    <a:cubicBezTo>
                      <a:pt x="611" y="1505"/>
                      <a:pt x="611" y="1505"/>
                      <a:pt x="611" y="1505"/>
                    </a:cubicBezTo>
                    <a:cubicBezTo>
                      <a:pt x="611" y="1505"/>
                      <a:pt x="611" y="1505"/>
                      <a:pt x="611" y="1505"/>
                    </a:cubicBezTo>
                    <a:cubicBezTo>
                      <a:pt x="612" y="1505"/>
                      <a:pt x="612" y="1505"/>
                      <a:pt x="612" y="1505"/>
                    </a:cubicBezTo>
                    <a:cubicBezTo>
                      <a:pt x="612" y="1505"/>
                      <a:pt x="612" y="1505"/>
                      <a:pt x="612" y="1505"/>
                    </a:cubicBezTo>
                    <a:cubicBezTo>
                      <a:pt x="614" y="1504"/>
                      <a:pt x="614" y="1504"/>
                      <a:pt x="614" y="1504"/>
                    </a:cubicBezTo>
                    <a:cubicBezTo>
                      <a:pt x="615" y="1504"/>
                      <a:pt x="615" y="1504"/>
                      <a:pt x="615" y="1504"/>
                    </a:cubicBezTo>
                    <a:cubicBezTo>
                      <a:pt x="616" y="1503"/>
                      <a:pt x="616" y="1503"/>
                      <a:pt x="616" y="1503"/>
                    </a:cubicBezTo>
                    <a:cubicBezTo>
                      <a:pt x="615" y="1503"/>
                      <a:pt x="615" y="1503"/>
                      <a:pt x="614" y="1503"/>
                    </a:cubicBezTo>
                    <a:cubicBezTo>
                      <a:pt x="611" y="1503"/>
                      <a:pt x="608" y="1504"/>
                      <a:pt x="606" y="1505"/>
                    </a:cubicBezTo>
                    <a:close/>
                    <a:moveTo>
                      <a:pt x="566" y="185"/>
                    </a:moveTo>
                    <a:cubicBezTo>
                      <a:pt x="558" y="185"/>
                      <a:pt x="552" y="192"/>
                      <a:pt x="552" y="200"/>
                    </a:cubicBezTo>
                    <a:cubicBezTo>
                      <a:pt x="552" y="208"/>
                      <a:pt x="558" y="214"/>
                      <a:pt x="566" y="214"/>
                    </a:cubicBezTo>
                    <a:cubicBezTo>
                      <a:pt x="574" y="214"/>
                      <a:pt x="580" y="208"/>
                      <a:pt x="580" y="200"/>
                    </a:cubicBezTo>
                    <a:cubicBezTo>
                      <a:pt x="580" y="192"/>
                      <a:pt x="574" y="185"/>
                      <a:pt x="566" y="185"/>
                    </a:cubicBezTo>
                    <a:close/>
                    <a:moveTo>
                      <a:pt x="566" y="1240"/>
                    </a:moveTo>
                    <a:cubicBezTo>
                      <a:pt x="558" y="1240"/>
                      <a:pt x="552" y="1246"/>
                      <a:pt x="552" y="1254"/>
                    </a:cubicBezTo>
                    <a:cubicBezTo>
                      <a:pt x="552" y="1262"/>
                      <a:pt x="558" y="1268"/>
                      <a:pt x="566" y="1268"/>
                    </a:cubicBezTo>
                    <a:cubicBezTo>
                      <a:pt x="574" y="1268"/>
                      <a:pt x="580" y="1262"/>
                      <a:pt x="580" y="1254"/>
                    </a:cubicBezTo>
                    <a:cubicBezTo>
                      <a:pt x="580" y="1246"/>
                      <a:pt x="574" y="1240"/>
                      <a:pt x="566" y="1240"/>
                    </a:cubicBezTo>
                    <a:close/>
                    <a:moveTo>
                      <a:pt x="566" y="1051"/>
                    </a:moveTo>
                    <a:cubicBezTo>
                      <a:pt x="558" y="1051"/>
                      <a:pt x="552" y="1058"/>
                      <a:pt x="552" y="1066"/>
                    </a:cubicBezTo>
                    <a:cubicBezTo>
                      <a:pt x="552" y="1073"/>
                      <a:pt x="558" y="1080"/>
                      <a:pt x="566" y="1080"/>
                    </a:cubicBezTo>
                    <a:cubicBezTo>
                      <a:pt x="574" y="1080"/>
                      <a:pt x="580" y="1073"/>
                      <a:pt x="580" y="1066"/>
                    </a:cubicBezTo>
                    <a:cubicBezTo>
                      <a:pt x="580" y="1058"/>
                      <a:pt x="574" y="1051"/>
                      <a:pt x="566" y="1051"/>
                    </a:cubicBezTo>
                    <a:close/>
                    <a:moveTo>
                      <a:pt x="577" y="1094"/>
                    </a:moveTo>
                    <a:cubicBezTo>
                      <a:pt x="575" y="1091"/>
                      <a:pt x="571" y="1089"/>
                      <a:pt x="566" y="1089"/>
                    </a:cubicBezTo>
                    <a:cubicBezTo>
                      <a:pt x="562" y="1089"/>
                      <a:pt x="558" y="1091"/>
                      <a:pt x="556" y="1093"/>
                    </a:cubicBezTo>
                    <a:cubicBezTo>
                      <a:pt x="562" y="1094"/>
                      <a:pt x="569" y="1095"/>
                      <a:pt x="577" y="1096"/>
                    </a:cubicBezTo>
                    <a:cubicBezTo>
                      <a:pt x="577" y="1095"/>
                      <a:pt x="577" y="1095"/>
                      <a:pt x="577" y="1094"/>
                    </a:cubicBezTo>
                    <a:close/>
                    <a:moveTo>
                      <a:pt x="566" y="1014"/>
                    </a:moveTo>
                    <a:cubicBezTo>
                      <a:pt x="558" y="1014"/>
                      <a:pt x="552" y="1020"/>
                      <a:pt x="552" y="1028"/>
                    </a:cubicBezTo>
                    <a:cubicBezTo>
                      <a:pt x="552" y="1036"/>
                      <a:pt x="558" y="1042"/>
                      <a:pt x="566" y="1042"/>
                    </a:cubicBezTo>
                    <a:cubicBezTo>
                      <a:pt x="574" y="1042"/>
                      <a:pt x="580" y="1036"/>
                      <a:pt x="580" y="1028"/>
                    </a:cubicBezTo>
                    <a:cubicBezTo>
                      <a:pt x="580" y="1020"/>
                      <a:pt x="574" y="1014"/>
                      <a:pt x="566" y="1014"/>
                    </a:cubicBezTo>
                    <a:close/>
                    <a:moveTo>
                      <a:pt x="580" y="1216"/>
                    </a:moveTo>
                    <a:cubicBezTo>
                      <a:pt x="580" y="1216"/>
                      <a:pt x="580" y="1216"/>
                      <a:pt x="580" y="1216"/>
                    </a:cubicBezTo>
                    <a:cubicBezTo>
                      <a:pt x="580" y="1216"/>
                      <a:pt x="580" y="1216"/>
                      <a:pt x="580" y="1216"/>
                    </a:cubicBezTo>
                    <a:cubicBezTo>
                      <a:pt x="580" y="1216"/>
                      <a:pt x="580" y="1216"/>
                      <a:pt x="580" y="1216"/>
                    </a:cubicBezTo>
                    <a:cubicBezTo>
                      <a:pt x="580" y="1215"/>
                      <a:pt x="580" y="1215"/>
                      <a:pt x="580" y="1215"/>
                    </a:cubicBezTo>
                    <a:cubicBezTo>
                      <a:pt x="579" y="1215"/>
                      <a:pt x="579" y="1215"/>
                      <a:pt x="579" y="1215"/>
                    </a:cubicBezTo>
                    <a:cubicBezTo>
                      <a:pt x="578" y="1215"/>
                      <a:pt x="578" y="1215"/>
                      <a:pt x="578" y="1215"/>
                    </a:cubicBezTo>
                    <a:cubicBezTo>
                      <a:pt x="578" y="1214"/>
                      <a:pt x="578" y="1214"/>
                      <a:pt x="578" y="1214"/>
                    </a:cubicBezTo>
                    <a:cubicBezTo>
                      <a:pt x="577" y="1214"/>
                      <a:pt x="577" y="1214"/>
                      <a:pt x="577" y="1214"/>
                    </a:cubicBezTo>
                    <a:cubicBezTo>
                      <a:pt x="576" y="1214"/>
                      <a:pt x="576" y="1214"/>
                      <a:pt x="576" y="1214"/>
                    </a:cubicBezTo>
                    <a:cubicBezTo>
                      <a:pt x="576" y="1213"/>
                      <a:pt x="576" y="1213"/>
                      <a:pt x="576" y="1213"/>
                    </a:cubicBezTo>
                    <a:cubicBezTo>
                      <a:pt x="575" y="1213"/>
                      <a:pt x="575" y="1213"/>
                      <a:pt x="575" y="1213"/>
                    </a:cubicBezTo>
                    <a:cubicBezTo>
                      <a:pt x="575" y="1212"/>
                      <a:pt x="575" y="1212"/>
                      <a:pt x="575" y="1212"/>
                    </a:cubicBezTo>
                    <a:cubicBezTo>
                      <a:pt x="573" y="1212"/>
                      <a:pt x="573" y="1212"/>
                      <a:pt x="573" y="1212"/>
                    </a:cubicBezTo>
                    <a:cubicBezTo>
                      <a:pt x="573" y="1211"/>
                      <a:pt x="573" y="1211"/>
                      <a:pt x="573" y="1211"/>
                    </a:cubicBezTo>
                    <a:cubicBezTo>
                      <a:pt x="572" y="1211"/>
                      <a:pt x="572" y="1211"/>
                      <a:pt x="572" y="1211"/>
                    </a:cubicBezTo>
                    <a:cubicBezTo>
                      <a:pt x="571" y="1211"/>
                      <a:pt x="571" y="1211"/>
                      <a:pt x="571" y="1211"/>
                    </a:cubicBezTo>
                    <a:cubicBezTo>
                      <a:pt x="571" y="1211"/>
                      <a:pt x="571" y="1211"/>
                      <a:pt x="571" y="1211"/>
                    </a:cubicBezTo>
                    <a:cubicBezTo>
                      <a:pt x="570" y="1211"/>
                      <a:pt x="570" y="1211"/>
                      <a:pt x="570" y="1211"/>
                    </a:cubicBezTo>
                    <a:cubicBezTo>
                      <a:pt x="569" y="1210"/>
                      <a:pt x="569" y="1210"/>
                      <a:pt x="569" y="1210"/>
                    </a:cubicBezTo>
                    <a:cubicBezTo>
                      <a:pt x="569" y="1211"/>
                      <a:pt x="569" y="1211"/>
                      <a:pt x="569" y="1211"/>
                    </a:cubicBezTo>
                    <a:cubicBezTo>
                      <a:pt x="569" y="1211"/>
                      <a:pt x="569" y="1211"/>
                      <a:pt x="569" y="1211"/>
                    </a:cubicBezTo>
                    <a:cubicBezTo>
                      <a:pt x="568" y="1211"/>
                      <a:pt x="568" y="1211"/>
                      <a:pt x="568" y="1211"/>
                    </a:cubicBezTo>
                    <a:cubicBezTo>
                      <a:pt x="568" y="1210"/>
                      <a:pt x="568" y="1210"/>
                      <a:pt x="568" y="1210"/>
                    </a:cubicBezTo>
                    <a:cubicBezTo>
                      <a:pt x="568" y="1210"/>
                      <a:pt x="568" y="1210"/>
                      <a:pt x="568" y="1210"/>
                    </a:cubicBezTo>
                    <a:cubicBezTo>
                      <a:pt x="567" y="1210"/>
                      <a:pt x="567" y="1210"/>
                      <a:pt x="567" y="1210"/>
                    </a:cubicBezTo>
                    <a:cubicBezTo>
                      <a:pt x="567" y="1210"/>
                      <a:pt x="567" y="1210"/>
                      <a:pt x="567" y="1210"/>
                    </a:cubicBezTo>
                    <a:cubicBezTo>
                      <a:pt x="567" y="1210"/>
                      <a:pt x="567" y="1210"/>
                      <a:pt x="567" y="1210"/>
                    </a:cubicBezTo>
                    <a:cubicBezTo>
                      <a:pt x="567" y="1211"/>
                      <a:pt x="567" y="1211"/>
                      <a:pt x="567" y="1211"/>
                    </a:cubicBezTo>
                    <a:cubicBezTo>
                      <a:pt x="566" y="1211"/>
                      <a:pt x="566" y="1211"/>
                      <a:pt x="566" y="1211"/>
                    </a:cubicBezTo>
                    <a:cubicBezTo>
                      <a:pt x="565" y="1211"/>
                      <a:pt x="565" y="1211"/>
                      <a:pt x="565" y="1211"/>
                    </a:cubicBezTo>
                    <a:cubicBezTo>
                      <a:pt x="565" y="1211"/>
                      <a:pt x="565" y="1211"/>
                      <a:pt x="565" y="1211"/>
                    </a:cubicBezTo>
                    <a:cubicBezTo>
                      <a:pt x="565" y="1211"/>
                      <a:pt x="565" y="1211"/>
                      <a:pt x="565" y="1211"/>
                    </a:cubicBezTo>
                    <a:cubicBezTo>
                      <a:pt x="565" y="1211"/>
                      <a:pt x="565" y="1211"/>
                      <a:pt x="565" y="1211"/>
                    </a:cubicBezTo>
                    <a:cubicBezTo>
                      <a:pt x="565" y="1210"/>
                      <a:pt x="565" y="1210"/>
                      <a:pt x="565" y="1210"/>
                    </a:cubicBezTo>
                    <a:cubicBezTo>
                      <a:pt x="565" y="1210"/>
                      <a:pt x="565" y="1210"/>
                      <a:pt x="565" y="1210"/>
                    </a:cubicBezTo>
                    <a:cubicBezTo>
                      <a:pt x="565" y="1210"/>
                      <a:pt x="565" y="1210"/>
                      <a:pt x="565" y="1210"/>
                    </a:cubicBezTo>
                    <a:cubicBezTo>
                      <a:pt x="564" y="1210"/>
                      <a:pt x="564" y="1210"/>
                      <a:pt x="564" y="1210"/>
                    </a:cubicBezTo>
                    <a:cubicBezTo>
                      <a:pt x="564" y="1210"/>
                      <a:pt x="564" y="1210"/>
                      <a:pt x="564" y="1210"/>
                    </a:cubicBezTo>
                    <a:cubicBezTo>
                      <a:pt x="564" y="1210"/>
                      <a:pt x="564" y="1210"/>
                      <a:pt x="564" y="1210"/>
                    </a:cubicBezTo>
                    <a:cubicBezTo>
                      <a:pt x="564" y="1210"/>
                      <a:pt x="564" y="1210"/>
                      <a:pt x="564" y="1210"/>
                    </a:cubicBezTo>
                    <a:cubicBezTo>
                      <a:pt x="563" y="1210"/>
                      <a:pt x="563" y="1210"/>
                      <a:pt x="563" y="1210"/>
                    </a:cubicBezTo>
                    <a:cubicBezTo>
                      <a:pt x="563" y="1210"/>
                      <a:pt x="563" y="1210"/>
                      <a:pt x="563" y="1210"/>
                    </a:cubicBezTo>
                    <a:cubicBezTo>
                      <a:pt x="562" y="1210"/>
                      <a:pt x="562" y="1210"/>
                      <a:pt x="562" y="1210"/>
                    </a:cubicBezTo>
                    <a:cubicBezTo>
                      <a:pt x="562" y="1211"/>
                      <a:pt x="562" y="1211"/>
                      <a:pt x="562" y="1211"/>
                    </a:cubicBezTo>
                    <a:cubicBezTo>
                      <a:pt x="561" y="1211"/>
                      <a:pt x="561" y="1211"/>
                      <a:pt x="561" y="1211"/>
                    </a:cubicBezTo>
                    <a:cubicBezTo>
                      <a:pt x="561" y="1211"/>
                      <a:pt x="561" y="1211"/>
                      <a:pt x="561" y="1211"/>
                    </a:cubicBezTo>
                    <a:cubicBezTo>
                      <a:pt x="561" y="1211"/>
                      <a:pt x="561" y="1211"/>
                      <a:pt x="561" y="1211"/>
                    </a:cubicBezTo>
                    <a:cubicBezTo>
                      <a:pt x="560" y="1212"/>
                      <a:pt x="560" y="1212"/>
                      <a:pt x="560" y="1212"/>
                    </a:cubicBezTo>
                    <a:cubicBezTo>
                      <a:pt x="560" y="1213"/>
                      <a:pt x="560" y="1213"/>
                      <a:pt x="560" y="1213"/>
                    </a:cubicBezTo>
                    <a:cubicBezTo>
                      <a:pt x="559" y="1213"/>
                      <a:pt x="559" y="1213"/>
                      <a:pt x="559" y="1213"/>
                    </a:cubicBezTo>
                    <a:cubicBezTo>
                      <a:pt x="559" y="1213"/>
                      <a:pt x="559" y="1213"/>
                      <a:pt x="559" y="1213"/>
                    </a:cubicBezTo>
                    <a:cubicBezTo>
                      <a:pt x="559" y="1213"/>
                      <a:pt x="559" y="1213"/>
                      <a:pt x="559" y="1213"/>
                    </a:cubicBezTo>
                    <a:cubicBezTo>
                      <a:pt x="558" y="1214"/>
                      <a:pt x="558" y="1214"/>
                      <a:pt x="558" y="1214"/>
                    </a:cubicBezTo>
                    <a:cubicBezTo>
                      <a:pt x="558" y="1214"/>
                      <a:pt x="558" y="1214"/>
                      <a:pt x="558" y="1214"/>
                    </a:cubicBezTo>
                    <a:cubicBezTo>
                      <a:pt x="558" y="1214"/>
                      <a:pt x="558" y="1214"/>
                      <a:pt x="558" y="1214"/>
                    </a:cubicBezTo>
                    <a:cubicBezTo>
                      <a:pt x="558" y="1214"/>
                      <a:pt x="558" y="1214"/>
                      <a:pt x="558" y="1214"/>
                    </a:cubicBezTo>
                    <a:cubicBezTo>
                      <a:pt x="557" y="1214"/>
                      <a:pt x="557" y="1214"/>
                      <a:pt x="557" y="1214"/>
                    </a:cubicBezTo>
                    <a:cubicBezTo>
                      <a:pt x="557" y="1214"/>
                      <a:pt x="557" y="1214"/>
                      <a:pt x="557" y="1214"/>
                    </a:cubicBezTo>
                    <a:cubicBezTo>
                      <a:pt x="557" y="1214"/>
                      <a:pt x="557" y="1214"/>
                      <a:pt x="557" y="1214"/>
                    </a:cubicBezTo>
                    <a:cubicBezTo>
                      <a:pt x="556" y="1215"/>
                      <a:pt x="556" y="1215"/>
                      <a:pt x="556" y="1215"/>
                    </a:cubicBezTo>
                    <a:cubicBezTo>
                      <a:pt x="556" y="1215"/>
                      <a:pt x="556" y="1215"/>
                      <a:pt x="556" y="1215"/>
                    </a:cubicBezTo>
                    <a:cubicBezTo>
                      <a:pt x="555" y="1215"/>
                      <a:pt x="555" y="1215"/>
                      <a:pt x="555" y="1215"/>
                    </a:cubicBezTo>
                    <a:cubicBezTo>
                      <a:pt x="555" y="1215"/>
                      <a:pt x="555" y="1215"/>
                      <a:pt x="555" y="1215"/>
                    </a:cubicBezTo>
                    <a:cubicBezTo>
                      <a:pt x="555" y="1216"/>
                      <a:pt x="555" y="1216"/>
                      <a:pt x="555" y="1216"/>
                    </a:cubicBezTo>
                    <a:cubicBezTo>
                      <a:pt x="555" y="1216"/>
                      <a:pt x="555" y="1216"/>
                      <a:pt x="555" y="1216"/>
                    </a:cubicBezTo>
                    <a:cubicBezTo>
                      <a:pt x="554" y="1217"/>
                      <a:pt x="554" y="1217"/>
                      <a:pt x="554" y="1217"/>
                    </a:cubicBezTo>
                    <a:cubicBezTo>
                      <a:pt x="554" y="1217"/>
                      <a:pt x="554" y="1217"/>
                      <a:pt x="554" y="1217"/>
                    </a:cubicBezTo>
                    <a:cubicBezTo>
                      <a:pt x="554" y="1217"/>
                      <a:pt x="554" y="1217"/>
                      <a:pt x="554" y="1217"/>
                    </a:cubicBezTo>
                    <a:cubicBezTo>
                      <a:pt x="553" y="1217"/>
                      <a:pt x="553" y="1217"/>
                      <a:pt x="553" y="1217"/>
                    </a:cubicBezTo>
                    <a:cubicBezTo>
                      <a:pt x="553" y="1217"/>
                      <a:pt x="553" y="1217"/>
                      <a:pt x="553" y="1217"/>
                    </a:cubicBezTo>
                    <a:cubicBezTo>
                      <a:pt x="553" y="1217"/>
                      <a:pt x="553" y="1217"/>
                      <a:pt x="553" y="1217"/>
                    </a:cubicBezTo>
                    <a:cubicBezTo>
                      <a:pt x="552" y="1217"/>
                      <a:pt x="552" y="1217"/>
                      <a:pt x="552" y="1217"/>
                    </a:cubicBezTo>
                    <a:cubicBezTo>
                      <a:pt x="552" y="1217"/>
                      <a:pt x="552" y="1217"/>
                      <a:pt x="552" y="1217"/>
                    </a:cubicBezTo>
                    <a:cubicBezTo>
                      <a:pt x="552" y="1217"/>
                      <a:pt x="552" y="1217"/>
                      <a:pt x="552" y="1217"/>
                    </a:cubicBezTo>
                    <a:cubicBezTo>
                      <a:pt x="552" y="1224"/>
                      <a:pt x="559" y="1230"/>
                      <a:pt x="566" y="1230"/>
                    </a:cubicBezTo>
                    <a:cubicBezTo>
                      <a:pt x="574" y="1230"/>
                      <a:pt x="580" y="1224"/>
                      <a:pt x="580" y="1216"/>
                    </a:cubicBezTo>
                    <a:cubicBezTo>
                      <a:pt x="580" y="1216"/>
                      <a:pt x="580" y="1216"/>
                      <a:pt x="580" y="1216"/>
                    </a:cubicBezTo>
                    <a:close/>
                    <a:moveTo>
                      <a:pt x="614" y="976"/>
                    </a:moveTo>
                    <a:cubicBezTo>
                      <a:pt x="606" y="976"/>
                      <a:pt x="600" y="982"/>
                      <a:pt x="600" y="990"/>
                    </a:cubicBezTo>
                    <a:cubicBezTo>
                      <a:pt x="600" y="998"/>
                      <a:pt x="606" y="1005"/>
                      <a:pt x="614" y="1005"/>
                    </a:cubicBezTo>
                    <a:cubicBezTo>
                      <a:pt x="622" y="1005"/>
                      <a:pt x="628" y="998"/>
                      <a:pt x="628" y="990"/>
                    </a:cubicBezTo>
                    <a:cubicBezTo>
                      <a:pt x="628" y="982"/>
                      <a:pt x="622" y="976"/>
                      <a:pt x="614" y="976"/>
                    </a:cubicBezTo>
                    <a:close/>
                    <a:moveTo>
                      <a:pt x="566" y="976"/>
                    </a:moveTo>
                    <a:cubicBezTo>
                      <a:pt x="558" y="976"/>
                      <a:pt x="552" y="982"/>
                      <a:pt x="552" y="990"/>
                    </a:cubicBezTo>
                    <a:cubicBezTo>
                      <a:pt x="552" y="998"/>
                      <a:pt x="558" y="1005"/>
                      <a:pt x="566" y="1005"/>
                    </a:cubicBezTo>
                    <a:cubicBezTo>
                      <a:pt x="574" y="1005"/>
                      <a:pt x="580" y="998"/>
                      <a:pt x="580" y="990"/>
                    </a:cubicBezTo>
                    <a:cubicBezTo>
                      <a:pt x="580" y="982"/>
                      <a:pt x="574" y="976"/>
                      <a:pt x="566" y="976"/>
                    </a:cubicBezTo>
                    <a:close/>
                    <a:moveTo>
                      <a:pt x="566" y="1315"/>
                    </a:moveTo>
                    <a:cubicBezTo>
                      <a:pt x="558" y="1315"/>
                      <a:pt x="552" y="1321"/>
                      <a:pt x="552" y="1329"/>
                    </a:cubicBezTo>
                    <a:cubicBezTo>
                      <a:pt x="552" y="1337"/>
                      <a:pt x="558" y="1343"/>
                      <a:pt x="566" y="1343"/>
                    </a:cubicBezTo>
                    <a:cubicBezTo>
                      <a:pt x="574" y="1343"/>
                      <a:pt x="580" y="1337"/>
                      <a:pt x="580" y="1329"/>
                    </a:cubicBezTo>
                    <a:cubicBezTo>
                      <a:pt x="580" y="1321"/>
                      <a:pt x="574" y="1315"/>
                      <a:pt x="566" y="1315"/>
                    </a:cubicBezTo>
                    <a:close/>
                    <a:moveTo>
                      <a:pt x="566" y="1353"/>
                    </a:moveTo>
                    <a:cubicBezTo>
                      <a:pt x="558" y="1353"/>
                      <a:pt x="552" y="1359"/>
                      <a:pt x="552" y="1367"/>
                    </a:cubicBezTo>
                    <a:cubicBezTo>
                      <a:pt x="552" y="1375"/>
                      <a:pt x="558" y="1381"/>
                      <a:pt x="566" y="1381"/>
                    </a:cubicBezTo>
                    <a:cubicBezTo>
                      <a:pt x="574" y="1381"/>
                      <a:pt x="580" y="1375"/>
                      <a:pt x="580" y="1367"/>
                    </a:cubicBezTo>
                    <a:cubicBezTo>
                      <a:pt x="580" y="1359"/>
                      <a:pt x="574" y="1353"/>
                      <a:pt x="566" y="1353"/>
                    </a:cubicBezTo>
                    <a:close/>
                    <a:moveTo>
                      <a:pt x="566" y="1277"/>
                    </a:moveTo>
                    <a:cubicBezTo>
                      <a:pt x="558" y="1277"/>
                      <a:pt x="552" y="1284"/>
                      <a:pt x="552" y="1291"/>
                    </a:cubicBezTo>
                    <a:cubicBezTo>
                      <a:pt x="552" y="1299"/>
                      <a:pt x="558" y="1306"/>
                      <a:pt x="566" y="1306"/>
                    </a:cubicBezTo>
                    <a:cubicBezTo>
                      <a:pt x="574" y="1306"/>
                      <a:pt x="580" y="1299"/>
                      <a:pt x="580" y="1291"/>
                    </a:cubicBezTo>
                    <a:cubicBezTo>
                      <a:pt x="580" y="1284"/>
                      <a:pt x="574" y="1277"/>
                      <a:pt x="566" y="1277"/>
                    </a:cubicBezTo>
                    <a:close/>
                    <a:moveTo>
                      <a:pt x="566" y="1390"/>
                    </a:moveTo>
                    <a:cubicBezTo>
                      <a:pt x="558" y="1390"/>
                      <a:pt x="552" y="1397"/>
                      <a:pt x="552" y="1404"/>
                    </a:cubicBezTo>
                    <a:cubicBezTo>
                      <a:pt x="552" y="1412"/>
                      <a:pt x="558" y="1419"/>
                      <a:pt x="566" y="1419"/>
                    </a:cubicBezTo>
                    <a:cubicBezTo>
                      <a:pt x="574" y="1419"/>
                      <a:pt x="580" y="1412"/>
                      <a:pt x="580" y="1404"/>
                    </a:cubicBezTo>
                    <a:cubicBezTo>
                      <a:pt x="580" y="1397"/>
                      <a:pt x="574" y="1390"/>
                      <a:pt x="566" y="1390"/>
                    </a:cubicBezTo>
                    <a:close/>
                    <a:moveTo>
                      <a:pt x="566" y="675"/>
                    </a:moveTo>
                    <a:cubicBezTo>
                      <a:pt x="558" y="675"/>
                      <a:pt x="552" y="681"/>
                      <a:pt x="552" y="689"/>
                    </a:cubicBezTo>
                    <a:cubicBezTo>
                      <a:pt x="552" y="697"/>
                      <a:pt x="558" y="703"/>
                      <a:pt x="566" y="703"/>
                    </a:cubicBezTo>
                    <a:cubicBezTo>
                      <a:pt x="574" y="703"/>
                      <a:pt x="580" y="697"/>
                      <a:pt x="580" y="689"/>
                    </a:cubicBezTo>
                    <a:cubicBezTo>
                      <a:pt x="580" y="681"/>
                      <a:pt x="574" y="675"/>
                      <a:pt x="566" y="675"/>
                    </a:cubicBezTo>
                    <a:close/>
                    <a:moveTo>
                      <a:pt x="566" y="750"/>
                    </a:moveTo>
                    <a:cubicBezTo>
                      <a:pt x="558" y="750"/>
                      <a:pt x="552" y="757"/>
                      <a:pt x="552" y="764"/>
                    </a:cubicBezTo>
                    <a:cubicBezTo>
                      <a:pt x="552" y="772"/>
                      <a:pt x="558" y="779"/>
                      <a:pt x="566" y="779"/>
                    </a:cubicBezTo>
                    <a:cubicBezTo>
                      <a:pt x="574" y="779"/>
                      <a:pt x="580" y="772"/>
                      <a:pt x="580" y="764"/>
                    </a:cubicBezTo>
                    <a:cubicBezTo>
                      <a:pt x="580" y="757"/>
                      <a:pt x="574" y="750"/>
                      <a:pt x="566" y="750"/>
                    </a:cubicBezTo>
                    <a:close/>
                    <a:moveTo>
                      <a:pt x="566" y="713"/>
                    </a:moveTo>
                    <a:cubicBezTo>
                      <a:pt x="558" y="713"/>
                      <a:pt x="552" y="719"/>
                      <a:pt x="552" y="727"/>
                    </a:cubicBezTo>
                    <a:cubicBezTo>
                      <a:pt x="552" y="735"/>
                      <a:pt x="558" y="741"/>
                      <a:pt x="566" y="741"/>
                    </a:cubicBezTo>
                    <a:cubicBezTo>
                      <a:pt x="574" y="741"/>
                      <a:pt x="580" y="735"/>
                      <a:pt x="580" y="727"/>
                    </a:cubicBezTo>
                    <a:cubicBezTo>
                      <a:pt x="580" y="719"/>
                      <a:pt x="574" y="713"/>
                      <a:pt x="566" y="713"/>
                    </a:cubicBezTo>
                    <a:close/>
                    <a:moveTo>
                      <a:pt x="566" y="938"/>
                    </a:moveTo>
                    <a:cubicBezTo>
                      <a:pt x="558" y="938"/>
                      <a:pt x="552" y="945"/>
                      <a:pt x="552" y="953"/>
                    </a:cubicBezTo>
                    <a:cubicBezTo>
                      <a:pt x="552" y="961"/>
                      <a:pt x="558" y="967"/>
                      <a:pt x="566" y="967"/>
                    </a:cubicBezTo>
                    <a:cubicBezTo>
                      <a:pt x="574" y="967"/>
                      <a:pt x="580" y="961"/>
                      <a:pt x="580" y="953"/>
                    </a:cubicBezTo>
                    <a:cubicBezTo>
                      <a:pt x="580" y="945"/>
                      <a:pt x="574" y="938"/>
                      <a:pt x="566" y="938"/>
                    </a:cubicBezTo>
                    <a:close/>
                    <a:moveTo>
                      <a:pt x="566" y="637"/>
                    </a:moveTo>
                    <a:cubicBezTo>
                      <a:pt x="558" y="637"/>
                      <a:pt x="552" y="644"/>
                      <a:pt x="552" y="651"/>
                    </a:cubicBezTo>
                    <a:cubicBezTo>
                      <a:pt x="552" y="659"/>
                      <a:pt x="558" y="666"/>
                      <a:pt x="566" y="666"/>
                    </a:cubicBezTo>
                    <a:cubicBezTo>
                      <a:pt x="574" y="666"/>
                      <a:pt x="580" y="659"/>
                      <a:pt x="580" y="651"/>
                    </a:cubicBezTo>
                    <a:cubicBezTo>
                      <a:pt x="580" y="644"/>
                      <a:pt x="574" y="637"/>
                      <a:pt x="566" y="637"/>
                    </a:cubicBezTo>
                    <a:close/>
                    <a:moveTo>
                      <a:pt x="566" y="788"/>
                    </a:moveTo>
                    <a:cubicBezTo>
                      <a:pt x="558" y="788"/>
                      <a:pt x="552" y="794"/>
                      <a:pt x="552" y="802"/>
                    </a:cubicBezTo>
                    <a:cubicBezTo>
                      <a:pt x="552" y="810"/>
                      <a:pt x="558" y="816"/>
                      <a:pt x="566" y="816"/>
                    </a:cubicBezTo>
                    <a:cubicBezTo>
                      <a:pt x="574" y="816"/>
                      <a:pt x="580" y="810"/>
                      <a:pt x="580" y="802"/>
                    </a:cubicBezTo>
                    <a:cubicBezTo>
                      <a:pt x="580" y="794"/>
                      <a:pt x="574" y="788"/>
                      <a:pt x="566" y="788"/>
                    </a:cubicBezTo>
                    <a:close/>
                    <a:moveTo>
                      <a:pt x="566" y="863"/>
                    </a:moveTo>
                    <a:cubicBezTo>
                      <a:pt x="558" y="863"/>
                      <a:pt x="552" y="870"/>
                      <a:pt x="552" y="877"/>
                    </a:cubicBezTo>
                    <a:cubicBezTo>
                      <a:pt x="552" y="885"/>
                      <a:pt x="558" y="892"/>
                      <a:pt x="566" y="892"/>
                    </a:cubicBezTo>
                    <a:cubicBezTo>
                      <a:pt x="574" y="892"/>
                      <a:pt x="580" y="885"/>
                      <a:pt x="580" y="877"/>
                    </a:cubicBezTo>
                    <a:cubicBezTo>
                      <a:pt x="580" y="870"/>
                      <a:pt x="574" y="863"/>
                      <a:pt x="566" y="863"/>
                    </a:cubicBezTo>
                    <a:close/>
                    <a:moveTo>
                      <a:pt x="566" y="600"/>
                    </a:moveTo>
                    <a:cubicBezTo>
                      <a:pt x="558" y="600"/>
                      <a:pt x="552" y="606"/>
                      <a:pt x="552" y="614"/>
                    </a:cubicBezTo>
                    <a:cubicBezTo>
                      <a:pt x="552" y="622"/>
                      <a:pt x="558" y="628"/>
                      <a:pt x="566" y="628"/>
                    </a:cubicBezTo>
                    <a:cubicBezTo>
                      <a:pt x="574" y="628"/>
                      <a:pt x="580" y="622"/>
                      <a:pt x="580" y="614"/>
                    </a:cubicBezTo>
                    <a:cubicBezTo>
                      <a:pt x="580" y="606"/>
                      <a:pt x="574" y="600"/>
                      <a:pt x="566" y="600"/>
                    </a:cubicBezTo>
                    <a:close/>
                    <a:moveTo>
                      <a:pt x="566" y="825"/>
                    </a:moveTo>
                    <a:cubicBezTo>
                      <a:pt x="558" y="825"/>
                      <a:pt x="552" y="832"/>
                      <a:pt x="552" y="840"/>
                    </a:cubicBezTo>
                    <a:cubicBezTo>
                      <a:pt x="552" y="848"/>
                      <a:pt x="558" y="854"/>
                      <a:pt x="566" y="854"/>
                    </a:cubicBezTo>
                    <a:cubicBezTo>
                      <a:pt x="574" y="854"/>
                      <a:pt x="580" y="848"/>
                      <a:pt x="580" y="840"/>
                    </a:cubicBezTo>
                    <a:cubicBezTo>
                      <a:pt x="580" y="832"/>
                      <a:pt x="574" y="825"/>
                      <a:pt x="566" y="825"/>
                    </a:cubicBezTo>
                    <a:close/>
                    <a:moveTo>
                      <a:pt x="566" y="901"/>
                    </a:moveTo>
                    <a:cubicBezTo>
                      <a:pt x="558" y="901"/>
                      <a:pt x="552" y="907"/>
                      <a:pt x="552" y="915"/>
                    </a:cubicBezTo>
                    <a:cubicBezTo>
                      <a:pt x="552" y="923"/>
                      <a:pt x="558" y="929"/>
                      <a:pt x="566" y="929"/>
                    </a:cubicBezTo>
                    <a:cubicBezTo>
                      <a:pt x="574" y="929"/>
                      <a:pt x="580" y="923"/>
                      <a:pt x="580" y="915"/>
                    </a:cubicBezTo>
                    <a:cubicBezTo>
                      <a:pt x="580" y="907"/>
                      <a:pt x="574" y="901"/>
                      <a:pt x="566" y="901"/>
                    </a:cubicBezTo>
                    <a:close/>
                    <a:moveTo>
                      <a:pt x="671" y="1508"/>
                    </a:moveTo>
                    <a:cubicBezTo>
                      <a:pt x="671" y="1508"/>
                      <a:pt x="671" y="1508"/>
                      <a:pt x="671" y="1508"/>
                    </a:cubicBezTo>
                    <a:cubicBezTo>
                      <a:pt x="670" y="1508"/>
                      <a:pt x="670" y="1508"/>
                      <a:pt x="670" y="1508"/>
                    </a:cubicBezTo>
                    <a:cubicBezTo>
                      <a:pt x="670" y="1508"/>
                      <a:pt x="670" y="1508"/>
                      <a:pt x="670" y="1508"/>
                    </a:cubicBezTo>
                    <a:cubicBezTo>
                      <a:pt x="670" y="1509"/>
                      <a:pt x="670" y="1509"/>
                      <a:pt x="670" y="1509"/>
                    </a:cubicBezTo>
                    <a:cubicBezTo>
                      <a:pt x="671" y="1509"/>
                      <a:pt x="671" y="1509"/>
                      <a:pt x="671" y="1509"/>
                    </a:cubicBezTo>
                    <a:cubicBezTo>
                      <a:pt x="672" y="1509"/>
                      <a:pt x="672" y="1509"/>
                      <a:pt x="672" y="1509"/>
                    </a:cubicBezTo>
                    <a:cubicBezTo>
                      <a:pt x="674" y="1510"/>
                      <a:pt x="674" y="1510"/>
                      <a:pt x="674" y="1510"/>
                    </a:cubicBezTo>
                    <a:cubicBezTo>
                      <a:pt x="674" y="1510"/>
                      <a:pt x="674" y="1510"/>
                      <a:pt x="674" y="1510"/>
                    </a:cubicBezTo>
                    <a:cubicBezTo>
                      <a:pt x="673" y="1509"/>
                      <a:pt x="672" y="1508"/>
                      <a:pt x="671" y="1507"/>
                    </a:cubicBezTo>
                    <a:lnTo>
                      <a:pt x="671" y="1508"/>
                    </a:lnTo>
                    <a:close/>
                    <a:moveTo>
                      <a:pt x="669" y="1091"/>
                    </a:moveTo>
                    <a:cubicBezTo>
                      <a:pt x="675" y="1098"/>
                      <a:pt x="675" y="1098"/>
                      <a:pt x="675" y="1098"/>
                    </a:cubicBezTo>
                    <a:cubicBezTo>
                      <a:pt x="674" y="1095"/>
                      <a:pt x="672" y="1093"/>
                      <a:pt x="669" y="1091"/>
                    </a:cubicBezTo>
                    <a:close/>
                    <a:moveTo>
                      <a:pt x="661" y="1014"/>
                    </a:moveTo>
                    <a:cubicBezTo>
                      <a:pt x="654" y="1014"/>
                      <a:pt x="647" y="1020"/>
                      <a:pt x="647" y="1028"/>
                    </a:cubicBezTo>
                    <a:cubicBezTo>
                      <a:pt x="647" y="1036"/>
                      <a:pt x="654" y="1042"/>
                      <a:pt x="661" y="1042"/>
                    </a:cubicBezTo>
                    <a:cubicBezTo>
                      <a:pt x="669" y="1042"/>
                      <a:pt x="676" y="1036"/>
                      <a:pt x="676" y="1028"/>
                    </a:cubicBezTo>
                    <a:cubicBezTo>
                      <a:pt x="676" y="1020"/>
                      <a:pt x="669" y="1014"/>
                      <a:pt x="661" y="1014"/>
                    </a:cubicBezTo>
                    <a:close/>
                    <a:moveTo>
                      <a:pt x="661" y="1051"/>
                    </a:moveTo>
                    <a:cubicBezTo>
                      <a:pt x="654" y="1051"/>
                      <a:pt x="647" y="1058"/>
                      <a:pt x="647" y="1066"/>
                    </a:cubicBezTo>
                    <a:cubicBezTo>
                      <a:pt x="647" y="1071"/>
                      <a:pt x="650" y="1076"/>
                      <a:pt x="655" y="1078"/>
                    </a:cubicBezTo>
                    <a:cubicBezTo>
                      <a:pt x="659" y="1078"/>
                      <a:pt x="659" y="1078"/>
                      <a:pt x="659" y="1078"/>
                    </a:cubicBezTo>
                    <a:cubicBezTo>
                      <a:pt x="660" y="1080"/>
                      <a:pt x="660" y="1080"/>
                      <a:pt x="660" y="1080"/>
                    </a:cubicBezTo>
                    <a:cubicBezTo>
                      <a:pt x="660" y="1080"/>
                      <a:pt x="661" y="1080"/>
                      <a:pt x="661" y="1080"/>
                    </a:cubicBezTo>
                    <a:cubicBezTo>
                      <a:pt x="669" y="1080"/>
                      <a:pt x="676" y="1073"/>
                      <a:pt x="676" y="1066"/>
                    </a:cubicBezTo>
                    <a:cubicBezTo>
                      <a:pt x="676" y="1058"/>
                      <a:pt x="669" y="1051"/>
                      <a:pt x="661" y="1051"/>
                    </a:cubicBezTo>
                    <a:close/>
                    <a:moveTo>
                      <a:pt x="667" y="1485"/>
                    </a:moveTo>
                    <a:cubicBezTo>
                      <a:pt x="667" y="1486"/>
                      <a:pt x="667" y="1486"/>
                      <a:pt x="667" y="1486"/>
                    </a:cubicBezTo>
                    <a:cubicBezTo>
                      <a:pt x="664" y="1490"/>
                      <a:pt x="664" y="1490"/>
                      <a:pt x="664" y="1490"/>
                    </a:cubicBezTo>
                    <a:cubicBezTo>
                      <a:pt x="656" y="1488"/>
                      <a:pt x="656" y="1488"/>
                      <a:pt x="656" y="1488"/>
                    </a:cubicBezTo>
                    <a:cubicBezTo>
                      <a:pt x="656" y="1491"/>
                      <a:pt x="656" y="1491"/>
                      <a:pt x="656" y="1491"/>
                    </a:cubicBezTo>
                    <a:cubicBezTo>
                      <a:pt x="652" y="1490"/>
                      <a:pt x="652" y="1490"/>
                      <a:pt x="652" y="1490"/>
                    </a:cubicBezTo>
                    <a:cubicBezTo>
                      <a:pt x="655" y="1493"/>
                      <a:pt x="658" y="1494"/>
                      <a:pt x="661" y="1494"/>
                    </a:cubicBezTo>
                    <a:cubicBezTo>
                      <a:pt x="668" y="1494"/>
                      <a:pt x="674" y="1489"/>
                      <a:pt x="675" y="1483"/>
                    </a:cubicBezTo>
                    <a:cubicBezTo>
                      <a:pt x="669" y="1485"/>
                      <a:pt x="669" y="1485"/>
                      <a:pt x="669" y="1485"/>
                    </a:cubicBezTo>
                    <a:lnTo>
                      <a:pt x="667" y="1485"/>
                    </a:lnTo>
                    <a:close/>
                    <a:moveTo>
                      <a:pt x="614" y="185"/>
                    </a:moveTo>
                    <a:cubicBezTo>
                      <a:pt x="606" y="185"/>
                      <a:pt x="600" y="192"/>
                      <a:pt x="600" y="200"/>
                    </a:cubicBezTo>
                    <a:cubicBezTo>
                      <a:pt x="600" y="208"/>
                      <a:pt x="606" y="214"/>
                      <a:pt x="614" y="214"/>
                    </a:cubicBezTo>
                    <a:cubicBezTo>
                      <a:pt x="622" y="214"/>
                      <a:pt x="628" y="208"/>
                      <a:pt x="628" y="200"/>
                    </a:cubicBezTo>
                    <a:cubicBezTo>
                      <a:pt x="628" y="192"/>
                      <a:pt x="622" y="185"/>
                      <a:pt x="614" y="185"/>
                    </a:cubicBezTo>
                    <a:close/>
                    <a:moveTo>
                      <a:pt x="653" y="1506"/>
                    </a:moveTo>
                    <a:cubicBezTo>
                      <a:pt x="654" y="1506"/>
                      <a:pt x="654" y="1506"/>
                      <a:pt x="654" y="1506"/>
                    </a:cubicBezTo>
                    <a:cubicBezTo>
                      <a:pt x="656" y="1506"/>
                      <a:pt x="656" y="1506"/>
                      <a:pt x="656" y="1506"/>
                    </a:cubicBezTo>
                    <a:cubicBezTo>
                      <a:pt x="658" y="1506"/>
                      <a:pt x="658" y="1506"/>
                      <a:pt x="658" y="1506"/>
                    </a:cubicBezTo>
                    <a:cubicBezTo>
                      <a:pt x="658" y="1506"/>
                      <a:pt x="658" y="1506"/>
                      <a:pt x="658" y="1506"/>
                    </a:cubicBezTo>
                    <a:cubicBezTo>
                      <a:pt x="661" y="1506"/>
                      <a:pt x="661" y="1506"/>
                      <a:pt x="661" y="1506"/>
                    </a:cubicBezTo>
                    <a:cubicBezTo>
                      <a:pt x="662" y="1506"/>
                      <a:pt x="662" y="1506"/>
                      <a:pt x="662" y="1506"/>
                    </a:cubicBezTo>
                    <a:cubicBezTo>
                      <a:pt x="663" y="1506"/>
                      <a:pt x="663" y="1506"/>
                      <a:pt x="663" y="1506"/>
                    </a:cubicBezTo>
                    <a:cubicBezTo>
                      <a:pt x="663" y="1506"/>
                      <a:pt x="663" y="1506"/>
                      <a:pt x="663" y="1506"/>
                    </a:cubicBezTo>
                    <a:cubicBezTo>
                      <a:pt x="663" y="1505"/>
                      <a:pt x="663" y="1505"/>
                      <a:pt x="663" y="1505"/>
                    </a:cubicBezTo>
                    <a:cubicBezTo>
                      <a:pt x="663" y="1505"/>
                      <a:pt x="663" y="1505"/>
                      <a:pt x="663" y="1505"/>
                    </a:cubicBezTo>
                    <a:cubicBezTo>
                      <a:pt x="664" y="1505"/>
                      <a:pt x="664" y="1505"/>
                      <a:pt x="664" y="1505"/>
                    </a:cubicBezTo>
                    <a:cubicBezTo>
                      <a:pt x="664" y="1504"/>
                      <a:pt x="664" y="1504"/>
                      <a:pt x="664" y="1504"/>
                    </a:cubicBezTo>
                    <a:cubicBezTo>
                      <a:pt x="664" y="1504"/>
                      <a:pt x="664" y="1504"/>
                      <a:pt x="664" y="1504"/>
                    </a:cubicBezTo>
                    <a:cubicBezTo>
                      <a:pt x="664" y="1504"/>
                      <a:pt x="664" y="1504"/>
                      <a:pt x="664" y="1504"/>
                    </a:cubicBezTo>
                    <a:cubicBezTo>
                      <a:pt x="665" y="1504"/>
                      <a:pt x="665" y="1504"/>
                      <a:pt x="665" y="1504"/>
                    </a:cubicBezTo>
                    <a:cubicBezTo>
                      <a:pt x="665" y="1504"/>
                      <a:pt x="665" y="1504"/>
                      <a:pt x="665" y="1504"/>
                    </a:cubicBezTo>
                    <a:cubicBezTo>
                      <a:pt x="664" y="1503"/>
                      <a:pt x="663" y="1503"/>
                      <a:pt x="661" y="1503"/>
                    </a:cubicBezTo>
                    <a:cubicBezTo>
                      <a:pt x="658" y="1503"/>
                      <a:pt x="656" y="1504"/>
                      <a:pt x="653" y="1506"/>
                    </a:cubicBezTo>
                    <a:close/>
                    <a:moveTo>
                      <a:pt x="614" y="148"/>
                    </a:moveTo>
                    <a:cubicBezTo>
                      <a:pt x="606" y="148"/>
                      <a:pt x="600" y="154"/>
                      <a:pt x="600" y="162"/>
                    </a:cubicBezTo>
                    <a:cubicBezTo>
                      <a:pt x="600" y="170"/>
                      <a:pt x="606" y="176"/>
                      <a:pt x="614" y="176"/>
                    </a:cubicBezTo>
                    <a:cubicBezTo>
                      <a:pt x="622" y="176"/>
                      <a:pt x="628" y="170"/>
                      <a:pt x="628" y="162"/>
                    </a:cubicBezTo>
                    <a:cubicBezTo>
                      <a:pt x="628" y="154"/>
                      <a:pt x="622" y="148"/>
                      <a:pt x="614" y="148"/>
                    </a:cubicBezTo>
                    <a:close/>
                    <a:moveTo>
                      <a:pt x="614" y="110"/>
                    </a:moveTo>
                    <a:cubicBezTo>
                      <a:pt x="606" y="110"/>
                      <a:pt x="600" y="117"/>
                      <a:pt x="600" y="124"/>
                    </a:cubicBezTo>
                    <a:cubicBezTo>
                      <a:pt x="600" y="132"/>
                      <a:pt x="606" y="139"/>
                      <a:pt x="614" y="139"/>
                    </a:cubicBezTo>
                    <a:cubicBezTo>
                      <a:pt x="622" y="139"/>
                      <a:pt x="628" y="132"/>
                      <a:pt x="628" y="124"/>
                    </a:cubicBezTo>
                    <a:cubicBezTo>
                      <a:pt x="628" y="117"/>
                      <a:pt x="622" y="110"/>
                      <a:pt x="614" y="110"/>
                    </a:cubicBezTo>
                    <a:close/>
                    <a:moveTo>
                      <a:pt x="661" y="901"/>
                    </a:moveTo>
                    <a:cubicBezTo>
                      <a:pt x="654" y="901"/>
                      <a:pt x="647" y="907"/>
                      <a:pt x="647" y="915"/>
                    </a:cubicBezTo>
                    <a:cubicBezTo>
                      <a:pt x="647" y="923"/>
                      <a:pt x="654" y="929"/>
                      <a:pt x="661" y="929"/>
                    </a:cubicBezTo>
                    <a:cubicBezTo>
                      <a:pt x="669" y="929"/>
                      <a:pt x="676" y="923"/>
                      <a:pt x="676" y="915"/>
                    </a:cubicBezTo>
                    <a:cubicBezTo>
                      <a:pt x="676" y="907"/>
                      <a:pt x="669" y="901"/>
                      <a:pt x="661" y="901"/>
                    </a:cubicBezTo>
                    <a:close/>
                    <a:moveTo>
                      <a:pt x="661" y="976"/>
                    </a:moveTo>
                    <a:cubicBezTo>
                      <a:pt x="654" y="976"/>
                      <a:pt x="647" y="982"/>
                      <a:pt x="647" y="990"/>
                    </a:cubicBezTo>
                    <a:cubicBezTo>
                      <a:pt x="647" y="998"/>
                      <a:pt x="654" y="1005"/>
                      <a:pt x="661" y="1005"/>
                    </a:cubicBezTo>
                    <a:cubicBezTo>
                      <a:pt x="669" y="1005"/>
                      <a:pt x="676" y="998"/>
                      <a:pt x="676" y="990"/>
                    </a:cubicBezTo>
                    <a:cubicBezTo>
                      <a:pt x="676" y="982"/>
                      <a:pt x="669" y="976"/>
                      <a:pt x="661" y="976"/>
                    </a:cubicBezTo>
                    <a:close/>
                    <a:moveTo>
                      <a:pt x="661" y="713"/>
                    </a:moveTo>
                    <a:cubicBezTo>
                      <a:pt x="654" y="713"/>
                      <a:pt x="647" y="719"/>
                      <a:pt x="647" y="727"/>
                    </a:cubicBezTo>
                    <a:cubicBezTo>
                      <a:pt x="647" y="735"/>
                      <a:pt x="654" y="741"/>
                      <a:pt x="661" y="741"/>
                    </a:cubicBezTo>
                    <a:cubicBezTo>
                      <a:pt x="669" y="741"/>
                      <a:pt x="676" y="735"/>
                      <a:pt x="676" y="727"/>
                    </a:cubicBezTo>
                    <a:cubicBezTo>
                      <a:pt x="676" y="719"/>
                      <a:pt x="669" y="713"/>
                      <a:pt x="661" y="713"/>
                    </a:cubicBezTo>
                    <a:close/>
                    <a:moveTo>
                      <a:pt x="661" y="788"/>
                    </a:moveTo>
                    <a:cubicBezTo>
                      <a:pt x="654" y="788"/>
                      <a:pt x="647" y="794"/>
                      <a:pt x="647" y="802"/>
                    </a:cubicBezTo>
                    <a:cubicBezTo>
                      <a:pt x="647" y="810"/>
                      <a:pt x="654" y="816"/>
                      <a:pt x="661" y="816"/>
                    </a:cubicBezTo>
                    <a:cubicBezTo>
                      <a:pt x="669" y="816"/>
                      <a:pt x="676" y="810"/>
                      <a:pt x="676" y="802"/>
                    </a:cubicBezTo>
                    <a:cubicBezTo>
                      <a:pt x="676" y="794"/>
                      <a:pt x="669" y="788"/>
                      <a:pt x="661" y="788"/>
                    </a:cubicBezTo>
                    <a:close/>
                    <a:moveTo>
                      <a:pt x="661" y="675"/>
                    </a:moveTo>
                    <a:cubicBezTo>
                      <a:pt x="654" y="675"/>
                      <a:pt x="647" y="681"/>
                      <a:pt x="647" y="689"/>
                    </a:cubicBezTo>
                    <a:cubicBezTo>
                      <a:pt x="647" y="697"/>
                      <a:pt x="654" y="703"/>
                      <a:pt x="661" y="703"/>
                    </a:cubicBezTo>
                    <a:cubicBezTo>
                      <a:pt x="669" y="703"/>
                      <a:pt x="676" y="697"/>
                      <a:pt x="676" y="689"/>
                    </a:cubicBezTo>
                    <a:cubicBezTo>
                      <a:pt x="676" y="681"/>
                      <a:pt x="669" y="675"/>
                      <a:pt x="661" y="675"/>
                    </a:cubicBezTo>
                    <a:close/>
                    <a:moveTo>
                      <a:pt x="661" y="750"/>
                    </a:moveTo>
                    <a:cubicBezTo>
                      <a:pt x="654" y="750"/>
                      <a:pt x="647" y="757"/>
                      <a:pt x="647" y="764"/>
                    </a:cubicBezTo>
                    <a:cubicBezTo>
                      <a:pt x="647" y="772"/>
                      <a:pt x="654" y="779"/>
                      <a:pt x="661" y="779"/>
                    </a:cubicBezTo>
                    <a:cubicBezTo>
                      <a:pt x="669" y="779"/>
                      <a:pt x="676" y="772"/>
                      <a:pt x="676" y="764"/>
                    </a:cubicBezTo>
                    <a:cubicBezTo>
                      <a:pt x="676" y="757"/>
                      <a:pt x="669" y="750"/>
                      <a:pt x="661" y="750"/>
                    </a:cubicBezTo>
                    <a:close/>
                    <a:moveTo>
                      <a:pt x="614" y="223"/>
                    </a:moveTo>
                    <a:cubicBezTo>
                      <a:pt x="606" y="223"/>
                      <a:pt x="600" y="230"/>
                      <a:pt x="600" y="237"/>
                    </a:cubicBezTo>
                    <a:cubicBezTo>
                      <a:pt x="600" y="245"/>
                      <a:pt x="606" y="252"/>
                      <a:pt x="614" y="252"/>
                    </a:cubicBezTo>
                    <a:cubicBezTo>
                      <a:pt x="622" y="252"/>
                      <a:pt x="628" y="245"/>
                      <a:pt x="628" y="237"/>
                    </a:cubicBezTo>
                    <a:cubicBezTo>
                      <a:pt x="628" y="230"/>
                      <a:pt x="622" y="223"/>
                      <a:pt x="614" y="223"/>
                    </a:cubicBezTo>
                    <a:close/>
                    <a:moveTo>
                      <a:pt x="661" y="825"/>
                    </a:moveTo>
                    <a:cubicBezTo>
                      <a:pt x="654" y="825"/>
                      <a:pt x="647" y="832"/>
                      <a:pt x="647" y="840"/>
                    </a:cubicBezTo>
                    <a:cubicBezTo>
                      <a:pt x="647" y="848"/>
                      <a:pt x="654" y="854"/>
                      <a:pt x="661" y="854"/>
                    </a:cubicBezTo>
                    <a:cubicBezTo>
                      <a:pt x="669" y="854"/>
                      <a:pt x="676" y="848"/>
                      <a:pt x="676" y="840"/>
                    </a:cubicBezTo>
                    <a:cubicBezTo>
                      <a:pt x="676" y="832"/>
                      <a:pt x="669" y="825"/>
                      <a:pt x="661" y="825"/>
                    </a:cubicBezTo>
                    <a:close/>
                    <a:moveTo>
                      <a:pt x="661" y="938"/>
                    </a:moveTo>
                    <a:cubicBezTo>
                      <a:pt x="654" y="938"/>
                      <a:pt x="647" y="945"/>
                      <a:pt x="647" y="953"/>
                    </a:cubicBezTo>
                    <a:cubicBezTo>
                      <a:pt x="647" y="961"/>
                      <a:pt x="654" y="967"/>
                      <a:pt x="661" y="967"/>
                    </a:cubicBezTo>
                    <a:cubicBezTo>
                      <a:pt x="669" y="967"/>
                      <a:pt x="676" y="961"/>
                      <a:pt x="676" y="953"/>
                    </a:cubicBezTo>
                    <a:cubicBezTo>
                      <a:pt x="676" y="945"/>
                      <a:pt x="669" y="938"/>
                      <a:pt x="661" y="938"/>
                    </a:cubicBezTo>
                    <a:close/>
                    <a:moveTo>
                      <a:pt x="614" y="938"/>
                    </a:moveTo>
                    <a:cubicBezTo>
                      <a:pt x="606" y="938"/>
                      <a:pt x="600" y="945"/>
                      <a:pt x="600" y="953"/>
                    </a:cubicBezTo>
                    <a:cubicBezTo>
                      <a:pt x="600" y="961"/>
                      <a:pt x="606" y="967"/>
                      <a:pt x="614" y="967"/>
                    </a:cubicBezTo>
                    <a:cubicBezTo>
                      <a:pt x="622" y="967"/>
                      <a:pt x="628" y="961"/>
                      <a:pt x="628" y="953"/>
                    </a:cubicBezTo>
                    <a:cubicBezTo>
                      <a:pt x="628" y="945"/>
                      <a:pt x="622" y="938"/>
                      <a:pt x="614" y="938"/>
                    </a:cubicBezTo>
                    <a:close/>
                    <a:moveTo>
                      <a:pt x="661" y="863"/>
                    </a:moveTo>
                    <a:cubicBezTo>
                      <a:pt x="654" y="863"/>
                      <a:pt x="647" y="870"/>
                      <a:pt x="647" y="877"/>
                    </a:cubicBezTo>
                    <a:cubicBezTo>
                      <a:pt x="647" y="885"/>
                      <a:pt x="654" y="892"/>
                      <a:pt x="661" y="892"/>
                    </a:cubicBezTo>
                    <a:cubicBezTo>
                      <a:pt x="669" y="892"/>
                      <a:pt x="676" y="885"/>
                      <a:pt x="676" y="877"/>
                    </a:cubicBezTo>
                    <a:cubicBezTo>
                      <a:pt x="676" y="870"/>
                      <a:pt x="669" y="863"/>
                      <a:pt x="661" y="863"/>
                    </a:cubicBezTo>
                    <a:close/>
                    <a:moveTo>
                      <a:pt x="614" y="261"/>
                    </a:moveTo>
                    <a:cubicBezTo>
                      <a:pt x="606" y="261"/>
                      <a:pt x="600" y="267"/>
                      <a:pt x="600" y="275"/>
                    </a:cubicBezTo>
                    <a:cubicBezTo>
                      <a:pt x="600" y="283"/>
                      <a:pt x="606" y="289"/>
                      <a:pt x="614" y="289"/>
                    </a:cubicBezTo>
                    <a:cubicBezTo>
                      <a:pt x="622" y="289"/>
                      <a:pt x="628" y="283"/>
                      <a:pt x="628" y="275"/>
                    </a:cubicBezTo>
                    <a:cubicBezTo>
                      <a:pt x="628" y="267"/>
                      <a:pt x="622" y="261"/>
                      <a:pt x="614" y="261"/>
                    </a:cubicBezTo>
                    <a:close/>
                    <a:moveTo>
                      <a:pt x="614" y="713"/>
                    </a:moveTo>
                    <a:cubicBezTo>
                      <a:pt x="606" y="713"/>
                      <a:pt x="600" y="719"/>
                      <a:pt x="600" y="727"/>
                    </a:cubicBezTo>
                    <a:cubicBezTo>
                      <a:pt x="600" y="735"/>
                      <a:pt x="606" y="741"/>
                      <a:pt x="614" y="741"/>
                    </a:cubicBezTo>
                    <a:cubicBezTo>
                      <a:pt x="622" y="741"/>
                      <a:pt x="628" y="735"/>
                      <a:pt x="628" y="727"/>
                    </a:cubicBezTo>
                    <a:cubicBezTo>
                      <a:pt x="628" y="719"/>
                      <a:pt x="622" y="713"/>
                      <a:pt x="614" y="713"/>
                    </a:cubicBezTo>
                    <a:close/>
                    <a:moveTo>
                      <a:pt x="614" y="637"/>
                    </a:moveTo>
                    <a:cubicBezTo>
                      <a:pt x="606" y="637"/>
                      <a:pt x="600" y="644"/>
                      <a:pt x="600" y="651"/>
                    </a:cubicBezTo>
                    <a:cubicBezTo>
                      <a:pt x="600" y="659"/>
                      <a:pt x="606" y="666"/>
                      <a:pt x="614" y="666"/>
                    </a:cubicBezTo>
                    <a:cubicBezTo>
                      <a:pt x="622" y="666"/>
                      <a:pt x="628" y="659"/>
                      <a:pt x="628" y="651"/>
                    </a:cubicBezTo>
                    <a:cubicBezTo>
                      <a:pt x="628" y="644"/>
                      <a:pt x="622" y="637"/>
                      <a:pt x="614" y="637"/>
                    </a:cubicBezTo>
                    <a:close/>
                    <a:moveTo>
                      <a:pt x="423" y="110"/>
                    </a:moveTo>
                    <a:cubicBezTo>
                      <a:pt x="415" y="110"/>
                      <a:pt x="409" y="117"/>
                      <a:pt x="409" y="124"/>
                    </a:cubicBezTo>
                    <a:cubicBezTo>
                      <a:pt x="409" y="132"/>
                      <a:pt x="415" y="139"/>
                      <a:pt x="423" y="139"/>
                    </a:cubicBezTo>
                    <a:cubicBezTo>
                      <a:pt x="431" y="139"/>
                      <a:pt x="437" y="132"/>
                      <a:pt x="437" y="124"/>
                    </a:cubicBezTo>
                    <a:cubicBezTo>
                      <a:pt x="437" y="117"/>
                      <a:pt x="431" y="110"/>
                      <a:pt x="423" y="110"/>
                    </a:cubicBezTo>
                    <a:close/>
                    <a:moveTo>
                      <a:pt x="614" y="750"/>
                    </a:moveTo>
                    <a:cubicBezTo>
                      <a:pt x="606" y="750"/>
                      <a:pt x="600" y="757"/>
                      <a:pt x="600" y="764"/>
                    </a:cubicBezTo>
                    <a:cubicBezTo>
                      <a:pt x="600" y="772"/>
                      <a:pt x="606" y="779"/>
                      <a:pt x="614" y="779"/>
                    </a:cubicBezTo>
                    <a:cubicBezTo>
                      <a:pt x="622" y="779"/>
                      <a:pt x="628" y="772"/>
                      <a:pt x="628" y="764"/>
                    </a:cubicBezTo>
                    <a:cubicBezTo>
                      <a:pt x="628" y="757"/>
                      <a:pt x="622" y="750"/>
                      <a:pt x="614" y="750"/>
                    </a:cubicBezTo>
                    <a:close/>
                    <a:moveTo>
                      <a:pt x="614" y="901"/>
                    </a:moveTo>
                    <a:cubicBezTo>
                      <a:pt x="606" y="901"/>
                      <a:pt x="600" y="907"/>
                      <a:pt x="600" y="915"/>
                    </a:cubicBezTo>
                    <a:cubicBezTo>
                      <a:pt x="600" y="923"/>
                      <a:pt x="606" y="929"/>
                      <a:pt x="614" y="929"/>
                    </a:cubicBezTo>
                    <a:cubicBezTo>
                      <a:pt x="622" y="929"/>
                      <a:pt x="628" y="923"/>
                      <a:pt x="628" y="915"/>
                    </a:cubicBezTo>
                    <a:cubicBezTo>
                      <a:pt x="628" y="907"/>
                      <a:pt x="622" y="901"/>
                      <a:pt x="614" y="901"/>
                    </a:cubicBezTo>
                    <a:close/>
                    <a:moveTo>
                      <a:pt x="614" y="863"/>
                    </a:moveTo>
                    <a:cubicBezTo>
                      <a:pt x="606" y="863"/>
                      <a:pt x="600" y="870"/>
                      <a:pt x="600" y="877"/>
                    </a:cubicBezTo>
                    <a:cubicBezTo>
                      <a:pt x="600" y="885"/>
                      <a:pt x="606" y="892"/>
                      <a:pt x="614" y="892"/>
                    </a:cubicBezTo>
                    <a:cubicBezTo>
                      <a:pt x="622" y="892"/>
                      <a:pt x="628" y="885"/>
                      <a:pt x="628" y="877"/>
                    </a:cubicBezTo>
                    <a:cubicBezTo>
                      <a:pt x="628" y="870"/>
                      <a:pt x="622" y="863"/>
                      <a:pt x="614" y="863"/>
                    </a:cubicBezTo>
                    <a:close/>
                    <a:moveTo>
                      <a:pt x="614" y="825"/>
                    </a:moveTo>
                    <a:cubicBezTo>
                      <a:pt x="606" y="825"/>
                      <a:pt x="600" y="832"/>
                      <a:pt x="600" y="840"/>
                    </a:cubicBezTo>
                    <a:cubicBezTo>
                      <a:pt x="600" y="848"/>
                      <a:pt x="606" y="854"/>
                      <a:pt x="614" y="854"/>
                    </a:cubicBezTo>
                    <a:cubicBezTo>
                      <a:pt x="622" y="854"/>
                      <a:pt x="628" y="848"/>
                      <a:pt x="628" y="840"/>
                    </a:cubicBezTo>
                    <a:cubicBezTo>
                      <a:pt x="628" y="832"/>
                      <a:pt x="622" y="825"/>
                      <a:pt x="614" y="825"/>
                    </a:cubicBezTo>
                    <a:close/>
                    <a:moveTo>
                      <a:pt x="614" y="788"/>
                    </a:moveTo>
                    <a:cubicBezTo>
                      <a:pt x="606" y="788"/>
                      <a:pt x="600" y="794"/>
                      <a:pt x="600" y="802"/>
                    </a:cubicBezTo>
                    <a:cubicBezTo>
                      <a:pt x="600" y="810"/>
                      <a:pt x="606" y="816"/>
                      <a:pt x="614" y="816"/>
                    </a:cubicBezTo>
                    <a:cubicBezTo>
                      <a:pt x="622" y="816"/>
                      <a:pt x="628" y="810"/>
                      <a:pt x="628" y="802"/>
                    </a:cubicBezTo>
                    <a:cubicBezTo>
                      <a:pt x="628" y="794"/>
                      <a:pt x="622" y="788"/>
                      <a:pt x="614" y="788"/>
                    </a:cubicBezTo>
                    <a:close/>
                    <a:moveTo>
                      <a:pt x="614" y="675"/>
                    </a:moveTo>
                    <a:cubicBezTo>
                      <a:pt x="606" y="675"/>
                      <a:pt x="600" y="681"/>
                      <a:pt x="600" y="689"/>
                    </a:cubicBezTo>
                    <a:cubicBezTo>
                      <a:pt x="600" y="697"/>
                      <a:pt x="606" y="703"/>
                      <a:pt x="614" y="703"/>
                    </a:cubicBezTo>
                    <a:cubicBezTo>
                      <a:pt x="622" y="703"/>
                      <a:pt x="628" y="697"/>
                      <a:pt x="628" y="689"/>
                    </a:cubicBezTo>
                    <a:cubicBezTo>
                      <a:pt x="628" y="681"/>
                      <a:pt x="622" y="675"/>
                      <a:pt x="614" y="675"/>
                    </a:cubicBezTo>
                    <a:close/>
                    <a:moveTo>
                      <a:pt x="614" y="336"/>
                    </a:moveTo>
                    <a:cubicBezTo>
                      <a:pt x="606" y="336"/>
                      <a:pt x="600" y="342"/>
                      <a:pt x="600" y="350"/>
                    </a:cubicBezTo>
                    <a:cubicBezTo>
                      <a:pt x="600" y="358"/>
                      <a:pt x="606" y="365"/>
                      <a:pt x="614" y="365"/>
                    </a:cubicBezTo>
                    <a:cubicBezTo>
                      <a:pt x="622" y="365"/>
                      <a:pt x="628" y="358"/>
                      <a:pt x="628" y="350"/>
                    </a:cubicBezTo>
                    <a:cubicBezTo>
                      <a:pt x="628" y="342"/>
                      <a:pt x="622" y="336"/>
                      <a:pt x="614" y="336"/>
                    </a:cubicBezTo>
                    <a:close/>
                    <a:moveTo>
                      <a:pt x="614" y="411"/>
                    </a:moveTo>
                    <a:cubicBezTo>
                      <a:pt x="606" y="411"/>
                      <a:pt x="600" y="418"/>
                      <a:pt x="600" y="426"/>
                    </a:cubicBezTo>
                    <a:cubicBezTo>
                      <a:pt x="600" y="433"/>
                      <a:pt x="606" y="440"/>
                      <a:pt x="614" y="440"/>
                    </a:cubicBezTo>
                    <a:cubicBezTo>
                      <a:pt x="622" y="440"/>
                      <a:pt x="628" y="433"/>
                      <a:pt x="628" y="426"/>
                    </a:cubicBezTo>
                    <a:cubicBezTo>
                      <a:pt x="628" y="418"/>
                      <a:pt x="622" y="411"/>
                      <a:pt x="614" y="411"/>
                    </a:cubicBezTo>
                    <a:close/>
                    <a:moveTo>
                      <a:pt x="614" y="374"/>
                    </a:moveTo>
                    <a:cubicBezTo>
                      <a:pt x="606" y="374"/>
                      <a:pt x="600" y="380"/>
                      <a:pt x="600" y="388"/>
                    </a:cubicBezTo>
                    <a:cubicBezTo>
                      <a:pt x="600" y="396"/>
                      <a:pt x="606" y="402"/>
                      <a:pt x="614" y="402"/>
                    </a:cubicBezTo>
                    <a:cubicBezTo>
                      <a:pt x="622" y="402"/>
                      <a:pt x="628" y="396"/>
                      <a:pt x="628" y="388"/>
                    </a:cubicBezTo>
                    <a:cubicBezTo>
                      <a:pt x="628" y="380"/>
                      <a:pt x="622" y="374"/>
                      <a:pt x="614" y="374"/>
                    </a:cubicBezTo>
                    <a:close/>
                    <a:moveTo>
                      <a:pt x="614" y="562"/>
                    </a:moveTo>
                    <a:cubicBezTo>
                      <a:pt x="606" y="562"/>
                      <a:pt x="600" y="568"/>
                      <a:pt x="600" y="576"/>
                    </a:cubicBezTo>
                    <a:cubicBezTo>
                      <a:pt x="600" y="584"/>
                      <a:pt x="606" y="590"/>
                      <a:pt x="614" y="590"/>
                    </a:cubicBezTo>
                    <a:cubicBezTo>
                      <a:pt x="622" y="590"/>
                      <a:pt x="628" y="584"/>
                      <a:pt x="628" y="576"/>
                    </a:cubicBezTo>
                    <a:cubicBezTo>
                      <a:pt x="628" y="568"/>
                      <a:pt x="622" y="562"/>
                      <a:pt x="614" y="562"/>
                    </a:cubicBezTo>
                    <a:close/>
                    <a:moveTo>
                      <a:pt x="614" y="298"/>
                    </a:moveTo>
                    <a:cubicBezTo>
                      <a:pt x="606" y="298"/>
                      <a:pt x="600" y="305"/>
                      <a:pt x="600" y="313"/>
                    </a:cubicBezTo>
                    <a:cubicBezTo>
                      <a:pt x="600" y="321"/>
                      <a:pt x="606" y="327"/>
                      <a:pt x="614" y="327"/>
                    </a:cubicBezTo>
                    <a:cubicBezTo>
                      <a:pt x="622" y="327"/>
                      <a:pt x="628" y="321"/>
                      <a:pt x="628" y="313"/>
                    </a:cubicBezTo>
                    <a:cubicBezTo>
                      <a:pt x="628" y="305"/>
                      <a:pt x="622" y="298"/>
                      <a:pt x="614" y="298"/>
                    </a:cubicBezTo>
                    <a:close/>
                    <a:moveTo>
                      <a:pt x="614" y="524"/>
                    </a:moveTo>
                    <a:cubicBezTo>
                      <a:pt x="606" y="524"/>
                      <a:pt x="600" y="531"/>
                      <a:pt x="600" y="539"/>
                    </a:cubicBezTo>
                    <a:cubicBezTo>
                      <a:pt x="600" y="546"/>
                      <a:pt x="606" y="553"/>
                      <a:pt x="614" y="553"/>
                    </a:cubicBezTo>
                    <a:cubicBezTo>
                      <a:pt x="622" y="553"/>
                      <a:pt x="628" y="546"/>
                      <a:pt x="628" y="539"/>
                    </a:cubicBezTo>
                    <a:cubicBezTo>
                      <a:pt x="628" y="531"/>
                      <a:pt x="622" y="524"/>
                      <a:pt x="614" y="524"/>
                    </a:cubicBezTo>
                    <a:close/>
                    <a:moveTo>
                      <a:pt x="614" y="487"/>
                    </a:moveTo>
                    <a:cubicBezTo>
                      <a:pt x="606" y="487"/>
                      <a:pt x="600" y="493"/>
                      <a:pt x="600" y="501"/>
                    </a:cubicBezTo>
                    <a:cubicBezTo>
                      <a:pt x="600" y="509"/>
                      <a:pt x="606" y="515"/>
                      <a:pt x="614" y="515"/>
                    </a:cubicBezTo>
                    <a:cubicBezTo>
                      <a:pt x="622" y="515"/>
                      <a:pt x="628" y="509"/>
                      <a:pt x="628" y="501"/>
                    </a:cubicBezTo>
                    <a:cubicBezTo>
                      <a:pt x="628" y="493"/>
                      <a:pt x="622" y="487"/>
                      <a:pt x="614" y="487"/>
                    </a:cubicBezTo>
                    <a:close/>
                    <a:moveTo>
                      <a:pt x="614" y="449"/>
                    </a:moveTo>
                    <a:cubicBezTo>
                      <a:pt x="606" y="449"/>
                      <a:pt x="600" y="455"/>
                      <a:pt x="600" y="463"/>
                    </a:cubicBezTo>
                    <a:cubicBezTo>
                      <a:pt x="600" y="471"/>
                      <a:pt x="606" y="477"/>
                      <a:pt x="614" y="477"/>
                    </a:cubicBezTo>
                    <a:cubicBezTo>
                      <a:pt x="622" y="477"/>
                      <a:pt x="628" y="471"/>
                      <a:pt x="628" y="463"/>
                    </a:cubicBezTo>
                    <a:cubicBezTo>
                      <a:pt x="628" y="455"/>
                      <a:pt x="622" y="449"/>
                      <a:pt x="614" y="449"/>
                    </a:cubicBezTo>
                    <a:close/>
                    <a:moveTo>
                      <a:pt x="614" y="1390"/>
                    </a:moveTo>
                    <a:cubicBezTo>
                      <a:pt x="606" y="1390"/>
                      <a:pt x="600" y="1397"/>
                      <a:pt x="600" y="1404"/>
                    </a:cubicBezTo>
                    <a:cubicBezTo>
                      <a:pt x="600" y="1412"/>
                      <a:pt x="606" y="1419"/>
                      <a:pt x="614" y="1419"/>
                    </a:cubicBezTo>
                    <a:cubicBezTo>
                      <a:pt x="622" y="1419"/>
                      <a:pt x="628" y="1412"/>
                      <a:pt x="628" y="1404"/>
                    </a:cubicBezTo>
                    <a:cubicBezTo>
                      <a:pt x="628" y="1397"/>
                      <a:pt x="622" y="1390"/>
                      <a:pt x="614" y="1390"/>
                    </a:cubicBezTo>
                    <a:close/>
                    <a:moveTo>
                      <a:pt x="471" y="487"/>
                    </a:moveTo>
                    <a:cubicBezTo>
                      <a:pt x="463" y="487"/>
                      <a:pt x="456" y="493"/>
                      <a:pt x="456" y="501"/>
                    </a:cubicBezTo>
                    <a:cubicBezTo>
                      <a:pt x="456" y="509"/>
                      <a:pt x="463" y="515"/>
                      <a:pt x="471" y="515"/>
                    </a:cubicBezTo>
                    <a:cubicBezTo>
                      <a:pt x="479" y="515"/>
                      <a:pt x="485" y="509"/>
                      <a:pt x="485" y="501"/>
                    </a:cubicBezTo>
                    <a:cubicBezTo>
                      <a:pt x="485" y="493"/>
                      <a:pt x="479" y="487"/>
                      <a:pt x="471" y="487"/>
                    </a:cubicBezTo>
                    <a:close/>
                    <a:moveTo>
                      <a:pt x="471" y="562"/>
                    </a:moveTo>
                    <a:cubicBezTo>
                      <a:pt x="463" y="562"/>
                      <a:pt x="456" y="568"/>
                      <a:pt x="456" y="576"/>
                    </a:cubicBezTo>
                    <a:cubicBezTo>
                      <a:pt x="456" y="584"/>
                      <a:pt x="463" y="590"/>
                      <a:pt x="471" y="590"/>
                    </a:cubicBezTo>
                    <a:cubicBezTo>
                      <a:pt x="479" y="590"/>
                      <a:pt x="485" y="584"/>
                      <a:pt x="485" y="576"/>
                    </a:cubicBezTo>
                    <a:cubicBezTo>
                      <a:pt x="485" y="568"/>
                      <a:pt x="479" y="562"/>
                      <a:pt x="471" y="562"/>
                    </a:cubicBezTo>
                    <a:close/>
                    <a:moveTo>
                      <a:pt x="471" y="524"/>
                    </a:moveTo>
                    <a:cubicBezTo>
                      <a:pt x="463" y="524"/>
                      <a:pt x="456" y="531"/>
                      <a:pt x="456" y="539"/>
                    </a:cubicBezTo>
                    <a:cubicBezTo>
                      <a:pt x="456" y="546"/>
                      <a:pt x="463" y="553"/>
                      <a:pt x="471" y="553"/>
                    </a:cubicBezTo>
                    <a:cubicBezTo>
                      <a:pt x="479" y="553"/>
                      <a:pt x="485" y="546"/>
                      <a:pt x="485" y="539"/>
                    </a:cubicBezTo>
                    <a:cubicBezTo>
                      <a:pt x="485" y="531"/>
                      <a:pt x="479" y="524"/>
                      <a:pt x="471" y="524"/>
                    </a:cubicBezTo>
                    <a:close/>
                    <a:moveTo>
                      <a:pt x="471" y="449"/>
                    </a:moveTo>
                    <a:cubicBezTo>
                      <a:pt x="463" y="449"/>
                      <a:pt x="456" y="455"/>
                      <a:pt x="456" y="463"/>
                    </a:cubicBezTo>
                    <a:cubicBezTo>
                      <a:pt x="456" y="471"/>
                      <a:pt x="463" y="477"/>
                      <a:pt x="471" y="477"/>
                    </a:cubicBezTo>
                    <a:cubicBezTo>
                      <a:pt x="479" y="477"/>
                      <a:pt x="485" y="471"/>
                      <a:pt x="485" y="463"/>
                    </a:cubicBezTo>
                    <a:cubicBezTo>
                      <a:pt x="485" y="455"/>
                      <a:pt x="479" y="449"/>
                      <a:pt x="471" y="449"/>
                    </a:cubicBezTo>
                    <a:close/>
                    <a:moveTo>
                      <a:pt x="471" y="637"/>
                    </a:moveTo>
                    <a:cubicBezTo>
                      <a:pt x="463" y="637"/>
                      <a:pt x="456" y="644"/>
                      <a:pt x="456" y="651"/>
                    </a:cubicBezTo>
                    <a:cubicBezTo>
                      <a:pt x="456" y="659"/>
                      <a:pt x="463" y="666"/>
                      <a:pt x="471" y="666"/>
                    </a:cubicBezTo>
                    <a:cubicBezTo>
                      <a:pt x="479" y="666"/>
                      <a:pt x="485" y="659"/>
                      <a:pt x="485" y="651"/>
                    </a:cubicBezTo>
                    <a:cubicBezTo>
                      <a:pt x="485" y="644"/>
                      <a:pt x="479" y="637"/>
                      <a:pt x="471" y="637"/>
                    </a:cubicBezTo>
                    <a:close/>
                    <a:moveTo>
                      <a:pt x="471" y="713"/>
                    </a:moveTo>
                    <a:cubicBezTo>
                      <a:pt x="463" y="713"/>
                      <a:pt x="456" y="719"/>
                      <a:pt x="456" y="727"/>
                    </a:cubicBezTo>
                    <a:cubicBezTo>
                      <a:pt x="456" y="735"/>
                      <a:pt x="463" y="741"/>
                      <a:pt x="471" y="741"/>
                    </a:cubicBezTo>
                    <a:cubicBezTo>
                      <a:pt x="479" y="741"/>
                      <a:pt x="485" y="735"/>
                      <a:pt x="485" y="727"/>
                    </a:cubicBezTo>
                    <a:cubicBezTo>
                      <a:pt x="485" y="719"/>
                      <a:pt x="479" y="713"/>
                      <a:pt x="471" y="713"/>
                    </a:cubicBezTo>
                    <a:close/>
                    <a:moveTo>
                      <a:pt x="471" y="675"/>
                    </a:moveTo>
                    <a:cubicBezTo>
                      <a:pt x="463" y="675"/>
                      <a:pt x="456" y="681"/>
                      <a:pt x="456" y="689"/>
                    </a:cubicBezTo>
                    <a:cubicBezTo>
                      <a:pt x="456" y="697"/>
                      <a:pt x="463" y="703"/>
                      <a:pt x="471" y="703"/>
                    </a:cubicBezTo>
                    <a:cubicBezTo>
                      <a:pt x="479" y="703"/>
                      <a:pt x="485" y="697"/>
                      <a:pt x="485" y="689"/>
                    </a:cubicBezTo>
                    <a:cubicBezTo>
                      <a:pt x="485" y="681"/>
                      <a:pt x="479" y="675"/>
                      <a:pt x="471" y="675"/>
                    </a:cubicBezTo>
                    <a:close/>
                    <a:moveTo>
                      <a:pt x="471" y="600"/>
                    </a:moveTo>
                    <a:cubicBezTo>
                      <a:pt x="463" y="600"/>
                      <a:pt x="456" y="606"/>
                      <a:pt x="456" y="614"/>
                    </a:cubicBezTo>
                    <a:cubicBezTo>
                      <a:pt x="456" y="622"/>
                      <a:pt x="463" y="628"/>
                      <a:pt x="471" y="628"/>
                    </a:cubicBezTo>
                    <a:cubicBezTo>
                      <a:pt x="479" y="628"/>
                      <a:pt x="485" y="622"/>
                      <a:pt x="485" y="614"/>
                    </a:cubicBezTo>
                    <a:cubicBezTo>
                      <a:pt x="485" y="606"/>
                      <a:pt x="479" y="600"/>
                      <a:pt x="471" y="600"/>
                    </a:cubicBezTo>
                    <a:close/>
                    <a:moveTo>
                      <a:pt x="471" y="411"/>
                    </a:moveTo>
                    <a:cubicBezTo>
                      <a:pt x="463" y="411"/>
                      <a:pt x="456" y="418"/>
                      <a:pt x="456" y="426"/>
                    </a:cubicBezTo>
                    <a:cubicBezTo>
                      <a:pt x="456" y="433"/>
                      <a:pt x="463" y="440"/>
                      <a:pt x="471" y="440"/>
                    </a:cubicBezTo>
                    <a:cubicBezTo>
                      <a:pt x="479" y="440"/>
                      <a:pt x="485" y="433"/>
                      <a:pt x="485" y="426"/>
                    </a:cubicBezTo>
                    <a:cubicBezTo>
                      <a:pt x="485" y="418"/>
                      <a:pt x="479" y="411"/>
                      <a:pt x="471" y="411"/>
                    </a:cubicBezTo>
                    <a:close/>
                    <a:moveTo>
                      <a:pt x="471" y="374"/>
                    </a:moveTo>
                    <a:cubicBezTo>
                      <a:pt x="463" y="374"/>
                      <a:pt x="456" y="380"/>
                      <a:pt x="456" y="388"/>
                    </a:cubicBezTo>
                    <a:cubicBezTo>
                      <a:pt x="456" y="396"/>
                      <a:pt x="463" y="402"/>
                      <a:pt x="471" y="402"/>
                    </a:cubicBezTo>
                    <a:cubicBezTo>
                      <a:pt x="479" y="402"/>
                      <a:pt x="485" y="396"/>
                      <a:pt x="485" y="388"/>
                    </a:cubicBezTo>
                    <a:cubicBezTo>
                      <a:pt x="485" y="380"/>
                      <a:pt x="479" y="374"/>
                      <a:pt x="471" y="374"/>
                    </a:cubicBezTo>
                    <a:close/>
                    <a:moveTo>
                      <a:pt x="471" y="185"/>
                    </a:moveTo>
                    <a:cubicBezTo>
                      <a:pt x="463" y="185"/>
                      <a:pt x="456" y="192"/>
                      <a:pt x="456" y="200"/>
                    </a:cubicBezTo>
                    <a:cubicBezTo>
                      <a:pt x="456" y="208"/>
                      <a:pt x="463" y="214"/>
                      <a:pt x="471" y="214"/>
                    </a:cubicBezTo>
                    <a:cubicBezTo>
                      <a:pt x="479" y="214"/>
                      <a:pt x="485" y="208"/>
                      <a:pt x="485" y="200"/>
                    </a:cubicBezTo>
                    <a:cubicBezTo>
                      <a:pt x="485" y="192"/>
                      <a:pt x="479" y="185"/>
                      <a:pt x="471" y="185"/>
                    </a:cubicBezTo>
                    <a:close/>
                    <a:moveTo>
                      <a:pt x="471" y="148"/>
                    </a:moveTo>
                    <a:cubicBezTo>
                      <a:pt x="463" y="148"/>
                      <a:pt x="456" y="154"/>
                      <a:pt x="456" y="162"/>
                    </a:cubicBezTo>
                    <a:cubicBezTo>
                      <a:pt x="456" y="170"/>
                      <a:pt x="463" y="176"/>
                      <a:pt x="471" y="176"/>
                    </a:cubicBezTo>
                    <a:cubicBezTo>
                      <a:pt x="479" y="176"/>
                      <a:pt x="485" y="170"/>
                      <a:pt x="485" y="162"/>
                    </a:cubicBezTo>
                    <a:cubicBezTo>
                      <a:pt x="485" y="154"/>
                      <a:pt x="479" y="148"/>
                      <a:pt x="471" y="148"/>
                    </a:cubicBezTo>
                    <a:close/>
                    <a:moveTo>
                      <a:pt x="471" y="110"/>
                    </a:moveTo>
                    <a:cubicBezTo>
                      <a:pt x="463" y="110"/>
                      <a:pt x="456" y="117"/>
                      <a:pt x="456" y="124"/>
                    </a:cubicBezTo>
                    <a:cubicBezTo>
                      <a:pt x="456" y="132"/>
                      <a:pt x="463" y="139"/>
                      <a:pt x="471" y="139"/>
                    </a:cubicBezTo>
                    <a:cubicBezTo>
                      <a:pt x="479" y="139"/>
                      <a:pt x="485" y="132"/>
                      <a:pt x="485" y="124"/>
                    </a:cubicBezTo>
                    <a:cubicBezTo>
                      <a:pt x="485" y="117"/>
                      <a:pt x="479" y="110"/>
                      <a:pt x="471" y="110"/>
                    </a:cubicBezTo>
                    <a:close/>
                    <a:moveTo>
                      <a:pt x="471" y="73"/>
                    </a:moveTo>
                    <a:cubicBezTo>
                      <a:pt x="463" y="73"/>
                      <a:pt x="456" y="79"/>
                      <a:pt x="456" y="87"/>
                    </a:cubicBezTo>
                    <a:cubicBezTo>
                      <a:pt x="456" y="95"/>
                      <a:pt x="463" y="101"/>
                      <a:pt x="471" y="101"/>
                    </a:cubicBezTo>
                    <a:cubicBezTo>
                      <a:pt x="479" y="101"/>
                      <a:pt x="485" y="95"/>
                      <a:pt x="485" y="87"/>
                    </a:cubicBezTo>
                    <a:cubicBezTo>
                      <a:pt x="485" y="79"/>
                      <a:pt x="479" y="73"/>
                      <a:pt x="471" y="73"/>
                    </a:cubicBezTo>
                    <a:close/>
                    <a:moveTo>
                      <a:pt x="471" y="298"/>
                    </a:moveTo>
                    <a:cubicBezTo>
                      <a:pt x="463" y="298"/>
                      <a:pt x="456" y="305"/>
                      <a:pt x="456" y="313"/>
                    </a:cubicBezTo>
                    <a:cubicBezTo>
                      <a:pt x="456" y="321"/>
                      <a:pt x="463" y="327"/>
                      <a:pt x="471" y="327"/>
                    </a:cubicBezTo>
                    <a:cubicBezTo>
                      <a:pt x="479" y="327"/>
                      <a:pt x="485" y="321"/>
                      <a:pt x="485" y="313"/>
                    </a:cubicBezTo>
                    <a:cubicBezTo>
                      <a:pt x="485" y="305"/>
                      <a:pt x="479" y="298"/>
                      <a:pt x="471" y="298"/>
                    </a:cubicBezTo>
                    <a:close/>
                    <a:moveTo>
                      <a:pt x="471" y="223"/>
                    </a:moveTo>
                    <a:cubicBezTo>
                      <a:pt x="463" y="223"/>
                      <a:pt x="456" y="230"/>
                      <a:pt x="456" y="237"/>
                    </a:cubicBezTo>
                    <a:cubicBezTo>
                      <a:pt x="456" y="245"/>
                      <a:pt x="463" y="252"/>
                      <a:pt x="471" y="252"/>
                    </a:cubicBezTo>
                    <a:cubicBezTo>
                      <a:pt x="479" y="252"/>
                      <a:pt x="485" y="245"/>
                      <a:pt x="485" y="237"/>
                    </a:cubicBezTo>
                    <a:cubicBezTo>
                      <a:pt x="485" y="230"/>
                      <a:pt x="479" y="223"/>
                      <a:pt x="471" y="223"/>
                    </a:cubicBezTo>
                    <a:close/>
                    <a:moveTo>
                      <a:pt x="471" y="750"/>
                    </a:moveTo>
                    <a:cubicBezTo>
                      <a:pt x="463" y="750"/>
                      <a:pt x="456" y="757"/>
                      <a:pt x="456" y="764"/>
                    </a:cubicBezTo>
                    <a:cubicBezTo>
                      <a:pt x="456" y="772"/>
                      <a:pt x="463" y="779"/>
                      <a:pt x="471" y="779"/>
                    </a:cubicBezTo>
                    <a:cubicBezTo>
                      <a:pt x="479" y="779"/>
                      <a:pt x="485" y="772"/>
                      <a:pt x="485" y="764"/>
                    </a:cubicBezTo>
                    <a:cubicBezTo>
                      <a:pt x="485" y="757"/>
                      <a:pt x="479" y="750"/>
                      <a:pt x="471" y="750"/>
                    </a:cubicBezTo>
                    <a:close/>
                    <a:moveTo>
                      <a:pt x="471" y="336"/>
                    </a:moveTo>
                    <a:cubicBezTo>
                      <a:pt x="463" y="336"/>
                      <a:pt x="456" y="342"/>
                      <a:pt x="456" y="350"/>
                    </a:cubicBezTo>
                    <a:cubicBezTo>
                      <a:pt x="456" y="358"/>
                      <a:pt x="463" y="365"/>
                      <a:pt x="471" y="365"/>
                    </a:cubicBezTo>
                    <a:cubicBezTo>
                      <a:pt x="479" y="365"/>
                      <a:pt x="485" y="358"/>
                      <a:pt x="485" y="350"/>
                    </a:cubicBezTo>
                    <a:cubicBezTo>
                      <a:pt x="485" y="342"/>
                      <a:pt x="479" y="336"/>
                      <a:pt x="471" y="336"/>
                    </a:cubicBezTo>
                    <a:close/>
                    <a:moveTo>
                      <a:pt x="471" y="261"/>
                    </a:moveTo>
                    <a:cubicBezTo>
                      <a:pt x="463" y="261"/>
                      <a:pt x="456" y="267"/>
                      <a:pt x="456" y="275"/>
                    </a:cubicBezTo>
                    <a:cubicBezTo>
                      <a:pt x="456" y="283"/>
                      <a:pt x="463" y="289"/>
                      <a:pt x="471" y="289"/>
                    </a:cubicBezTo>
                    <a:cubicBezTo>
                      <a:pt x="479" y="289"/>
                      <a:pt x="485" y="283"/>
                      <a:pt x="485" y="275"/>
                    </a:cubicBezTo>
                    <a:cubicBezTo>
                      <a:pt x="485" y="267"/>
                      <a:pt x="479" y="261"/>
                      <a:pt x="471" y="261"/>
                    </a:cubicBezTo>
                    <a:close/>
                    <a:moveTo>
                      <a:pt x="471" y="1240"/>
                    </a:moveTo>
                    <a:cubicBezTo>
                      <a:pt x="463" y="1240"/>
                      <a:pt x="456" y="1246"/>
                      <a:pt x="456" y="1254"/>
                    </a:cubicBezTo>
                    <a:cubicBezTo>
                      <a:pt x="456" y="1262"/>
                      <a:pt x="463" y="1268"/>
                      <a:pt x="471" y="1268"/>
                    </a:cubicBezTo>
                    <a:cubicBezTo>
                      <a:pt x="479" y="1268"/>
                      <a:pt x="485" y="1262"/>
                      <a:pt x="485" y="1254"/>
                    </a:cubicBezTo>
                    <a:cubicBezTo>
                      <a:pt x="485" y="1246"/>
                      <a:pt x="479" y="1240"/>
                      <a:pt x="471" y="1240"/>
                    </a:cubicBezTo>
                    <a:close/>
                    <a:moveTo>
                      <a:pt x="471" y="1353"/>
                    </a:moveTo>
                    <a:cubicBezTo>
                      <a:pt x="463" y="1353"/>
                      <a:pt x="456" y="1359"/>
                      <a:pt x="456" y="1367"/>
                    </a:cubicBezTo>
                    <a:cubicBezTo>
                      <a:pt x="456" y="1375"/>
                      <a:pt x="463" y="1381"/>
                      <a:pt x="471" y="1381"/>
                    </a:cubicBezTo>
                    <a:cubicBezTo>
                      <a:pt x="479" y="1381"/>
                      <a:pt x="485" y="1375"/>
                      <a:pt x="485" y="1367"/>
                    </a:cubicBezTo>
                    <a:cubicBezTo>
                      <a:pt x="485" y="1359"/>
                      <a:pt x="479" y="1353"/>
                      <a:pt x="471" y="1353"/>
                    </a:cubicBezTo>
                    <a:close/>
                    <a:moveTo>
                      <a:pt x="471" y="1390"/>
                    </a:moveTo>
                    <a:cubicBezTo>
                      <a:pt x="463" y="1390"/>
                      <a:pt x="456" y="1397"/>
                      <a:pt x="456" y="1404"/>
                    </a:cubicBezTo>
                    <a:cubicBezTo>
                      <a:pt x="456" y="1412"/>
                      <a:pt x="463" y="1419"/>
                      <a:pt x="471" y="1419"/>
                    </a:cubicBezTo>
                    <a:cubicBezTo>
                      <a:pt x="479" y="1419"/>
                      <a:pt x="485" y="1412"/>
                      <a:pt x="485" y="1404"/>
                    </a:cubicBezTo>
                    <a:cubicBezTo>
                      <a:pt x="485" y="1397"/>
                      <a:pt x="479" y="1390"/>
                      <a:pt x="471" y="1390"/>
                    </a:cubicBezTo>
                    <a:close/>
                    <a:moveTo>
                      <a:pt x="471" y="1428"/>
                    </a:moveTo>
                    <a:cubicBezTo>
                      <a:pt x="463" y="1428"/>
                      <a:pt x="456" y="1434"/>
                      <a:pt x="456" y="1442"/>
                    </a:cubicBezTo>
                    <a:cubicBezTo>
                      <a:pt x="456" y="1450"/>
                      <a:pt x="463" y="1456"/>
                      <a:pt x="471" y="1456"/>
                    </a:cubicBezTo>
                    <a:cubicBezTo>
                      <a:pt x="479" y="1456"/>
                      <a:pt x="485" y="1450"/>
                      <a:pt x="485" y="1442"/>
                    </a:cubicBezTo>
                    <a:cubicBezTo>
                      <a:pt x="485" y="1434"/>
                      <a:pt x="479" y="1428"/>
                      <a:pt x="471" y="1428"/>
                    </a:cubicBezTo>
                    <a:close/>
                    <a:moveTo>
                      <a:pt x="471" y="1277"/>
                    </a:moveTo>
                    <a:cubicBezTo>
                      <a:pt x="463" y="1277"/>
                      <a:pt x="456" y="1284"/>
                      <a:pt x="456" y="1291"/>
                    </a:cubicBezTo>
                    <a:cubicBezTo>
                      <a:pt x="456" y="1299"/>
                      <a:pt x="463" y="1306"/>
                      <a:pt x="471" y="1306"/>
                    </a:cubicBezTo>
                    <a:cubicBezTo>
                      <a:pt x="479" y="1306"/>
                      <a:pt x="485" y="1299"/>
                      <a:pt x="485" y="1291"/>
                    </a:cubicBezTo>
                    <a:cubicBezTo>
                      <a:pt x="485" y="1284"/>
                      <a:pt x="479" y="1277"/>
                      <a:pt x="471" y="1277"/>
                    </a:cubicBezTo>
                    <a:close/>
                    <a:moveTo>
                      <a:pt x="471" y="1315"/>
                    </a:moveTo>
                    <a:cubicBezTo>
                      <a:pt x="463" y="1315"/>
                      <a:pt x="456" y="1321"/>
                      <a:pt x="456" y="1329"/>
                    </a:cubicBezTo>
                    <a:cubicBezTo>
                      <a:pt x="456" y="1337"/>
                      <a:pt x="463" y="1343"/>
                      <a:pt x="471" y="1343"/>
                    </a:cubicBezTo>
                    <a:cubicBezTo>
                      <a:pt x="479" y="1343"/>
                      <a:pt x="485" y="1337"/>
                      <a:pt x="485" y="1329"/>
                    </a:cubicBezTo>
                    <a:cubicBezTo>
                      <a:pt x="485" y="1321"/>
                      <a:pt x="479" y="1315"/>
                      <a:pt x="471" y="1315"/>
                    </a:cubicBezTo>
                    <a:close/>
                    <a:moveTo>
                      <a:pt x="471" y="1465"/>
                    </a:moveTo>
                    <a:cubicBezTo>
                      <a:pt x="463" y="1465"/>
                      <a:pt x="456" y="1472"/>
                      <a:pt x="456" y="1480"/>
                    </a:cubicBezTo>
                    <a:cubicBezTo>
                      <a:pt x="456" y="1488"/>
                      <a:pt x="463" y="1494"/>
                      <a:pt x="471" y="1494"/>
                    </a:cubicBezTo>
                    <a:cubicBezTo>
                      <a:pt x="479" y="1494"/>
                      <a:pt x="485" y="1488"/>
                      <a:pt x="485" y="1480"/>
                    </a:cubicBezTo>
                    <a:cubicBezTo>
                      <a:pt x="485" y="1472"/>
                      <a:pt x="479" y="1465"/>
                      <a:pt x="471" y="1465"/>
                    </a:cubicBezTo>
                    <a:close/>
                    <a:moveTo>
                      <a:pt x="470" y="1551"/>
                    </a:moveTo>
                    <a:cubicBezTo>
                      <a:pt x="470" y="1551"/>
                      <a:pt x="470" y="1551"/>
                      <a:pt x="470" y="1551"/>
                    </a:cubicBezTo>
                    <a:cubicBezTo>
                      <a:pt x="470" y="1550"/>
                      <a:pt x="470" y="1550"/>
                      <a:pt x="470" y="1550"/>
                    </a:cubicBezTo>
                    <a:cubicBezTo>
                      <a:pt x="470" y="1550"/>
                      <a:pt x="470" y="1550"/>
                      <a:pt x="470" y="1550"/>
                    </a:cubicBezTo>
                    <a:cubicBezTo>
                      <a:pt x="470" y="1549"/>
                      <a:pt x="470" y="1549"/>
                      <a:pt x="470" y="1549"/>
                    </a:cubicBezTo>
                    <a:cubicBezTo>
                      <a:pt x="470" y="1549"/>
                      <a:pt x="470" y="1549"/>
                      <a:pt x="470" y="1549"/>
                    </a:cubicBezTo>
                    <a:cubicBezTo>
                      <a:pt x="470" y="1549"/>
                      <a:pt x="470" y="1549"/>
                      <a:pt x="470" y="1549"/>
                    </a:cubicBezTo>
                    <a:cubicBezTo>
                      <a:pt x="469" y="1549"/>
                      <a:pt x="469" y="1549"/>
                      <a:pt x="469" y="1549"/>
                    </a:cubicBezTo>
                    <a:cubicBezTo>
                      <a:pt x="469" y="1549"/>
                      <a:pt x="469" y="1549"/>
                      <a:pt x="469" y="1549"/>
                    </a:cubicBezTo>
                    <a:cubicBezTo>
                      <a:pt x="469" y="1548"/>
                      <a:pt x="469" y="1548"/>
                      <a:pt x="469" y="1548"/>
                    </a:cubicBezTo>
                    <a:cubicBezTo>
                      <a:pt x="469" y="1548"/>
                      <a:pt x="469" y="1548"/>
                      <a:pt x="469" y="1548"/>
                    </a:cubicBezTo>
                    <a:cubicBezTo>
                      <a:pt x="468" y="1548"/>
                      <a:pt x="468" y="1548"/>
                      <a:pt x="468" y="1548"/>
                    </a:cubicBezTo>
                    <a:cubicBezTo>
                      <a:pt x="468" y="1548"/>
                      <a:pt x="468" y="1548"/>
                      <a:pt x="468" y="1548"/>
                    </a:cubicBezTo>
                    <a:cubicBezTo>
                      <a:pt x="468" y="1547"/>
                      <a:pt x="468" y="1547"/>
                      <a:pt x="468" y="1547"/>
                    </a:cubicBezTo>
                    <a:cubicBezTo>
                      <a:pt x="467" y="1548"/>
                      <a:pt x="467" y="1548"/>
                      <a:pt x="467" y="1548"/>
                    </a:cubicBezTo>
                    <a:cubicBezTo>
                      <a:pt x="467" y="1548"/>
                      <a:pt x="467" y="1548"/>
                      <a:pt x="467" y="1548"/>
                    </a:cubicBezTo>
                    <a:cubicBezTo>
                      <a:pt x="467" y="1548"/>
                      <a:pt x="467" y="1548"/>
                      <a:pt x="467" y="1548"/>
                    </a:cubicBezTo>
                    <a:cubicBezTo>
                      <a:pt x="466" y="1547"/>
                      <a:pt x="466" y="1547"/>
                      <a:pt x="466" y="1547"/>
                    </a:cubicBezTo>
                    <a:cubicBezTo>
                      <a:pt x="465" y="1546"/>
                      <a:pt x="465" y="1546"/>
                      <a:pt x="465" y="1546"/>
                    </a:cubicBezTo>
                    <a:cubicBezTo>
                      <a:pt x="464" y="1545"/>
                      <a:pt x="464" y="1545"/>
                      <a:pt x="464" y="1545"/>
                    </a:cubicBezTo>
                    <a:cubicBezTo>
                      <a:pt x="464" y="1545"/>
                      <a:pt x="464" y="1545"/>
                      <a:pt x="464" y="1545"/>
                    </a:cubicBezTo>
                    <a:cubicBezTo>
                      <a:pt x="464" y="1546"/>
                      <a:pt x="464" y="1546"/>
                      <a:pt x="464" y="1546"/>
                    </a:cubicBezTo>
                    <a:cubicBezTo>
                      <a:pt x="463" y="1545"/>
                      <a:pt x="463" y="1545"/>
                      <a:pt x="463" y="1545"/>
                    </a:cubicBezTo>
                    <a:cubicBezTo>
                      <a:pt x="462" y="1545"/>
                      <a:pt x="462" y="1545"/>
                      <a:pt x="462" y="1545"/>
                    </a:cubicBezTo>
                    <a:cubicBezTo>
                      <a:pt x="462" y="1545"/>
                      <a:pt x="462" y="1545"/>
                      <a:pt x="462" y="1545"/>
                    </a:cubicBezTo>
                    <a:cubicBezTo>
                      <a:pt x="462" y="1546"/>
                      <a:pt x="462" y="1546"/>
                      <a:pt x="462" y="1546"/>
                    </a:cubicBezTo>
                    <a:cubicBezTo>
                      <a:pt x="461" y="1545"/>
                      <a:pt x="461" y="1545"/>
                      <a:pt x="461" y="1545"/>
                    </a:cubicBezTo>
                    <a:cubicBezTo>
                      <a:pt x="461" y="1545"/>
                      <a:pt x="461" y="1545"/>
                      <a:pt x="461" y="1545"/>
                    </a:cubicBezTo>
                    <a:cubicBezTo>
                      <a:pt x="461" y="1545"/>
                      <a:pt x="461" y="1545"/>
                      <a:pt x="461" y="1545"/>
                    </a:cubicBezTo>
                    <a:cubicBezTo>
                      <a:pt x="458" y="1548"/>
                      <a:pt x="456" y="1551"/>
                      <a:pt x="456" y="1555"/>
                    </a:cubicBezTo>
                    <a:cubicBezTo>
                      <a:pt x="456" y="1558"/>
                      <a:pt x="457" y="1560"/>
                      <a:pt x="459" y="1563"/>
                    </a:cubicBezTo>
                    <a:cubicBezTo>
                      <a:pt x="459" y="1563"/>
                      <a:pt x="459" y="1563"/>
                      <a:pt x="459" y="1563"/>
                    </a:cubicBezTo>
                    <a:cubicBezTo>
                      <a:pt x="459" y="1562"/>
                      <a:pt x="459" y="1562"/>
                      <a:pt x="459" y="1562"/>
                    </a:cubicBezTo>
                    <a:cubicBezTo>
                      <a:pt x="459" y="1562"/>
                      <a:pt x="459" y="1562"/>
                      <a:pt x="459" y="1562"/>
                    </a:cubicBezTo>
                    <a:cubicBezTo>
                      <a:pt x="459" y="1562"/>
                      <a:pt x="459" y="1562"/>
                      <a:pt x="459" y="1562"/>
                    </a:cubicBezTo>
                    <a:cubicBezTo>
                      <a:pt x="460" y="1562"/>
                      <a:pt x="460" y="1562"/>
                      <a:pt x="460" y="1562"/>
                    </a:cubicBezTo>
                    <a:cubicBezTo>
                      <a:pt x="460" y="1562"/>
                      <a:pt x="460" y="1562"/>
                      <a:pt x="460" y="1562"/>
                    </a:cubicBezTo>
                    <a:cubicBezTo>
                      <a:pt x="460" y="1562"/>
                      <a:pt x="460" y="1562"/>
                      <a:pt x="460" y="1562"/>
                    </a:cubicBezTo>
                    <a:cubicBezTo>
                      <a:pt x="461" y="1562"/>
                      <a:pt x="461" y="1562"/>
                      <a:pt x="461" y="1562"/>
                    </a:cubicBezTo>
                    <a:cubicBezTo>
                      <a:pt x="461" y="1562"/>
                      <a:pt x="461" y="1562"/>
                      <a:pt x="461" y="1562"/>
                    </a:cubicBezTo>
                    <a:cubicBezTo>
                      <a:pt x="461" y="1562"/>
                      <a:pt x="461" y="1562"/>
                      <a:pt x="461" y="1562"/>
                    </a:cubicBezTo>
                    <a:cubicBezTo>
                      <a:pt x="461" y="1562"/>
                      <a:pt x="461" y="1562"/>
                      <a:pt x="461" y="1562"/>
                    </a:cubicBezTo>
                    <a:cubicBezTo>
                      <a:pt x="461" y="1561"/>
                      <a:pt x="461" y="1561"/>
                      <a:pt x="461" y="1561"/>
                    </a:cubicBezTo>
                    <a:cubicBezTo>
                      <a:pt x="461" y="1560"/>
                      <a:pt x="461" y="1560"/>
                      <a:pt x="461" y="1560"/>
                    </a:cubicBezTo>
                    <a:cubicBezTo>
                      <a:pt x="461" y="1559"/>
                      <a:pt x="461" y="1559"/>
                      <a:pt x="461" y="1559"/>
                    </a:cubicBezTo>
                    <a:cubicBezTo>
                      <a:pt x="461" y="1559"/>
                      <a:pt x="461" y="1559"/>
                      <a:pt x="461" y="1559"/>
                    </a:cubicBezTo>
                    <a:cubicBezTo>
                      <a:pt x="462" y="1559"/>
                      <a:pt x="462" y="1559"/>
                      <a:pt x="462" y="1559"/>
                    </a:cubicBezTo>
                    <a:cubicBezTo>
                      <a:pt x="462" y="1558"/>
                      <a:pt x="462" y="1558"/>
                      <a:pt x="462" y="1558"/>
                    </a:cubicBezTo>
                    <a:cubicBezTo>
                      <a:pt x="462" y="1558"/>
                      <a:pt x="462" y="1558"/>
                      <a:pt x="462" y="1558"/>
                    </a:cubicBezTo>
                    <a:cubicBezTo>
                      <a:pt x="463" y="1559"/>
                      <a:pt x="463" y="1559"/>
                      <a:pt x="463" y="1559"/>
                    </a:cubicBezTo>
                    <a:cubicBezTo>
                      <a:pt x="463" y="1559"/>
                      <a:pt x="463" y="1559"/>
                      <a:pt x="463" y="1559"/>
                    </a:cubicBezTo>
                    <a:cubicBezTo>
                      <a:pt x="463" y="1559"/>
                      <a:pt x="463" y="1559"/>
                      <a:pt x="463" y="1559"/>
                    </a:cubicBezTo>
                    <a:cubicBezTo>
                      <a:pt x="465" y="1558"/>
                      <a:pt x="465" y="1558"/>
                      <a:pt x="465" y="1558"/>
                    </a:cubicBezTo>
                    <a:cubicBezTo>
                      <a:pt x="465" y="1558"/>
                      <a:pt x="465" y="1558"/>
                      <a:pt x="465" y="1558"/>
                    </a:cubicBezTo>
                    <a:cubicBezTo>
                      <a:pt x="466" y="1558"/>
                      <a:pt x="466" y="1558"/>
                      <a:pt x="466" y="1558"/>
                    </a:cubicBezTo>
                    <a:cubicBezTo>
                      <a:pt x="466" y="1557"/>
                      <a:pt x="466" y="1557"/>
                      <a:pt x="466" y="1557"/>
                    </a:cubicBezTo>
                    <a:cubicBezTo>
                      <a:pt x="466" y="1557"/>
                      <a:pt x="466" y="1557"/>
                      <a:pt x="466" y="1557"/>
                    </a:cubicBezTo>
                    <a:cubicBezTo>
                      <a:pt x="466" y="1557"/>
                      <a:pt x="466" y="1557"/>
                      <a:pt x="466" y="1557"/>
                    </a:cubicBezTo>
                    <a:cubicBezTo>
                      <a:pt x="467" y="1556"/>
                      <a:pt x="467" y="1556"/>
                      <a:pt x="467" y="1556"/>
                    </a:cubicBezTo>
                    <a:cubicBezTo>
                      <a:pt x="468" y="1556"/>
                      <a:pt x="468" y="1556"/>
                      <a:pt x="468" y="1556"/>
                    </a:cubicBezTo>
                    <a:cubicBezTo>
                      <a:pt x="468" y="1556"/>
                      <a:pt x="468" y="1556"/>
                      <a:pt x="468" y="1556"/>
                    </a:cubicBezTo>
                    <a:cubicBezTo>
                      <a:pt x="469" y="1555"/>
                      <a:pt x="469" y="1555"/>
                      <a:pt x="469" y="1555"/>
                    </a:cubicBezTo>
                    <a:cubicBezTo>
                      <a:pt x="469" y="1555"/>
                      <a:pt x="469" y="1555"/>
                      <a:pt x="469" y="1555"/>
                    </a:cubicBezTo>
                    <a:cubicBezTo>
                      <a:pt x="469" y="1554"/>
                      <a:pt x="469" y="1554"/>
                      <a:pt x="469" y="1554"/>
                    </a:cubicBezTo>
                    <a:cubicBezTo>
                      <a:pt x="469" y="1554"/>
                      <a:pt x="469" y="1554"/>
                      <a:pt x="469" y="1554"/>
                    </a:cubicBezTo>
                    <a:cubicBezTo>
                      <a:pt x="470" y="1553"/>
                      <a:pt x="470" y="1553"/>
                      <a:pt x="470" y="1553"/>
                    </a:cubicBezTo>
                    <a:cubicBezTo>
                      <a:pt x="470" y="1552"/>
                      <a:pt x="470" y="1552"/>
                      <a:pt x="470" y="1552"/>
                    </a:cubicBezTo>
                    <a:cubicBezTo>
                      <a:pt x="470" y="1552"/>
                      <a:pt x="470" y="1552"/>
                      <a:pt x="470" y="1552"/>
                    </a:cubicBezTo>
                    <a:cubicBezTo>
                      <a:pt x="470" y="1552"/>
                      <a:pt x="470" y="1552"/>
                      <a:pt x="470" y="1552"/>
                    </a:cubicBezTo>
                    <a:cubicBezTo>
                      <a:pt x="470" y="1551"/>
                      <a:pt x="470" y="1551"/>
                      <a:pt x="470" y="1551"/>
                    </a:cubicBezTo>
                    <a:cubicBezTo>
                      <a:pt x="470" y="1551"/>
                      <a:pt x="470" y="1551"/>
                      <a:pt x="470" y="1551"/>
                    </a:cubicBezTo>
                    <a:cubicBezTo>
                      <a:pt x="470" y="1552"/>
                      <a:pt x="470" y="1552"/>
                      <a:pt x="470" y="1552"/>
                    </a:cubicBezTo>
                    <a:cubicBezTo>
                      <a:pt x="470" y="1551"/>
                      <a:pt x="470" y="1551"/>
                      <a:pt x="470" y="1551"/>
                    </a:cubicBezTo>
                    <a:cubicBezTo>
                      <a:pt x="471" y="1551"/>
                      <a:pt x="471" y="1551"/>
                      <a:pt x="471" y="1551"/>
                    </a:cubicBezTo>
                    <a:cubicBezTo>
                      <a:pt x="471" y="1551"/>
                      <a:pt x="471" y="1551"/>
                      <a:pt x="471" y="1551"/>
                    </a:cubicBezTo>
                    <a:cubicBezTo>
                      <a:pt x="471" y="1551"/>
                      <a:pt x="471" y="1551"/>
                      <a:pt x="471" y="1551"/>
                    </a:cubicBezTo>
                    <a:lnTo>
                      <a:pt x="470" y="1551"/>
                    </a:lnTo>
                    <a:close/>
                    <a:moveTo>
                      <a:pt x="423" y="73"/>
                    </a:moveTo>
                    <a:cubicBezTo>
                      <a:pt x="415" y="73"/>
                      <a:pt x="409" y="79"/>
                      <a:pt x="409" y="87"/>
                    </a:cubicBezTo>
                    <a:cubicBezTo>
                      <a:pt x="409" y="95"/>
                      <a:pt x="415" y="101"/>
                      <a:pt x="423" y="101"/>
                    </a:cubicBezTo>
                    <a:cubicBezTo>
                      <a:pt x="431" y="101"/>
                      <a:pt x="437" y="95"/>
                      <a:pt x="437" y="87"/>
                    </a:cubicBezTo>
                    <a:cubicBezTo>
                      <a:pt x="437" y="79"/>
                      <a:pt x="431" y="73"/>
                      <a:pt x="423" y="73"/>
                    </a:cubicBezTo>
                    <a:close/>
                    <a:moveTo>
                      <a:pt x="471" y="1503"/>
                    </a:moveTo>
                    <a:cubicBezTo>
                      <a:pt x="463" y="1503"/>
                      <a:pt x="456" y="1510"/>
                      <a:pt x="456" y="1517"/>
                    </a:cubicBezTo>
                    <a:cubicBezTo>
                      <a:pt x="456" y="1524"/>
                      <a:pt x="460" y="1529"/>
                      <a:pt x="466" y="1531"/>
                    </a:cubicBezTo>
                    <a:cubicBezTo>
                      <a:pt x="466" y="1531"/>
                      <a:pt x="466" y="1531"/>
                      <a:pt x="466" y="1531"/>
                    </a:cubicBezTo>
                    <a:cubicBezTo>
                      <a:pt x="467" y="1530"/>
                      <a:pt x="467" y="1530"/>
                      <a:pt x="467" y="1530"/>
                    </a:cubicBezTo>
                    <a:cubicBezTo>
                      <a:pt x="467" y="1529"/>
                      <a:pt x="467" y="1529"/>
                      <a:pt x="467" y="1529"/>
                    </a:cubicBezTo>
                    <a:cubicBezTo>
                      <a:pt x="466" y="1529"/>
                      <a:pt x="466" y="1529"/>
                      <a:pt x="466" y="1529"/>
                    </a:cubicBezTo>
                    <a:cubicBezTo>
                      <a:pt x="466" y="1529"/>
                      <a:pt x="466" y="1529"/>
                      <a:pt x="466" y="1529"/>
                    </a:cubicBezTo>
                    <a:cubicBezTo>
                      <a:pt x="466" y="1529"/>
                      <a:pt x="466" y="1529"/>
                      <a:pt x="466" y="1529"/>
                    </a:cubicBezTo>
                    <a:cubicBezTo>
                      <a:pt x="466" y="1528"/>
                      <a:pt x="466" y="1528"/>
                      <a:pt x="466" y="1528"/>
                    </a:cubicBezTo>
                    <a:cubicBezTo>
                      <a:pt x="466" y="1528"/>
                      <a:pt x="466" y="1528"/>
                      <a:pt x="466" y="1528"/>
                    </a:cubicBezTo>
                    <a:cubicBezTo>
                      <a:pt x="466" y="1528"/>
                      <a:pt x="466" y="1528"/>
                      <a:pt x="466" y="1528"/>
                    </a:cubicBezTo>
                    <a:cubicBezTo>
                      <a:pt x="466" y="1528"/>
                      <a:pt x="466" y="1528"/>
                      <a:pt x="466" y="1528"/>
                    </a:cubicBezTo>
                    <a:cubicBezTo>
                      <a:pt x="467" y="1528"/>
                      <a:pt x="467" y="1528"/>
                      <a:pt x="467" y="1528"/>
                    </a:cubicBezTo>
                    <a:cubicBezTo>
                      <a:pt x="468" y="1528"/>
                      <a:pt x="468" y="1528"/>
                      <a:pt x="468" y="1528"/>
                    </a:cubicBezTo>
                    <a:cubicBezTo>
                      <a:pt x="468" y="1528"/>
                      <a:pt x="468" y="1528"/>
                      <a:pt x="468" y="1528"/>
                    </a:cubicBezTo>
                    <a:cubicBezTo>
                      <a:pt x="468" y="1527"/>
                      <a:pt x="468" y="1527"/>
                      <a:pt x="468" y="1527"/>
                    </a:cubicBezTo>
                    <a:cubicBezTo>
                      <a:pt x="468" y="1527"/>
                      <a:pt x="468" y="1527"/>
                      <a:pt x="468" y="1527"/>
                    </a:cubicBezTo>
                    <a:cubicBezTo>
                      <a:pt x="468" y="1526"/>
                      <a:pt x="468" y="1526"/>
                      <a:pt x="468" y="1526"/>
                    </a:cubicBezTo>
                    <a:cubicBezTo>
                      <a:pt x="468" y="1526"/>
                      <a:pt x="468" y="1526"/>
                      <a:pt x="468" y="1526"/>
                    </a:cubicBezTo>
                    <a:cubicBezTo>
                      <a:pt x="468" y="1525"/>
                      <a:pt x="468" y="1525"/>
                      <a:pt x="468" y="1525"/>
                    </a:cubicBezTo>
                    <a:cubicBezTo>
                      <a:pt x="468" y="1525"/>
                      <a:pt x="468" y="1525"/>
                      <a:pt x="468" y="1525"/>
                    </a:cubicBezTo>
                    <a:cubicBezTo>
                      <a:pt x="468" y="1524"/>
                      <a:pt x="468" y="1524"/>
                      <a:pt x="468" y="1524"/>
                    </a:cubicBezTo>
                    <a:cubicBezTo>
                      <a:pt x="468" y="1524"/>
                      <a:pt x="468" y="1524"/>
                      <a:pt x="468" y="1524"/>
                    </a:cubicBezTo>
                    <a:cubicBezTo>
                      <a:pt x="469" y="1526"/>
                      <a:pt x="469" y="1526"/>
                      <a:pt x="469" y="1526"/>
                    </a:cubicBezTo>
                    <a:cubicBezTo>
                      <a:pt x="469" y="1527"/>
                      <a:pt x="469" y="1527"/>
                      <a:pt x="469" y="1527"/>
                    </a:cubicBezTo>
                    <a:cubicBezTo>
                      <a:pt x="469" y="1528"/>
                      <a:pt x="469" y="1528"/>
                      <a:pt x="469" y="1528"/>
                    </a:cubicBezTo>
                    <a:cubicBezTo>
                      <a:pt x="469" y="1528"/>
                      <a:pt x="469" y="1528"/>
                      <a:pt x="469" y="1528"/>
                    </a:cubicBezTo>
                    <a:cubicBezTo>
                      <a:pt x="469" y="1528"/>
                      <a:pt x="469" y="1528"/>
                      <a:pt x="469" y="1528"/>
                    </a:cubicBezTo>
                    <a:cubicBezTo>
                      <a:pt x="469" y="1528"/>
                      <a:pt x="469" y="1528"/>
                      <a:pt x="469" y="1528"/>
                    </a:cubicBezTo>
                    <a:cubicBezTo>
                      <a:pt x="469" y="1528"/>
                      <a:pt x="469" y="1528"/>
                      <a:pt x="469" y="1528"/>
                    </a:cubicBezTo>
                    <a:cubicBezTo>
                      <a:pt x="469" y="1528"/>
                      <a:pt x="469" y="1528"/>
                      <a:pt x="469" y="1528"/>
                    </a:cubicBezTo>
                    <a:cubicBezTo>
                      <a:pt x="469" y="1528"/>
                      <a:pt x="469" y="1528"/>
                      <a:pt x="469" y="1528"/>
                    </a:cubicBezTo>
                    <a:cubicBezTo>
                      <a:pt x="469" y="1528"/>
                      <a:pt x="469" y="1528"/>
                      <a:pt x="469" y="1528"/>
                    </a:cubicBezTo>
                    <a:cubicBezTo>
                      <a:pt x="470" y="1529"/>
                      <a:pt x="470" y="1529"/>
                      <a:pt x="470" y="1529"/>
                    </a:cubicBezTo>
                    <a:cubicBezTo>
                      <a:pt x="470" y="1529"/>
                      <a:pt x="470" y="1529"/>
                      <a:pt x="470" y="1529"/>
                    </a:cubicBezTo>
                    <a:cubicBezTo>
                      <a:pt x="470" y="1529"/>
                      <a:pt x="470" y="1529"/>
                      <a:pt x="470" y="1529"/>
                    </a:cubicBezTo>
                    <a:cubicBezTo>
                      <a:pt x="470" y="1528"/>
                      <a:pt x="470" y="1528"/>
                      <a:pt x="470" y="1528"/>
                    </a:cubicBezTo>
                    <a:cubicBezTo>
                      <a:pt x="470" y="1528"/>
                      <a:pt x="470" y="1528"/>
                      <a:pt x="470" y="1528"/>
                    </a:cubicBezTo>
                    <a:cubicBezTo>
                      <a:pt x="470" y="1528"/>
                      <a:pt x="470" y="1528"/>
                      <a:pt x="470" y="1528"/>
                    </a:cubicBezTo>
                    <a:cubicBezTo>
                      <a:pt x="470" y="1528"/>
                      <a:pt x="470" y="1528"/>
                      <a:pt x="470" y="1528"/>
                    </a:cubicBezTo>
                    <a:cubicBezTo>
                      <a:pt x="470" y="1527"/>
                      <a:pt x="470" y="1527"/>
                      <a:pt x="470" y="1527"/>
                    </a:cubicBezTo>
                    <a:cubicBezTo>
                      <a:pt x="471" y="1528"/>
                      <a:pt x="471" y="1528"/>
                      <a:pt x="471" y="1528"/>
                    </a:cubicBezTo>
                    <a:cubicBezTo>
                      <a:pt x="471" y="1528"/>
                      <a:pt x="471" y="1528"/>
                      <a:pt x="471" y="1528"/>
                    </a:cubicBezTo>
                    <a:cubicBezTo>
                      <a:pt x="471" y="1528"/>
                      <a:pt x="471" y="1528"/>
                      <a:pt x="471" y="1528"/>
                    </a:cubicBezTo>
                    <a:cubicBezTo>
                      <a:pt x="471" y="1528"/>
                      <a:pt x="471" y="1528"/>
                      <a:pt x="471" y="1528"/>
                    </a:cubicBezTo>
                    <a:cubicBezTo>
                      <a:pt x="471" y="1528"/>
                      <a:pt x="471" y="1528"/>
                      <a:pt x="471" y="1528"/>
                    </a:cubicBezTo>
                    <a:cubicBezTo>
                      <a:pt x="472" y="1528"/>
                      <a:pt x="472" y="1528"/>
                      <a:pt x="472" y="1528"/>
                    </a:cubicBezTo>
                    <a:cubicBezTo>
                      <a:pt x="472" y="1528"/>
                      <a:pt x="472" y="1528"/>
                      <a:pt x="472" y="1528"/>
                    </a:cubicBezTo>
                    <a:cubicBezTo>
                      <a:pt x="473" y="1528"/>
                      <a:pt x="473" y="1528"/>
                      <a:pt x="473" y="1528"/>
                    </a:cubicBezTo>
                    <a:cubicBezTo>
                      <a:pt x="473" y="1527"/>
                      <a:pt x="473" y="1527"/>
                      <a:pt x="473" y="1527"/>
                    </a:cubicBezTo>
                    <a:cubicBezTo>
                      <a:pt x="473" y="1527"/>
                      <a:pt x="473" y="1527"/>
                      <a:pt x="473" y="1527"/>
                    </a:cubicBezTo>
                    <a:cubicBezTo>
                      <a:pt x="474" y="1527"/>
                      <a:pt x="474" y="1527"/>
                      <a:pt x="474" y="1527"/>
                    </a:cubicBezTo>
                    <a:cubicBezTo>
                      <a:pt x="474" y="1526"/>
                      <a:pt x="474" y="1526"/>
                      <a:pt x="474" y="1526"/>
                    </a:cubicBezTo>
                    <a:cubicBezTo>
                      <a:pt x="475" y="1524"/>
                      <a:pt x="475" y="1524"/>
                      <a:pt x="475" y="1524"/>
                    </a:cubicBezTo>
                    <a:cubicBezTo>
                      <a:pt x="475" y="1524"/>
                      <a:pt x="475" y="1524"/>
                      <a:pt x="475" y="1524"/>
                    </a:cubicBezTo>
                    <a:cubicBezTo>
                      <a:pt x="475" y="1524"/>
                      <a:pt x="475" y="1524"/>
                      <a:pt x="475" y="1524"/>
                    </a:cubicBezTo>
                    <a:cubicBezTo>
                      <a:pt x="475" y="1523"/>
                      <a:pt x="475" y="1523"/>
                      <a:pt x="475" y="1523"/>
                    </a:cubicBezTo>
                    <a:cubicBezTo>
                      <a:pt x="475" y="1523"/>
                      <a:pt x="475" y="1523"/>
                      <a:pt x="475" y="1523"/>
                    </a:cubicBezTo>
                    <a:cubicBezTo>
                      <a:pt x="475" y="1522"/>
                      <a:pt x="475" y="1522"/>
                      <a:pt x="475" y="1522"/>
                    </a:cubicBezTo>
                    <a:cubicBezTo>
                      <a:pt x="474" y="1522"/>
                      <a:pt x="474" y="1522"/>
                      <a:pt x="474" y="1522"/>
                    </a:cubicBezTo>
                    <a:cubicBezTo>
                      <a:pt x="473" y="1522"/>
                      <a:pt x="473" y="1522"/>
                      <a:pt x="473" y="1522"/>
                    </a:cubicBezTo>
                    <a:cubicBezTo>
                      <a:pt x="473" y="1523"/>
                      <a:pt x="473" y="1523"/>
                      <a:pt x="473" y="1523"/>
                    </a:cubicBezTo>
                    <a:cubicBezTo>
                      <a:pt x="473" y="1523"/>
                      <a:pt x="473" y="1523"/>
                      <a:pt x="473" y="1523"/>
                    </a:cubicBezTo>
                    <a:cubicBezTo>
                      <a:pt x="472" y="1523"/>
                      <a:pt x="472" y="1523"/>
                      <a:pt x="472" y="1523"/>
                    </a:cubicBezTo>
                    <a:cubicBezTo>
                      <a:pt x="472" y="1523"/>
                      <a:pt x="472" y="1523"/>
                      <a:pt x="472" y="1523"/>
                    </a:cubicBezTo>
                    <a:cubicBezTo>
                      <a:pt x="471" y="1523"/>
                      <a:pt x="471" y="1523"/>
                      <a:pt x="471" y="1523"/>
                    </a:cubicBezTo>
                    <a:cubicBezTo>
                      <a:pt x="471" y="1523"/>
                      <a:pt x="471" y="1523"/>
                      <a:pt x="471" y="1523"/>
                    </a:cubicBezTo>
                    <a:cubicBezTo>
                      <a:pt x="471" y="1523"/>
                      <a:pt x="471" y="1523"/>
                      <a:pt x="471" y="1523"/>
                    </a:cubicBezTo>
                    <a:cubicBezTo>
                      <a:pt x="470" y="1523"/>
                      <a:pt x="470" y="1523"/>
                      <a:pt x="470" y="1523"/>
                    </a:cubicBezTo>
                    <a:cubicBezTo>
                      <a:pt x="470" y="1523"/>
                      <a:pt x="470" y="1523"/>
                      <a:pt x="470" y="1523"/>
                    </a:cubicBezTo>
                    <a:cubicBezTo>
                      <a:pt x="471" y="1522"/>
                      <a:pt x="471" y="1522"/>
                      <a:pt x="471" y="1522"/>
                    </a:cubicBezTo>
                    <a:cubicBezTo>
                      <a:pt x="471" y="1522"/>
                      <a:pt x="471" y="1522"/>
                      <a:pt x="471" y="1522"/>
                    </a:cubicBezTo>
                    <a:cubicBezTo>
                      <a:pt x="472" y="1522"/>
                      <a:pt x="472" y="1522"/>
                      <a:pt x="472" y="1522"/>
                    </a:cubicBezTo>
                    <a:cubicBezTo>
                      <a:pt x="473" y="1521"/>
                      <a:pt x="473" y="1521"/>
                      <a:pt x="473" y="1521"/>
                    </a:cubicBezTo>
                    <a:cubicBezTo>
                      <a:pt x="474" y="1521"/>
                      <a:pt x="474" y="1521"/>
                      <a:pt x="474" y="1521"/>
                    </a:cubicBezTo>
                    <a:cubicBezTo>
                      <a:pt x="474" y="1521"/>
                      <a:pt x="474" y="1521"/>
                      <a:pt x="474" y="1521"/>
                    </a:cubicBezTo>
                    <a:cubicBezTo>
                      <a:pt x="475" y="1521"/>
                      <a:pt x="475" y="1521"/>
                      <a:pt x="475" y="1521"/>
                    </a:cubicBezTo>
                    <a:cubicBezTo>
                      <a:pt x="475" y="1521"/>
                      <a:pt x="475" y="1521"/>
                      <a:pt x="475" y="1521"/>
                    </a:cubicBezTo>
                    <a:cubicBezTo>
                      <a:pt x="476" y="1521"/>
                      <a:pt x="476" y="1521"/>
                      <a:pt x="476" y="1521"/>
                    </a:cubicBezTo>
                    <a:cubicBezTo>
                      <a:pt x="476" y="1521"/>
                      <a:pt x="476" y="1521"/>
                      <a:pt x="476" y="1521"/>
                    </a:cubicBezTo>
                    <a:cubicBezTo>
                      <a:pt x="477" y="1521"/>
                      <a:pt x="477" y="1521"/>
                      <a:pt x="477" y="1521"/>
                    </a:cubicBezTo>
                    <a:cubicBezTo>
                      <a:pt x="477" y="1521"/>
                      <a:pt x="477" y="1521"/>
                      <a:pt x="477" y="1521"/>
                    </a:cubicBezTo>
                    <a:cubicBezTo>
                      <a:pt x="477" y="1521"/>
                      <a:pt x="477" y="1521"/>
                      <a:pt x="477" y="1521"/>
                    </a:cubicBezTo>
                    <a:cubicBezTo>
                      <a:pt x="477" y="1521"/>
                      <a:pt x="477" y="1521"/>
                      <a:pt x="477" y="1521"/>
                    </a:cubicBezTo>
                    <a:cubicBezTo>
                      <a:pt x="478" y="1521"/>
                      <a:pt x="478" y="1521"/>
                      <a:pt x="478" y="1521"/>
                    </a:cubicBezTo>
                    <a:cubicBezTo>
                      <a:pt x="478" y="1520"/>
                      <a:pt x="478" y="1520"/>
                      <a:pt x="478" y="1520"/>
                    </a:cubicBezTo>
                    <a:cubicBezTo>
                      <a:pt x="479" y="1520"/>
                      <a:pt x="479" y="1520"/>
                      <a:pt x="479" y="1520"/>
                    </a:cubicBezTo>
                    <a:cubicBezTo>
                      <a:pt x="479" y="1520"/>
                      <a:pt x="479" y="1520"/>
                      <a:pt x="479" y="1520"/>
                    </a:cubicBezTo>
                    <a:cubicBezTo>
                      <a:pt x="479" y="1518"/>
                      <a:pt x="479" y="1518"/>
                      <a:pt x="479" y="1518"/>
                    </a:cubicBezTo>
                    <a:cubicBezTo>
                      <a:pt x="480" y="1518"/>
                      <a:pt x="480" y="1518"/>
                      <a:pt x="480" y="1518"/>
                    </a:cubicBezTo>
                    <a:cubicBezTo>
                      <a:pt x="480" y="1517"/>
                      <a:pt x="480" y="1517"/>
                      <a:pt x="480" y="1517"/>
                    </a:cubicBezTo>
                    <a:cubicBezTo>
                      <a:pt x="480" y="1517"/>
                      <a:pt x="480" y="1517"/>
                      <a:pt x="480" y="1517"/>
                    </a:cubicBezTo>
                    <a:cubicBezTo>
                      <a:pt x="480" y="1517"/>
                      <a:pt x="480" y="1517"/>
                      <a:pt x="480" y="1517"/>
                    </a:cubicBezTo>
                    <a:cubicBezTo>
                      <a:pt x="481" y="1516"/>
                      <a:pt x="481" y="1516"/>
                      <a:pt x="481" y="1516"/>
                    </a:cubicBezTo>
                    <a:cubicBezTo>
                      <a:pt x="481" y="1516"/>
                      <a:pt x="481" y="1516"/>
                      <a:pt x="481" y="1516"/>
                    </a:cubicBezTo>
                    <a:cubicBezTo>
                      <a:pt x="481" y="1515"/>
                      <a:pt x="481" y="1515"/>
                      <a:pt x="481" y="1515"/>
                    </a:cubicBezTo>
                    <a:cubicBezTo>
                      <a:pt x="481" y="1515"/>
                      <a:pt x="481" y="1515"/>
                      <a:pt x="481" y="1515"/>
                    </a:cubicBezTo>
                    <a:cubicBezTo>
                      <a:pt x="480" y="1514"/>
                      <a:pt x="480" y="1514"/>
                      <a:pt x="480" y="1514"/>
                    </a:cubicBezTo>
                    <a:cubicBezTo>
                      <a:pt x="480" y="1514"/>
                      <a:pt x="480" y="1514"/>
                      <a:pt x="480" y="1514"/>
                    </a:cubicBezTo>
                    <a:cubicBezTo>
                      <a:pt x="480" y="1514"/>
                      <a:pt x="480" y="1514"/>
                      <a:pt x="480" y="1514"/>
                    </a:cubicBezTo>
                    <a:cubicBezTo>
                      <a:pt x="479" y="1514"/>
                      <a:pt x="479" y="1514"/>
                      <a:pt x="479" y="1514"/>
                    </a:cubicBezTo>
                    <a:cubicBezTo>
                      <a:pt x="479" y="1513"/>
                      <a:pt x="479" y="1513"/>
                      <a:pt x="479" y="1513"/>
                    </a:cubicBezTo>
                    <a:cubicBezTo>
                      <a:pt x="479" y="1513"/>
                      <a:pt x="479" y="1513"/>
                      <a:pt x="479" y="1513"/>
                    </a:cubicBezTo>
                    <a:cubicBezTo>
                      <a:pt x="479" y="1513"/>
                      <a:pt x="479" y="1513"/>
                      <a:pt x="479" y="1513"/>
                    </a:cubicBezTo>
                    <a:cubicBezTo>
                      <a:pt x="478" y="1512"/>
                      <a:pt x="478" y="1512"/>
                      <a:pt x="478" y="1512"/>
                    </a:cubicBezTo>
                    <a:cubicBezTo>
                      <a:pt x="478" y="1512"/>
                      <a:pt x="478" y="1512"/>
                      <a:pt x="478" y="1512"/>
                    </a:cubicBezTo>
                    <a:cubicBezTo>
                      <a:pt x="478" y="1512"/>
                      <a:pt x="478" y="1512"/>
                      <a:pt x="478" y="1512"/>
                    </a:cubicBezTo>
                    <a:cubicBezTo>
                      <a:pt x="478" y="1511"/>
                      <a:pt x="478" y="1511"/>
                      <a:pt x="478" y="1511"/>
                    </a:cubicBezTo>
                    <a:cubicBezTo>
                      <a:pt x="478" y="1511"/>
                      <a:pt x="478" y="1511"/>
                      <a:pt x="478" y="1511"/>
                    </a:cubicBezTo>
                    <a:cubicBezTo>
                      <a:pt x="478" y="1511"/>
                      <a:pt x="478" y="1511"/>
                      <a:pt x="478" y="1511"/>
                    </a:cubicBezTo>
                    <a:cubicBezTo>
                      <a:pt x="479" y="1510"/>
                      <a:pt x="479" y="1510"/>
                      <a:pt x="479" y="1510"/>
                    </a:cubicBezTo>
                    <a:cubicBezTo>
                      <a:pt x="479" y="1510"/>
                      <a:pt x="479" y="1510"/>
                      <a:pt x="479" y="1510"/>
                    </a:cubicBezTo>
                    <a:cubicBezTo>
                      <a:pt x="480" y="1511"/>
                      <a:pt x="480" y="1511"/>
                      <a:pt x="480" y="1511"/>
                    </a:cubicBezTo>
                    <a:cubicBezTo>
                      <a:pt x="480" y="1511"/>
                      <a:pt x="480" y="1511"/>
                      <a:pt x="480" y="1511"/>
                    </a:cubicBezTo>
                    <a:cubicBezTo>
                      <a:pt x="481" y="1511"/>
                      <a:pt x="481" y="1511"/>
                      <a:pt x="481" y="1511"/>
                    </a:cubicBezTo>
                    <a:cubicBezTo>
                      <a:pt x="481" y="1511"/>
                      <a:pt x="481" y="1511"/>
                      <a:pt x="481" y="1511"/>
                    </a:cubicBezTo>
                    <a:cubicBezTo>
                      <a:pt x="481" y="1510"/>
                      <a:pt x="481" y="1510"/>
                      <a:pt x="481" y="1510"/>
                    </a:cubicBezTo>
                    <a:cubicBezTo>
                      <a:pt x="481" y="1510"/>
                      <a:pt x="481" y="1510"/>
                      <a:pt x="481" y="1510"/>
                    </a:cubicBezTo>
                    <a:cubicBezTo>
                      <a:pt x="482" y="1509"/>
                      <a:pt x="482" y="1509"/>
                      <a:pt x="482" y="1509"/>
                    </a:cubicBezTo>
                    <a:cubicBezTo>
                      <a:pt x="482" y="1509"/>
                      <a:pt x="482" y="1509"/>
                      <a:pt x="482" y="1509"/>
                    </a:cubicBezTo>
                    <a:cubicBezTo>
                      <a:pt x="482" y="1509"/>
                      <a:pt x="482" y="1509"/>
                      <a:pt x="482" y="1509"/>
                    </a:cubicBezTo>
                    <a:cubicBezTo>
                      <a:pt x="480" y="1506"/>
                      <a:pt x="476" y="1503"/>
                      <a:pt x="471" y="1503"/>
                    </a:cubicBezTo>
                    <a:close/>
                    <a:moveTo>
                      <a:pt x="471" y="788"/>
                    </a:moveTo>
                    <a:cubicBezTo>
                      <a:pt x="463" y="788"/>
                      <a:pt x="456" y="794"/>
                      <a:pt x="456" y="802"/>
                    </a:cubicBezTo>
                    <a:cubicBezTo>
                      <a:pt x="456" y="810"/>
                      <a:pt x="463" y="816"/>
                      <a:pt x="471" y="816"/>
                    </a:cubicBezTo>
                    <a:cubicBezTo>
                      <a:pt x="479" y="816"/>
                      <a:pt x="485" y="810"/>
                      <a:pt x="485" y="802"/>
                    </a:cubicBezTo>
                    <a:cubicBezTo>
                      <a:pt x="485" y="794"/>
                      <a:pt x="479" y="788"/>
                      <a:pt x="471" y="788"/>
                    </a:cubicBezTo>
                    <a:close/>
                    <a:moveTo>
                      <a:pt x="471" y="901"/>
                    </a:moveTo>
                    <a:cubicBezTo>
                      <a:pt x="463" y="901"/>
                      <a:pt x="456" y="907"/>
                      <a:pt x="456" y="915"/>
                    </a:cubicBezTo>
                    <a:cubicBezTo>
                      <a:pt x="456" y="923"/>
                      <a:pt x="463" y="929"/>
                      <a:pt x="471" y="929"/>
                    </a:cubicBezTo>
                    <a:cubicBezTo>
                      <a:pt x="479" y="929"/>
                      <a:pt x="485" y="923"/>
                      <a:pt x="485" y="915"/>
                    </a:cubicBezTo>
                    <a:cubicBezTo>
                      <a:pt x="485" y="907"/>
                      <a:pt x="479" y="901"/>
                      <a:pt x="471" y="901"/>
                    </a:cubicBezTo>
                    <a:close/>
                    <a:moveTo>
                      <a:pt x="471" y="863"/>
                    </a:moveTo>
                    <a:cubicBezTo>
                      <a:pt x="463" y="863"/>
                      <a:pt x="456" y="870"/>
                      <a:pt x="456" y="877"/>
                    </a:cubicBezTo>
                    <a:cubicBezTo>
                      <a:pt x="456" y="885"/>
                      <a:pt x="463" y="892"/>
                      <a:pt x="471" y="892"/>
                    </a:cubicBezTo>
                    <a:cubicBezTo>
                      <a:pt x="479" y="892"/>
                      <a:pt x="485" y="885"/>
                      <a:pt x="485" y="877"/>
                    </a:cubicBezTo>
                    <a:cubicBezTo>
                      <a:pt x="485" y="870"/>
                      <a:pt x="479" y="863"/>
                      <a:pt x="471" y="863"/>
                    </a:cubicBezTo>
                    <a:close/>
                    <a:moveTo>
                      <a:pt x="471" y="938"/>
                    </a:moveTo>
                    <a:cubicBezTo>
                      <a:pt x="463" y="938"/>
                      <a:pt x="456" y="945"/>
                      <a:pt x="456" y="953"/>
                    </a:cubicBezTo>
                    <a:cubicBezTo>
                      <a:pt x="456" y="961"/>
                      <a:pt x="463" y="967"/>
                      <a:pt x="471" y="967"/>
                    </a:cubicBezTo>
                    <a:cubicBezTo>
                      <a:pt x="479" y="967"/>
                      <a:pt x="485" y="961"/>
                      <a:pt x="485" y="953"/>
                    </a:cubicBezTo>
                    <a:cubicBezTo>
                      <a:pt x="485" y="945"/>
                      <a:pt x="479" y="938"/>
                      <a:pt x="471" y="938"/>
                    </a:cubicBezTo>
                    <a:close/>
                    <a:moveTo>
                      <a:pt x="471" y="825"/>
                    </a:moveTo>
                    <a:cubicBezTo>
                      <a:pt x="463" y="825"/>
                      <a:pt x="456" y="832"/>
                      <a:pt x="456" y="840"/>
                    </a:cubicBezTo>
                    <a:cubicBezTo>
                      <a:pt x="456" y="848"/>
                      <a:pt x="463" y="854"/>
                      <a:pt x="471" y="854"/>
                    </a:cubicBezTo>
                    <a:cubicBezTo>
                      <a:pt x="479" y="854"/>
                      <a:pt x="485" y="848"/>
                      <a:pt x="485" y="840"/>
                    </a:cubicBezTo>
                    <a:cubicBezTo>
                      <a:pt x="485" y="832"/>
                      <a:pt x="479" y="825"/>
                      <a:pt x="471" y="825"/>
                    </a:cubicBezTo>
                    <a:close/>
                    <a:moveTo>
                      <a:pt x="471" y="1014"/>
                    </a:moveTo>
                    <a:cubicBezTo>
                      <a:pt x="463" y="1014"/>
                      <a:pt x="456" y="1020"/>
                      <a:pt x="456" y="1028"/>
                    </a:cubicBezTo>
                    <a:cubicBezTo>
                      <a:pt x="456" y="1036"/>
                      <a:pt x="463" y="1042"/>
                      <a:pt x="471" y="1042"/>
                    </a:cubicBezTo>
                    <a:cubicBezTo>
                      <a:pt x="479" y="1042"/>
                      <a:pt x="485" y="1036"/>
                      <a:pt x="485" y="1028"/>
                    </a:cubicBezTo>
                    <a:cubicBezTo>
                      <a:pt x="485" y="1020"/>
                      <a:pt x="479" y="1014"/>
                      <a:pt x="471" y="1014"/>
                    </a:cubicBezTo>
                    <a:close/>
                    <a:moveTo>
                      <a:pt x="483" y="1210"/>
                    </a:moveTo>
                    <a:cubicBezTo>
                      <a:pt x="482" y="1210"/>
                      <a:pt x="482" y="1210"/>
                      <a:pt x="482" y="1210"/>
                    </a:cubicBezTo>
                    <a:cubicBezTo>
                      <a:pt x="481" y="1210"/>
                      <a:pt x="481" y="1210"/>
                      <a:pt x="481" y="1210"/>
                    </a:cubicBezTo>
                    <a:cubicBezTo>
                      <a:pt x="481" y="1210"/>
                      <a:pt x="481" y="1210"/>
                      <a:pt x="481" y="1210"/>
                    </a:cubicBezTo>
                    <a:cubicBezTo>
                      <a:pt x="481" y="1210"/>
                      <a:pt x="481" y="1210"/>
                      <a:pt x="481" y="1210"/>
                    </a:cubicBezTo>
                    <a:cubicBezTo>
                      <a:pt x="480" y="1210"/>
                      <a:pt x="480" y="1210"/>
                      <a:pt x="480" y="1210"/>
                    </a:cubicBezTo>
                    <a:cubicBezTo>
                      <a:pt x="480" y="1209"/>
                      <a:pt x="480" y="1209"/>
                      <a:pt x="480" y="1209"/>
                    </a:cubicBezTo>
                    <a:cubicBezTo>
                      <a:pt x="480" y="1209"/>
                      <a:pt x="480" y="1209"/>
                      <a:pt x="480" y="1209"/>
                    </a:cubicBezTo>
                    <a:cubicBezTo>
                      <a:pt x="481" y="1209"/>
                      <a:pt x="481" y="1209"/>
                      <a:pt x="481" y="1209"/>
                    </a:cubicBezTo>
                    <a:cubicBezTo>
                      <a:pt x="482" y="1208"/>
                      <a:pt x="482" y="1208"/>
                      <a:pt x="482" y="1208"/>
                    </a:cubicBezTo>
                    <a:cubicBezTo>
                      <a:pt x="482" y="1208"/>
                      <a:pt x="482" y="1208"/>
                      <a:pt x="482" y="1208"/>
                    </a:cubicBezTo>
                    <a:cubicBezTo>
                      <a:pt x="482" y="1208"/>
                      <a:pt x="482" y="1208"/>
                      <a:pt x="482" y="1208"/>
                    </a:cubicBezTo>
                    <a:cubicBezTo>
                      <a:pt x="482" y="1208"/>
                      <a:pt x="482" y="1208"/>
                      <a:pt x="482" y="1208"/>
                    </a:cubicBezTo>
                    <a:cubicBezTo>
                      <a:pt x="482" y="1208"/>
                      <a:pt x="482" y="1208"/>
                      <a:pt x="482" y="1208"/>
                    </a:cubicBezTo>
                    <a:cubicBezTo>
                      <a:pt x="482" y="1208"/>
                      <a:pt x="482" y="1208"/>
                      <a:pt x="482" y="1208"/>
                    </a:cubicBezTo>
                    <a:cubicBezTo>
                      <a:pt x="482" y="1207"/>
                      <a:pt x="481" y="1207"/>
                      <a:pt x="481" y="1207"/>
                    </a:cubicBezTo>
                    <a:cubicBezTo>
                      <a:pt x="481" y="1206"/>
                      <a:pt x="481" y="1206"/>
                      <a:pt x="481" y="1206"/>
                    </a:cubicBezTo>
                    <a:cubicBezTo>
                      <a:pt x="480" y="1206"/>
                      <a:pt x="480" y="1206"/>
                      <a:pt x="480" y="1206"/>
                    </a:cubicBezTo>
                    <a:cubicBezTo>
                      <a:pt x="479" y="1206"/>
                      <a:pt x="479" y="1206"/>
                      <a:pt x="479" y="1206"/>
                    </a:cubicBezTo>
                    <a:cubicBezTo>
                      <a:pt x="479" y="1206"/>
                      <a:pt x="479" y="1206"/>
                      <a:pt x="479" y="1206"/>
                    </a:cubicBezTo>
                    <a:cubicBezTo>
                      <a:pt x="479" y="1206"/>
                      <a:pt x="479" y="1206"/>
                      <a:pt x="479" y="1206"/>
                    </a:cubicBezTo>
                    <a:cubicBezTo>
                      <a:pt x="479" y="1206"/>
                      <a:pt x="479" y="1206"/>
                      <a:pt x="479" y="1206"/>
                    </a:cubicBezTo>
                    <a:cubicBezTo>
                      <a:pt x="478" y="1205"/>
                      <a:pt x="478" y="1205"/>
                      <a:pt x="478" y="1205"/>
                    </a:cubicBezTo>
                    <a:cubicBezTo>
                      <a:pt x="478" y="1206"/>
                      <a:pt x="478" y="1206"/>
                      <a:pt x="478" y="1206"/>
                    </a:cubicBezTo>
                    <a:cubicBezTo>
                      <a:pt x="477" y="1206"/>
                      <a:pt x="477" y="1206"/>
                      <a:pt x="477" y="1206"/>
                    </a:cubicBezTo>
                    <a:cubicBezTo>
                      <a:pt x="477" y="1205"/>
                      <a:pt x="477" y="1205"/>
                      <a:pt x="477" y="1205"/>
                    </a:cubicBezTo>
                    <a:cubicBezTo>
                      <a:pt x="476" y="1205"/>
                      <a:pt x="476" y="1205"/>
                      <a:pt x="476" y="1205"/>
                    </a:cubicBezTo>
                    <a:cubicBezTo>
                      <a:pt x="476" y="1205"/>
                      <a:pt x="476" y="1205"/>
                      <a:pt x="476" y="1205"/>
                    </a:cubicBezTo>
                    <a:cubicBezTo>
                      <a:pt x="475" y="1205"/>
                      <a:pt x="475" y="1205"/>
                      <a:pt x="475" y="1205"/>
                    </a:cubicBezTo>
                    <a:cubicBezTo>
                      <a:pt x="475" y="1205"/>
                      <a:pt x="475" y="1205"/>
                      <a:pt x="475" y="1205"/>
                    </a:cubicBezTo>
                    <a:cubicBezTo>
                      <a:pt x="475" y="1204"/>
                      <a:pt x="475" y="1204"/>
                      <a:pt x="475" y="1204"/>
                    </a:cubicBezTo>
                    <a:cubicBezTo>
                      <a:pt x="475" y="1203"/>
                      <a:pt x="475" y="1203"/>
                      <a:pt x="475" y="1203"/>
                    </a:cubicBezTo>
                    <a:cubicBezTo>
                      <a:pt x="475" y="1203"/>
                      <a:pt x="475" y="1203"/>
                      <a:pt x="475" y="1203"/>
                    </a:cubicBezTo>
                    <a:cubicBezTo>
                      <a:pt x="473" y="1202"/>
                      <a:pt x="472" y="1202"/>
                      <a:pt x="471" y="1202"/>
                    </a:cubicBezTo>
                    <a:cubicBezTo>
                      <a:pt x="463" y="1202"/>
                      <a:pt x="456" y="1208"/>
                      <a:pt x="456" y="1216"/>
                    </a:cubicBezTo>
                    <a:cubicBezTo>
                      <a:pt x="456" y="1224"/>
                      <a:pt x="463" y="1230"/>
                      <a:pt x="471" y="1230"/>
                    </a:cubicBezTo>
                    <a:cubicBezTo>
                      <a:pt x="479" y="1230"/>
                      <a:pt x="485" y="1224"/>
                      <a:pt x="485" y="1216"/>
                    </a:cubicBezTo>
                    <a:cubicBezTo>
                      <a:pt x="485" y="1214"/>
                      <a:pt x="484" y="1212"/>
                      <a:pt x="483" y="1210"/>
                    </a:cubicBezTo>
                    <a:close/>
                    <a:moveTo>
                      <a:pt x="471" y="976"/>
                    </a:moveTo>
                    <a:cubicBezTo>
                      <a:pt x="463" y="976"/>
                      <a:pt x="456" y="982"/>
                      <a:pt x="456" y="990"/>
                    </a:cubicBezTo>
                    <a:cubicBezTo>
                      <a:pt x="456" y="998"/>
                      <a:pt x="463" y="1005"/>
                      <a:pt x="471" y="1005"/>
                    </a:cubicBezTo>
                    <a:cubicBezTo>
                      <a:pt x="479" y="1005"/>
                      <a:pt x="485" y="998"/>
                      <a:pt x="485" y="990"/>
                    </a:cubicBezTo>
                    <a:cubicBezTo>
                      <a:pt x="485" y="982"/>
                      <a:pt x="479" y="976"/>
                      <a:pt x="471" y="976"/>
                    </a:cubicBezTo>
                    <a:close/>
                    <a:moveTo>
                      <a:pt x="471" y="1051"/>
                    </a:moveTo>
                    <a:cubicBezTo>
                      <a:pt x="463" y="1051"/>
                      <a:pt x="456" y="1058"/>
                      <a:pt x="456" y="1066"/>
                    </a:cubicBezTo>
                    <a:cubicBezTo>
                      <a:pt x="456" y="1071"/>
                      <a:pt x="459" y="1075"/>
                      <a:pt x="463" y="1077"/>
                    </a:cubicBezTo>
                    <a:cubicBezTo>
                      <a:pt x="467" y="1078"/>
                      <a:pt x="471" y="1079"/>
                      <a:pt x="475" y="1079"/>
                    </a:cubicBezTo>
                    <a:cubicBezTo>
                      <a:pt x="481" y="1077"/>
                      <a:pt x="485" y="1072"/>
                      <a:pt x="485" y="1066"/>
                    </a:cubicBezTo>
                    <a:cubicBezTo>
                      <a:pt x="485" y="1058"/>
                      <a:pt x="479" y="1051"/>
                      <a:pt x="471" y="1051"/>
                    </a:cubicBezTo>
                    <a:close/>
                    <a:moveTo>
                      <a:pt x="532" y="1514"/>
                    </a:moveTo>
                    <a:cubicBezTo>
                      <a:pt x="530" y="1508"/>
                      <a:pt x="525" y="1503"/>
                      <a:pt x="518" y="1503"/>
                    </a:cubicBezTo>
                    <a:cubicBezTo>
                      <a:pt x="511" y="1503"/>
                      <a:pt x="504" y="1510"/>
                      <a:pt x="504" y="1517"/>
                    </a:cubicBezTo>
                    <a:cubicBezTo>
                      <a:pt x="504" y="1522"/>
                      <a:pt x="507" y="1527"/>
                      <a:pt x="511" y="1529"/>
                    </a:cubicBezTo>
                    <a:cubicBezTo>
                      <a:pt x="511" y="1529"/>
                      <a:pt x="511" y="1529"/>
                      <a:pt x="511" y="1529"/>
                    </a:cubicBezTo>
                    <a:cubicBezTo>
                      <a:pt x="511" y="1529"/>
                      <a:pt x="511" y="1529"/>
                      <a:pt x="511" y="1529"/>
                    </a:cubicBezTo>
                    <a:cubicBezTo>
                      <a:pt x="511" y="1528"/>
                      <a:pt x="511" y="1528"/>
                      <a:pt x="511" y="1528"/>
                    </a:cubicBezTo>
                    <a:cubicBezTo>
                      <a:pt x="512" y="1528"/>
                      <a:pt x="512" y="1528"/>
                      <a:pt x="512" y="1528"/>
                    </a:cubicBezTo>
                    <a:cubicBezTo>
                      <a:pt x="512" y="1529"/>
                      <a:pt x="512" y="1529"/>
                      <a:pt x="512" y="1529"/>
                    </a:cubicBezTo>
                    <a:cubicBezTo>
                      <a:pt x="512" y="1529"/>
                      <a:pt x="512" y="1529"/>
                      <a:pt x="512" y="1529"/>
                    </a:cubicBezTo>
                    <a:cubicBezTo>
                      <a:pt x="512" y="1530"/>
                      <a:pt x="512" y="1530"/>
                      <a:pt x="512" y="1530"/>
                    </a:cubicBezTo>
                    <a:cubicBezTo>
                      <a:pt x="512" y="1530"/>
                      <a:pt x="513" y="1530"/>
                      <a:pt x="513" y="1531"/>
                    </a:cubicBezTo>
                    <a:cubicBezTo>
                      <a:pt x="513" y="1529"/>
                      <a:pt x="513" y="1529"/>
                      <a:pt x="513" y="1529"/>
                    </a:cubicBezTo>
                    <a:cubicBezTo>
                      <a:pt x="514" y="1528"/>
                      <a:pt x="514" y="1528"/>
                      <a:pt x="514" y="1528"/>
                    </a:cubicBezTo>
                    <a:cubicBezTo>
                      <a:pt x="514" y="1528"/>
                      <a:pt x="514" y="1528"/>
                      <a:pt x="514" y="1528"/>
                    </a:cubicBezTo>
                    <a:cubicBezTo>
                      <a:pt x="515" y="1528"/>
                      <a:pt x="515" y="1528"/>
                      <a:pt x="515" y="1528"/>
                    </a:cubicBezTo>
                    <a:cubicBezTo>
                      <a:pt x="515" y="1529"/>
                      <a:pt x="515" y="1529"/>
                      <a:pt x="515" y="1529"/>
                    </a:cubicBezTo>
                    <a:cubicBezTo>
                      <a:pt x="515" y="1530"/>
                      <a:pt x="515" y="1530"/>
                      <a:pt x="515" y="1530"/>
                    </a:cubicBezTo>
                    <a:cubicBezTo>
                      <a:pt x="514" y="1531"/>
                      <a:pt x="514" y="1531"/>
                      <a:pt x="514" y="1531"/>
                    </a:cubicBezTo>
                    <a:cubicBezTo>
                      <a:pt x="515" y="1531"/>
                      <a:pt x="515" y="1531"/>
                      <a:pt x="515" y="1531"/>
                    </a:cubicBezTo>
                    <a:cubicBezTo>
                      <a:pt x="516" y="1530"/>
                      <a:pt x="516" y="1530"/>
                      <a:pt x="516" y="1530"/>
                    </a:cubicBezTo>
                    <a:cubicBezTo>
                      <a:pt x="516" y="1530"/>
                      <a:pt x="516" y="1530"/>
                      <a:pt x="516" y="1530"/>
                    </a:cubicBezTo>
                    <a:cubicBezTo>
                      <a:pt x="517" y="1529"/>
                      <a:pt x="517" y="1529"/>
                      <a:pt x="517" y="1529"/>
                    </a:cubicBezTo>
                    <a:cubicBezTo>
                      <a:pt x="518" y="1528"/>
                      <a:pt x="518" y="1528"/>
                      <a:pt x="518" y="1528"/>
                    </a:cubicBezTo>
                    <a:cubicBezTo>
                      <a:pt x="518" y="1526"/>
                      <a:pt x="518" y="1526"/>
                      <a:pt x="518" y="1526"/>
                    </a:cubicBezTo>
                    <a:cubicBezTo>
                      <a:pt x="519" y="1527"/>
                      <a:pt x="519" y="1527"/>
                      <a:pt x="519" y="1527"/>
                    </a:cubicBezTo>
                    <a:cubicBezTo>
                      <a:pt x="519" y="1527"/>
                      <a:pt x="519" y="1527"/>
                      <a:pt x="519" y="1527"/>
                    </a:cubicBezTo>
                    <a:cubicBezTo>
                      <a:pt x="519" y="1526"/>
                      <a:pt x="519" y="1526"/>
                      <a:pt x="519" y="1526"/>
                    </a:cubicBezTo>
                    <a:cubicBezTo>
                      <a:pt x="519" y="1525"/>
                      <a:pt x="519" y="1525"/>
                      <a:pt x="519" y="1525"/>
                    </a:cubicBezTo>
                    <a:cubicBezTo>
                      <a:pt x="520" y="1525"/>
                      <a:pt x="520" y="1525"/>
                      <a:pt x="520" y="1525"/>
                    </a:cubicBezTo>
                    <a:cubicBezTo>
                      <a:pt x="520" y="1524"/>
                      <a:pt x="520" y="1524"/>
                      <a:pt x="520" y="1524"/>
                    </a:cubicBezTo>
                    <a:cubicBezTo>
                      <a:pt x="519" y="1523"/>
                      <a:pt x="519" y="1523"/>
                      <a:pt x="519" y="1523"/>
                    </a:cubicBezTo>
                    <a:cubicBezTo>
                      <a:pt x="519" y="1523"/>
                      <a:pt x="519" y="1523"/>
                      <a:pt x="519" y="1523"/>
                    </a:cubicBezTo>
                    <a:cubicBezTo>
                      <a:pt x="519" y="1523"/>
                      <a:pt x="519" y="1523"/>
                      <a:pt x="519" y="1523"/>
                    </a:cubicBezTo>
                    <a:cubicBezTo>
                      <a:pt x="519" y="1522"/>
                      <a:pt x="519" y="1522"/>
                      <a:pt x="519" y="1522"/>
                    </a:cubicBezTo>
                    <a:cubicBezTo>
                      <a:pt x="519" y="1522"/>
                      <a:pt x="519" y="1522"/>
                      <a:pt x="519" y="1522"/>
                    </a:cubicBezTo>
                    <a:cubicBezTo>
                      <a:pt x="519" y="1522"/>
                      <a:pt x="519" y="1522"/>
                      <a:pt x="519" y="1522"/>
                    </a:cubicBezTo>
                    <a:cubicBezTo>
                      <a:pt x="521" y="1522"/>
                      <a:pt x="521" y="1522"/>
                      <a:pt x="521" y="1522"/>
                    </a:cubicBezTo>
                    <a:cubicBezTo>
                      <a:pt x="522" y="1523"/>
                      <a:pt x="522" y="1523"/>
                      <a:pt x="522" y="1523"/>
                    </a:cubicBezTo>
                    <a:cubicBezTo>
                      <a:pt x="522" y="1525"/>
                      <a:pt x="522" y="1525"/>
                      <a:pt x="522" y="1525"/>
                    </a:cubicBezTo>
                    <a:cubicBezTo>
                      <a:pt x="522" y="1525"/>
                      <a:pt x="522" y="1525"/>
                      <a:pt x="522" y="1525"/>
                    </a:cubicBezTo>
                    <a:cubicBezTo>
                      <a:pt x="523" y="1525"/>
                      <a:pt x="523" y="1525"/>
                      <a:pt x="523" y="1525"/>
                    </a:cubicBezTo>
                    <a:cubicBezTo>
                      <a:pt x="523" y="1525"/>
                      <a:pt x="523" y="1525"/>
                      <a:pt x="523" y="1525"/>
                    </a:cubicBezTo>
                    <a:cubicBezTo>
                      <a:pt x="523" y="1524"/>
                      <a:pt x="523" y="1524"/>
                      <a:pt x="523" y="1524"/>
                    </a:cubicBezTo>
                    <a:cubicBezTo>
                      <a:pt x="523" y="1523"/>
                      <a:pt x="523" y="1523"/>
                      <a:pt x="523" y="1523"/>
                    </a:cubicBezTo>
                    <a:cubicBezTo>
                      <a:pt x="523" y="1520"/>
                      <a:pt x="523" y="1520"/>
                      <a:pt x="523" y="1520"/>
                    </a:cubicBezTo>
                    <a:cubicBezTo>
                      <a:pt x="523" y="1518"/>
                      <a:pt x="523" y="1518"/>
                      <a:pt x="523" y="1518"/>
                    </a:cubicBezTo>
                    <a:cubicBezTo>
                      <a:pt x="524" y="1520"/>
                      <a:pt x="524" y="1520"/>
                      <a:pt x="524" y="1520"/>
                    </a:cubicBezTo>
                    <a:cubicBezTo>
                      <a:pt x="525" y="1521"/>
                      <a:pt x="525" y="1521"/>
                      <a:pt x="525" y="1521"/>
                    </a:cubicBezTo>
                    <a:cubicBezTo>
                      <a:pt x="525" y="1523"/>
                      <a:pt x="525" y="1523"/>
                      <a:pt x="525" y="1523"/>
                    </a:cubicBezTo>
                    <a:cubicBezTo>
                      <a:pt x="526" y="1523"/>
                      <a:pt x="526" y="1523"/>
                      <a:pt x="526" y="1523"/>
                    </a:cubicBezTo>
                    <a:cubicBezTo>
                      <a:pt x="526" y="1522"/>
                      <a:pt x="526" y="1522"/>
                      <a:pt x="526" y="1522"/>
                    </a:cubicBezTo>
                    <a:cubicBezTo>
                      <a:pt x="526" y="1521"/>
                      <a:pt x="526" y="1521"/>
                      <a:pt x="526" y="1521"/>
                    </a:cubicBezTo>
                    <a:cubicBezTo>
                      <a:pt x="526" y="1521"/>
                      <a:pt x="526" y="1521"/>
                      <a:pt x="526" y="1521"/>
                    </a:cubicBezTo>
                    <a:cubicBezTo>
                      <a:pt x="525" y="1520"/>
                      <a:pt x="525" y="1520"/>
                      <a:pt x="525" y="1520"/>
                    </a:cubicBezTo>
                    <a:cubicBezTo>
                      <a:pt x="526" y="1518"/>
                      <a:pt x="526" y="1518"/>
                      <a:pt x="526" y="1518"/>
                    </a:cubicBezTo>
                    <a:cubicBezTo>
                      <a:pt x="526" y="1516"/>
                      <a:pt x="526" y="1516"/>
                      <a:pt x="526" y="1516"/>
                    </a:cubicBezTo>
                    <a:cubicBezTo>
                      <a:pt x="526" y="1517"/>
                      <a:pt x="526" y="1517"/>
                      <a:pt x="526" y="1517"/>
                    </a:cubicBezTo>
                    <a:cubicBezTo>
                      <a:pt x="527" y="1517"/>
                      <a:pt x="527" y="1517"/>
                      <a:pt x="527" y="1517"/>
                    </a:cubicBezTo>
                    <a:cubicBezTo>
                      <a:pt x="527" y="1516"/>
                      <a:pt x="527" y="1516"/>
                      <a:pt x="527" y="1516"/>
                    </a:cubicBezTo>
                    <a:cubicBezTo>
                      <a:pt x="527" y="1515"/>
                      <a:pt x="527" y="1515"/>
                      <a:pt x="527" y="1515"/>
                    </a:cubicBezTo>
                    <a:cubicBezTo>
                      <a:pt x="527" y="1515"/>
                      <a:pt x="527" y="1515"/>
                      <a:pt x="527" y="1515"/>
                    </a:cubicBezTo>
                    <a:cubicBezTo>
                      <a:pt x="527" y="1513"/>
                      <a:pt x="527" y="1513"/>
                      <a:pt x="527" y="1513"/>
                    </a:cubicBezTo>
                    <a:cubicBezTo>
                      <a:pt x="527" y="1512"/>
                      <a:pt x="527" y="1512"/>
                      <a:pt x="527" y="1512"/>
                    </a:cubicBezTo>
                    <a:cubicBezTo>
                      <a:pt x="528" y="1512"/>
                      <a:pt x="528" y="1512"/>
                      <a:pt x="528" y="1512"/>
                    </a:cubicBezTo>
                    <a:cubicBezTo>
                      <a:pt x="528" y="1513"/>
                      <a:pt x="528" y="1513"/>
                      <a:pt x="528" y="1513"/>
                    </a:cubicBezTo>
                    <a:cubicBezTo>
                      <a:pt x="528" y="1513"/>
                      <a:pt x="528" y="1513"/>
                      <a:pt x="528" y="1513"/>
                    </a:cubicBezTo>
                    <a:cubicBezTo>
                      <a:pt x="529" y="1515"/>
                      <a:pt x="529" y="1515"/>
                      <a:pt x="529" y="1515"/>
                    </a:cubicBezTo>
                    <a:cubicBezTo>
                      <a:pt x="529" y="1516"/>
                      <a:pt x="529" y="1516"/>
                      <a:pt x="529" y="1516"/>
                    </a:cubicBezTo>
                    <a:cubicBezTo>
                      <a:pt x="529" y="1518"/>
                      <a:pt x="529" y="1518"/>
                      <a:pt x="529" y="1518"/>
                    </a:cubicBezTo>
                    <a:cubicBezTo>
                      <a:pt x="530" y="1518"/>
                      <a:pt x="530" y="1518"/>
                      <a:pt x="530" y="1518"/>
                    </a:cubicBezTo>
                    <a:cubicBezTo>
                      <a:pt x="530" y="1517"/>
                      <a:pt x="530" y="1517"/>
                      <a:pt x="530" y="1517"/>
                    </a:cubicBezTo>
                    <a:cubicBezTo>
                      <a:pt x="530" y="1517"/>
                      <a:pt x="530" y="1517"/>
                      <a:pt x="530" y="1517"/>
                    </a:cubicBezTo>
                    <a:cubicBezTo>
                      <a:pt x="530" y="1517"/>
                      <a:pt x="530" y="1517"/>
                      <a:pt x="530" y="1517"/>
                    </a:cubicBezTo>
                    <a:cubicBezTo>
                      <a:pt x="530" y="1516"/>
                      <a:pt x="530" y="1516"/>
                      <a:pt x="530" y="1516"/>
                    </a:cubicBezTo>
                    <a:cubicBezTo>
                      <a:pt x="531" y="1515"/>
                      <a:pt x="531" y="1515"/>
                      <a:pt x="531" y="1515"/>
                    </a:cubicBezTo>
                    <a:cubicBezTo>
                      <a:pt x="532" y="1514"/>
                      <a:pt x="532" y="1514"/>
                      <a:pt x="532" y="1514"/>
                    </a:cubicBezTo>
                    <a:cubicBezTo>
                      <a:pt x="532" y="1514"/>
                      <a:pt x="532" y="1514"/>
                      <a:pt x="532" y="1514"/>
                    </a:cubicBezTo>
                    <a:close/>
                    <a:moveTo>
                      <a:pt x="518" y="901"/>
                    </a:moveTo>
                    <a:cubicBezTo>
                      <a:pt x="511" y="901"/>
                      <a:pt x="504" y="907"/>
                      <a:pt x="504" y="915"/>
                    </a:cubicBezTo>
                    <a:cubicBezTo>
                      <a:pt x="504" y="923"/>
                      <a:pt x="511" y="929"/>
                      <a:pt x="518" y="929"/>
                    </a:cubicBezTo>
                    <a:cubicBezTo>
                      <a:pt x="526" y="929"/>
                      <a:pt x="533" y="923"/>
                      <a:pt x="533" y="915"/>
                    </a:cubicBezTo>
                    <a:cubicBezTo>
                      <a:pt x="533" y="907"/>
                      <a:pt x="526" y="901"/>
                      <a:pt x="518" y="901"/>
                    </a:cubicBezTo>
                    <a:close/>
                    <a:moveTo>
                      <a:pt x="518" y="449"/>
                    </a:moveTo>
                    <a:cubicBezTo>
                      <a:pt x="511" y="449"/>
                      <a:pt x="504" y="455"/>
                      <a:pt x="504" y="463"/>
                    </a:cubicBezTo>
                    <a:cubicBezTo>
                      <a:pt x="504" y="471"/>
                      <a:pt x="511" y="477"/>
                      <a:pt x="518" y="477"/>
                    </a:cubicBezTo>
                    <a:cubicBezTo>
                      <a:pt x="526" y="477"/>
                      <a:pt x="533" y="471"/>
                      <a:pt x="533" y="463"/>
                    </a:cubicBezTo>
                    <a:cubicBezTo>
                      <a:pt x="533" y="455"/>
                      <a:pt x="526" y="449"/>
                      <a:pt x="518" y="449"/>
                    </a:cubicBezTo>
                    <a:close/>
                    <a:moveTo>
                      <a:pt x="518" y="411"/>
                    </a:moveTo>
                    <a:cubicBezTo>
                      <a:pt x="511" y="411"/>
                      <a:pt x="504" y="418"/>
                      <a:pt x="504" y="426"/>
                    </a:cubicBezTo>
                    <a:cubicBezTo>
                      <a:pt x="504" y="433"/>
                      <a:pt x="511" y="440"/>
                      <a:pt x="518" y="440"/>
                    </a:cubicBezTo>
                    <a:cubicBezTo>
                      <a:pt x="526" y="440"/>
                      <a:pt x="533" y="433"/>
                      <a:pt x="533" y="426"/>
                    </a:cubicBezTo>
                    <a:cubicBezTo>
                      <a:pt x="533" y="418"/>
                      <a:pt x="526" y="411"/>
                      <a:pt x="518" y="411"/>
                    </a:cubicBezTo>
                    <a:close/>
                    <a:moveTo>
                      <a:pt x="518" y="487"/>
                    </a:moveTo>
                    <a:cubicBezTo>
                      <a:pt x="511" y="487"/>
                      <a:pt x="504" y="493"/>
                      <a:pt x="504" y="501"/>
                    </a:cubicBezTo>
                    <a:cubicBezTo>
                      <a:pt x="504" y="509"/>
                      <a:pt x="511" y="515"/>
                      <a:pt x="518" y="515"/>
                    </a:cubicBezTo>
                    <a:cubicBezTo>
                      <a:pt x="526" y="515"/>
                      <a:pt x="533" y="509"/>
                      <a:pt x="533" y="501"/>
                    </a:cubicBezTo>
                    <a:cubicBezTo>
                      <a:pt x="533" y="493"/>
                      <a:pt x="526" y="487"/>
                      <a:pt x="518" y="487"/>
                    </a:cubicBezTo>
                    <a:close/>
                    <a:moveTo>
                      <a:pt x="532" y="1515"/>
                    </a:moveTo>
                    <a:cubicBezTo>
                      <a:pt x="532" y="1515"/>
                      <a:pt x="532" y="1515"/>
                      <a:pt x="532" y="1515"/>
                    </a:cubicBezTo>
                    <a:cubicBezTo>
                      <a:pt x="532" y="1515"/>
                      <a:pt x="532" y="1515"/>
                      <a:pt x="532" y="1515"/>
                    </a:cubicBezTo>
                    <a:cubicBezTo>
                      <a:pt x="532" y="1515"/>
                      <a:pt x="532" y="1515"/>
                      <a:pt x="532" y="1515"/>
                    </a:cubicBezTo>
                    <a:cubicBezTo>
                      <a:pt x="532" y="1515"/>
                      <a:pt x="532" y="1515"/>
                      <a:pt x="532" y="1515"/>
                    </a:cubicBezTo>
                    <a:cubicBezTo>
                      <a:pt x="532" y="1515"/>
                      <a:pt x="532" y="1515"/>
                      <a:pt x="532" y="1515"/>
                    </a:cubicBezTo>
                    <a:cubicBezTo>
                      <a:pt x="532" y="1515"/>
                      <a:pt x="532" y="1515"/>
                      <a:pt x="532" y="1515"/>
                    </a:cubicBezTo>
                    <a:close/>
                    <a:moveTo>
                      <a:pt x="518" y="600"/>
                    </a:moveTo>
                    <a:cubicBezTo>
                      <a:pt x="511" y="600"/>
                      <a:pt x="504" y="606"/>
                      <a:pt x="504" y="614"/>
                    </a:cubicBezTo>
                    <a:cubicBezTo>
                      <a:pt x="504" y="622"/>
                      <a:pt x="511" y="628"/>
                      <a:pt x="518" y="628"/>
                    </a:cubicBezTo>
                    <a:cubicBezTo>
                      <a:pt x="526" y="628"/>
                      <a:pt x="533" y="622"/>
                      <a:pt x="533" y="614"/>
                    </a:cubicBezTo>
                    <a:cubicBezTo>
                      <a:pt x="533" y="606"/>
                      <a:pt x="526" y="600"/>
                      <a:pt x="518" y="600"/>
                    </a:cubicBezTo>
                    <a:close/>
                    <a:moveTo>
                      <a:pt x="518" y="524"/>
                    </a:moveTo>
                    <a:cubicBezTo>
                      <a:pt x="511" y="524"/>
                      <a:pt x="504" y="531"/>
                      <a:pt x="504" y="539"/>
                    </a:cubicBezTo>
                    <a:cubicBezTo>
                      <a:pt x="504" y="546"/>
                      <a:pt x="511" y="553"/>
                      <a:pt x="518" y="553"/>
                    </a:cubicBezTo>
                    <a:cubicBezTo>
                      <a:pt x="526" y="553"/>
                      <a:pt x="533" y="546"/>
                      <a:pt x="533" y="539"/>
                    </a:cubicBezTo>
                    <a:cubicBezTo>
                      <a:pt x="533" y="531"/>
                      <a:pt x="526" y="524"/>
                      <a:pt x="518" y="524"/>
                    </a:cubicBezTo>
                    <a:close/>
                    <a:moveTo>
                      <a:pt x="518" y="336"/>
                    </a:moveTo>
                    <a:cubicBezTo>
                      <a:pt x="511" y="336"/>
                      <a:pt x="504" y="342"/>
                      <a:pt x="504" y="350"/>
                    </a:cubicBezTo>
                    <a:cubicBezTo>
                      <a:pt x="504" y="358"/>
                      <a:pt x="511" y="365"/>
                      <a:pt x="518" y="365"/>
                    </a:cubicBezTo>
                    <a:cubicBezTo>
                      <a:pt x="526" y="365"/>
                      <a:pt x="533" y="358"/>
                      <a:pt x="533" y="350"/>
                    </a:cubicBezTo>
                    <a:cubicBezTo>
                      <a:pt x="533" y="342"/>
                      <a:pt x="526" y="336"/>
                      <a:pt x="518" y="336"/>
                    </a:cubicBezTo>
                    <a:close/>
                    <a:moveTo>
                      <a:pt x="518" y="637"/>
                    </a:moveTo>
                    <a:cubicBezTo>
                      <a:pt x="511" y="637"/>
                      <a:pt x="504" y="644"/>
                      <a:pt x="504" y="651"/>
                    </a:cubicBezTo>
                    <a:cubicBezTo>
                      <a:pt x="504" y="659"/>
                      <a:pt x="511" y="666"/>
                      <a:pt x="518" y="666"/>
                    </a:cubicBezTo>
                    <a:cubicBezTo>
                      <a:pt x="526" y="666"/>
                      <a:pt x="533" y="659"/>
                      <a:pt x="533" y="651"/>
                    </a:cubicBezTo>
                    <a:cubicBezTo>
                      <a:pt x="533" y="644"/>
                      <a:pt x="526" y="637"/>
                      <a:pt x="518" y="637"/>
                    </a:cubicBezTo>
                    <a:close/>
                    <a:moveTo>
                      <a:pt x="518" y="562"/>
                    </a:moveTo>
                    <a:cubicBezTo>
                      <a:pt x="511" y="562"/>
                      <a:pt x="504" y="568"/>
                      <a:pt x="504" y="576"/>
                    </a:cubicBezTo>
                    <a:cubicBezTo>
                      <a:pt x="504" y="584"/>
                      <a:pt x="511" y="590"/>
                      <a:pt x="518" y="590"/>
                    </a:cubicBezTo>
                    <a:cubicBezTo>
                      <a:pt x="526" y="590"/>
                      <a:pt x="533" y="584"/>
                      <a:pt x="533" y="576"/>
                    </a:cubicBezTo>
                    <a:cubicBezTo>
                      <a:pt x="533" y="568"/>
                      <a:pt x="526" y="562"/>
                      <a:pt x="518" y="562"/>
                    </a:cubicBezTo>
                    <a:close/>
                    <a:moveTo>
                      <a:pt x="518" y="110"/>
                    </a:moveTo>
                    <a:cubicBezTo>
                      <a:pt x="511" y="110"/>
                      <a:pt x="504" y="117"/>
                      <a:pt x="504" y="124"/>
                    </a:cubicBezTo>
                    <a:cubicBezTo>
                      <a:pt x="504" y="132"/>
                      <a:pt x="511" y="139"/>
                      <a:pt x="518" y="139"/>
                    </a:cubicBezTo>
                    <a:cubicBezTo>
                      <a:pt x="526" y="139"/>
                      <a:pt x="533" y="132"/>
                      <a:pt x="533" y="124"/>
                    </a:cubicBezTo>
                    <a:cubicBezTo>
                      <a:pt x="533" y="117"/>
                      <a:pt x="526" y="110"/>
                      <a:pt x="518" y="110"/>
                    </a:cubicBezTo>
                    <a:close/>
                    <a:moveTo>
                      <a:pt x="518" y="675"/>
                    </a:moveTo>
                    <a:cubicBezTo>
                      <a:pt x="511" y="675"/>
                      <a:pt x="504" y="681"/>
                      <a:pt x="504" y="689"/>
                    </a:cubicBezTo>
                    <a:cubicBezTo>
                      <a:pt x="504" y="697"/>
                      <a:pt x="511" y="703"/>
                      <a:pt x="518" y="703"/>
                    </a:cubicBezTo>
                    <a:cubicBezTo>
                      <a:pt x="526" y="703"/>
                      <a:pt x="533" y="697"/>
                      <a:pt x="533" y="689"/>
                    </a:cubicBezTo>
                    <a:cubicBezTo>
                      <a:pt x="533" y="681"/>
                      <a:pt x="526" y="675"/>
                      <a:pt x="518" y="675"/>
                    </a:cubicBezTo>
                    <a:close/>
                    <a:moveTo>
                      <a:pt x="567" y="1503"/>
                    </a:moveTo>
                    <a:cubicBezTo>
                      <a:pt x="567" y="1504"/>
                      <a:pt x="567" y="1504"/>
                      <a:pt x="567" y="1504"/>
                    </a:cubicBezTo>
                    <a:cubicBezTo>
                      <a:pt x="567" y="1505"/>
                      <a:pt x="567" y="1505"/>
                      <a:pt x="567" y="1505"/>
                    </a:cubicBezTo>
                    <a:cubicBezTo>
                      <a:pt x="568" y="1505"/>
                      <a:pt x="568" y="1505"/>
                      <a:pt x="568" y="1505"/>
                    </a:cubicBezTo>
                    <a:cubicBezTo>
                      <a:pt x="568" y="1505"/>
                      <a:pt x="568" y="1505"/>
                      <a:pt x="568" y="1505"/>
                    </a:cubicBezTo>
                    <a:cubicBezTo>
                      <a:pt x="568" y="1504"/>
                      <a:pt x="568" y="1504"/>
                      <a:pt x="568" y="1504"/>
                    </a:cubicBezTo>
                    <a:cubicBezTo>
                      <a:pt x="568" y="1504"/>
                      <a:pt x="568" y="1504"/>
                      <a:pt x="568" y="1504"/>
                    </a:cubicBezTo>
                    <a:cubicBezTo>
                      <a:pt x="568" y="1504"/>
                      <a:pt x="568" y="1504"/>
                      <a:pt x="568" y="1504"/>
                    </a:cubicBezTo>
                    <a:cubicBezTo>
                      <a:pt x="568" y="1504"/>
                      <a:pt x="568" y="1504"/>
                      <a:pt x="568" y="1504"/>
                    </a:cubicBezTo>
                    <a:cubicBezTo>
                      <a:pt x="569" y="1504"/>
                      <a:pt x="569" y="1504"/>
                      <a:pt x="569" y="1504"/>
                    </a:cubicBezTo>
                    <a:cubicBezTo>
                      <a:pt x="569" y="1503"/>
                      <a:pt x="569" y="1503"/>
                      <a:pt x="569" y="1503"/>
                    </a:cubicBezTo>
                    <a:cubicBezTo>
                      <a:pt x="568" y="1503"/>
                      <a:pt x="567" y="1503"/>
                      <a:pt x="567" y="1503"/>
                    </a:cubicBezTo>
                    <a:close/>
                    <a:moveTo>
                      <a:pt x="518" y="298"/>
                    </a:moveTo>
                    <a:cubicBezTo>
                      <a:pt x="511" y="298"/>
                      <a:pt x="504" y="305"/>
                      <a:pt x="504" y="313"/>
                    </a:cubicBezTo>
                    <a:cubicBezTo>
                      <a:pt x="504" y="321"/>
                      <a:pt x="511" y="327"/>
                      <a:pt x="518" y="327"/>
                    </a:cubicBezTo>
                    <a:cubicBezTo>
                      <a:pt x="526" y="327"/>
                      <a:pt x="533" y="321"/>
                      <a:pt x="533" y="313"/>
                    </a:cubicBezTo>
                    <a:cubicBezTo>
                      <a:pt x="533" y="305"/>
                      <a:pt x="526" y="298"/>
                      <a:pt x="518" y="298"/>
                    </a:cubicBezTo>
                    <a:close/>
                    <a:moveTo>
                      <a:pt x="566" y="1465"/>
                    </a:moveTo>
                    <a:cubicBezTo>
                      <a:pt x="558" y="1465"/>
                      <a:pt x="552" y="1472"/>
                      <a:pt x="552" y="1480"/>
                    </a:cubicBezTo>
                    <a:cubicBezTo>
                      <a:pt x="552" y="1480"/>
                      <a:pt x="552" y="1480"/>
                      <a:pt x="552" y="1481"/>
                    </a:cubicBezTo>
                    <a:cubicBezTo>
                      <a:pt x="552" y="1481"/>
                      <a:pt x="552" y="1481"/>
                      <a:pt x="552" y="1481"/>
                    </a:cubicBezTo>
                    <a:cubicBezTo>
                      <a:pt x="552" y="1482"/>
                      <a:pt x="552" y="1482"/>
                      <a:pt x="552" y="1482"/>
                    </a:cubicBezTo>
                    <a:cubicBezTo>
                      <a:pt x="552" y="1482"/>
                      <a:pt x="552" y="1482"/>
                      <a:pt x="552" y="1482"/>
                    </a:cubicBezTo>
                    <a:cubicBezTo>
                      <a:pt x="552" y="1482"/>
                      <a:pt x="552" y="1482"/>
                      <a:pt x="552" y="1482"/>
                    </a:cubicBezTo>
                    <a:cubicBezTo>
                      <a:pt x="552" y="1483"/>
                      <a:pt x="553" y="1484"/>
                      <a:pt x="553" y="1485"/>
                    </a:cubicBezTo>
                    <a:cubicBezTo>
                      <a:pt x="553" y="1485"/>
                      <a:pt x="553" y="1485"/>
                      <a:pt x="553" y="1485"/>
                    </a:cubicBezTo>
                    <a:cubicBezTo>
                      <a:pt x="553" y="1485"/>
                      <a:pt x="553" y="1485"/>
                      <a:pt x="553" y="1485"/>
                    </a:cubicBezTo>
                    <a:cubicBezTo>
                      <a:pt x="554" y="1485"/>
                      <a:pt x="554" y="1485"/>
                      <a:pt x="554" y="1485"/>
                    </a:cubicBezTo>
                    <a:cubicBezTo>
                      <a:pt x="554" y="1486"/>
                      <a:pt x="554" y="1486"/>
                      <a:pt x="554" y="1486"/>
                    </a:cubicBezTo>
                    <a:cubicBezTo>
                      <a:pt x="554" y="1486"/>
                      <a:pt x="554" y="1486"/>
                      <a:pt x="554" y="1486"/>
                    </a:cubicBezTo>
                    <a:cubicBezTo>
                      <a:pt x="554" y="1486"/>
                      <a:pt x="554" y="1487"/>
                      <a:pt x="554" y="1487"/>
                    </a:cubicBezTo>
                    <a:cubicBezTo>
                      <a:pt x="555" y="1487"/>
                      <a:pt x="555" y="1487"/>
                      <a:pt x="555" y="1487"/>
                    </a:cubicBezTo>
                    <a:cubicBezTo>
                      <a:pt x="556" y="1486"/>
                      <a:pt x="556" y="1486"/>
                      <a:pt x="556" y="1486"/>
                    </a:cubicBezTo>
                    <a:cubicBezTo>
                      <a:pt x="556" y="1485"/>
                      <a:pt x="556" y="1485"/>
                      <a:pt x="556" y="1485"/>
                    </a:cubicBezTo>
                    <a:cubicBezTo>
                      <a:pt x="556" y="1484"/>
                      <a:pt x="556" y="1484"/>
                      <a:pt x="556" y="1484"/>
                    </a:cubicBezTo>
                    <a:cubicBezTo>
                      <a:pt x="557" y="1484"/>
                      <a:pt x="557" y="1484"/>
                      <a:pt x="557" y="1484"/>
                    </a:cubicBezTo>
                    <a:cubicBezTo>
                      <a:pt x="557" y="1484"/>
                      <a:pt x="557" y="1484"/>
                      <a:pt x="557" y="1484"/>
                    </a:cubicBezTo>
                    <a:cubicBezTo>
                      <a:pt x="557" y="1484"/>
                      <a:pt x="557" y="1484"/>
                      <a:pt x="557" y="1484"/>
                    </a:cubicBezTo>
                    <a:cubicBezTo>
                      <a:pt x="557" y="1485"/>
                      <a:pt x="557" y="1485"/>
                      <a:pt x="557" y="1485"/>
                    </a:cubicBezTo>
                    <a:cubicBezTo>
                      <a:pt x="557" y="1485"/>
                      <a:pt x="557" y="1485"/>
                      <a:pt x="557" y="1485"/>
                    </a:cubicBezTo>
                    <a:cubicBezTo>
                      <a:pt x="557" y="1485"/>
                      <a:pt x="557" y="1485"/>
                      <a:pt x="557" y="1485"/>
                    </a:cubicBezTo>
                    <a:cubicBezTo>
                      <a:pt x="557" y="1485"/>
                      <a:pt x="557" y="1485"/>
                      <a:pt x="557" y="1485"/>
                    </a:cubicBezTo>
                    <a:cubicBezTo>
                      <a:pt x="558" y="1485"/>
                      <a:pt x="558" y="1485"/>
                      <a:pt x="558" y="1485"/>
                    </a:cubicBezTo>
                    <a:cubicBezTo>
                      <a:pt x="558" y="1485"/>
                      <a:pt x="558" y="1485"/>
                      <a:pt x="558" y="1485"/>
                    </a:cubicBezTo>
                    <a:cubicBezTo>
                      <a:pt x="558" y="1485"/>
                      <a:pt x="558" y="1485"/>
                      <a:pt x="558" y="1485"/>
                    </a:cubicBezTo>
                    <a:cubicBezTo>
                      <a:pt x="558" y="1484"/>
                      <a:pt x="558" y="1484"/>
                      <a:pt x="558" y="1484"/>
                    </a:cubicBezTo>
                    <a:cubicBezTo>
                      <a:pt x="558" y="1484"/>
                      <a:pt x="558" y="1484"/>
                      <a:pt x="558" y="1484"/>
                    </a:cubicBezTo>
                    <a:cubicBezTo>
                      <a:pt x="558" y="1483"/>
                      <a:pt x="558" y="1483"/>
                      <a:pt x="558" y="1483"/>
                    </a:cubicBezTo>
                    <a:cubicBezTo>
                      <a:pt x="558" y="1483"/>
                      <a:pt x="558" y="1483"/>
                      <a:pt x="558" y="1483"/>
                    </a:cubicBezTo>
                    <a:cubicBezTo>
                      <a:pt x="559" y="1483"/>
                      <a:pt x="559" y="1483"/>
                      <a:pt x="559" y="1483"/>
                    </a:cubicBezTo>
                    <a:cubicBezTo>
                      <a:pt x="559" y="1483"/>
                      <a:pt x="559" y="1483"/>
                      <a:pt x="559" y="1483"/>
                    </a:cubicBezTo>
                    <a:cubicBezTo>
                      <a:pt x="559" y="1484"/>
                      <a:pt x="559" y="1484"/>
                      <a:pt x="559" y="1484"/>
                    </a:cubicBezTo>
                    <a:cubicBezTo>
                      <a:pt x="559" y="1484"/>
                      <a:pt x="559" y="1484"/>
                      <a:pt x="559" y="1484"/>
                    </a:cubicBezTo>
                    <a:cubicBezTo>
                      <a:pt x="559" y="1485"/>
                      <a:pt x="559" y="1485"/>
                      <a:pt x="559" y="1485"/>
                    </a:cubicBezTo>
                    <a:cubicBezTo>
                      <a:pt x="559" y="1485"/>
                      <a:pt x="559" y="1485"/>
                      <a:pt x="559" y="1485"/>
                    </a:cubicBezTo>
                    <a:cubicBezTo>
                      <a:pt x="560" y="1485"/>
                      <a:pt x="560" y="1485"/>
                      <a:pt x="560" y="1485"/>
                    </a:cubicBezTo>
                    <a:cubicBezTo>
                      <a:pt x="560" y="1485"/>
                      <a:pt x="560" y="1485"/>
                      <a:pt x="560" y="1485"/>
                    </a:cubicBezTo>
                    <a:cubicBezTo>
                      <a:pt x="561" y="1485"/>
                      <a:pt x="561" y="1485"/>
                      <a:pt x="561" y="1485"/>
                    </a:cubicBezTo>
                    <a:cubicBezTo>
                      <a:pt x="561" y="1485"/>
                      <a:pt x="561" y="1485"/>
                      <a:pt x="561" y="1485"/>
                    </a:cubicBezTo>
                    <a:cubicBezTo>
                      <a:pt x="561" y="1484"/>
                      <a:pt x="561" y="1484"/>
                      <a:pt x="561" y="1484"/>
                    </a:cubicBezTo>
                    <a:cubicBezTo>
                      <a:pt x="561" y="1484"/>
                      <a:pt x="561" y="1484"/>
                      <a:pt x="561" y="1484"/>
                    </a:cubicBezTo>
                    <a:cubicBezTo>
                      <a:pt x="561" y="1484"/>
                      <a:pt x="561" y="1484"/>
                      <a:pt x="561" y="1484"/>
                    </a:cubicBezTo>
                    <a:cubicBezTo>
                      <a:pt x="561" y="1484"/>
                      <a:pt x="561" y="1484"/>
                      <a:pt x="561" y="1484"/>
                    </a:cubicBezTo>
                    <a:cubicBezTo>
                      <a:pt x="562" y="1484"/>
                      <a:pt x="562" y="1484"/>
                      <a:pt x="562" y="1484"/>
                    </a:cubicBezTo>
                    <a:cubicBezTo>
                      <a:pt x="562" y="1483"/>
                      <a:pt x="562" y="1483"/>
                      <a:pt x="562" y="1483"/>
                    </a:cubicBezTo>
                    <a:cubicBezTo>
                      <a:pt x="562" y="1483"/>
                      <a:pt x="562" y="1483"/>
                      <a:pt x="562" y="1483"/>
                    </a:cubicBezTo>
                    <a:cubicBezTo>
                      <a:pt x="562" y="1483"/>
                      <a:pt x="562" y="1483"/>
                      <a:pt x="562" y="1483"/>
                    </a:cubicBezTo>
                    <a:cubicBezTo>
                      <a:pt x="563" y="1481"/>
                      <a:pt x="563" y="1481"/>
                      <a:pt x="563" y="1481"/>
                    </a:cubicBezTo>
                    <a:cubicBezTo>
                      <a:pt x="563" y="1481"/>
                      <a:pt x="563" y="1481"/>
                      <a:pt x="563" y="1481"/>
                    </a:cubicBezTo>
                    <a:cubicBezTo>
                      <a:pt x="564" y="1480"/>
                      <a:pt x="564" y="1480"/>
                      <a:pt x="564" y="1480"/>
                    </a:cubicBezTo>
                    <a:cubicBezTo>
                      <a:pt x="564" y="1481"/>
                      <a:pt x="564" y="1481"/>
                      <a:pt x="564" y="1481"/>
                    </a:cubicBezTo>
                    <a:cubicBezTo>
                      <a:pt x="565" y="1481"/>
                      <a:pt x="565" y="1481"/>
                      <a:pt x="565" y="1481"/>
                    </a:cubicBezTo>
                    <a:cubicBezTo>
                      <a:pt x="564" y="1482"/>
                      <a:pt x="564" y="1482"/>
                      <a:pt x="564" y="1482"/>
                    </a:cubicBezTo>
                    <a:cubicBezTo>
                      <a:pt x="564" y="1483"/>
                      <a:pt x="564" y="1483"/>
                      <a:pt x="564" y="1483"/>
                    </a:cubicBezTo>
                    <a:cubicBezTo>
                      <a:pt x="563" y="1484"/>
                      <a:pt x="563" y="1484"/>
                      <a:pt x="563" y="1484"/>
                    </a:cubicBezTo>
                    <a:cubicBezTo>
                      <a:pt x="564" y="1485"/>
                      <a:pt x="564" y="1485"/>
                      <a:pt x="564" y="1485"/>
                    </a:cubicBezTo>
                    <a:cubicBezTo>
                      <a:pt x="564" y="1485"/>
                      <a:pt x="564" y="1485"/>
                      <a:pt x="564" y="1485"/>
                    </a:cubicBezTo>
                    <a:cubicBezTo>
                      <a:pt x="564" y="1485"/>
                      <a:pt x="564" y="1485"/>
                      <a:pt x="564" y="1485"/>
                    </a:cubicBezTo>
                    <a:cubicBezTo>
                      <a:pt x="564" y="1486"/>
                      <a:pt x="564" y="1486"/>
                      <a:pt x="564" y="1486"/>
                    </a:cubicBezTo>
                    <a:cubicBezTo>
                      <a:pt x="564" y="1486"/>
                      <a:pt x="564" y="1486"/>
                      <a:pt x="564" y="1486"/>
                    </a:cubicBezTo>
                    <a:cubicBezTo>
                      <a:pt x="564" y="1486"/>
                      <a:pt x="564" y="1486"/>
                      <a:pt x="564" y="1486"/>
                    </a:cubicBezTo>
                    <a:cubicBezTo>
                      <a:pt x="564" y="1486"/>
                      <a:pt x="564" y="1486"/>
                      <a:pt x="564" y="1486"/>
                    </a:cubicBezTo>
                    <a:cubicBezTo>
                      <a:pt x="563" y="1486"/>
                      <a:pt x="563" y="1486"/>
                      <a:pt x="563" y="1486"/>
                    </a:cubicBezTo>
                    <a:cubicBezTo>
                      <a:pt x="563" y="1486"/>
                      <a:pt x="563" y="1486"/>
                      <a:pt x="563" y="1486"/>
                    </a:cubicBezTo>
                    <a:cubicBezTo>
                      <a:pt x="563" y="1487"/>
                      <a:pt x="563" y="1487"/>
                      <a:pt x="563" y="1487"/>
                    </a:cubicBezTo>
                    <a:cubicBezTo>
                      <a:pt x="563" y="1487"/>
                      <a:pt x="563" y="1487"/>
                      <a:pt x="563" y="1487"/>
                    </a:cubicBezTo>
                    <a:cubicBezTo>
                      <a:pt x="563" y="1488"/>
                      <a:pt x="563" y="1488"/>
                      <a:pt x="563" y="1488"/>
                    </a:cubicBezTo>
                    <a:cubicBezTo>
                      <a:pt x="563" y="1488"/>
                      <a:pt x="563" y="1488"/>
                      <a:pt x="563" y="1488"/>
                    </a:cubicBezTo>
                    <a:cubicBezTo>
                      <a:pt x="564" y="1488"/>
                      <a:pt x="564" y="1488"/>
                      <a:pt x="564" y="1488"/>
                    </a:cubicBezTo>
                    <a:cubicBezTo>
                      <a:pt x="564" y="1488"/>
                      <a:pt x="564" y="1488"/>
                      <a:pt x="564" y="1488"/>
                    </a:cubicBezTo>
                    <a:cubicBezTo>
                      <a:pt x="564" y="1488"/>
                      <a:pt x="564" y="1488"/>
                      <a:pt x="564" y="1488"/>
                    </a:cubicBezTo>
                    <a:cubicBezTo>
                      <a:pt x="564" y="1487"/>
                      <a:pt x="564" y="1487"/>
                      <a:pt x="564" y="1487"/>
                    </a:cubicBezTo>
                    <a:cubicBezTo>
                      <a:pt x="565" y="1487"/>
                      <a:pt x="565" y="1487"/>
                      <a:pt x="565" y="1487"/>
                    </a:cubicBezTo>
                    <a:cubicBezTo>
                      <a:pt x="565" y="1486"/>
                      <a:pt x="565" y="1486"/>
                      <a:pt x="565" y="1486"/>
                    </a:cubicBezTo>
                    <a:cubicBezTo>
                      <a:pt x="565" y="1486"/>
                      <a:pt x="565" y="1486"/>
                      <a:pt x="565" y="1486"/>
                    </a:cubicBezTo>
                    <a:cubicBezTo>
                      <a:pt x="566" y="1486"/>
                      <a:pt x="566" y="1486"/>
                      <a:pt x="566" y="1486"/>
                    </a:cubicBezTo>
                    <a:cubicBezTo>
                      <a:pt x="567" y="1488"/>
                      <a:pt x="567" y="1488"/>
                      <a:pt x="567" y="1488"/>
                    </a:cubicBezTo>
                    <a:cubicBezTo>
                      <a:pt x="567" y="1488"/>
                      <a:pt x="567" y="1488"/>
                      <a:pt x="567" y="1488"/>
                    </a:cubicBezTo>
                    <a:cubicBezTo>
                      <a:pt x="569" y="1487"/>
                      <a:pt x="569" y="1487"/>
                      <a:pt x="569" y="1487"/>
                    </a:cubicBezTo>
                    <a:cubicBezTo>
                      <a:pt x="570" y="1487"/>
                      <a:pt x="570" y="1487"/>
                      <a:pt x="570" y="1487"/>
                    </a:cubicBezTo>
                    <a:cubicBezTo>
                      <a:pt x="570" y="1487"/>
                      <a:pt x="570" y="1487"/>
                      <a:pt x="570" y="1487"/>
                    </a:cubicBezTo>
                    <a:cubicBezTo>
                      <a:pt x="570" y="1486"/>
                      <a:pt x="570" y="1486"/>
                      <a:pt x="570" y="1486"/>
                    </a:cubicBezTo>
                    <a:cubicBezTo>
                      <a:pt x="571" y="1486"/>
                      <a:pt x="571" y="1486"/>
                      <a:pt x="571" y="1486"/>
                    </a:cubicBezTo>
                    <a:cubicBezTo>
                      <a:pt x="571" y="1485"/>
                      <a:pt x="571" y="1485"/>
                      <a:pt x="571" y="1485"/>
                    </a:cubicBezTo>
                    <a:cubicBezTo>
                      <a:pt x="572" y="1485"/>
                      <a:pt x="572" y="1485"/>
                      <a:pt x="572" y="1485"/>
                    </a:cubicBezTo>
                    <a:cubicBezTo>
                      <a:pt x="572" y="1485"/>
                      <a:pt x="572" y="1485"/>
                      <a:pt x="572" y="1485"/>
                    </a:cubicBezTo>
                    <a:cubicBezTo>
                      <a:pt x="572" y="1486"/>
                      <a:pt x="572" y="1486"/>
                      <a:pt x="572" y="1486"/>
                    </a:cubicBezTo>
                    <a:cubicBezTo>
                      <a:pt x="571" y="1487"/>
                      <a:pt x="571" y="1487"/>
                      <a:pt x="571" y="1487"/>
                    </a:cubicBezTo>
                    <a:cubicBezTo>
                      <a:pt x="570" y="1488"/>
                      <a:pt x="570" y="1488"/>
                      <a:pt x="570" y="1488"/>
                    </a:cubicBezTo>
                    <a:cubicBezTo>
                      <a:pt x="570" y="1488"/>
                      <a:pt x="570" y="1488"/>
                      <a:pt x="570" y="1488"/>
                    </a:cubicBezTo>
                    <a:cubicBezTo>
                      <a:pt x="568" y="1489"/>
                      <a:pt x="568" y="1489"/>
                      <a:pt x="568" y="1489"/>
                    </a:cubicBezTo>
                    <a:cubicBezTo>
                      <a:pt x="568" y="1489"/>
                      <a:pt x="568" y="1489"/>
                      <a:pt x="568" y="1489"/>
                    </a:cubicBezTo>
                    <a:cubicBezTo>
                      <a:pt x="567" y="1490"/>
                      <a:pt x="567" y="1490"/>
                      <a:pt x="567" y="1490"/>
                    </a:cubicBezTo>
                    <a:cubicBezTo>
                      <a:pt x="566" y="1489"/>
                      <a:pt x="566" y="1489"/>
                      <a:pt x="566" y="1489"/>
                    </a:cubicBezTo>
                    <a:cubicBezTo>
                      <a:pt x="565" y="1490"/>
                      <a:pt x="565" y="1490"/>
                      <a:pt x="565" y="1490"/>
                    </a:cubicBezTo>
                    <a:cubicBezTo>
                      <a:pt x="565" y="1490"/>
                      <a:pt x="565" y="1490"/>
                      <a:pt x="565" y="1490"/>
                    </a:cubicBezTo>
                    <a:cubicBezTo>
                      <a:pt x="566" y="1491"/>
                      <a:pt x="566" y="1491"/>
                      <a:pt x="566" y="1491"/>
                    </a:cubicBezTo>
                    <a:cubicBezTo>
                      <a:pt x="566" y="1492"/>
                      <a:pt x="566" y="1492"/>
                      <a:pt x="566" y="1492"/>
                    </a:cubicBezTo>
                    <a:cubicBezTo>
                      <a:pt x="566" y="1492"/>
                      <a:pt x="566" y="1492"/>
                      <a:pt x="566" y="1492"/>
                    </a:cubicBezTo>
                    <a:cubicBezTo>
                      <a:pt x="567" y="1491"/>
                      <a:pt x="567" y="1491"/>
                      <a:pt x="567" y="1491"/>
                    </a:cubicBezTo>
                    <a:cubicBezTo>
                      <a:pt x="567" y="1491"/>
                      <a:pt x="567" y="1491"/>
                      <a:pt x="567" y="1491"/>
                    </a:cubicBezTo>
                    <a:cubicBezTo>
                      <a:pt x="568" y="1491"/>
                      <a:pt x="568" y="1491"/>
                      <a:pt x="568" y="1491"/>
                    </a:cubicBezTo>
                    <a:cubicBezTo>
                      <a:pt x="568" y="1491"/>
                      <a:pt x="568" y="1491"/>
                      <a:pt x="568" y="1491"/>
                    </a:cubicBezTo>
                    <a:cubicBezTo>
                      <a:pt x="568" y="1492"/>
                      <a:pt x="568" y="1492"/>
                      <a:pt x="568" y="1492"/>
                    </a:cubicBezTo>
                    <a:cubicBezTo>
                      <a:pt x="568" y="1492"/>
                      <a:pt x="568" y="1492"/>
                      <a:pt x="568" y="1492"/>
                    </a:cubicBezTo>
                    <a:cubicBezTo>
                      <a:pt x="569" y="1491"/>
                      <a:pt x="569" y="1491"/>
                      <a:pt x="569" y="1491"/>
                    </a:cubicBezTo>
                    <a:cubicBezTo>
                      <a:pt x="569" y="1491"/>
                      <a:pt x="569" y="1491"/>
                      <a:pt x="569" y="1491"/>
                    </a:cubicBezTo>
                    <a:cubicBezTo>
                      <a:pt x="569" y="1491"/>
                      <a:pt x="569" y="1491"/>
                      <a:pt x="569" y="1491"/>
                    </a:cubicBezTo>
                    <a:cubicBezTo>
                      <a:pt x="569" y="1491"/>
                      <a:pt x="569" y="1491"/>
                      <a:pt x="569" y="1491"/>
                    </a:cubicBezTo>
                    <a:cubicBezTo>
                      <a:pt x="569" y="1491"/>
                      <a:pt x="569" y="1491"/>
                      <a:pt x="569" y="1491"/>
                    </a:cubicBezTo>
                    <a:cubicBezTo>
                      <a:pt x="569" y="1490"/>
                      <a:pt x="569" y="1490"/>
                      <a:pt x="569" y="1490"/>
                    </a:cubicBezTo>
                    <a:cubicBezTo>
                      <a:pt x="570" y="1490"/>
                      <a:pt x="570" y="1490"/>
                      <a:pt x="570" y="1490"/>
                    </a:cubicBezTo>
                    <a:cubicBezTo>
                      <a:pt x="570" y="1490"/>
                      <a:pt x="570" y="1490"/>
                      <a:pt x="570" y="1490"/>
                    </a:cubicBezTo>
                    <a:cubicBezTo>
                      <a:pt x="570" y="1490"/>
                      <a:pt x="570" y="1490"/>
                      <a:pt x="570" y="1490"/>
                    </a:cubicBezTo>
                    <a:cubicBezTo>
                      <a:pt x="571" y="1490"/>
                      <a:pt x="571" y="1490"/>
                      <a:pt x="571" y="1490"/>
                    </a:cubicBezTo>
                    <a:cubicBezTo>
                      <a:pt x="571" y="1490"/>
                      <a:pt x="571" y="1490"/>
                      <a:pt x="571" y="1490"/>
                    </a:cubicBezTo>
                    <a:cubicBezTo>
                      <a:pt x="571" y="1490"/>
                      <a:pt x="571" y="1490"/>
                      <a:pt x="571" y="1490"/>
                    </a:cubicBezTo>
                    <a:cubicBezTo>
                      <a:pt x="572" y="1490"/>
                      <a:pt x="572" y="1490"/>
                      <a:pt x="572" y="1490"/>
                    </a:cubicBezTo>
                    <a:cubicBezTo>
                      <a:pt x="572" y="1489"/>
                      <a:pt x="572" y="1489"/>
                      <a:pt x="572" y="1489"/>
                    </a:cubicBezTo>
                    <a:cubicBezTo>
                      <a:pt x="572" y="1489"/>
                      <a:pt x="572" y="1489"/>
                      <a:pt x="572" y="1489"/>
                    </a:cubicBezTo>
                    <a:cubicBezTo>
                      <a:pt x="572" y="1489"/>
                      <a:pt x="572" y="1489"/>
                      <a:pt x="572" y="1489"/>
                    </a:cubicBezTo>
                    <a:cubicBezTo>
                      <a:pt x="572" y="1489"/>
                      <a:pt x="572" y="1489"/>
                      <a:pt x="572" y="1489"/>
                    </a:cubicBezTo>
                    <a:cubicBezTo>
                      <a:pt x="573" y="1490"/>
                      <a:pt x="573" y="1490"/>
                      <a:pt x="573" y="1490"/>
                    </a:cubicBezTo>
                    <a:cubicBezTo>
                      <a:pt x="573" y="1489"/>
                      <a:pt x="573" y="1489"/>
                      <a:pt x="573" y="1489"/>
                    </a:cubicBezTo>
                    <a:cubicBezTo>
                      <a:pt x="573" y="1489"/>
                      <a:pt x="573" y="1489"/>
                      <a:pt x="573" y="1489"/>
                    </a:cubicBezTo>
                    <a:cubicBezTo>
                      <a:pt x="573" y="1489"/>
                      <a:pt x="573" y="1489"/>
                      <a:pt x="573" y="1489"/>
                    </a:cubicBezTo>
                    <a:cubicBezTo>
                      <a:pt x="574" y="1488"/>
                      <a:pt x="574" y="1488"/>
                      <a:pt x="574" y="1488"/>
                    </a:cubicBezTo>
                    <a:cubicBezTo>
                      <a:pt x="574" y="1488"/>
                      <a:pt x="574" y="1488"/>
                      <a:pt x="574" y="1488"/>
                    </a:cubicBezTo>
                    <a:cubicBezTo>
                      <a:pt x="574" y="1488"/>
                      <a:pt x="574" y="1488"/>
                      <a:pt x="574" y="1488"/>
                    </a:cubicBezTo>
                    <a:cubicBezTo>
                      <a:pt x="574" y="1489"/>
                      <a:pt x="574" y="1489"/>
                      <a:pt x="574" y="1489"/>
                    </a:cubicBezTo>
                    <a:cubicBezTo>
                      <a:pt x="574" y="1489"/>
                      <a:pt x="574" y="1489"/>
                      <a:pt x="574" y="1489"/>
                    </a:cubicBezTo>
                    <a:cubicBezTo>
                      <a:pt x="574" y="1490"/>
                      <a:pt x="574" y="1490"/>
                      <a:pt x="574" y="1490"/>
                    </a:cubicBezTo>
                    <a:cubicBezTo>
                      <a:pt x="573" y="1490"/>
                      <a:pt x="573" y="1490"/>
                      <a:pt x="573" y="1490"/>
                    </a:cubicBezTo>
                    <a:cubicBezTo>
                      <a:pt x="573" y="1490"/>
                      <a:pt x="573" y="1490"/>
                      <a:pt x="573" y="1490"/>
                    </a:cubicBezTo>
                    <a:cubicBezTo>
                      <a:pt x="573" y="1491"/>
                      <a:pt x="573" y="1491"/>
                      <a:pt x="573" y="1491"/>
                    </a:cubicBezTo>
                    <a:cubicBezTo>
                      <a:pt x="572" y="1491"/>
                      <a:pt x="572" y="1491"/>
                      <a:pt x="572" y="1491"/>
                    </a:cubicBezTo>
                    <a:cubicBezTo>
                      <a:pt x="571" y="1492"/>
                      <a:pt x="571" y="1492"/>
                      <a:pt x="571" y="1492"/>
                    </a:cubicBezTo>
                    <a:cubicBezTo>
                      <a:pt x="571" y="1492"/>
                      <a:pt x="571" y="1492"/>
                      <a:pt x="571" y="1492"/>
                    </a:cubicBezTo>
                    <a:cubicBezTo>
                      <a:pt x="572" y="1492"/>
                      <a:pt x="572" y="1492"/>
                      <a:pt x="572" y="1492"/>
                    </a:cubicBezTo>
                    <a:cubicBezTo>
                      <a:pt x="572" y="1493"/>
                      <a:pt x="572" y="1493"/>
                      <a:pt x="572" y="1493"/>
                    </a:cubicBezTo>
                    <a:cubicBezTo>
                      <a:pt x="572" y="1492"/>
                      <a:pt x="573" y="1492"/>
                      <a:pt x="574" y="1492"/>
                    </a:cubicBezTo>
                    <a:cubicBezTo>
                      <a:pt x="574" y="1492"/>
                      <a:pt x="574" y="1492"/>
                      <a:pt x="574" y="1492"/>
                    </a:cubicBezTo>
                    <a:cubicBezTo>
                      <a:pt x="574" y="1491"/>
                      <a:pt x="574" y="1491"/>
                      <a:pt x="574" y="1491"/>
                    </a:cubicBezTo>
                    <a:cubicBezTo>
                      <a:pt x="575" y="1491"/>
                      <a:pt x="575" y="1490"/>
                      <a:pt x="576" y="1490"/>
                    </a:cubicBezTo>
                    <a:cubicBezTo>
                      <a:pt x="576" y="1489"/>
                      <a:pt x="576" y="1489"/>
                      <a:pt x="576" y="1489"/>
                    </a:cubicBezTo>
                    <a:cubicBezTo>
                      <a:pt x="576" y="1489"/>
                      <a:pt x="576" y="1489"/>
                      <a:pt x="576" y="1489"/>
                    </a:cubicBezTo>
                    <a:cubicBezTo>
                      <a:pt x="579" y="1487"/>
                      <a:pt x="580" y="1483"/>
                      <a:pt x="580" y="1480"/>
                    </a:cubicBezTo>
                    <a:cubicBezTo>
                      <a:pt x="580" y="1472"/>
                      <a:pt x="574" y="1465"/>
                      <a:pt x="566" y="1465"/>
                    </a:cubicBezTo>
                    <a:close/>
                    <a:moveTo>
                      <a:pt x="506" y="79"/>
                    </a:moveTo>
                    <a:cubicBezTo>
                      <a:pt x="505" y="81"/>
                      <a:pt x="504" y="84"/>
                      <a:pt x="504" y="87"/>
                    </a:cubicBezTo>
                    <a:cubicBezTo>
                      <a:pt x="504" y="95"/>
                      <a:pt x="511" y="101"/>
                      <a:pt x="518" y="101"/>
                    </a:cubicBezTo>
                    <a:cubicBezTo>
                      <a:pt x="526" y="101"/>
                      <a:pt x="533" y="95"/>
                      <a:pt x="533" y="87"/>
                    </a:cubicBezTo>
                    <a:cubicBezTo>
                      <a:pt x="533" y="86"/>
                      <a:pt x="532" y="85"/>
                      <a:pt x="532" y="84"/>
                    </a:cubicBezTo>
                    <a:cubicBezTo>
                      <a:pt x="523" y="82"/>
                      <a:pt x="514" y="81"/>
                      <a:pt x="506" y="79"/>
                    </a:cubicBezTo>
                    <a:close/>
                    <a:moveTo>
                      <a:pt x="518" y="261"/>
                    </a:moveTo>
                    <a:cubicBezTo>
                      <a:pt x="511" y="261"/>
                      <a:pt x="504" y="267"/>
                      <a:pt x="504" y="275"/>
                    </a:cubicBezTo>
                    <a:cubicBezTo>
                      <a:pt x="504" y="283"/>
                      <a:pt x="511" y="289"/>
                      <a:pt x="518" y="289"/>
                    </a:cubicBezTo>
                    <a:cubicBezTo>
                      <a:pt x="526" y="289"/>
                      <a:pt x="533" y="283"/>
                      <a:pt x="533" y="275"/>
                    </a:cubicBezTo>
                    <a:cubicBezTo>
                      <a:pt x="533" y="267"/>
                      <a:pt x="526" y="261"/>
                      <a:pt x="518" y="261"/>
                    </a:cubicBezTo>
                    <a:close/>
                    <a:moveTo>
                      <a:pt x="518" y="223"/>
                    </a:moveTo>
                    <a:cubicBezTo>
                      <a:pt x="511" y="223"/>
                      <a:pt x="504" y="230"/>
                      <a:pt x="504" y="237"/>
                    </a:cubicBezTo>
                    <a:cubicBezTo>
                      <a:pt x="504" y="245"/>
                      <a:pt x="511" y="252"/>
                      <a:pt x="518" y="252"/>
                    </a:cubicBezTo>
                    <a:cubicBezTo>
                      <a:pt x="526" y="252"/>
                      <a:pt x="533" y="245"/>
                      <a:pt x="533" y="237"/>
                    </a:cubicBezTo>
                    <a:cubicBezTo>
                      <a:pt x="533" y="230"/>
                      <a:pt x="526" y="223"/>
                      <a:pt x="518" y="223"/>
                    </a:cubicBezTo>
                    <a:close/>
                    <a:moveTo>
                      <a:pt x="518" y="148"/>
                    </a:moveTo>
                    <a:cubicBezTo>
                      <a:pt x="511" y="148"/>
                      <a:pt x="504" y="154"/>
                      <a:pt x="504" y="162"/>
                    </a:cubicBezTo>
                    <a:cubicBezTo>
                      <a:pt x="504" y="170"/>
                      <a:pt x="511" y="176"/>
                      <a:pt x="518" y="176"/>
                    </a:cubicBezTo>
                    <a:cubicBezTo>
                      <a:pt x="526" y="176"/>
                      <a:pt x="533" y="170"/>
                      <a:pt x="533" y="162"/>
                    </a:cubicBezTo>
                    <a:cubicBezTo>
                      <a:pt x="533" y="154"/>
                      <a:pt x="526" y="148"/>
                      <a:pt x="518" y="148"/>
                    </a:cubicBezTo>
                    <a:close/>
                    <a:moveTo>
                      <a:pt x="518" y="185"/>
                    </a:moveTo>
                    <a:cubicBezTo>
                      <a:pt x="511" y="185"/>
                      <a:pt x="504" y="192"/>
                      <a:pt x="504" y="200"/>
                    </a:cubicBezTo>
                    <a:cubicBezTo>
                      <a:pt x="504" y="208"/>
                      <a:pt x="511" y="214"/>
                      <a:pt x="518" y="214"/>
                    </a:cubicBezTo>
                    <a:cubicBezTo>
                      <a:pt x="526" y="214"/>
                      <a:pt x="533" y="208"/>
                      <a:pt x="533" y="200"/>
                    </a:cubicBezTo>
                    <a:cubicBezTo>
                      <a:pt x="533" y="192"/>
                      <a:pt x="526" y="185"/>
                      <a:pt x="518" y="185"/>
                    </a:cubicBezTo>
                    <a:close/>
                    <a:moveTo>
                      <a:pt x="518" y="374"/>
                    </a:moveTo>
                    <a:cubicBezTo>
                      <a:pt x="511" y="374"/>
                      <a:pt x="504" y="380"/>
                      <a:pt x="504" y="388"/>
                    </a:cubicBezTo>
                    <a:cubicBezTo>
                      <a:pt x="504" y="396"/>
                      <a:pt x="511" y="402"/>
                      <a:pt x="518" y="402"/>
                    </a:cubicBezTo>
                    <a:cubicBezTo>
                      <a:pt x="526" y="402"/>
                      <a:pt x="533" y="396"/>
                      <a:pt x="533" y="388"/>
                    </a:cubicBezTo>
                    <a:cubicBezTo>
                      <a:pt x="533" y="380"/>
                      <a:pt x="526" y="374"/>
                      <a:pt x="518" y="374"/>
                    </a:cubicBezTo>
                    <a:close/>
                    <a:moveTo>
                      <a:pt x="518" y="1277"/>
                    </a:moveTo>
                    <a:cubicBezTo>
                      <a:pt x="511" y="1277"/>
                      <a:pt x="504" y="1284"/>
                      <a:pt x="504" y="1291"/>
                    </a:cubicBezTo>
                    <a:cubicBezTo>
                      <a:pt x="504" y="1299"/>
                      <a:pt x="511" y="1306"/>
                      <a:pt x="518" y="1306"/>
                    </a:cubicBezTo>
                    <a:cubicBezTo>
                      <a:pt x="526" y="1306"/>
                      <a:pt x="533" y="1299"/>
                      <a:pt x="533" y="1291"/>
                    </a:cubicBezTo>
                    <a:cubicBezTo>
                      <a:pt x="533" y="1284"/>
                      <a:pt x="526" y="1277"/>
                      <a:pt x="518" y="1277"/>
                    </a:cubicBezTo>
                    <a:close/>
                    <a:moveTo>
                      <a:pt x="518" y="1315"/>
                    </a:moveTo>
                    <a:cubicBezTo>
                      <a:pt x="511" y="1315"/>
                      <a:pt x="504" y="1321"/>
                      <a:pt x="504" y="1329"/>
                    </a:cubicBezTo>
                    <a:cubicBezTo>
                      <a:pt x="504" y="1337"/>
                      <a:pt x="511" y="1343"/>
                      <a:pt x="518" y="1343"/>
                    </a:cubicBezTo>
                    <a:cubicBezTo>
                      <a:pt x="526" y="1343"/>
                      <a:pt x="533" y="1337"/>
                      <a:pt x="533" y="1329"/>
                    </a:cubicBezTo>
                    <a:cubicBezTo>
                      <a:pt x="533" y="1321"/>
                      <a:pt x="526" y="1315"/>
                      <a:pt x="518" y="1315"/>
                    </a:cubicBezTo>
                    <a:close/>
                    <a:moveTo>
                      <a:pt x="518" y="1051"/>
                    </a:moveTo>
                    <a:cubicBezTo>
                      <a:pt x="511" y="1051"/>
                      <a:pt x="504" y="1058"/>
                      <a:pt x="504" y="1066"/>
                    </a:cubicBezTo>
                    <a:cubicBezTo>
                      <a:pt x="504" y="1073"/>
                      <a:pt x="511" y="1080"/>
                      <a:pt x="518" y="1080"/>
                    </a:cubicBezTo>
                    <a:cubicBezTo>
                      <a:pt x="526" y="1080"/>
                      <a:pt x="533" y="1073"/>
                      <a:pt x="533" y="1066"/>
                    </a:cubicBezTo>
                    <a:cubicBezTo>
                      <a:pt x="533" y="1058"/>
                      <a:pt x="526" y="1051"/>
                      <a:pt x="518" y="1051"/>
                    </a:cubicBezTo>
                    <a:close/>
                    <a:moveTo>
                      <a:pt x="532" y="1214"/>
                    </a:moveTo>
                    <a:cubicBezTo>
                      <a:pt x="531" y="1213"/>
                      <a:pt x="531" y="1213"/>
                      <a:pt x="531" y="1213"/>
                    </a:cubicBezTo>
                    <a:cubicBezTo>
                      <a:pt x="531" y="1214"/>
                      <a:pt x="531" y="1214"/>
                      <a:pt x="531" y="1214"/>
                    </a:cubicBezTo>
                    <a:cubicBezTo>
                      <a:pt x="531" y="1214"/>
                      <a:pt x="531" y="1214"/>
                      <a:pt x="531" y="1214"/>
                    </a:cubicBezTo>
                    <a:cubicBezTo>
                      <a:pt x="530" y="1215"/>
                      <a:pt x="530" y="1215"/>
                      <a:pt x="530" y="1215"/>
                    </a:cubicBezTo>
                    <a:cubicBezTo>
                      <a:pt x="528" y="1215"/>
                      <a:pt x="528" y="1215"/>
                      <a:pt x="528" y="1215"/>
                    </a:cubicBezTo>
                    <a:cubicBezTo>
                      <a:pt x="527" y="1214"/>
                      <a:pt x="527" y="1214"/>
                      <a:pt x="527" y="1214"/>
                    </a:cubicBezTo>
                    <a:cubicBezTo>
                      <a:pt x="527" y="1214"/>
                      <a:pt x="527" y="1214"/>
                      <a:pt x="527" y="1214"/>
                    </a:cubicBezTo>
                    <a:cubicBezTo>
                      <a:pt x="527" y="1213"/>
                      <a:pt x="527" y="1213"/>
                      <a:pt x="527" y="1213"/>
                    </a:cubicBezTo>
                    <a:cubicBezTo>
                      <a:pt x="527" y="1213"/>
                      <a:pt x="527" y="1213"/>
                      <a:pt x="527" y="1213"/>
                    </a:cubicBezTo>
                    <a:cubicBezTo>
                      <a:pt x="526" y="1214"/>
                      <a:pt x="526" y="1214"/>
                      <a:pt x="526" y="1214"/>
                    </a:cubicBezTo>
                    <a:cubicBezTo>
                      <a:pt x="526" y="1214"/>
                      <a:pt x="526" y="1214"/>
                      <a:pt x="526" y="1214"/>
                    </a:cubicBezTo>
                    <a:cubicBezTo>
                      <a:pt x="526" y="1214"/>
                      <a:pt x="526" y="1214"/>
                      <a:pt x="526" y="1214"/>
                    </a:cubicBezTo>
                    <a:cubicBezTo>
                      <a:pt x="525" y="1214"/>
                      <a:pt x="525" y="1214"/>
                      <a:pt x="525" y="1214"/>
                    </a:cubicBezTo>
                    <a:cubicBezTo>
                      <a:pt x="524" y="1214"/>
                      <a:pt x="524" y="1214"/>
                      <a:pt x="524" y="1214"/>
                    </a:cubicBezTo>
                    <a:cubicBezTo>
                      <a:pt x="523" y="1214"/>
                      <a:pt x="523" y="1214"/>
                      <a:pt x="523" y="1214"/>
                    </a:cubicBezTo>
                    <a:cubicBezTo>
                      <a:pt x="523" y="1214"/>
                      <a:pt x="523" y="1214"/>
                      <a:pt x="523" y="1214"/>
                    </a:cubicBezTo>
                    <a:cubicBezTo>
                      <a:pt x="522" y="1213"/>
                      <a:pt x="522" y="1213"/>
                      <a:pt x="522" y="1213"/>
                    </a:cubicBezTo>
                    <a:cubicBezTo>
                      <a:pt x="522" y="1213"/>
                      <a:pt x="522" y="1213"/>
                      <a:pt x="522" y="1213"/>
                    </a:cubicBezTo>
                    <a:cubicBezTo>
                      <a:pt x="521" y="1212"/>
                      <a:pt x="521" y="1212"/>
                      <a:pt x="521" y="1212"/>
                    </a:cubicBezTo>
                    <a:cubicBezTo>
                      <a:pt x="521" y="1211"/>
                      <a:pt x="521" y="1211"/>
                      <a:pt x="521" y="1211"/>
                    </a:cubicBezTo>
                    <a:cubicBezTo>
                      <a:pt x="520" y="1211"/>
                      <a:pt x="520" y="1211"/>
                      <a:pt x="520" y="1211"/>
                    </a:cubicBezTo>
                    <a:cubicBezTo>
                      <a:pt x="520" y="1211"/>
                      <a:pt x="520" y="1211"/>
                      <a:pt x="520" y="1211"/>
                    </a:cubicBezTo>
                    <a:cubicBezTo>
                      <a:pt x="519" y="1210"/>
                      <a:pt x="519" y="1210"/>
                      <a:pt x="519" y="1210"/>
                    </a:cubicBezTo>
                    <a:cubicBezTo>
                      <a:pt x="519" y="1210"/>
                      <a:pt x="519" y="1210"/>
                      <a:pt x="519" y="1210"/>
                    </a:cubicBezTo>
                    <a:cubicBezTo>
                      <a:pt x="518" y="1210"/>
                      <a:pt x="518" y="1210"/>
                      <a:pt x="518" y="1210"/>
                    </a:cubicBezTo>
                    <a:cubicBezTo>
                      <a:pt x="518" y="1210"/>
                      <a:pt x="518" y="1210"/>
                      <a:pt x="518" y="1210"/>
                    </a:cubicBezTo>
                    <a:cubicBezTo>
                      <a:pt x="518" y="1210"/>
                      <a:pt x="518" y="1210"/>
                      <a:pt x="518" y="1210"/>
                    </a:cubicBezTo>
                    <a:cubicBezTo>
                      <a:pt x="517" y="1210"/>
                      <a:pt x="517" y="1210"/>
                      <a:pt x="517" y="1210"/>
                    </a:cubicBezTo>
                    <a:cubicBezTo>
                      <a:pt x="517" y="1210"/>
                      <a:pt x="517" y="1210"/>
                      <a:pt x="517" y="1210"/>
                    </a:cubicBezTo>
                    <a:cubicBezTo>
                      <a:pt x="517" y="1211"/>
                      <a:pt x="517" y="1211"/>
                      <a:pt x="517" y="1211"/>
                    </a:cubicBezTo>
                    <a:cubicBezTo>
                      <a:pt x="516" y="1211"/>
                      <a:pt x="516" y="1211"/>
                      <a:pt x="516" y="1211"/>
                    </a:cubicBezTo>
                    <a:cubicBezTo>
                      <a:pt x="516" y="1212"/>
                      <a:pt x="516" y="1212"/>
                      <a:pt x="516" y="1212"/>
                    </a:cubicBezTo>
                    <a:cubicBezTo>
                      <a:pt x="515" y="1212"/>
                      <a:pt x="515" y="1212"/>
                      <a:pt x="515" y="1212"/>
                    </a:cubicBezTo>
                    <a:cubicBezTo>
                      <a:pt x="515" y="1211"/>
                      <a:pt x="515" y="1211"/>
                      <a:pt x="515" y="1211"/>
                    </a:cubicBezTo>
                    <a:cubicBezTo>
                      <a:pt x="515" y="1211"/>
                      <a:pt x="515" y="1211"/>
                      <a:pt x="515" y="1211"/>
                    </a:cubicBezTo>
                    <a:cubicBezTo>
                      <a:pt x="515" y="1211"/>
                      <a:pt x="515" y="1211"/>
                      <a:pt x="515" y="1211"/>
                    </a:cubicBezTo>
                    <a:cubicBezTo>
                      <a:pt x="515" y="1210"/>
                      <a:pt x="515" y="1210"/>
                      <a:pt x="515" y="1210"/>
                    </a:cubicBezTo>
                    <a:cubicBezTo>
                      <a:pt x="514" y="1210"/>
                      <a:pt x="514" y="1210"/>
                      <a:pt x="514" y="1210"/>
                    </a:cubicBezTo>
                    <a:cubicBezTo>
                      <a:pt x="514" y="1210"/>
                      <a:pt x="514" y="1210"/>
                      <a:pt x="514" y="1210"/>
                    </a:cubicBezTo>
                    <a:cubicBezTo>
                      <a:pt x="514" y="1210"/>
                      <a:pt x="514" y="1210"/>
                      <a:pt x="514" y="1210"/>
                    </a:cubicBezTo>
                    <a:cubicBezTo>
                      <a:pt x="513" y="1209"/>
                      <a:pt x="513" y="1209"/>
                      <a:pt x="513" y="1209"/>
                    </a:cubicBezTo>
                    <a:cubicBezTo>
                      <a:pt x="513" y="1208"/>
                      <a:pt x="513" y="1208"/>
                      <a:pt x="513" y="1208"/>
                    </a:cubicBezTo>
                    <a:cubicBezTo>
                      <a:pt x="513" y="1208"/>
                      <a:pt x="513" y="1208"/>
                      <a:pt x="513" y="1208"/>
                    </a:cubicBezTo>
                    <a:cubicBezTo>
                      <a:pt x="512" y="1208"/>
                      <a:pt x="512" y="1208"/>
                      <a:pt x="512" y="1208"/>
                    </a:cubicBezTo>
                    <a:cubicBezTo>
                      <a:pt x="512" y="1208"/>
                      <a:pt x="512" y="1208"/>
                      <a:pt x="512" y="1208"/>
                    </a:cubicBezTo>
                    <a:cubicBezTo>
                      <a:pt x="512" y="1209"/>
                      <a:pt x="512" y="1209"/>
                      <a:pt x="512" y="1209"/>
                    </a:cubicBezTo>
                    <a:cubicBezTo>
                      <a:pt x="511" y="1209"/>
                      <a:pt x="511" y="1209"/>
                      <a:pt x="511" y="1209"/>
                    </a:cubicBezTo>
                    <a:cubicBezTo>
                      <a:pt x="511" y="1209"/>
                      <a:pt x="511" y="1209"/>
                      <a:pt x="511" y="1209"/>
                    </a:cubicBezTo>
                    <a:cubicBezTo>
                      <a:pt x="510" y="1209"/>
                      <a:pt x="510" y="1209"/>
                      <a:pt x="510" y="1209"/>
                    </a:cubicBezTo>
                    <a:cubicBezTo>
                      <a:pt x="510" y="1209"/>
                      <a:pt x="510" y="1209"/>
                      <a:pt x="510" y="1209"/>
                    </a:cubicBezTo>
                    <a:cubicBezTo>
                      <a:pt x="508" y="1207"/>
                      <a:pt x="508" y="1207"/>
                      <a:pt x="508" y="1207"/>
                    </a:cubicBezTo>
                    <a:cubicBezTo>
                      <a:pt x="508" y="1207"/>
                      <a:pt x="508" y="1207"/>
                      <a:pt x="508" y="1207"/>
                    </a:cubicBezTo>
                    <a:cubicBezTo>
                      <a:pt x="505" y="1210"/>
                      <a:pt x="504" y="1213"/>
                      <a:pt x="504" y="1216"/>
                    </a:cubicBezTo>
                    <a:cubicBezTo>
                      <a:pt x="504" y="1224"/>
                      <a:pt x="511" y="1230"/>
                      <a:pt x="518" y="1230"/>
                    </a:cubicBezTo>
                    <a:cubicBezTo>
                      <a:pt x="526" y="1230"/>
                      <a:pt x="533" y="1224"/>
                      <a:pt x="533" y="1216"/>
                    </a:cubicBezTo>
                    <a:cubicBezTo>
                      <a:pt x="533" y="1215"/>
                      <a:pt x="532" y="1214"/>
                      <a:pt x="532" y="1214"/>
                    </a:cubicBezTo>
                    <a:close/>
                    <a:moveTo>
                      <a:pt x="518" y="1240"/>
                    </a:moveTo>
                    <a:cubicBezTo>
                      <a:pt x="511" y="1240"/>
                      <a:pt x="504" y="1246"/>
                      <a:pt x="504" y="1254"/>
                    </a:cubicBezTo>
                    <a:cubicBezTo>
                      <a:pt x="504" y="1262"/>
                      <a:pt x="511" y="1268"/>
                      <a:pt x="518" y="1268"/>
                    </a:cubicBezTo>
                    <a:cubicBezTo>
                      <a:pt x="526" y="1268"/>
                      <a:pt x="533" y="1262"/>
                      <a:pt x="533" y="1254"/>
                    </a:cubicBezTo>
                    <a:cubicBezTo>
                      <a:pt x="533" y="1246"/>
                      <a:pt x="526" y="1240"/>
                      <a:pt x="518" y="1240"/>
                    </a:cubicBezTo>
                    <a:close/>
                    <a:moveTo>
                      <a:pt x="518" y="1428"/>
                    </a:moveTo>
                    <a:cubicBezTo>
                      <a:pt x="511" y="1428"/>
                      <a:pt x="504" y="1434"/>
                      <a:pt x="504" y="1442"/>
                    </a:cubicBezTo>
                    <a:cubicBezTo>
                      <a:pt x="504" y="1450"/>
                      <a:pt x="511" y="1456"/>
                      <a:pt x="518" y="1456"/>
                    </a:cubicBezTo>
                    <a:cubicBezTo>
                      <a:pt x="526" y="1456"/>
                      <a:pt x="533" y="1450"/>
                      <a:pt x="533" y="1442"/>
                    </a:cubicBezTo>
                    <a:cubicBezTo>
                      <a:pt x="533" y="1434"/>
                      <a:pt x="526" y="1428"/>
                      <a:pt x="518" y="1428"/>
                    </a:cubicBezTo>
                    <a:close/>
                    <a:moveTo>
                      <a:pt x="518" y="1465"/>
                    </a:moveTo>
                    <a:cubicBezTo>
                      <a:pt x="511" y="1465"/>
                      <a:pt x="504" y="1472"/>
                      <a:pt x="504" y="1480"/>
                    </a:cubicBezTo>
                    <a:cubicBezTo>
                      <a:pt x="504" y="1480"/>
                      <a:pt x="504" y="1480"/>
                      <a:pt x="504" y="1481"/>
                    </a:cubicBezTo>
                    <a:cubicBezTo>
                      <a:pt x="505" y="1481"/>
                      <a:pt x="505" y="1481"/>
                      <a:pt x="505" y="1481"/>
                    </a:cubicBezTo>
                    <a:cubicBezTo>
                      <a:pt x="505" y="1480"/>
                      <a:pt x="505" y="1480"/>
                      <a:pt x="505" y="1480"/>
                    </a:cubicBezTo>
                    <a:cubicBezTo>
                      <a:pt x="505" y="1480"/>
                      <a:pt x="505" y="1480"/>
                      <a:pt x="505" y="1480"/>
                    </a:cubicBezTo>
                    <a:cubicBezTo>
                      <a:pt x="506" y="1480"/>
                      <a:pt x="506" y="1480"/>
                      <a:pt x="506" y="1480"/>
                    </a:cubicBezTo>
                    <a:cubicBezTo>
                      <a:pt x="507" y="1479"/>
                      <a:pt x="507" y="1479"/>
                      <a:pt x="507" y="1479"/>
                    </a:cubicBezTo>
                    <a:cubicBezTo>
                      <a:pt x="507" y="1479"/>
                      <a:pt x="507" y="1479"/>
                      <a:pt x="507" y="1479"/>
                    </a:cubicBezTo>
                    <a:cubicBezTo>
                      <a:pt x="507" y="1479"/>
                      <a:pt x="507" y="1479"/>
                      <a:pt x="507" y="1479"/>
                    </a:cubicBezTo>
                    <a:cubicBezTo>
                      <a:pt x="507" y="1478"/>
                      <a:pt x="507" y="1478"/>
                      <a:pt x="507" y="1478"/>
                    </a:cubicBezTo>
                    <a:cubicBezTo>
                      <a:pt x="507" y="1478"/>
                      <a:pt x="507" y="1478"/>
                      <a:pt x="507" y="1478"/>
                    </a:cubicBezTo>
                    <a:cubicBezTo>
                      <a:pt x="507" y="1478"/>
                      <a:pt x="507" y="1478"/>
                      <a:pt x="507" y="1478"/>
                    </a:cubicBezTo>
                    <a:cubicBezTo>
                      <a:pt x="508" y="1478"/>
                      <a:pt x="508" y="1478"/>
                      <a:pt x="508" y="1478"/>
                    </a:cubicBezTo>
                    <a:cubicBezTo>
                      <a:pt x="508" y="1479"/>
                      <a:pt x="508" y="1479"/>
                      <a:pt x="508" y="1479"/>
                    </a:cubicBezTo>
                    <a:cubicBezTo>
                      <a:pt x="508" y="1479"/>
                      <a:pt x="508" y="1479"/>
                      <a:pt x="508" y="1479"/>
                    </a:cubicBezTo>
                    <a:cubicBezTo>
                      <a:pt x="509" y="1479"/>
                      <a:pt x="509" y="1479"/>
                      <a:pt x="509" y="1479"/>
                    </a:cubicBezTo>
                    <a:cubicBezTo>
                      <a:pt x="509" y="1479"/>
                      <a:pt x="509" y="1479"/>
                      <a:pt x="509" y="1479"/>
                    </a:cubicBezTo>
                    <a:cubicBezTo>
                      <a:pt x="510" y="1479"/>
                      <a:pt x="510" y="1479"/>
                      <a:pt x="510" y="1479"/>
                    </a:cubicBezTo>
                    <a:cubicBezTo>
                      <a:pt x="510" y="1480"/>
                      <a:pt x="510" y="1480"/>
                      <a:pt x="510" y="1480"/>
                    </a:cubicBezTo>
                    <a:cubicBezTo>
                      <a:pt x="510" y="1480"/>
                      <a:pt x="510" y="1480"/>
                      <a:pt x="510" y="1480"/>
                    </a:cubicBezTo>
                    <a:cubicBezTo>
                      <a:pt x="511" y="1480"/>
                      <a:pt x="511" y="1480"/>
                      <a:pt x="511" y="1480"/>
                    </a:cubicBezTo>
                    <a:cubicBezTo>
                      <a:pt x="511" y="1479"/>
                      <a:pt x="511" y="1479"/>
                      <a:pt x="511" y="1479"/>
                    </a:cubicBezTo>
                    <a:cubicBezTo>
                      <a:pt x="512" y="1479"/>
                      <a:pt x="512" y="1479"/>
                      <a:pt x="512" y="1479"/>
                    </a:cubicBezTo>
                    <a:cubicBezTo>
                      <a:pt x="512" y="1479"/>
                      <a:pt x="512" y="1479"/>
                      <a:pt x="512" y="1479"/>
                    </a:cubicBezTo>
                    <a:cubicBezTo>
                      <a:pt x="512" y="1479"/>
                      <a:pt x="512" y="1479"/>
                      <a:pt x="512" y="1479"/>
                    </a:cubicBezTo>
                    <a:cubicBezTo>
                      <a:pt x="513" y="1479"/>
                      <a:pt x="513" y="1479"/>
                      <a:pt x="513" y="1479"/>
                    </a:cubicBezTo>
                    <a:cubicBezTo>
                      <a:pt x="513" y="1479"/>
                      <a:pt x="513" y="1479"/>
                      <a:pt x="513" y="1479"/>
                    </a:cubicBezTo>
                    <a:cubicBezTo>
                      <a:pt x="513" y="1479"/>
                      <a:pt x="513" y="1479"/>
                      <a:pt x="513" y="1479"/>
                    </a:cubicBezTo>
                    <a:cubicBezTo>
                      <a:pt x="514" y="1479"/>
                      <a:pt x="514" y="1479"/>
                      <a:pt x="514" y="1479"/>
                    </a:cubicBezTo>
                    <a:cubicBezTo>
                      <a:pt x="515" y="1479"/>
                      <a:pt x="515" y="1479"/>
                      <a:pt x="515" y="1479"/>
                    </a:cubicBezTo>
                    <a:cubicBezTo>
                      <a:pt x="515" y="1479"/>
                      <a:pt x="515" y="1479"/>
                      <a:pt x="515" y="1479"/>
                    </a:cubicBezTo>
                    <a:cubicBezTo>
                      <a:pt x="517" y="1479"/>
                      <a:pt x="517" y="1479"/>
                      <a:pt x="517" y="1479"/>
                    </a:cubicBezTo>
                    <a:cubicBezTo>
                      <a:pt x="517" y="1479"/>
                      <a:pt x="517" y="1479"/>
                      <a:pt x="517" y="1479"/>
                    </a:cubicBezTo>
                    <a:cubicBezTo>
                      <a:pt x="517" y="1480"/>
                      <a:pt x="517" y="1480"/>
                      <a:pt x="517" y="1480"/>
                    </a:cubicBezTo>
                    <a:cubicBezTo>
                      <a:pt x="517" y="1480"/>
                      <a:pt x="517" y="1480"/>
                      <a:pt x="517" y="1480"/>
                    </a:cubicBezTo>
                    <a:cubicBezTo>
                      <a:pt x="517" y="1480"/>
                      <a:pt x="517" y="1480"/>
                      <a:pt x="517" y="1480"/>
                    </a:cubicBezTo>
                    <a:cubicBezTo>
                      <a:pt x="516" y="1481"/>
                      <a:pt x="516" y="1481"/>
                      <a:pt x="516" y="1481"/>
                    </a:cubicBezTo>
                    <a:cubicBezTo>
                      <a:pt x="516" y="1482"/>
                      <a:pt x="516" y="1482"/>
                      <a:pt x="516" y="1482"/>
                    </a:cubicBezTo>
                    <a:cubicBezTo>
                      <a:pt x="516" y="1482"/>
                      <a:pt x="516" y="1482"/>
                      <a:pt x="516" y="1482"/>
                    </a:cubicBezTo>
                    <a:cubicBezTo>
                      <a:pt x="516" y="1482"/>
                      <a:pt x="516" y="1482"/>
                      <a:pt x="516" y="1482"/>
                    </a:cubicBezTo>
                    <a:cubicBezTo>
                      <a:pt x="517" y="1483"/>
                      <a:pt x="517" y="1483"/>
                      <a:pt x="517" y="1483"/>
                    </a:cubicBezTo>
                    <a:cubicBezTo>
                      <a:pt x="517" y="1483"/>
                      <a:pt x="517" y="1483"/>
                      <a:pt x="517" y="1483"/>
                    </a:cubicBezTo>
                    <a:cubicBezTo>
                      <a:pt x="517" y="1483"/>
                      <a:pt x="517" y="1483"/>
                      <a:pt x="517" y="1483"/>
                    </a:cubicBezTo>
                    <a:cubicBezTo>
                      <a:pt x="518" y="1484"/>
                      <a:pt x="518" y="1484"/>
                      <a:pt x="518" y="1484"/>
                    </a:cubicBezTo>
                    <a:cubicBezTo>
                      <a:pt x="518" y="1484"/>
                      <a:pt x="518" y="1484"/>
                      <a:pt x="518" y="1484"/>
                    </a:cubicBezTo>
                    <a:cubicBezTo>
                      <a:pt x="519" y="1484"/>
                      <a:pt x="519" y="1484"/>
                      <a:pt x="519" y="1484"/>
                    </a:cubicBezTo>
                    <a:cubicBezTo>
                      <a:pt x="519" y="1484"/>
                      <a:pt x="519" y="1484"/>
                      <a:pt x="519" y="1484"/>
                    </a:cubicBezTo>
                    <a:cubicBezTo>
                      <a:pt x="519" y="1484"/>
                      <a:pt x="519" y="1484"/>
                      <a:pt x="519" y="1484"/>
                    </a:cubicBezTo>
                    <a:cubicBezTo>
                      <a:pt x="520" y="1485"/>
                      <a:pt x="520" y="1485"/>
                      <a:pt x="520" y="1485"/>
                    </a:cubicBezTo>
                    <a:cubicBezTo>
                      <a:pt x="520" y="1485"/>
                      <a:pt x="520" y="1485"/>
                      <a:pt x="520" y="1485"/>
                    </a:cubicBezTo>
                    <a:cubicBezTo>
                      <a:pt x="520" y="1485"/>
                      <a:pt x="520" y="1485"/>
                      <a:pt x="520" y="1485"/>
                    </a:cubicBezTo>
                    <a:cubicBezTo>
                      <a:pt x="520" y="1485"/>
                      <a:pt x="520" y="1485"/>
                      <a:pt x="520" y="1485"/>
                    </a:cubicBezTo>
                    <a:cubicBezTo>
                      <a:pt x="521" y="1486"/>
                      <a:pt x="521" y="1486"/>
                      <a:pt x="521" y="1486"/>
                    </a:cubicBezTo>
                    <a:cubicBezTo>
                      <a:pt x="521" y="1486"/>
                      <a:pt x="521" y="1486"/>
                      <a:pt x="521" y="1486"/>
                    </a:cubicBezTo>
                    <a:cubicBezTo>
                      <a:pt x="521" y="1487"/>
                      <a:pt x="521" y="1487"/>
                      <a:pt x="521" y="1487"/>
                    </a:cubicBezTo>
                    <a:cubicBezTo>
                      <a:pt x="521" y="1487"/>
                      <a:pt x="521" y="1487"/>
                      <a:pt x="521" y="1487"/>
                    </a:cubicBezTo>
                    <a:cubicBezTo>
                      <a:pt x="520" y="1487"/>
                      <a:pt x="520" y="1487"/>
                      <a:pt x="520" y="1487"/>
                    </a:cubicBezTo>
                    <a:cubicBezTo>
                      <a:pt x="520" y="1487"/>
                      <a:pt x="520" y="1487"/>
                      <a:pt x="520" y="1487"/>
                    </a:cubicBezTo>
                    <a:cubicBezTo>
                      <a:pt x="520" y="1487"/>
                      <a:pt x="520" y="1487"/>
                      <a:pt x="520" y="1487"/>
                    </a:cubicBezTo>
                    <a:cubicBezTo>
                      <a:pt x="519" y="1487"/>
                      <a:pt x="519" y="1487"/>
                      <a:pt x="519" y="1487"/>
                    </a:cubicBezTo>
                    <a:cubicBezTo>
                      <a:pt x="519" y="1487"/>
                      <a:pt x="519" y="1487"/>
                      <a:pt x="519" y="1487"/>
                    </a:cubicBezTo>
                    <a:cubicBezTo>
                      <a:pt x="519" y="1487"/>
                      <a:pt x="519" y="1487"/>
                      <a:pt x="519" y="1487"/>
                    </a:cubicBezTo>
                    <a:cubicBezTo>
                      <a:pt x="519" y="1488"/>
                      <a:pt x="519" y="1488"/>
                      <a:pt x="519" y="1488"/>
                    </a:cubicBezTo>
                    <a:cubicBezTo>
                      <a:pt x="519" y="1488"/>
                      <a:pt x="519" y="1488"/>
                      <a:pt x="519" y="1488"/>
                    </a:cubicBezTo>
                    <a:cubicBezTo>
                      <a:pt x="519" y="1488"/>
                      <a:pt x="519" y="1488"/>
                      <a:pt x="519" y="1488"/>
                    </a:cubicBezTo>
                    <a:cubicBezTo>
                      <a:pt x="518" y="1488"/>
                      <a:pt x="518" y="1488"/>
                      <a:pt x="518" y="1488"/>
                    </a:cubicBezTo>
                    <a:cubicBezTo>
                      <a:pt x="518" y="1488"/>
                      <a:pt x="518" y="1488"/>
                      <a:pt x="518" y="1488"/>
                    </a:cubicBezTo>
                    <a:cubicBezTo>
                      <a:pt x="517" y="1489"/>
                      <a:pt x="517" y="1489"/>
                      <a:pt x="517" y="1489"/>
                    </a:cubicBezTo>
                    <a:cubicBezTo>
                      <a:pt x="517" y="1489"/>
                      <a:pt x="517" y="1489"/>
                      <a:pt x="517" y="1489"/>
                    </a:cubicBezTo>
                    <a:cubicBezTo>
                      <a:pt x="517" y="1489"/>
                      <a:pt x="517" y="1489"/>
                      <a:pt x="517" y="1489"/>
                    </a:cubicBezTo>
                    <a:cubicBezTo>
                      <a:pt x="517" y="1489"/>
                      <a:pt x="517" y="1489"/>
                      <a:pt x="517" y="1489"/>
                    </a:cubicBezTo>
                    <a:cubicBezTo>
                      <a:pt x="516" y="1489"/>
                      <a:pt x="516" y="1489"/>
                      <a:pt x="516" y="1489"/>
                    </a:cubicBezTo>
                    <a:cubicBezTo>
                      <a:pt x="516" y="1489"/>
                      <a:pt x="516" y="1489"/>
                      <a:pt x="516" y="1489"/>
                    </a:cubicBezTo>
                    <a:cubicBezTo>
                      <a:pt x="516" y="1489"/>
                      <a:pt x="516" y="1489"/>
                      <a:pt x="516" y="1489"/>
                    </a:cubicBezTo>
                    <a:cubicBezTo>
                      <a:pt x="515" y="1489"/>
                      <a:pt x="515" y="1489"/>
                      <a:pt x="515" y="1489"/>
                    </a:cubicBezTo>
                    <a:cubicBezTo>
                      <a:pt x="514" y="1489"/>
                      <a:pt x="514" y="1489"/>
                      <a:pt x="514" y="1489"/>
                    </a:cubicBezTo>
                    <a:cubicBezTo>
                      <a:pt x="514" y="1489"/>
                      <a:pt x="514" y="1489"/>
                      <a:pt x="514" y="1489"/>
                    </a:cubicBezTo>
                    <a:cubicBezTo>
                      <a:pt x="514" y="1488"/>
                      <a:pt x="514" y="1488"/>
                      <a:pt x="514" y="1488"/>
                    </a:cubicBezTo>
                    <a:cubicBezTo>
                      <a:pt x="513" y="1488"/>
                      <a:pt x="513" y="1488"/>
                      <a:pt x="513" y="1488"/>
                    </a:cubicBezTo>
                    <a:cubicBezTo>
                      <a:pt x="513" y="1488"/>
                      <a:pt x="513" y="1488"/>
                      <a:pt x="513" y="1488"/>
                    </a:cubicBezTo>
                    <a:cubicBezTo>
                      <a:pt x="512" y="1487"/>
                      <a:pt x="512" y="1487"/>
                      <a:pt x="512" y="1487"/>
                    </a:cubicBezTo>
                    <a:cubicBezTo>
                      <a:pt x="512" y="1486"/>
                      <a:pt x="512" y="1486"/>
                      <a:pt x="512" y="1486"/>
                    </a:cubicBezTo>
                    <a:cubicBezTo>
                      <a:pt x="512" y="1486"/>
                      <a:pt x="512" y="1486"/>
                      <a:pt x="512" y="1486"/>
                    </a:cubicBezTo>
                    <a:cubicBezTo>
                      <a:pt x="512" y="1486"/>
                      <a:pt x="512" y="1486"/>
                      <a:pt x="512" y="1486"/>
                    </a:cubicBezTo>
                    <a:cubicBezTo>
                      <a:pt x="511" y="1486"/>
                      <a:pt x="511" y="1486"/>
                      <a:pt x="511" y="1486"/>
                    </a:cubicBezTo>
                    <a:cubicBezTo>
                      <a:pt x="511" y="1486"/>
                      <a:pt x="511" y="1486"/>
                      <a:pt x="511" y="1486"/>
                    </a:cubicBezTo>
                    <a:cubicBezTo>
                      <a:pt x="511" y="1486"/>
                      <a:pt x="511" y="1486"/>
                      <a:pt x="511" y="1486"/>
                    </a:cubicBezTo>
                    <a:cubicBezTo>
                      <a:pt x="510" y="1487"/>
                      <a:pt x="510" y="1487"/>
                      <a:pt x="510" y="1487"/>
                    </a:cubicBezTo>
                    <a:cubicBezTo>
                      <a:pt x="510" y="1487"/>
                      <a:pt x="510" y="1487"/>
                      <a:pt x="510" y="1487"/>
                    </a:cubicBezTo>
                    <a:cubicBezTo>
                      <a:pt x="510" y="1487"/>
                      <a:pt x="510" y="1487"/>
                      <a:pt x="510" y="1487"/>
                    </a:cubicBezTo>
                    <a:cubicBezTo>
                      <a:pt x="509" y="1487"/>
                      <a:pt x="509" y="1487"/>
                      <a:pt x="509" y="1487"/>
                    </a:cubicBezTo>
                    <a:cubicBezTo>
                      <a:pt x="508" y="1488"/>
                      <a:pt x="508" y="1488"/>
                      <a:pt x="508" y="1488"/>
                    </a:cubicBezTo>
                    <a:cubicBezTo>
                      <a:pt x="507" y="1488"/>
                      <a:pt x="507" y="1488"/>
                      <a:pt x="507" y="1488"/>
                    </a:cubicBezTo>
                    <a:cubicBezTo>
                      <a:pt x="507" y="1489"/>
                      <a:pt x="507" y="1489"/>
                      <a:pt x="507" y="1489"/>
                    </a:cubicBezTo>
                    <a:cubicBezTo>
                      <a:pt x="510" y="1492"/>
                      <a:pt x="514" y="1494"/>
                      <a:pt x="518" y="1494"/>
                    </a:cubicBezTo>
                    <a:cubicBezTo>
                      <a:pt x="526" y="1494"/>
                      <a:pt x="533" y="1488"/>
                      <a:pt x="533" y="1480"/>
                    </a:cubicBezTo>
                    <a:cubicBezTo>
                      <a:pt x="533" y="1472"/>
                      <a:pt x="526" y="1465"/>
                      <a:pt x="518" y="1465"/>
                    </a:cubicBezTo>
                    <a:close/>
                    <a:moveTo>
                      <a:pt x="518" y="1353"/>
                    </a:moveTo>
                    <a:cubicBezTo>
                      <a:pt x="511" y="1353"/>
                      <a:pt x="504" y="1359"/>
                      <a:pt x="504" y="1367"/>
                    </a:cubicBezTo>
                    <a:cubicBezTo>
                      <a:pt x="504" y="1375"/>
                      <a:pt x="511" y="1381"/>
                      <a:pt x="518" y="1381"/>
                    </a:cubicBezTo>
                    <a:cubicBezTo>
                      <a:pt x="526" y="1381"/>
                      <a:pt x="533" y="1375"/>
                      <a:pt x="533" y="1367"/>
                    </a:cubicBezTo>
                    <a:cubicBezTo>
                      <a:pt x="533" y="1359"/>
                      <a:pt x="526" y="1353"/>
                      <a:pt x="518" y="1353"/>
                    </a:cubicBezTo>
                    <a:close/>
                    <a:moveTo>
                      <a:pt x="518" y="713"/>
                    </a:moveTo>
                    <a:cubicBezTo>
                      <a:pt x="511" y="713"/>
                      <a:pt x="504" y="719"/>
                      <a:pt x="504" y="727"/>
                    </a:cubicBezTo>
                    <a:cubicBezTo>
                      <a:pt x="504" y="735"/>
                      <a:pt x="511" y="741"/>
                      <a:pt x="518" y="741"/>
                    </a:cubicBezTo>
                    <a:cubicBezTo>
                      <a:pt x="526" y="741"/>
                      <a:pt x="533" y="735"/>
                      <a:pt x="533" y="727"/>
                    </a:cubicBezTo>
                    <a:cubicBezTo>
                      <a:pt x="533" y="719"/>
                      <a:pt x="526" y="713"/>
                      <a:pt x="518" y="713"/>
                    </a:cubicBezTo>
                    <a:close/>
                    <a:moveTo>
                      <a:pt x="518" y="1390"/>
                    </a:moveTo>
                    <a:cubicBezTo>
                      <a:pt x="511" y="1390"/>
                      <a:pt x="504" y="1397"/>
                      <a:pt x="504" y="1404"/>
                    </a:cubicBezTo>
                    <a:cubicBezTo>
                      <a:pt x="504" y="1412"/>
                      <a:pt x="511" y="1419"/>
                      <a:pt x="518" y="1419"/>
                    </a:cubicBezTo>
                    <a:cubicBezTo>
                      <a:pt x="526" y="1419"/>
                      <a:pt x="533" y="1412"/>
                      <a:pt x="533" y="1404"/>
                    </a:cubicBezTo>
                    <a:cubicBezTo>
                      <a:pt x="533" y="1397"/>
                      <a:pt x="526" y="1390"/>
                      <a:pt x="518" y="1390"/>
                    </a:cubicBezTo>
                    <a:close/>
                    <a:moveTo>
                      <a:pt x="518" y="863"/>
                    </a:moveTo>
                    <a:cubicBezTo>
                      <a:pt x="511" y="863"/>
                      <a:pt x="504" y="870"/>
                      <a:pt x="504" y="877"/>
                    </a:cubicBezTo>
                    <a:cubicBezTo>
                      <a:pt x="504" y="885"/>
                      <a:pt x="511" y="892"/>
                      <a:pt x="518" y="892"/>
                    </a:cubicBezTo>
                    <a:cubicBezTo>
                      <a:pt x="526" y="892"/>
                      <a:pt x="533" y="885"/>
                      <a:pt x="533" y="877"/>
                    </a:cubicBezTo>
                    <a:cubicBezTo>
                      <a:pt x="533" y="870"/>
                      <a:pt x="526" y="863"/>
                      <a:pt x="518" y="863"/>
                    </a:cubicBezTo>
                    <a:close/>
                    <a:moveTo>
                      <a:pt x="518" y="825"/>
                    </a:moveTo>
                    <a:cubicBezTo>
                      <a:pt x="511" y="825"/>
                      <a:pt x="504" y="832"/>
                      <a:pt x="504" y="840"/>
                    </a:cubicBezTo>
                    <a:cubicBezTo>
                      <a:pt x="504" y="848"/>
                      <a:pt x="511" y="854"/>
                      <a:pt x="518" y="854"/>
                    </a:cubicBezTo>
                    <a:cubicBezTo>
                      <a:pt x="526" y="854"/>
                      <a:pt x="533" y="848"/>
                      <a:pt x="533" y="840"/>
                    </a:cubicBezTo>
                    <a:cubicBezTo>
                      <a:pt x="533" y="832"/>
                      <a:pt x="526" y="825"/>
                      <a:pt x="518" y="825"/>
                    </a:cubicBezTo>
                    <a:close/>
                    <a:moveTo>
                      <a:pt x="518" y="788"/>
                    </a:moveTo>
                    <a:cubicBezTo>
                      <a:pt x="511" y="788"/>
                      <a:pt x="504" y="794"/>
                      <a:pt x="504" y="802"/>
                    </a:cubicBezTo>
                    <a:cubicBezTo>
                      <a:pt x="504" y="810"/>
                      <a:pt x="511" y="816"/>
                      <a:pt x="518" y="816"/>
                    </a:cubicBezTo>
                    <a:cubicBezTo>
                      <a:pt x="526" y="816"/>
                      <a:pt x="533" y="810"/>
                      <a:pt x="533" y="802"/>
                    </a:cubicBezTo>
                    <a:cubicBezTo>
                      <a:pt x="533" y="794"/>
                      <a:pt x="526" y="788"/>
                      <a:pt x="518" y="788"/>
                    </a:cubicBezTo>
                    <a:close/>
                    <a:moveTo>
                      <a:pt x="518" y="750"/>
                    </a:moveTo>
                    <a:cubicBezTo>
                      <a:pt x="511" y="750"/>
                      <a:pt x="504" y="757"/>
                      <a:pt x="504" y="764"/>
                    </a:cubicBezTo>
                    <a:cubicBezTo>
                      <a:pt x="504" y="772"/>
                      <a:pt x="511" y="779"/>
                      <a:pt x="518" y="779"/>
                    </a:cubicBezTo>
                    <a:cubicBezTo>
                      <a:pt x="526" y="779"/>
                      <a:pt x="533" y="772"/>
                      <a:pt x="533" y="764"/>
                    </a:cubicBezTo>
                    <a:cubicBezTo>
                      <a:pt x="533" y="757"/>
                      <a:pt x="526" y="750"/>
                      <a:pt x="518" y="750"/>
                    </a:cubicBezTo>
                    <a:close/>
                    <a:moveTo>
                      <a:pt x="566" y="1428"/>
                    </a:moveTo>
                    <a:cubicBezTo>
                      <a:pt x="558" y="1428"/>
                      <a:pt x="552" y="1434"/>
                      <a:pt x="552" y="1442"/>
                    </a:cubicBezTo>
                    <a:cubicBezTo>
                      <a:pt x="552" y="1450"/>
                      <a:pt x="558" y="1456"/>
                      <a:pt x="566" y="1456"/>
                    </a:cubicBezTo>
                    <a:cubicBezTo>
                      <a:pt x="574" y="1456"/>
                      <a:pt x="580" y="1450"/>
                      <a:pt x="580" y="1442"/>
                    </a:cubicBezTo>
                    <a:cubicBezTo>
                      <a:pt x="580" y="1434"/>
                      <a:pt x="574" y="1428"/>
                      <a:pt x="566" y="1428"/>
                    </a:cubicBezTo>
                    <a:close/>
                    <a:moveTo>
                      <a:pt x="518" y="976"/>
                    </a:moveTo>
                    <a:cubicBezTo>
                      <a:pt x="511" y="976"/>
                      <a:pt x="504" y="982"/>
                      <a:pt x="504" y="990"/>
                    </a:cubicBezTo>
                    <a:cubicBezTo>
                      <a:pt x="504" y="998"/>
                      <a:pt x="511" y="1005"/>
                      <a:pt x="518" y="1005"/>
                    </a:cubicBezTo>
                    <a:cubicBezTo>
                      <a:pt x="526" y="1005"/>
                      <a:pt x="533" y="998"/>
                      <a:pt x="533" y="990"/>
                    </a:cubicBezTo>
                    <a:cubicBezTo>
                      <a:pt x="533" y="982"/>
                      <a:pt x="526" y="976"/>
                      <a:pt x="518" y="976"/>
                    </a:cubicBezTo>
                    <a:close/>
                    <a:moveTo>
                      <a:pt x="518" y="938"/>
                    </a:moveTo>
                    <a:cubicBezTo>
                      <a:pt x="511" y="938"/>
                      <a:pt x="504" y="945"/>
                      <a:pt x="504" y="953"/>
                    </a:cubicBezTo>
                    <a:cubicBezTo>
                      <a:pt x="504" y="961"/>
                      <a:pt x="511" y="967"/>
                      <a:pt x="518" y="967"/>
                    </a:cubicBezTo>
                    <a:cubicBezTo>
                      <a:pt x="526" y="967"/>
                      <a:pt x="533" y="961"/>
                      <a:pt x="533" y="953"/>
                    </a:cubicBezTo>
                    <a:cubicBezTo>
                      <a:pt x="533" y="945"/>
                      <a:pt x="526" y="938"/>
                      <a:pt x="518" y="938"/>
                    </a:cubicBezTo>
                    <a:close/>
                    <a:moveTo>
                      <a:pt x="518" y="1014"/>
                    </a:moveTo>
                    <a:cubicBezTo>
                      <a:pt x="511" y="1014"/>
                      <a:pt x="504" y="1020"/>
                      <a:pt x="504" y="1028"/>
                    </a:cubicBezTo>
                    <a:cubicBezTo>
                      <a:pt x="504" y="1036"/>
                      <a:pt x="511" y="1042"/>
                      <a:pt x="518" y="1042"/>
                    </a:cubicBezTo>
                    <a:cubicBezTo>
                      <a:pt x="526" y="1042"/>
                      <a:pt x="533" y="1036"/>
                      <a:pt x="533" y="1028"/>
                    </a:cubicBezTo>
                    <a:cubicBezTo>
                      <a:pt x="533" y="1020"/>
                      <a:pt x="526" y="1014"/>
                      <a:pt x="518" y="1014"/>
                    </a:cubicBezTo>
                    <a:close/>
                    <a:moveTo>
                      <a:pt x="614" y="600"/>
                    </a:moveTo>
                    <a:cubicBezTo>
                      <a:pt x="606" y="600"/>
                      <a:pt x="600" y="606"/>
                      <a:pt x="600" y="614"/>
                    </a:cubicBezTo>
                    <a:cubicBezTo>
                      <a:pt x="600" y="622"/>
                      <a:pt x="606" y="628"/>
                      <a:pt x="614" y="628"/>
                    </a:cubicBezTo>
                    <a:cubicBezTo>
                      <a:pt x="622" y="628"/>
                      <a:pt x="628" y="622"/>
                      <a:pt x="628" y="614"/>
                    </a:cubicBezTo>
                    <a:cubicBezTo>
                      <a:pt x="628" y="606"/>
                      <a:pt x="622" y="600"/>
                      <a:pt x="614" y="600"/>
                    </a:cubicBezTo>
                    <a:close/>
                    <a:moveTo>
                      <a:pt x="805" y="261"/>
                    </a:moveTo>
                    <a:cubicBezTo>
                      <a:pt x="797" y="261"/>
                      <a:pt x="790" y="267"/>
                      <a:pt x="790" y="275"/>
                    </a:cubicBezTo>
                    <a:cubicBezTo>
                      <a:pt x="790" y="283"/>
                      <a:pt x="797" y="289"/>
                      <a:pt x="805" y="289"/>
                    </a:cubicBezTo>
                    <a:cubicBezTo>
                      <a:pt x="812" y="289"/>
                      <a:pt x="819" y="283"/>
                      <a:pt x="819" y="275"/>
                    </a:cubicBezTo>
                    <a:cubicBezTo>
                      <a:pt x="819" y="267"/>
                      <a:pt x="812" y="261"/>
                      <a:pt x="805" y="261"/>
                    </a:cubicBezTo>
                    <a:close/>
                    <a:moveTo>
                      <a:pt x="805" y="298"/>
                    </a:moveTo>
                    <a:cubicBezTo>
                      <a:pt x="797" y="298"/>
                      <a:pt x="790" y="305"/>
                      <a:pt x="790" y="313"/>
                    </a:cubicBezTo>
                    <a:cubicBezTo>
                      <a:pt x="790" y="321"/>
                      <a:pt x="797" y="327"/>
                      <a:pt x="805" y="327"/>
                    </a:cubicBezTo>
                    <a:cubicBezTo>
                      <a:pt x="812" y="327"/>
                      <a:pt x="819" y="321"/>
                      <a:pt x="819" y="313"/>
                    </a:cubicBezTo>
                    <a:cubicBezTo>
                      <a:pt x="819" y="305"/>
                      <a:pt x="812" y="298"/>
                      <a:pt x="805" y="298"/>
                    </a:cubicBezTo>
                    <a:close/>
                    <a:moveTo>
                      <a:pt x="852" y="1014"/>
                    </a:moveTo>
                    <a:cubicBezTo>
                      <a:pt x="844" y="1014"/>
                      <a:pt x="838" y="1020"/>
                      <a:pt x="838" y="1028"/>
                    </a:cubicBezTo>
                    <a:cubicBezTo>
                      <a:pt x="838" y="1036"/>
                      <a:pt x="844" y="1042"/>
                      <a:pt x="852" y="1042"/>
                    </a:cubicBezTo>
                    <a:cubicBezTo>
                      <a:pt x="860" y="1042"/>
                      <a:pt x="867" y="1036"/>
                      <a:pt x="867" y="1028"/>
                    </a:cubicBezTo>
                    <a:cubicBezTo>
                      <a:pt x="867" y="1020"/>
                      <a:pt x="860" y="1014"/>
                      <a:pt x="852" y="1014"/>
                    </a:cubicBezTo>
                    <a:close/>
                    <a:moveTo>
                      <a:pt x="814" y="1582"/>
                    </a:moveTo>
                    <a:cubicBezTo>
                      <a:pt x="814" y="1583"/>
                      <a:pt x="814" y="1583"/>
                      <a:pt x="814" y="1583"/>
                    </a:cubicBezTo>
                    <a:cubicBezTo>
                      <a:pt x="814" y="1583"/>
                      <a:pt x="814" y="1583"/>
                      <a:pt x="814" y="1583"/>
                    </a:cubicBezTo>
                    <a:cubicBezTo>
                      <a:pt x="814" y="1583"/>
                      <a:pt x="814" y="1583"/>
                      <a:pt x="814" y="1583"/>
                    </a:cubicBezTo>
                    <a:cubicBezTo>
                      <a:pt x="815" y="1583"/>
                      <a:pt x="815" y="1583"/>
                      <a:pt x="815" y="1583"/>
                    </a:cubicBezTo>
                    <a:cubicBezTo>
                      <a:pt x="815" y="1583"/>
                      <a:pt x="815" y="1583"/>
                      <a:pt x="815" y="1583"/>
                    </a:cubicBezTo>
                    <a:cubicBezTo>
                      <a:pt x="814" y="1582"/>
                      <a:pt x="814" y="1582"/>
                      <a:pt x="813" y="1582"/>
                    </a:cubicBezTo>
                    <a:lnTo>
                      <a:pt x="814" y="1582"/>
                    </a:lnTo>
                    <a:close/>
                    <a:moveTo>
                      <a:pt x="805" y="223"/>
                    </a:moveTo>
                    <a:cubicBezTo>
                      <a:pt x="797" y="223"/>
                      <a:pt x="790" y="230"/>
                      <a:pt x="790" y="237"/>
                    </a:cubicBezTo>
                    <a:cubicBezTo>
                      <a:pt x="790" y="245"/>
                      <a:pt x="797" y="252"/>
                      <a:pt x="805" y="252"/>
                    </a:cubicBezTo>
                    <a:cubicBezTo>
                      <a:pt x="812" y="252"/>
                      <a:pt x="819" y="245"/>
                      <a:pt x="819" y="237"/>
                    </a:cubicBezTo>
                    <a:cubicBezTo>
                      <a:pt x="819" y="230"/>
                      <a:pt x="812" y="223"/>
                      <a:pt x="805" y="223"/>
                    </a:cubicBezTo>
                    <a:close/>
                    <a:moveTo>
                      <a:pt x="805" y="449"/>
                    </a:moveTo>
                    <a:cubicBezTo>
                      <a:pt x="797" y="449"/>
                      <a:pt x="790" y="455"/>
                      <a:pt x="790" y="463"/>
                    </a:cubicBezTo>
                    <a:cubicBezTo>
                      <a:pt x="790" y="471"/>
                      <a:pt x="797" y="477"/>
                      <a:pt x="805" y="477"/>
                    </a:cubicBezTo>
                    <a:cubicBezTo>
                      <a:pt x="812" y="477"/>
                      <a:pt x="819" y="471"/>
                      <a:pt x="819" y="463"/>
                    </a:cubicBezTo>
                    <a:cubicBezTo>
                      <a:pt x="819" y="455"/>
                      <a:pt x="812" y="449"/>
                      <a:pt x="805" y="449"/>
                    </a:cubicBezTo>
                    <a:close/>
                    <a:moveTo>
                      <a:pt x="805" y="374"/>
                    </a:moveTo>
                    <a:cubicBezTo>
                      <a:pt x="797" y="374"/>
                      <a:pt x="790" y="380"/>
                      <a:pt x="790" y="388"/>
                    </a:cubicBezTo>
                    <a:cubicBezTo>
                      <a:pt x="790" y="396"/>
                      <a:pt x="797" y="402"/>
                      <a:pt x="805" y="402"/>
                    </a:cubicBezTo>
                    <a:cubicBezTo>
                      <a:pt x="812" y="402"/>
                      <a:pt x="819" y="396"/>
                      <a:pt x="819" y="388"/>
                    </a:cubicBezTo>
                    <a:cubicBezTo>
                      <a:pt x="819" y="380"/>
                      <a:pt x="812" y="374"/>
                      <a:pt x="805" y="374"/>
                    </a:cubicBezTo>
                    <a:close/>
                    <a:moveTo>
                      <a:pt x="805" y="487"/>
                    </a:moveTo>
                    <a:cubicBezTo>
                      <a:pt x="797" y="487"/>
                      <a:pt x="790" y="493"/>
                      <a:pt x="790" y="501"/>
                    </a:cubicBezTo>
                    <a:cubicBezTo>
                      <a:pt x="790" y="509"/>
                      <a:pt x="797" y="515"/>
                      <a:pt x="805" y="515"/>
                    </a:cubicBezTo>
                    <a:cubicBezTo>
                      <a:pt x="812" y="515"/>
                      <a:pt x="819" y="509"/>
                      <a:pt x="819" y="501"/>
                    </a:cubicBezTo>
                    <a:cubicBezTo>
                      <a:pt x="819" y="493"/>
                      <a:pt x="812" y="487"/>
                      <a:pt x="805" y="487"/>
                    </a:cubicBezTo>
                    <a:close/>
                    <a:moveTo>
                      <a:pt x="805" y="411"/>
                    </a:moveTo>
                    <a:cubicBezTo>
                      <a:pt x="797" y="411"/>
                      <a:pt x="790" y="418"/>
                      <a:pt x="790" y="426"/>
                    </a:cubicBezTo>
                    <a:cubicBezTo>
                      <a:pt x="790" y="433"/>
                      <a:pt x="797" y="440"/>
                      <a:pt x="805" y="440"/>
                    </a:cubicBezTo>
                    <a:cubicBezTo>
                      <a:pt x="812" y="440"/>
                      <a:pt x="819" y="433"/>
                      <a:pt x="819" y="426"/>
                    </a:cubicBezTo>
                    <a:cubicBezTo>
                      <a:pt x="819" y="418"/>
                      <a:pt x="812" y="411"/>
                      <a:pt x="805" y="411"/>
                    </a:cubicBezTo>
                    <a:close/>
                    <a:moveTo>
                      <a:pt x="851" y="1566"/>
                    </a:moveTo>
                    <a:cubicBezTo>
                      <a:pt x="850" y="1565"/>
                      <a:pt x="850" y="1565"/>
                      <a:pt x="850" y="1565"/>
                    </a:cubicBezTo>
                    <a:cubicBezTo>
                      <a:pt x="850" y="1565"/>
                      <a:pt x="850" y="1565"/>
                      <a:pt x="850" y="1565"/>
                    </a:cubicBezTo>
                    <a:cubicBezTo>
                      <a:pt x="849" y="1564"/>
                      <a:pt x="849" y="1564"/>
                      <a:pt x="849" y="1564"/>
                    </a:cubicBezTo>
                    <a:cubicBezTo>
                      <a:pt x="848" y="1563"/>
                      <a:pt x="848" y="1563"/>
                      <a:pt x="848" y="1563"/>
                    </a:cubicBezTo>
                    <a:cubicBezTo>
                      <a:pt x="846" y="1564"/>
                      <a:pt x="846" y="1564"/>
                      <a:pt x="846" y="1564"/>
                    </a:cubicBezTo>
                    <a:cubicBezTo>
                      <a:pt x="844" y="1564"/>
                      <a:pt x="844" y="1564"/>
                      <a:pt x="844" y="1564"/>
                    </a:cubicBezTo>
                    <a:cubicBezTo>
                      <a:pt x="843" y="1564"/>
                      <a:pt x="843" y="1564"/>
                      <a:pt x="843" y="1564"/>
                    </a:cubicBezTo>
                    <a:cubicBezTo>
                      <a:pt x="841" y="1562"/>
                      <a:pt x="841" y="1562"/>
                      <a:pt x="841" y="1562"/>
                    </a:cubicBezTo>
                    <a:cubicBezTo>
                      <a:pt x="840" y="1562"/>
                      <a:pt x="840" y="1562"/>
                      <a:pt x="840" y="1562"/>
                    </a:cubicBezTo>
                    <a:cubicBezTo>
                      <a:pt x="842" y="1566"/>
                      <a:pt x="846" y="1569"/>
                      <a:pt x="851" y="1569"/>
                    </a:cubicBezTo>
                    <a:cubicBezTo>
                      <a:pt x="851" y="1568"/>
                      <a:pt x="851" y="1568"/>
                      <a:pt x="851" y="1568"/>
                    </a:cubicBezTo>
                    <a:cubicBezTo>
                      <a:pt x="851" y="1568"/>
                      <a:pt x="851" y="1568"/>
                      <a:pt x="851" y="1568"/>
                    </a:cubicBezTo>
                    <a:cubicBezTo>
                      <a:pt x="851" y="1567"/>
                      <a:pt x="851" y="1567"/>
                      <a:pt x="851" y="1567"/>
                    </a:cubicBezTo>
                    <a:cubicBezTo>
                      <a:pt x="851" y="1566"/>
                      <a:pt x="851" y="1566"/>
                      <a:pt x="851" y="1566"/>
                    </a:cubicBezTo>
                    <a:close/>
                    <a:moveTo>
                      <a:pt x="852" y="1089"/>
                    </a:moveTo>
                    <a:cubicBezTo>
                      <a:pt x="844" y="1089"/>
                      <a:pt x="838" y="1095"/>
                      <a:pt x="838" y="1103"/>
                    </a:cubicBezTo>
                    <a:cubicBezTo>
                      <a:pt x="838" y="1111"/>
                      <a:pt x="844" y="1117"/>
                      <a:pt x="852" y="1117"/>
                    </a:cubicBezTo>
                    <a:cubicBezTo>
                      <a:pt x="860" y="1117"/>
                      <a:pt x="867" y="1111"/>
                      <a:pt x="867" y="1103"/>
                    </a:cubicBezTo>
                    <a:cubicBezTo>
                      <a:pt x="867" y="1095"/>
                      <a:pt x="860" y="1089"/>
                      <a:pt x="852" y="1089"/>
                    </a:cubicBezTo>
                    <a:close/>
                    <a:moveTo>
                      <a:pt x="852" y="1164"/>
                    </a:moveTo>
                    <a:cubicBezTo>
                      <a:pt x="844" y="1164"/>
                      <a:pt x="838" y="1171"/>
                      <a:pt x="838" y="1179"/>
                    </a:cubicBezTo>
                    <a:cubicBezTo>
                      <a:pt x="838" y="1186"/>
                      <a:pt x="844" y="1193"/>
                      <a:pt x="852" y="1193"/>
                    </a:cubicBezTo>
                    <a:cubicBezTo>
                      <a:pt x="860" y="1193"/>
                      <a:pt x="867" y="1186"/>
                      <a:pt x="867" y="1179"/>
                    </a:cubicBezTo>
                    <a:cubicBezTo>
                      <a:pt x="867" y="1171"/>
                      <a:pt x="860" y="1164"/>
                      <a:pt x="852" y="1164"/>
                    </a:cubicBezTo>
                    <a:close/>
                    <a:moveTo>
                      <a:pt x="852" y="1127"/>
                    </a:moveTo>
                    <a:cubicBezTo>
                      <a:pt x="844" y="1127"/>
                      <a:pt x="838" y="1133"/>
                      <a:pt x="838" y="1141"/>
                    </a:cubicBezTo>
                    <a:cubicBezTo>
                      <a:pt x="838" y="1149"/>
                      <a:pt x="844" y="1155"/>
                      <a:pt x="852" y="1155"/>
                    </a:cubicBezTo>
                    <a:cubicBezTo>
                      <a:pt x="860" y="1155"/>
                      <a:pt x="867" y="1149"/>
                      <a:pt x="867" y="1141"/>
                    </a:cubicBezTo>
                    <a:cubicBezTo>
                      <a:pt x="867" y="1133"/>
                      <a:pt x="860" y="1127"/>
                      <a:pt x="852" y="1127"/>
                    </a:cubicBezTo>
                    <a:close/>
                    <a:moveTo>
                      <a:pt x="852" y="1051"/>
                    </a:moveTo>
                    <a:cubicBezTo>
                      <a:pt x="844" y="1051"/>
                      <a:pt x="838" y="1058"/>
                      <a:pt x="838" y="1066"/>
                    </a:cubicBezTo>
                    <a:cubicBezTo>
                      <a:pt x="838" y="1073"/>
                      <a:pt x="844" y="1080"/>
                      <a:pt x="852" y="1080"/>
                    </a:cubicBezTo>
                    <a:cubicBezTo>
                      <a:pt x="860" y="1080"/>
                      <a:pt x="867" y="1073"/>
                      <a:pt x="867" y="1066"/>
                    </a:cubicBezTo>
                    <a:cubicBezTo>
                      <a:pt x="867" y="1058"/>
                      <a:pt x="860" y="1051"/>
                      <a:pt x="852" y="1051"/>
                    </a:cubicBezTo>
                    <a:close/>
                    <a:moveTo>
                      <a:pt x="841" y="1590"/>
                    </a:moveTo>
                    <a:cubicBezTo>
                      <a:pt x="841" y="1590"/>
                      <a:pt x="841" y="1590"/>
                      <a:pt x="841" y="1590"/>
                    </a:cubicBezTo>
                    <a:cubicBezTo>
                      <a:pt x="840" y="1589"/>
                      <a:pt x="840" y="1589"/>
                      <a:pt x="840" y="1589"/>
                    </a:cubicBezTo>
                    <a:cubicBezTo>
                      <a:pt x="840" y="1589"/>
                      <a:pt x="840" y="1589"/>
                      <a:pt x="840" y="1589"/>
                    </a:cubicBezTo>
                    <a:cubicBezTo>
                      <a:pt x="841" y="1589"/>
                      <a:pt x="841" y="1589"/>
                      <a:pt x="841" y="1589"/>
                    </a:cubicBezTo>
                    <a:cubicBezTo>
                      <a:pt x="841" y="1589"/>
                      <a:pt x="841" y="1589"/>
                      <a:pt x="841" y="1589"/>
                    </a:cubicBezTo>
                    <a:cubicBezTo>
                      <a:pt x="842" y="1590"/>
                      <a:pt x="842" y="1590"/>
                      <a:pt x="842" y="1590"/>
                    </a:cubicBezTo>
                    <a:cubicBezTo>
                      <a:pt x="842" y="1591"/>
                      <a:pt x="842" y="1591"/>
                      <a:pt x="842" y="1591"/>
                    </a:cubicBezTo>
                    <a:cubicBezTo>
                      <a:pt x="843" y="1591"/>
                      <a:pt x="843" y="1591"/>
                      <a:pt x="843" y="1591"/>
                    </a:cubicBezTo>
                    <a:cubicBezTo>
                      <a:pt x="843" y="1591"/>
                      <a:pt x="843" y="1591"/>
                      <a:pt x="843" y="1591"/>
                    </a:cubicBezTo>
                    <a:cubicBezTo>
                      <a:pt x="843" y="1590"/>
                      <a:pt x="843" y="1590"/>
                      <a:pt x="843" y="1590"/>
                    </a:cubicBezTo>
                    <a:cubicBezTo>
                      <a:pt x="843" y="1590"/>
                      <a:pt x="843" y="1590"/>
                      <a:pt x="843" y="1590"/>
                    </a:cubicBezTo>
                    <a:cubicBezTo>
                      <a:pt x="842" y="1589"/>
                      <a:pt x="842" y="1589"/>
                      <a:pt x="842" y="1589"/>
                    </a:cubicBezTo>
                    <a:cubicBezTo>
                      <a:pt x="842" y="1589"/>
                      <a:pt x="842" y="1589"/>
                      <a:pt x="842" y="1589"/>
                    </a:cubicBezTo>
                    <a:cubicBezTo>
                      <a:pt x="840" y="1587"/>
                      <a:pt x="840" y="1587"/>
                      <a:pt x="840" y="1587"/>
                    </a:cubicBezTo>
                    <a:cubicBezTo>
                      <a:pt x="840" y="1586"/>
                      <a:pt x="840" y="1586"/>
                      <a:pt x="840" y="1586"/>
                    </a:cubicBezTo>
                    <a:cubicBezTo>
                      <a:pt x="840" y="1586"/>
                      <a:pt x="840" y="1586"/>
                      <a:pt x="840" y="1586"/>
                    </a:cubicBezTo>
                    <a:cubicBezTo>
                      <a:pt x="839" y="1588"/>
                      <a:pt x="838" y="1590"/>
                      <a:pt x="838" y="1593"/>
                    </a:cubicBezTo>
                    <a:cubicBezTo>
                      <a:pt x="838" y="1594"/>
                      <a:pt x="838" y="1595"/>
                      <a:pt x="838" y="1596"/>
                    </a:cubicBezTo>
                    <a:cubicBezTo>
                      <a:pt x="839" y="1596"/>
                      <a:pt x="839" y="1596"/>
                      <a:pt x="839" y="1596"/>
                    </a:cubicBezTo>
                    <a:cubicBezTo>
                      <a:pt x="840" y="1596"/>
                      <a:pt x="840" y="1596"/>
                      <a:pt x="840" y="1596"/>
                    </a:cubicBezTo>
                    <a:cubicBezTo>
                      <a:pt x="840" y="1596"/>
                      <a:pt x="840" y="1596"/>
                      <a:pt x="840" y="1596"/>
                    </a:cubicBezTo>
                    <a:cubicBezTo>
                      <a:pt x="840" y="1595"/>
                      <a:pt x="840" y="1595"/>
                      <a:pt x="840" y="1595"/>
                    </a:cubicBezTo>
                    <a:cubicBezTo>
                      <a:pt x="841" y="1593"/>
                      <a:pt x="841" y="1593"/>
                      <a:pt x="841" y="1593"/>
                    </a:cubicBezTo>
                    <a:cubicBezTo>
                      <a:pt x="842" y="1592"/>
                      <a:pt x="842" y="1592"/>
                      <a:pt x="842" y="1592"/>
                    </a:cubicBezTo>
                    <a:lnTo>
                      <a:pt x="841" y="1590"/>
                    </a:lnTo>
                    <a:close/>
                    <a:moveTo>
                      <a:pt x="805" y="148"/>
                    </a:moveTo>
                    <a:cubicBezTo>
                      <a:pt x="797" y="148"/>
                      <a:pt x="790" y="154"/>
                      <a:pt x="790" y="162"/>
                    </a:cubicBezTo>
                    <a:cubicBezTo>
                      <a:pt x="790" y="170"/>
                      <a:pt x="797" y="176"/>
                      <a:pt x="805" y="176"/>
                    </a:cubicBezTo>
                    <a:cubicBezTo>
                      <a:pt x="812" y="176"/>
                      <a:pt x="819" y="170"/>
                      <a:pt x="819" y="162"/>
                    </a:cubicBezTo>
                    <a:cubicBezTo>
                      <a:pt x="819" y="154"/>
                      <a:pt x="812" y="148"/>
                      <a:pt x="805" y="148"/>
                    </a:cubicBezTo>
                    <a:close/>
                    <a:moveTo>
                      <a:pt x="852" y="1202"/>
                    </a:moveTo>
                    <a:cubicBezTo>
                      <a:pt x="847" y="1202"/>
                      <a:pt x="843" y="1205"/>
                      <a:pt x="840" y="1208"/>
                    </a:cubicBezTo>
                    <a:cubicBezTo>
                      <a:pt x="845" y="1206"/>
                      <a:pt x="847" y="1203"/>
                      <a:pt x="847" y="1203"/>
                    </a:cubicBezTo>
                    <a:cubicBezTo>
                      <a:pt x="854" y="1211"/>
                      <a:pt x="861" y="1214"/>
                      <a:pt x="866" y="1215"/>
                    </a:cubicBezTo>
                    <a:cubicBezTo>
                      <a:pt x="866" y="1207"/>
                      <a:pt x="860" y="1202"/>
                      <a:pt x="852" y="1202"/>
                    </a:cubicBezTo>
                    <a:close/>
                    <a:moveTo>
                      <a:pt x="805" y="524"/>
                    </a:moveTo>
                    <a:cubicBezTo>
                      <a:pt x="797" y="524"/>
                      <a:pt x="790" y="531"/>
                      <a:pt x="790" y="539"/>
                    </a:cubicBezTo>
                    <a:cubicBezTo>
                      <a:pt x="790" y="546"/>
                      <a:pt x="797" y="553"/>
                      <a:pt x="805" y="553"/>
                    </a:cubicBezTo>
                    <a:cubicBezTo>
                      <a:pt x="812" y="553"/>
                      <a:pt x="819" y="546"/>
                      <a:pt x="819" y="539"/>
                    </a:cubicBezTo>
                    <a:cubicBezTo>
                      <a:pt x="819" y="531"/>
                      <a:pt x="812" y="524"/>
                      <a:pt x="805" y="524"/>
                    </a:cubicBezTo>
                    <a:close/>
                    <a:moveTo>
                      <a:pt x="857" y="1585"/>
                    </a:moveTo>
                    <a:cubicBezTo>
                      <a:pt x="857" y="1584"/>
                      <a:pt x="857" y="1584"/>
                      <a:pt x="857" y="1584"/>
                    </a:cubicBezTo>
                    <a:cubicBezTo>
                      <a:pt x="856" y="1582"/>
                      <a:pt x="856" y="1582"/>
                      <a:pt x="856" y="1582"/>
                    </a:cubicBezTo>
                    <a:cubicBezTo>
                      <a:pt x="856" y="1582"/>
                      <a:pt x="856" y="1582"/>
                      <a:pt x="856" y="1582"/>
                    </a:cubicBezTo>
                    <a:cubicBezTo>
                      <a:pt x="855" y="1581"/>
                      <a:pt x="855" y="1581"/>
                      <a:pt x="855" y="1581"/>
                    </a:cubicBezTo>
                    <a:cubicBezTo>
                      <a:pt x="854" y="1580"/>
                      <a:pt x="854" y="1580"/>
                      <a:pt x="854" y="1580"/>
                    </a:cubicBezTo>
                    <a:cubicBezTo>
                      <a:pt x="854" y="1579"/>
                      <a:pt x="854" y="1579"/>
                      <a:pt x="854" y="1579"/>
                    </a:cubicBezTo>
                    <a:cubicBezTo>
                      <a:pt x="853" y="1579"/>
                      <a:pt x="853" y="1579"/>
                      <a:pt x="853" y="1579"/>
                    </a:cubicBezTo>
                    <a:cubicBezTo>
                      <a:pt x="853" y="1579"/>
                      <a:pt x="853" y="1579"/>
                      <a:pt x="853" y="1579"/>
                    </a:cubicBezTo>
                    <a:cubicBezTo>
                      <a:pt x="853" y="1578"/>
                      <a:pt x="853" y="1578"/>
                      <a:pt x="852" y="1578"/>
                    </a:cubicBezTo>
                    <a:cubicBezTo>
                      <a:pt x="848" y="1578"/>
                      <a:pt x="844" y="1580"/>
                      <a:pt x="841" y="1584"/>
                    </a:cubicBezTo>
                    <a:cubicBezTo>
                      <a:pt x="842" y="1584"/>
                      <a:pt x="842" y="1584"/>
                      <a:pt x="842" y="1584"/>
                    </a:cubicBezTo>
                    <a:cubicBezTo>
                      <a:pt x="842" y="1585"/>
                      <a:pt x="842" y="1585"/>
                      <a:pt x="842" y="1585"/>
                    </a:cubicBezTo>
                    <a:cubicBezTo>
                      <a:pt x="842" y="1586"/>
                      <a:pt x="842" y="1586"/>
                      <a:pt x="842" y="1586"/>
                    </a:cubicBezTo>
                    <a:cubicBezTo>
                      <a:pt x="842" y="1586"/>
                      <a:pt x="842" y="1586"/>
                      <a:pt x="842" y="1586"/>
                    </a:cubicBezTo>
                    <a:cubicBezTo>
                      <a:pt x="842" y="1587"/>
                      <a:pt x="842" y="1587"/>
                      <a:pt x="842" y="1587"/>
                    </a:cubicBezTo>
                    <a:cubicBezTo>
                      <a:pt x="842" y="1587"/>
                      <a:pt x="842" y="1587"/>
                      <a:pt x="842" y="1587"/>
                    </a:cubicBezTo>
                    <a:cubicBezTo>
                      <a:pt x="843" y="1589"/>
                      <a:pt x="843" y="1589"/>
                      <a:pt x="843" y="1589"/>
                    </a:cubicBezTo>
                    <a:cubicBezTo>
                      <a:pt x="844" y="1590"/>
                      <a:pt x="844" y="1590"/>
                      <a:pt x="844" y="1590"/>
                    </a:cubicBezTo>
                    <a:cubicBezTo>
                      <a:pt x="844" y="1591"/>
                      <a:pt x="844" y="1591"/>
                      <a:pt x="844" y="1591"/>
                    </a:cubicBezTo>
                    <a:cubicBezTo>
                      <a:pt x="844" y="1591"/>
                      <a:pt x="844" y="1591"/>
                      <a:pt x="844" y="1591"/>
                    </a:cubicBezTo>
                    <a:cubicBezTo>
                      <a:pt x="843" y="1591"/>
                      <a:pt x="843" y="1591"/>
                      <a:pt x="843" y="1591"/>
                    </a:cubicBezTo>
                    <a:cubicBezTo>
                      <a:pt x="843" y="1591"/>
                      <a:pt x="843" y="1591"/>
                      <a:pt x="843" y="1591"/>
                    </a:cubicBezTo>
                    <a:cubicBezTo>
                      <a:pt x="843" y="1591"/>
                      <a:pt x="843" y="1591"/>
                      <a:pt x="843" y="1591"/>
                    </a:cubicBezTo>
                    <a:cubicBezTo>
                      <a:pt x="843" y="1592"/>
                      <a:pt x="843" y="1592"/>
                      <a:pt x="843" y="1592"/>
                    </a:cubicBezTo>
                    <a:cubicBezTo>
                      <a:pt x="843" y="1593"/>
                      <a:pt x="843" y="1593"/>
                      <a:pt x="843" y="1593"/>
                    </a:cubicBezTo>
                    <a:cubicBezTo>
                      <a:pt x="842" y="1595"/>
                      <a:pt x="842" y="1595"/>
                      <a:pt x="842" y="1595"/>
                    </a:cubicBezTo>
                    <a:cubicBezTo>
                      <a:pt x="842" y="1596"/>
                      <a:pt x="842" y="1596"/>
                      <a:pt x="842" y="1596"/>
                    </a:cubicBezTo>
                    <a:cubicBezTo>
                      <a:pt x="842" y="1596"/>
                      <a:pt x="842" y="1596"/>
                      <a:pt x="842" y="1596"/>
                    </a:cubicBezTo>
                    <a:cubicBezTo>
                      <a:pt x="842" y="1597"/>
                      <a:pt x="842" y="1597"/>
                      <a:pt x="842" y="1597"/>
                    </a:cubicBezTo>
                    <a:cubicBezTo>
                      <a:pt x="843" y="1597"/>
                      <a:pt x="843" y="1597"/>
                      <a:pt x="843" y="1597"/>
                    </a:cubicBezTo>
                    <a:cubicBezTo>
                      <a:pt x="843" y="1598"/>
                      <a:pt x="843" y="1598"/>
                      <a:pt x="843" y="1598"/>
                    </a:cubicBezTo>
                    <a:cubicBezTo>
                      <a:pt x="844" y="1598"/>
                      <a:pt x="844" y="1598"/>
                      <a:pt x="844" y="1598"/>
                    </a:cubicBezTo>
                    <a:cubicBezTo>
                      <a:pt x="844" y="1598"/>
                      <a:pt x="844" y="1598"/>
                      <a:pt x="844" y="1598"/>
                    </a:cubicBezTo>
                    <a:cubicBezTo>
                      <a:pt x="844" y="1598"/>
                      <a:pt x="844" y="1598"/>
                      <a:pt x="844" y="1598"/>
                    </a:cubicBezTo>
                    <a:cubicBezTo>
                      <a:pt x="844" y="1598"/>
                      <a:pt x="844" y="1598"/>
                      <a:pt x="844" y="1598"/>
                    </a:cubicBezTo>
                    <a:cubicBezTo>
                      <a:pt x="844" y="1599"/>
                      <a:pt x="844" y="1599"/>
                      <a:pt x="844" y="1599"/>
                    </a:cubicBezTo>
                    <a:cubicBezTo>
                      <a:pt x="845" y="1600"/>
                      <a:pt x="845" y="1600"/>
                      <a:pt x="845" y="1600"/>
                    </a:cubicBezTo>
                    <a:cubicBezTo>
                      <a:pt x="845" y="1600"/>
                      <a:pt x="845" y="1600"/>
                      <a:pt x="845" y="1600"/>
                    </a:cubicBezTo>
                    <a:cubicBezTo>
                      <a:pt x="845" y="1601"/>
                      <a:pt x="845" y="1601"/>
                      <a:pt x="845" y="1601"/>
                    </a:cubicBezTo>
                    <a:cubicBezTo>
                      <a:pt x="846" y="1601"/>
                      <a:pt x="846" y="1601"/>
                      <a:pt x="846" y="1601"/>
                    </a:cubicBezTo>
                    <a:cubicBezTo>
                      <a:pt x="846" y="1602"/>
                      <a:pt x="846" y="1602"/>
                      <a:pt x="846" y="1602"/>
                    </a:cubicBezTo>
                    <a:cubicBezTo>
                      <a:pt x="846" y="1602"/>
                      <a:pt x="846" y="1602"/>
                      <a:pt x="846" y="1602"/>
                    </a:cubicBezTo>
                    <a:cubicBezTo>
                      <a:pt x="847" y="1603"/>
                      <a:pt x="847" y="1603"/>
                      <a:pt x="847" y="1603"/>
                    </a:cubicBezTo>
                    <a:cubicBezTo>
                      <a:pt x="847" y="1604"/>
                      <a:pt x="847" y="1604"/>
                      <a:pt x="847" y="1604"/>
                    </a:cubicBezTo>
                    <a:cubicBezTo>
                      <a:pt x="848" y="1605"/>
                      <a:pt x="848" y="1605"/>
                      <a:pt x="848" y="1605"/>
                    </a:cubicBezTo>
                    <a:cubicBezTo>
                      <a:pt x="848" y="1605"/>
                      <a:pt x="848" y="1605"/>
                      <a:pt x="848" y="1605"/>
                    </a:cubicBezTo>
                    <a:cubicBezTo>
                      <a:pt x="848" y="1605"/>
                      <a:pt x="848" y="1605"/>
                      <a:pt x="848" y="1605"/>
                    </a:cubicBezTo>
                    <a:cubicBezTo>
                      <a:pt x="849" y="1606"/>
                      <a:pt x="849" y="1606"/>
                      <a:pt x="849" y="1606"/>
                    </a:cubicBezTo>
                    <a:cubicBezTo>
                      <a:pt x="849" y="1606"/>
                      <a:pt x="849" y="1606"/>
                      <a:pt x="849" y="1606"/>
                    </a:cubicBezTo>
                    <a:cubicBezTo>
                      <a:pt x="850" y="1606"/>
                      <a:pt x="850" y="1606"/>
                      <a:pt x="850" y="1606"/>
                    </a:cubicBezTo>
                    <a:cubicBezTo>
                      <a:pt x="850" y="1606"/>
                      <a:pt x="850" y="1606"/>
                      <a:pt x="850" y="1606"/>
                    </a:cubicBezTo>
                    <a:cubicBezTo>
                      <a:pt x="850" y="1605"/>
                      <a:pt x="850" y="1605"/>
                      <a:pt x="850" y="1605"/>
                    </a:cubicBezTo>
                    <a:cubicBezTo>
                      <a:pt x="850" y="1605"/>
                      <a:pt x="850" y="1605"/>
                      <a:pt x="850" y="1605"/>
                    </a:cubicBezTo>
                    <a:cubicBezTo>
                      <a:pt x="850" y="1605"/>
                      <a:pt x="850" y="1605"/>
                      <a:pt x="850" y="1605"/>
                    </a:cubicBezTo>
                    <a:cubicBezTo>
                      <a:pt x="850" y="1604"/>
                      <a:pt x="850" y="1604"/>
                      <a:pt x="850" y="1604"/>
                    </a:cubicBezTo>
                    <a:cubicBezTo>
                      <a:pt x="850" y="1604"/>
                      <a:pt x="850" y="1604"/>
                      <a:pt x="850" y="1604"/>
                    </a:cubicBezTo>
                    <a:cubicBezTo>
                      <a:pt x="851" y="1604"/>
                      <a:pt x="851" y="1604"/>
                      <a:pt x="851" y="1604"/>
                    </a:cubicBezTo>
                    <a:cubicBezTo>
                      <a:pt x="851" y="1605"/>
                      <a:pt x="851" y="1605"/>
                      <a:pt x="851" y="1605"/>
                    </a:cubicBezTo>
                    <a:cubicBezTo>
                      <a:pt x="851" y="1605"/>
                      <a:pt x="851" y="1605"/>
                      <a:pt x="851" y="1605"/>
                    </a:cubicBezTo>
                    <a:cubicBezTo>
                      <a:pt x="851" y="1605"/>
                      <a:pt x="851" y="1605"/>
                      <a:pt x="851" y="1605"/>
                    </a:cubicBezTo>
                    <a:cubicBezTo>
                      <a:pt x="852" y="1605"/>
                      <a:pt x="852" y="1605"/>
                      <a:pt x="852" y="1605"/>
                    </a:cubicBezTo>
                    <a:cubicBezTo>
                      <a:pt x="853" y="1606"/>
                      <a:pt x="853" y="1606"/>
                      <a:pt x="853" y="1606"/>
                    </a:cubicBezTo>
                    <a:cubicBezTo>
                      <a:pt x="853" y="1606"/>
                      <a:pt x="853" y="1606"/>
                      <a:pt x="853" y="1606"/>
                    </a:cubicBezTo>
                    <a:cubicBezTo>
                      <a:pt x="853" y="1605"/>
                      <a:pt x="853" y="1605"/>
                      <a:pt x="853" y="1605"/>
                    </a:cubicBezTo>
                    <a:cubicBezTo>
                      <a:pt x="854" y="1605"/>
                      <a:pt x="854" y="1605"/>
                      <a:pt x="854" y="1605"/>
                    </a:cubicBezTo>
                    <a:cubicBezTo>
                      <a:pt x="853" y="1605"/>
                      <a:pt x="853" y="1605"/>
                      <a:pt x="853" y="1605"/>
                    </a:cubicBezTo>
                    <a:cubicBezTo>
                      <a:pt x="853" y="1604"/>
                      <a:pt x="853" y="1604"/>
                      <a:pt x="853" y="1604"/>
                    </a:cubicBezTo>
                    <a:cubicBezTo>
                      <a:pt x="853" y="1604"/>
                      <a:pt x="853" y="1604"/>
                      <a:pt x="853" y="1604"/>
                    </a:cubicBezTo>
                    <a:cubicBezTo>
                      <a:pt x="854" y="1604"/>
                      <a:pt x="854" y="1604"/>
                      <a:pt x="854" y="1604"/>
                    </a:cubicBezTo>
                    <a:cubicBezTo>
                      <a:pt x="855" y="1602"/>
                      <a:pt x="855" y="1602"/>
                      <a:pt x="855" y="1602"/>
                    </a:cubicBezTo>
                    <a:cubicBezTo>
                      <a:pt x="856" y="1600"/>
                      <a:pt x="856" y="1600"/>
                      <a:pt x="856" y="1600"/>
                    </a:cubicBezTo>
                    <a:cubicBezTo>
                      <a:pt x="857" y="1598"/>
                      <a:pt x="857" y="1598"/>
                      <a:pt x="857" y="1598"/>
                    </a:cubicBezTo>
                    <a:cubicBezTo>
                      <a:pt x="857" y="1598"/>
                      <a:pt x="857" y="1598"/>
                      <a:pt x="857" y="1598"/>
                    </a:cubicBezTo>
                    <a:cubicBezTo>
                      <a:pt x="857" y="1597"/>
                      <a:pt x="857" y="1597"/>
                      <a:pt x="857" y="1597"/>
                    </a:cubicBezTo>
                    <a:cubicBezTo>
                      <a:pt x="857" y="1596"/>
                      <a:pt x="857" y="1596"/>
                      <a:pt x="857" y="1596"/>
                    </a:cubicBezTo>
                    <a:cubicBezTo>
                      <a:pt x="857" y="1596"/>
                      <a:pt x="857" y="1596"/>
                      <a:pt x="857" y="1596"/>
                    </a:cubicBezTo>
                    <a:cubicBezTo>
                      <a:pt x="857" y="1595"/>
                      <a:pt x="857" y="1595"/>
                      <a:pt x="857" y="1595"/>
                    </a:cubicBezTo>
                    <a:cubicBezTo>
                      <a:pt x="857" y="1595"/>
                      <a:pt x="857" y="1595"/>
                      <a:pt x="857" y="1595"/>
                    </a:cubicBezTo>
                    <a:cubicBezTo>
                      <a:pt x="857" y="1594"/>
                      <a:pt x="857" y="1594"/>
                      <a:pt x="857" y="1594"/>
                    </a:cubicBezTo>
                    <a:cubicBezTo>
                      <a:pt x="857" y="1593"/>
                      <a:pt x="857" y="1593"/>
                      <a:pt x="857" y="1593"/>
                    </a:cubicBezTo>
                    <a:cubicBezTo>
                      <a:pt x="857" y="1593"/>
                      <a:pt x="857" y="1593"/>
                      <a:pt x="857" y="1593"/>
                    </a:cubicBezTo>
                    <a:cubicBezTo>
                      <a:pt x="857" y="1593"/>
                      <a:pt x="857" y="1593"/>
                      <a:pt x="857" y="1593"/>
                    </a:cubicBezTo>
                    <a:cubicBezTo>
                      <a:pt x="857" y="1592"/>
                      <a:pt x="857" y="1592"/>
                      <a:pt x="857" y="1592"/>
                    </a:cubicBezTo>
                    <a:cubicBezTo>
                      <a:pt x="857" y="1592"/>
                      <a:pt x="857" y="1592"/>
                      <a:pt x="857" y="1592"/>
                    </a:cubicBezTo>
                    <a:cubicBezTo>
                      <a:pt x="857" y="1591"/>
                      <a:pt x="857" y="1591"/>
                      <a:pt x="857" y="1591"/>
                    </a:cubicBezTo>
                    <a:cubicBezTo>
                      <a:pt x="857" y="1591"/>
                      <a:pt x="857" y="1591"/>
                      <a:pt x="857" y="1591"/>
                    </a:cubicBezTo>
                    <a:cubicBezTo>
                      <a:pt x="857" y="1591"/>
                      <a:pt x="857" y="1591"/>
                      <a:pt x="857" y="1591"/>
                    </a:cubicBezTo>
                    <a:cubicBezTo>
                      <a:pt x="857" y="1590"/>
                      <a:pt x="857" y="1590"/>
                      <a:pt x="857" y="1590"/>
                    </a:cubicBezTo>
                    <a:cubicBezTo>
                      <a:pt x="857" y="1590"/>
                      <a:pt x="857" y="1590"/>
                      <a:pt x="857" y="1590"/>
                    </a:cubicBezTo>
                    <a:cubicBezTo>
                      <a:pt x="857" y="1589"/>
                      <a:pt x="857" y="1589"/>
                      <a:pt x="857" y="1589"/>
                    </a:cubicBezTo>
                    <a:cubicBezTo>
                      <a:pt x="858" y="1589"/>
                      <a:pt x="858" y="1589"/>
                      <a:pt x="858" y="1589"/>
                    </a:cubicBezTo>
                    <a:cubicBezTo>
                      <a:pt x="858" y="1588"/>
                      <a:pt x="858" y="1588"/>
                      <a:pt x="858" y="1588"/>
                    </a:cubicBezTo>
                    <a:cubicBezTo>
                      <a:pt x="858" y="1588"/>
                      <a:pt x="858" y="1588"/>
                      <a:pt x="858" y="1588"/>
                    </a:cubicBezTo>
                    <a:cubicBezTo>
                      <a:pt x="858" y="1587"/>
                      <a:pt x="858" y="1587"/>
                      <a:pt x="858" y="1587"/>
                    </a:cubicBezTo>
                    <a:cubicBezTo>
                      <a:pt x="858" y="1587"/>
                      <a:pt x="858" y="1587"/>
                      <a:pt x="858" y="1587"/>
                    </a:cubicBezTo>
                    <a:cubicBezTo>
                      <a:pt x="858" y="1586"/>
                      <a:pt x="858" y="1586"/>
                      <a:pt x="858" y="1586"/>
                    </a:cubicBezTo>
                    <a:cubicBezTo>
                      <a:pt x="858" y="1586"/>
                      <a:pt x="858" y="1586"/>
                      <a:pt x="858" y="1586"/>
                    </a:cubicBezTo>
                    <a:cubicBezTo>
                      <a:pt x="858" y="1586"/>
                      <a:pt x="858" y="1586"/>
                      <a:pt x="858" y="1586"/>
                    </a:cubicBezTo>
                    <a:cubicBezTo>
                      <a:pt x="858" y="1585"/>
                      <a:pt x="858" y="1585"/>
                      <a:pt x="858" y="1585"/>
                    </a:cubicBezTo>
                    <a:cubicBezTo>
                      <a:pt x="858" y="1585"/>
                      <a:pt x="858" y="1585"/>
                      <a:pt x="858" y="1585"/>
                    </a:cubicBezTo>
                    <a:lnTo>
                      <a:pt x="857" y="1585"/>
                    </a:lnTo>
                    <a:close/>
                    <a:moveTo>
                      <a:pt x="805" y="336"/>
                    </a:moveTo>
                    <a:cubicBezTo>
                      <a:pt x="797" y="336"/>
                      <a:pt x="790" y="342"/>
                      <a:pt x="790" y="350"/>
                    </a:cubicBezTo>
                    <a:cubicBezTo>
                      <a:pt x="790" y="358"/>
                      <a:pt x="797" y="365"/>
                      <a:pt x="805" y="365"/>
                    </a:cubicBezTo>
                    <a:cubicBezTo>
                      <a:pt x="812" y="365"/>
                      <a:pt x="819" y="358"/>
                      <a:pt x="819" y="350"/>
                    </a:cubicBezTo>
                    <a:cubicBezTo>
                      <a:pt x="819" y="342"/>
                      <a:pt x="812" y="336"/>
                      <a:pt x="805" y="336"/>
                    </a:cubicBezTo>
                    <a:close/>
                    <a:moveTo>
                      <a:pt x="805" y="1051"/>
                    </a:moveTo>
                    <a:cubicBezTo>
                      <a:pt x="797" y="1051"/>
                      <a:pt x="790" y="1058"/>
                      <a:pt x="790" y="1066"/>
                    </a:cubicBezTo>
                    <a:cubicBezTo>
                      <a:pt x="790" y="1073"/>
                      <a:pt x="797" y="1080"/>
                      <a:pt x="805" y="1080"/>
                    </a:cubicBezTo>
                    <a:cubicBezTo>
                      <a:pt x="812" y="1080"/>
                      <a:pt x="819" y="1073"/>
                      <a:pt x="819" y="1066"/>
                    </a:cubicBezTo>
                    <a:cubicBezTo>
                      <a:pt x="819" y="1058"/>
                      <a:pt x="812" y="1051"/>
                      <a:pt x="805" y="1051"/>
                    </a:cubicBezTo>
                    <a:close/>
                    <a:moveTo>
                      <a:pt x="805" y="938"/>
                    </a:moveTo>
                    <a:cubicBezTo>
                      <a:pt x="797" y="938"/>
                      <a:pt x="790" y="945"/>
                      <a:pt x="790" y="953"/>
                    </a:cubicBezTo>
                    <a:cubicBezTo>
                      <a:pt x="790" y="961"/>
                      <a:pt x="797" y="967"/>
                      <a:pt x="805" y="967"/>
                    </a:cubicBezTo>
                    <a:cubicBezTo>
                      <a:pt x="812" y="967"/>
                      <a:pt x="819" y="961"/>
                      <a:pt x="819" y="953"/>
                    </a:cubicBezTo>
                    <a:cubicBezTo>
                      <a:pt x="819" y="945"/>
                      <a:pt x="812" y="938"/>
                      <a:pt x="805" y="938"/>
                    </a:cubicBezTo>
                    <a:close/>
                    <a:moveTo>
                      <a:pt x="805" y="562"/>
                    </a:moveTo>
                    <a:cubicBezTo>
                      <a:pt x="797" y="562"/>
                      <a:pt x="790" y="568"/>
                      <a:pt x="790" y="576"/>
                    </a:cubicBezTo>
                    <a:cubicBezTo>
                      <a:pt x="790" y="584"/>
                      <a:pt x="797" y="590"/>
                      <a:pt x="805" y="590"/>
                    </a:cubicBezTo>
                    <a:cubicBezTo>
                      <a:pt x="812" y="590"/>
                      <a:pt x="819" y="584"/>
                      <a:pt x="819" y="576"/>
                    </a:cubicBezTo>
                    <a:cubicBezTo>
                      <a:pt x="819" y="568"/>
                      <a:pt x="812" y="562"/>
                      <a:pt x="805" y="562"/>
                    </a:cubicBezTo>
                    <a:close/>
                    <a:moveTo>
                      <a:pt x="805" y="976"/>
                    </a:moveTo>
                    <a:cubicBezTo>
                      <a:pt x="797" y="976"/>
                      <a:pt x="790" y="982"/>
                      <a:pt x="790" y="990"/>
                    </a:cubicBezTo>
                    <a:cubicBezTo>
                      <a:pt x="790" y="998"/>
                      <a:pt x="797" y="1005"/>
                      <a:pt x="805" y="1005"/>
                    </a:cubicBezTo>
                    <a:cubicBezTo>
                      <a:pt x="812" y="1005"/>
                      <a:pt x="819" y="998"/>
                      <a:pt x="819" y="990"/>
                    </a:cubicBezTo>
                    <a:cubicBezTo>
                      <a:pt x="819" y="982"/>
                      <a:pt x="812" y="976"/>
                      <a:pt x="805" y="976"/>
                    </a:cubicBezTo>
                    <a:close/>
                    <a:moveTo>
                      <a:pt x="805" y="1014"/>
                    </a:moveTo>
                    <a:cubicBezTo>
                      <a:pt x="797" y="1014"/>
                      <a:pt x="790" y="1020"/>
                      <a:pt x="790" y="1028"/>
                    </a:cubicBezTo>
                    <a:cubicBezTo>
                      <a:pt x="790" y="1036"/>
                      <a:pt x="797" y="1042"/>
                      <a:pt x="805" y="1042"/>
                    </a:cubicBezTo>
                    <a:cubicBezTo>
                      <a:pt x="812" y="1042"/>
                      <a:pt x="819" y="1036"/>
                      <a:pt x="819" y="1028"/>
                    </a:cubicBezTo>
                    <a:cubicBezTo>
                      <a:pt x="819" y="1020"/>
                      <a:pt x="812" y="1014"/>
                      <a:pt x="805" y="1014"/>
                    </a:cubicBezTo>
                    <a:close/>
                    <a:moveTo>
                      <a:pt x="816" y="1559"/>
                    </a:moveTo>
                    <a:cubicBezTo>
                      <a:pt x="815" y="1558"/>
                      <a:pt x="815" y="1558"/>
                      <a:pt x="815" y="1558"/>
                    </a:cubicBezTo>
                    <a:cubicBezTo>
                      <a:pt x="815" y="1557"/>
                      <a:pt x="815" y="1557"/>
                      <a:pt x="815" y="1557"/>
                    </a:cubicBezTo>
                    <a:cubicBezTo>
                      <a:pt x="815" y="1556"/>
                      <a:pt x="815" y="1556"/>
                      <a:pt x="815" y="1556"/>
                    </a:cubicBezTo>
                    <a:cubicBezTo>
                      <a:pt x="813" y="1555"/>
                      <a:pt x="813" y="1555"/>
                      <a:pt x="813" y="1555"/>
                    </a:cubicBezTo>
                    <a:cubicBezTo>
                      <a:pt x="813" y="1555"/>
                      <a:pt x="813" y="1555"/>
                      <a:pt x="813" y="1555"/>
                    </a:cubicBezTo>
                    <a:cubicBezTo>
                      <a:pt x="813" y="1554"/>
                      <a:pt x="813" y="1554"/>
                      <a:pt x="813" y="1554"/>
                    </a:cubicBezTo>
                    <a:cubicBezTo>
                      <a:pt x="813" y="1553"/>
                      <a:pt x="813" y="1553"/>
                      <a:pt x="813" y="1553"/>
                    </a:cubicBezTo>
                    <a:cubicBezTo>
                      <a:pt x="812" y="1553"/>
                      <a:pt x="812" y="1553"/>
                      <a:pt x="812" y="1553"/>
                    </a:cubicBezTo>
                    <a:cubicBezTo>
                      <a:pt x="811" y="1553"/>
                      <a:pt x="811" y="1553"/>
                      <a:pt x="811" y="1553"/>
                    </a:cubicBezTo>
                    <a:cubicBezTo>
                      <a:pt x="809" y="1553"/>
                      <a:pt x="809" y="1553"/>
                      <a:pt x="809" y="1553"/>
                    </a:cubicBezTo>
                    <a:cubicBezTo>
                      <a:pt x="808" y="1553"/>
                      <a:pt x="808" y="1553"/>
                      <a:pt x="808" y="1553"/>
                    </a:cubicBezTo>
                    <a:cubicBezTo>
                      <a:pt x="808" y="1551"/>
                      <a:pt x="808" y="1551"/>
                      <a:pt x="808" y="1551"/>
                    </a:cubicBezTo>
                    <a:cubicBezTo>
                      <a:pt x="808" y="1549"/>
                      <a:pt x="808" y="1549"/>
                      <a:pt x="808" y="1549"/>
                    </a:cubicBezTo>
                    <a:cubicBezTo>
                      <a:pt x="808" y="1547"/>
                      <a:pt x="808" y="1547"/>
                      <a:pt x="808" y="1547"/>
                    </a:cubicBezTo>
                    <a:cubicBezTo>
                      <a:pt x="805" y="1548"/>
                      <a:pt x="805" y="1548"/>
                      <a:pt x="805" y="1548"/>
                    </a:cubicBezTo>
                    <a:cubicBezTo>
                      <a:pt x="803" y="1548"/>
                      <a:pt x="803" y="1548"/>
                      <a:pt x="803" y="1548"/>
                    </a:cubicBezTo>
                    <a:cubicBezTo>
                      <a:pt x="803" y="1546"/>
                      <a:pt x="803" y="1546"/>
                      <a:pt x="803" y="1546"/>
                    </a:cubicBezTo>
                    <a:cubicBezTo>
                      <a:pt x="803" y="1544"/>
                      <a:pt x="803" y="1544"/>
                      <a:pt x="803" y="1544"/>
                    </a:cubicBezTo>
                    <a:cubicBezTo>
                      <a:pt x="802" y="1542"/>
                      <a:pt x="802" y="1542"/>
                      <a:pt x="802" y="1542"/>
                    </a:cubicBezTo>
                    <a:cubicBezTo>
                      <a:pt x="801" y="1541"/>
                      <a:pt x="801" y="1541"/>
                      <a:pt x="801" y="1541"/>
                    </a:cubicBezTo>
                    <a:cubicBezTo>
                      <a:pt x="796" y="1543"/>
                      <a:pt x="792" y="1547"/>
                      <a:pt x="791" y="1552"/>
                    </a:cubicBezTo>
                    <a:cubicBezTo>
                      <a:pt x="791" y="1552"/>
                      <a:pt x="791" y="1552"/>
                      <a:pt x="791" y="1552"/>
                    </a:cubicBezTo>
                    <a:cubicBezTo>
                      <a:pt x="792" y="1552"/>
                      <a:pt x="792" y="1552"/>
                      <a:pt x="792" y="1552"/>
                    </a:cubicBezTo>
                    <a:cubicBezTo>
                      <a:pt x="793" y="1552"/>
                      <a:pt x="793" y="1552"/>
                      <a:pt x="793" y="1552"/>
                    </a:cubicBezTo>
                    <a:cubicBezTo>
                      <a:pt x="794" y="1553"/>
                      <a:pt x="794" y="1553"/>
                      <a:pt x="794" y="1553"/>
                    </a:cubicBezTo>
                    <a:cubicBezTo>
                      <a:pt x="794" y="1552"/>
                      <a:pt x="794" y="1552"/>
                      <a:pt x="794" y="1552"/>
                    </a:cubicBezTo>
                    <a:cubicBezTo>
                      <a:pt x="794" y="1552"/>
                      <a:pt x="794" y="1552"/>
                      <a:pt x="794" y="1552"/>
                    </a:cubicBezTo>
                    <a:cubicBezTo>
                      <a:pt x="795" y="1552"/>
                      <a:pt x="795" y="1552"/>
                      <a:pt x="795" y="1552"/>
                    </a:cubicBezTo>
                    <a:cubicBezTo>
                      <a:pt x="795" y="1551"/>
                      <a:pt x="795" y="1551"/>
                      <a:pt x="795" y="1551"/>
                    </a:cubicBezTo>
                    <a:cubicBezTo>
                      <a:pt x="795" y="1551"/>
                      <a:pt x="795" y="1551"/>
                      <a:pt x="795" y="1551"/>
                    </a:cubicBezTo>
                    <a:cubicBezTo>
                      <a:pt x="795" y="1551"/>
                      <a:pt x="795" y="1551"/>
                      <a:pt x="795" y="1551"/>
                    </a:cubicBezTo>
                    <a:cubicBezTo>
                      <a:pt x="796" y="1551"/>
                      <a:pt x="796" y="1551"/>
                      <a:pt x="796" y="1551"/>
                    </a:cubicBezTo>
                    <a:cubicBezTo>
                      <a:pt x="796" y="1552"/>
                      <a:pt x="796" y="1552"/>
                      <a:pt x="796" y="1552"/>
                    </a:cubicBezTo>
                    <a:cubicBezTo>
                      <a:pt x="796" y="1553"/>
                      <a:pt x="796" y="1553"/>
                      <a:pt x="796" y="1553"/>
                    </a:cubicBezTo>
                    <a:cubicBezTo>
                      <a:pt x="795" y="1553"/>
                      <a:pt x="795" y="1553"/>
                      <a:pt x="795" y="1553"/>
                    </a:cubicBezTo>
                    <a:cubicBezTo>
                      <a:pt x="795" y="1554"/>
                      <a:pt x="795" y="1554"/>
                      <a:pt x="795" y="1554"/>
                    </a:cubicBezTo>
                    <a:cubicBezTo>
                      <a:pt x="795" y="1554"/>
                      <a:pt x="795" y="1554"/>
                      <a:pt x="795" y="1554"/>
                    </a:cubicBezTo>
                    <a:cubicBezTo>
                      <a:pt x="796" y="1555"/>
                      <a:pt x="796" y="1555"/>
                      <a:pt x="796" y="1555"/>
                    </a:cubicBezTo>
                    <a:cubicBezTo>
                      <a:pt x="797" y="1556"/>
                      <a:pt x="797" y="1556"/>
                      <a:pt x="797" y="1556"/>
                    </a:cubicBezTo>
                    <a:cubicBezTo>
                      <a:pt x="797" y="1556"/>
                      <a:pt x="797" y="1556"/>
                      <a:pt x="797" y="1556"/>
                    </a:cubicBezTo>
                    <a:cubicBezTo>
                      <a:pt x="798" y="1556"/>
                      <a:pt x="798" y="1556"/>
                      <a:pt x="798" y="1556"/>
                    </a:cubicBezTo>
                    <a:cubicBezTo>
                      <a:pt x="798" y="1556"/>
                      <a:pt x="798" y="1556"/>
                      <a:pt x="798" y="1556"/>
                    </a:cubicBezTo>
                    <a:cubicBezTo>
                      <a:pt x="798" y="1556"/>
                      <a:pt x="798" y="1556"/>
                      <a:pt x="798" y="1556"/>
                    </a:cubicBezTo>
                    <a:cubicBezTo>
                      <a:pt x="798" y="1557"/>
                      <a:pt x="798" y="1557"/>
                      <a:pt x="798" y="1557"/>
                    </a:cubicBezTo>
                    <a:cubicBezTo>
                      <a:pt x="799" y="1557"/>
                      <a:pt x="799" y="1557"/>
                      <a:pt x="799" y="1557"/>
                    </a:cubicBezTo>
                    <a:cubicBezTo>
                      <a:pt x="801" y="1558"/>
                      <a:pt x="801" y="1558"/>
                      <a:pt x="801" y="1558"/>
                    </a:cubicBezTo>
                    <a:cubicBezTo>
                      <a:pt x="803" y="1558"/>
                      <a:pt x="803" y="1558"/>
                      <a:pt x="803" y="1558"/>
                    </a:cubicBezTo>
                    <a:cubicBezTo>
                      <a:pt x="803" y="1558"/>
                      <a:pt x="803" y="1558"/>
                      <a:pt x="803" y="1558"/>
                    </a:cubicBezTo>
                    <a:cubicBezTo>
                      <a:pt x="803" y="1558"/>
                      <a:pt x="803" y="1558"/>
                      <a:pt x="803" y="1558"/>
                    </a:cubicBezTo>
                    <a:cubicBezTo>
                      <a:pt x="803" y="1558"/>
                      <a:pt x="803" y="1558"/>
                      <a:pt x="803" y="1558"/>
                    </a:cubicBezTo>
                    <a:cubicBezTo>
                      <a:pt x="803" y="1557"/>
                      <a:pt x="803" y="1557"/>
                      <a:pt x="803" y="1557"/>
                    </a:cubicBezTo>
                    <a:cubicBezTo>
                      <a:pt x="804" y="1556"/>
                      <a:pt x="804" y="1556"/>
                      <a:pt x="804" y="1556"/>
                    </a:cubicBezTo>
                    <a:cubicBezTo>
                      <a:pt x="805" y="1556"/>
                      <a:pt x="805" y="1556"/>
                      <a:pt x="805" y="1556"/>
                    </a:cubicBezTo>
                    <a:cubicBezTo>
                      <a:pt x="805" y="1556"/>
                      <a:pt x="805" y="1556"/>
                      <a:pt x="805" y="1556"/>
                    </a:cubicBezTo>
                    <a:cubicBezTo>
                      <a:pt x="805" y="1556"/>
                      <a:pt x="805" y="1556"/>
                      <a:pt x="805" y="1556"/>
                    </a:cubicBezTo>
                    <a:cubicBezTo>
                      <a:pt x="805" y="1556"/>
                      <a:pt x="805" y="1556"/>
                      <a:pt x="805" y="1556"/>
                    </a:cubicBezTo>
                    <a:cubicBezTo>
                      <a:pt x="805" y="1557"/>
                      <a:pt x="805" y="1557"/>
                      <a:pt x="805" y="1557"/>
                    </a:cubicBezTo>
                    <a:cubicBezTo>
                      <a:pt x="804" y="1559"/>
                      <a:pt x="804" y="1559"/>
                      <a:pt x="804" y="1559"/>
                    </a:cubicBezTo>
                    <a:cubicBezTo>
                      <a:pt x="804" y="1560"/>
                      <a:pt x="804" y="1560"/>
                      <a:pt x="804" y="1560"/>
                    </a:cubicBezTo>
                    <a:cubicBezTo>
                      <a:pt x="804" y="1560"/>
                      <a:pt x="804" y="1560"/>
                      <a:pt x="804" y="1560"/>
                    </a:cubicBezTo>
                    <a:cubicBezTo>
                      <a:pt x="805" y="1560"/>
                      <a:pt x="805" y="1560"/>
                      <a:pt x="805" y="1560"/>
                    </a:cubicBezTo>
                    <a:cubicBezTo>
                      <a:pt x="805" y="1560"/>
                      <a:pt x="805" y="1560"/>
                      <a:pt x="805" y="1560"/>
                    </a:cubicBezTo>
                    <a:cubicBezTo>
                      <a:pt x="806" y="1560"/>
                      <a:pt x="806" y="1560"/>
                      <a:pt x="806" y="1560"/>
                    </a:cubicBezTo>
                    <a:cubicBezTo>
                      <a:pt x="807" y="1560"/>
                      <a:pt x="807" y="1560"/>
                      <a:pt x="807" y="1560"/>
                    </a:cubicBezTo>
                    <a:cubicBezTo>
                      <a:pt x="807" y="1560"/>
                      <a:pt x="807" y="1560"/>
                      <a:pt x="807" y="1560"/>
                    </a:cubicBezTo>
                    <a:cubicBezTo>
                      <a:pt x="808" y="1560"/>
                      <a:pt x="808" y="1560"/>
                      <a:pt x="808" y="1560"/>
                    </a:cubicBezTo>
                    <a:cubicBezTo>
                      <a:pt x="808" y="1559"/>
                      <a:pt x="808" y="1559"/>
                      <a:pt x="808" y="1559"/>
                    </a:cubicBezTo>
                    <a:cubicBezTo>
                      <a:pt x="808" y="1559"/>
                      <a:pt x="808" y="1559"/>
                      <a:pt x="808" y="1559"/>
                    </a:cubicBezTo>
                    <a:cubicBezTo>
                      <a:pt x="808" y="1560"/>
                      <a:pt x="808" y="1560"/>
                      <a:pt x="808" y="1560"/>
                    </a:cubicBezTo>
                    <a:cubicBezTo>
                      <a:pt x="808" y="1560"/>
                      <a:pt x="808" y="1560"/>
                      <a:pt x="808" y="1560"/>
                    </a:cubicBezTo>
                    <a:cubicBezTo>
                      <a:pt x="808" y="1560"/>
                      <a:pt x="808" y="1560"/>
                      <a:pt x="808" y="1560"/>
                    </a:cubicBezTo>
                    <a:cubicBezTo>
                      <a:pt x="808" y="1561"/>
                      <a:pt x="808" y="1561"/>
                      <a:pt x="808" y="1561"/>
                    </a:cubicBezTo>
                    <a:cubicBezTo>
                      <a:pt x="808" y="1562"/>
                      <a:pt x="808" y="1562"/>
                      <a:pt x="808" y="1562"/>
                    </a:cubicBezTo>
                    <a:cubicBezTo>
                      <a:pt x="808" y="1562"/>
                      <a:pt x="808" y="1562"/>
                      <a:pt x="808" y="1562"/>
                    </a:cubicBezTo>
                    <a:cubicBezTo>
                      <a:pt x="808" y="1562"/>
                      <a:pt x="808" y="1562"/>
                      <a:pt x="808" y="1562"/>
                    </a:cubicBezTo>
                    <a:cubicBezTo>
                      <a:pt x="808" y="1563"/>
                      <a:pt x="808" y="1563"/>
                      <a:pt x="808" y="1563"/>
                    </a:cubicBezTo>
                    <a:cubicBezTo>
                      <a:pt x="808" y="1564"/>
                      <a:pt x="808" y="1564"/>
                      <a:pt x="808" y="1564"/>
                    </a:cubicBezTo>
                    <a:cubicBezTo>
                      <a:pt x="810" y="1565"/>
                      <a:pt x="810" y="1565"/>
                      <a:pt x="810" y="1565"/>
                    </a:cubicBezTo>
                    <a:cubicBezTo>
                      <a:pt x="810" y="1564"/>
                      <a:pt x="810" y="1564"/>
                      <a:pt x="810" y="1564"/>
                    </a:cubicBezTo>
                    <a:cubicBezTo>
                      <a:pt x="811" y="1565"/>
                      <a:pt x="811" y="1565"/>
                      <a:pt x="811" y="1565"/>
                    </a:cubicBezTo>
                    <a:cubicBezTo>
                      <a:pt x="811" y="1565"/>
                      <a:pt x="811" y="1565"/>
                      <a:pt x="811" y="1565"/>
                    </a:cubicBezTo>
                    <a:cubicBezTo>
                      <a:pt x="812" y="1567"/>
                      <a:pt x="812" y="1567"/>
                      <a:pt x="812" y="1567"/>
                    </a:cubicBezTo>
                    <a:cubicBezTo>
                      <a:pt x="812" y="1567"/>
                      <a:pt x="812" y="1567"/>
                      <a:pt x="812" y="1567"/>
                    </a:cubicBezTo>
                    <a:cubicBezTo>
                      <a:pt x="815" y="1565"/>
                      <a:pt x="818" y="1562"/>
                      <a:pt x="818" y="1558"/>
                    </a:cubicBezTo>
                    <a:cubicBezTo>
                      <a:pt x="817" y="1559"/>
                      <a:pt x="817" y="1559"/>
                      <a:pt x="817" y="1559"/>
                    </a:cubicBezTo>
                    <a:lnTo>
                      <a:pt x="816" y="1559"/>
                    </a:lnTo>
                    <a:close/>
                    <a:moveTo>
                      <a:pt x="805" y="1127"/>
                    </a:moveTo>
                    <a:cubicBezTo>
                      <a:pt x="797" y="1127"/>
                      <a:pt x="790" y="1133"/>
                      <a:pt x="790" y="1141"/>
                    </a:cubicBezTo>
                    <a:cubicBezTo>
                      <a:pt x="790" y="1149"/>
                      <a:pt x="797" y="1155"/>
                      <a:pt x="805" y="1155"/>
                    </a:cubicBezTo>
                    <a:cubicBezTo>
                      <a:pt x="812" y="1155"/>
                      <a:pt x="819" y="1149"/>
                      <a:pt x="819" y="1141"/>
                    </a:cubicBezTo>
                    <a:cubicBezTo>
                      <a:pt x="819" y="1133"/>
                      <a:pt x="812" y="1127"/>
                      <a:pt x="805" y="1127"/>
                    </a:cubicBezTo>
                    <a:close/>
                    <a:moveTo>
                      <a:pt x="817" y="1585"/>
                    </a:moveTo>
                    <a:cubicBezTo>
                      <a:pt x="817" y="1586"/>
                      <a:pt x="817" y="1586"/>
                      <a:pt x="817" y="1586"/>
                    </a:cubicBezTo>
                    <a:cubicBezTo>
                      <a:pt x="817" y="1585"/>
                      <a:pt x="817" y="1585"/>
                      <a:pt x="817" y="1585"/>
                    </a:cubicBezTo>
                    <a:close/>
                    <a:moveTo>
                      <a:pt x="805" y="1164"/>
                    </a:moveTo>
                    <a:cubicBezTo>
                      <a:pt x="797" y="1164"/>
                      <a:pt x="790" y="1171"/>
                      <a:pt x="790" y="1179"/>
                    </a:cubicBezTo>
                    <a:cubicBezTo>
                      <a:pt x="790" y="1186"/>
                      <a:pt x="797" y="1193"/>
                      <a:pt x="805" y="1193"/>
                    </a:cubicBezTo>
                    <a:cubicBezTo>
                      <a:pt x="812" y="1193"/>
                      <a:pt x="819" y="1186"/>
                      <a:pt x="819" y="1179"/>
                    </a:cubicBezTo>
                    <a:cubicBezTo>
                      <a:pt x="819" y="1171"/>
                      <a:pt x="812" y="1164"/>
                      <a:pt x="805" y="1164"/>
                    </a:cubicBezTo>
                    <a:close/>
                    <a:moveTo>
                      <a:pt x="805" y="1089"/>
                    </a:moveTo>
                    <a:cubicBezTo>
                      <a:pt x="797" y="1089"/>
                      <a:pt x="790" y="1095"/>
                      <a:pt x="790" y="1103"/>
                    </a:cubicBezTo>
                    <a:cubicBezTo>
                      <a:pt x="790" y="1111"/>
                      <a:pt x="797" y="1117"/>
                      <a:pt x="805" y="1117"/>
                    </a:cubicBezTo>
                    <a:cubicBezTo>
                      <a:pt x="812" y="1117"/>
                      <a:pt x="819" y="1111"/>
                      <a:pt x="819" y="1103"/>
                    </a:cubicBezTo>
                    <a:cubicBezTo>
                      <a:pt x="819" y="1095"/>
                      <a:pt x="812" y="1089"/>
                      <a:pt x="805" y="1089"/>
                    </a:cubicBezTo>
                    <a:close/>
                    <a:moveTo>
                      <a:pt x="805" y="901"/>
                    </a:moveTo>
                    <a:cubicBezTo>
                      <a:pt x="797" y="901"/>
                      <a:pt x="790" y="907"/>
                      <a:pt x="790" y="915"/>
                    </a:cubicBezTo>
                    <a:cubicBezTo>
                      <a:pt x="790" y="923"/>
                      <a:pt x="797" y="929"/>
                      <a:pt x="805" y="929"/>
                    </a:cubicBezTo>
                    <a:cubicBezTo>
                      <a:pt x="812" y="929"/>
                      <a:pt x="819" y="923"/>
                      <a:pt x="819" y="915"/>
                    </a:cubicBezTo>
                    <a:cubicBezTo>
                      <a:pt x="819" y="907"/>
                      <a:pt x="812" y="901"/>
                      <a:pt x="805" y="901"/>
                    </a:cubicBezTo>
                    <a:close/>
                    <a:moveTo>
                      <a:pt x="805" y="675"/>
                    </a:moveTo>
                    <a:cubicBezTo>
                      <a:pt x="797" y="675"/>
                      <a:pt x="790" y="681"/>
                      <a:pt x="790" y="689"/>
                    </a:cubicBezTo>
                    <a:cubicBezTo>
                      <a:pt x="790" y="697"/>
                      <a:pt x="797" y="703"/>
                      <a:pt x="805" y="703"/>
                    </a:cubicBezTo>
                    <a:cubicBezTo>
                      <a:pt x="812" y="703"/>
                      <a:pt x="819" y="697"/>
                      <a:pt x="819" y="689"/>
                    </a:cubicBezTo>
                    <a:cubicBezTo>
                      <a:pt x="819" y="681"/>
                      <a:pt x="812" y="675"/>
                      <a:pt x="805" y="675"/>
                    </a:cubicBezTo>
                    <a:close/>
                    <a:moveTo>
                      <a:pt x="805" y="713"/>
                    </a:moveTo>
                    <a:cubicBezTo>
                      <a:pt x="797" y="713"/>
                      <a:pt x="790" y="719"/>
                      <a:pt x="790" y="727"/>
                    </a:cubicBezTo>
                    <a:cubicBezTo>
                      <a:pt x="790" y="735"/>
                      <a:pt x="797" y="741"/>
                      <a:pt x="805" y="741"/>
                    </a:cubicBezTo>
                    <a:cubicBezTo>
                      <a:pt x="812" y="741"/>
                      <a:pt x="819" y="735"/>
                      <a:pt x="819" y="727"/>
                    </a:cubicBezTo>
                    <a:cubicBezTo>
                      <a:pt x="819" y="719"/>
                      <a:pt x="812" y="713"/>
                      <a:pt x="805" y="713"/>
                    </a:cubicBezTo>
                    <a:close/>
                    <a:moveTo>
                      <a:pt x="805" y="600"/>
                    </a:moveTo>
                    <a:cubicBezTo>
                      <a:pt x="797" y="600"/>
                      <a:pt x="790" y="606"/>
                      <a:pt x="790" y="614"/>
                    </a:cubicBezTo>
                    <a:cubicBezTo>
                      <a:pt x="790" y="622"/>
                      <a:pt x="797" y="628"/>
                      <a:pt x="805" y="628"/>
                    </a:cubicBezTo>
                    <a:cubicBezTo>
                      <a:pt x="812" y="628"/>
                      <a:pt x="819" y="622"/>
                      <a:pt x="819" y="614"/>
                    </a:cubicBezTo>
                    <a:cubicBezTo>
                      <a:pt x="819" y="606"/>
                      <a:pt x="812" y="600"/>
                      <a:pt x="805" y="600"/>
                    </a:cubicBezTo>
                    <a:close/>
                    <a:moveTo>
                      <a:pt x="805" y="637"/>
                    </a:moveTo>
                    <a:cubicBezTo>
                      <a:pt x="797" y="637"/>
                      <a:pt x="790" y="644"/>
                      <a:pt x="790" y="651"/>
                    </a:cubicBezTo>
                    <a:cubicBezTo>
                      <a:pt x="790" y="659"/>
                      <a:pt x="797" y="666"/>
                      <a:pt x="805" y="666"/>
                    </a:cubicBezTo>
                    <a:cubicBezTo>
                      <a:pt x="812" y="666"/>
                      <a:pt x="819" y="659"/>
                      <a:pt x="819" y="651"/>
                    </a:cubicBezTo>
                    <a:cubicBezTo>
                      <a:pt x="819" y="644"/>
                      <a:pt x="812" y="637"/>
                      <a:pt x="805" y="637"/>
                    </a:cubicBezTo>
                    <a:close/>
                    <a:moveTo>
                      <a:pt x="661" y="600"/>
                    </a:moveTo>
                    <a:cubicBezTo>
                      <a:pt x="654" y="600"/>
                      <a:pt x="647" y="606"/>
                      <a:pt x="647" y="614"/>
                    </a:cubicBezTo>
                    <a:cubicBezTo>
                      <a:pt x="647" y="622"/>
                      <a:pt x="654" y="628"/>
                      <a:pt x="661" y="628"/>
                    </a:cubicBezTo>
                    <a:cubicBezTo>
                      <a:pt x="669" y="628"/>
                      <a:pt x="676" y="622"/>
                      <a:pt x="676" y="614"/>
                    </a:cubicBezTo>
                    <a:cubicBezTo>
                      <a:pt x="676" y="606"/>
                      <a:pt x="669" y="600"/>
                      <a:pt x="661" y="600"/>
                    </a:cubicBezTo>
                    <a:close/>
                    <a:moveTo>
                      <a:pt x="805" y="750"/>
                    </a:moveTo>
                    <a:cubicBezTo>
                      <a:pt x="797" y="750"/>
                      <a:pt x="790" y="757"/>
                      <a:pt x="790" y="764"/>
                    </a:cubicBezTo>
                    <a:cubicBezTo>
                      <a:pt x="790" y="772"/>
                      <a:pt x="797" y="779"/>
                      <a:pt x="805" y="779"/>
                    </a:cubicBezTo>
                    <a:cubicBezTo>
                      <a:pt x="812" y="779"/>
                      <a:pt x="819" y="772"/>
                      <a:pt x="819" y="764"/>
                    </a:cubicBezTo>
                    <a:cubicBezTo>
                      <a:pt x="819" y="757"/>
                      <a:pt x="812" y="750"/>
                      <a:pt x="805" y="750"/>
                    </a:cubicBezTo>
                    <a:close/>
                    <a:moveTo>
                      <a:pt x="805" y="825"/>
                    </a:moveTo>
                    <a:cubicBezTo>
                      <a:pt x="797" y="825"/>
                      <a:pt x="790" y="832"/>
                      <a:pt x="790" y="840"/>
                    </a:cubicBezTo>
                    <a:cubicBezTo>
                      <a:pt x="790" y="848"/>
                      <a:pt x="797" y="854"/>
                      <a:pt x="805" y="854"/>
                    </a:cubicBezTo>
                    <a:cubicBezTo>
                      <a:pt x="812" y="854"/>
                      <a:pt x="819" y="848"/>
                      <a:pt x="819" y="840"/>
                    </a:cubicBezTo>
                    <a:cubicBezTo>
                      <a:pt x="819" y="832"/>
                      <a:pt x="812" y="825"/>
                      <a:pt x="805" y="825"/>
                    </a:cubicBezTo>
                    <a:close/>
                    <a:moveTo>
                      <a:pt x="805" y="788"/>
                    </a:moveTo>
                    <a:cubicBezTo>
                      <a:pt x="797" y="788"/>
                      <a:pt x="790" y="794"/>
                      <a:pt x="790" y="802"/>
                    </a:cubicBezTo>
                    <a:cubicBezTo>
                      <a:pt x="790" y="810"/>
                      <a:pt x="797" y="816"/>
                      <a:pt x="805" y="816"/>
                    </a:cubicBezTo>
                    <a:cubicBezTo>
                      <a:pt x="812" y="816"/>
                      <a:pt x="819" y="810"/>
                      <a:pt x="819" y="802"/>
                    </a:cubicBezTo>
                    <a:cubicBezTo>
                      <a:pt x="819" y="794"/>
                      <a:pt x="812" y="788"/>
                      <a:pt x="805" y="788"/>
                    </a:cubicBezTo>
                    <a:close/>
                    <a:moveTo>
                      <a:pt x="805" y="185"/>
                    </a:moveTo>
                    <a:cubicBezTo>
                      <a:pt x="797" y="185"/>
                      <a:pt x="790" y="192"/>
                      <a:pt x="790" y="200"/>
                    </a:cubicBezTo>
                    <a:cubicBezTo>
                      <a:pt x="790" y="208"/>
                      <a:pt x="797" y="214"/>
                      <a:pt x="805" y="214"/>
                    </a:cubicBezTo>
                    <a:cubicBezTo>
                      <a:pt x="812" y="214"/>
                      <a:pt x="819" y="208"/>
                      <a:pt x="819" y="200"/>
                    </a:cubicBezTo>
                    <a:cubicBezTo>
                      <a:pt x="819" y="192"/>
                      <a:pt x="812" y="185"/>
                      <a:pt x="805" y="185"/>
                    </a:cubicBezTo>
                    <a:close/>
                    <a:moveTo>
                      <a:pt x="900" y="1127"/>
                    </a:moveTo>
                    <a:cubicBezTo>
                      <a:pt x="892" y="1127"/>
                      <a:pt x="886" y="1133"/>
                      <a:pt x="886" y="1141"/>
                    </a:cubicBezTo>
                    <a:cubicBezTo>
                      <a:pt x="886" y="1149"/>
                      <a:pt x="892" y="1155"/>
                      <a:pt x="900" y="1155"/>
                    </a:cubicBezTo>
                    <a:cubicBezTo>
                      <a:pt x="908" y="1155"/>
                      <a:pt x="914" y="1149"/>
                      <a:pt x="914" y="1141"/>
                    </a:cubicBezTo>
                    <a:cubicBezTo>
                      <a:pt x="914" y="1133"/>
                      <a:pt x="908" y="1127"/>
                      <a:pt x="900" y="1127"/>
                    </a:cubicBezTo>
                    <a:close/>
                    <a:moveTo>
                      <a:pt x="900" y="1089"/>
                    </a:moveTo>
                    <a:cubicBezTo>
                      <a:pt x="892" y="1089"/>
                      <a:pt x="886" y="1095"/>
                      <a:pt x="886" y="1103"/>
                    </a:cubicBezTo>
                    <a:cubicBezTo>
                      <a:pt x="886" y="1111"/>
                      <a:pt x="892" y="1117"/>
                      <a:pt x="900" y="1117"/>
                    </a:cubicBezTo>
                    <a:cubicBezTo>
                      <a:pt x="908" y="1117"/>
                      <a:pt x="914" y="1111"/>
                      <a:pt x="914" y="1103"/>
                    </a:cubicBezTo>
                    <a:cubicBezTo>
                      <a:pt x="914" y="1095"/>
                      <a:pt x="908" y="1089"/>
                      <a:pt x="900" y="1089"/>
                    </a:cubicBezTo>
                    <a:close/>
                    <a:moveTo>
                      <a:pt x="900" y="1164"/>
                    </a:moveTo>
                    <a:cubicBezTo>
                      <a:pt x="892" y="1164"/>
                      <a:pt x="886" y="1171"/>
                      <a:pt x="886" y="1179"/>
                    </a:cubicBezTo>
                    <a:cubicBezTo>
                      <a:pt x="886" y="1186"/>
                      <a:pt x="892" y="1193"/>
                      <a:pt x="900" y="1193"/>
                    </a:cubicBezTo>
                    <a:cubicBezTo>
                      <a:pt x="908" y="1193"/>
                      <a:pt x="914" y="1186"/>
                      <a:pt x="914" y="1179"/>
                    </a:cubicBezTo>
                    <a:cubicBezTo>
                      <a:pt x="914" y="1171"/>
                      <a:pt x="908" y="1164"/>
                      <a:pt x="900" y="1164"/>
                    </a:cubicBezTo>
                    <a:close/>
                    <a:moveTo>
                      <a:pt x="852" y="261"/>
                    </a:moveTo>
                    <a:cubicBezTo>
                      <a:pt x="844" y="261"/>
                      <a:pt x="838" y="267"/>
                      <a:pt x="838" y="275"/>
                    </a:cubicBezTo>
                    <a:cubicBezTo>
                      <a:pt x="838" y="283"/>
                      <a:pt x="844" y="289"/>
                      <a:pt x="852" y="289"/>
                    </a:cubicBezTo>
                    <a:cubicBezTo>
                      <a:pt x="860" y="289"/>
                      <a:pt x="867" y="283"/>
                      <a:pt x="867" y="275"/>
                    </a:cubicBezTo>
                    <a:cubicBezTo>
                      <a:pt x="867" y="267"/>
                      <a:pt x="860" y="261"/>
                      <a:pt x="852" y="261"/>
                    </a:cubicBezTo>
                    <a:close/>
                    <a:moveTo>
                      <a:pt x="852" y="976"/>
                    </a:moveTo>
                    <a:cubicBezTo>
                      <a:pt x="844" y="976"/>
                      <a:pt x="838" y="982"/>
                      <a:pt x="838" y="990"/>
                    </a:cubicBezTo>
                    <a:cubicBezTo>
                      <a:pt x="838" y="998"/>
                      <a:pt x="844" y="1005"/>
                      <a:pt x="852" y="1005"/>
                    </a:cubicBezTo>
                    <a:cubicBezTo>
                      <a:pt x="860" y="1005"/>
                      <a:pt x="867" y="998"/>
                      <a:pt x="867" y="990"/>
                    </a:cubicBezTo>
                    <a:cubicBezTo>
                      <a:pt x="867" y="982"/>
                      <a:pt x="860" y="976"/>
                      <a:pt x="852" y="976"/>
                    </a:cubicBezTo>
                    <a:close/>
                    <a:moveTo>
                      <a:pt x="852" y="223"/>
                    </a:moveTo>
                    <a:cubicBezTo>
                      <a:pt x="844" y="223"/>
                      <a:pt x="838" y="230"/>
                      <a:pt x="838" y="237"/>
                    </a:cubicBezTo>
                    <a:cubicBezTo>
                      <a:pt x="838" y="245"/>
                      <a:pt x="844" y="252"/>
                      <a:pt x="852" y="252"/>
                    </a:cubicBezTo>
                    <a:cubicBezTo>
                      <a:pt x="860" y="252"/>
                      <a:pt x="867" y="245"/>
                      <a:pt x="867" y="237"/>
                    </a:cubicBezTo>
                    <a:cubicBezTo>
                      <a:pt x="867" y="230"/>
                      <a:pt x="860" y="223"/>
                      <a:pt x="852" y="223"/>
                    </a:cubicBezTo>
                    <a:close/>
                    <a:moveTo>
                      <a:pt x="900" y="1014"/>
                    </a:moveTo>
                    <a:cubicBezTo>
                      <a:pt x="892" y="1014"/>
                      <a:pt x="886" y="1020"/>
                      <a:pt x="886" y="1028"/>
                    </a:cubicBezTo>
                    <a:cubicBezTo>
                      <a:pt x="886" y="1036"/>
                      <a:pt x="892" y="1042"/>
                      <a:pt x="900" y="1042"/>
                    </a:cubicBezTo>
                    <a:cubicBezTo>
                      <a:pt x="908" y="1042"/>
                      <a:pt x="914" y="1036"/>
                      <a:pt x="914" y="1028"/>
                    </a:cubicBezTo>
                    <a:cubicBezTo>
                      <a:pt x="914" y="1020"/>
                      <a:pt x="908" y="1014"/>
                      <a:pt x="900" y="1014"/>
                    </a:cubicBezTo>
                    <a:close/>
                    <a:moveTo>
                      <a:pt x="900" y="1202"/>
                    </a:moveTo>
                    <a:cubicBezTo>
                      <a:pt x="892" y="1202"/>
                      <a:pt x="886" y="1208"/>
                      <a:pt x="886" y="1216"/>
                    </a:cubicBezTo>
                    <a:cubicBezTo>
                      <a:pt x="886" y="1216"/>
                      <a:pt x="886" y="1217"/>
                      <a:pt x="886" y="1217"/>
                    </a:cubicBezTo>
                    <a:cubicBezTo>
                      <a:pt x="890" y="1220"/>
                      <a:pt x="894" y="1225"/>
                      <a:pt x="899" y="1230"/>
                    </a:cubicBezTo>
                    <a:cubicBezTo>
                      <a:pt x="899" y="1230"/>
                      <a:pt x="900" y="1230"/>
                      <a:pt x="900" y="1230"/>
                    </a:cubicBezTo>
                    <a:cubicBezTo>
                      <a:pt x="908" y="1230"/>
                      <a:pt x="914" y="1224"/>
                      <a:pt x="914" y="1216"/>
                    </a:cubicBezTo>
                    <a:cubicBezTo>
                      <a:pt x="914" y="1208"/>
                      <a:pt x="908" y="1202"/>
                      <a:pt x="900" y="1202"/>
                    </a:cubicBezTo>
                    <a:close/>
                    <a:moveTo>
                      <a:pt x="852" y="148"/>
                    </a:moveTo>
                    <a:cubicBezTo>
                      <a:pt x="844" y="148"/>
                      <a:pt x="838" y="154"/>
                      <a:pt x="838" y="162"/>
                    </a:cubicBezTo>
                    <a:cubicBezTo>
                      <a:pt x="838" y="170"/>
                      <a:pt x="844" y="176"/>
                      <a:pt x="852" y="176"/>
                    </a:cubicBezTo>
                    <a:cubicBezTo>
                      <a:pt x="860" y="176"/>
                      <a:pt x="867" y="170"/>
                      <a:pt x="867" y="162"/>
                    </a:cubicBezTo>
                    <a:cubicBezTo>
                      <a:pt x="867" y="154"/>
                      <a:pt x="860" y="148"/>
                      <a:pt x="852" y="148"/>
                    </a:cubicBezTo>
                    <a:close/>
                    <a:moveTo>
                      <a:pt x="900" y="1051"/>
                    </a:moveTo>
                    <a:cubicBezTo>
                      <a:pt x="892" y="1051"/>
                      <a:pt x="886" y="1058"/>
                      <a:pt x="886" y="1066"/>
                    </a:cubicBezTo>
                    <a:cubicBezTo>
                      <a:pt x="886" y="1073"/>
                      <a:pt x="892" y="1080"/>
                      <a:pt x="900" y="1080"/>
                    </a:cubicBezTo>
                    <a:cubicBezTo>
                      <a:pt x="908" y="1080"/>
                      <a:pt x="914" y="1073"/>
                      <a:pt x="914" y="1066"/>
                    </a:cubicBezTo>
                    <a:cubicBezTo>
                      <a:pt x="914" y="1058"/>
                      <a:pt x="908" y="1051"/>
                      <a:pt x="900" y="1051"/>
                    </a:cubicBezTo>
                    <a:close/>
                    <a:moveTo>
                      <a:pt x="900" y="750"/>
                    </a:moveTo>
                    <a:cubicBezTo>
                      <a:pt x="892" y="750"/>
                      <a:pt x="886" y="757"/>
                      <a:pt x="886" y="764"/>
                    </a:cubicBezTo>
                    <a:cubicBezTo>
                      <a:pt x="886" y="772"/>
                      <a:pt x="892" y="779"/>
                      <a:pt x="900" y="779"/>
                    </a:cubicBezTo>
                    <a:cubicBezTo>
                      <a:pt x="908" y="779"/>
                      <a:pt x="914" y="772"/>
                      <a:pt x="914" y="764"/>
                    </a:cubicBezTo>
                    <a:cubicBezTo>
                      <a:pt x="914" y="757"/>
                      <a:pt x="908" y="750"/>
                      <a:pt x="900" y="750"/>
                    </a:cubicBezTo>
                    <a:close/>
                    <a:moveTo>
                      <a:pt x="900" y="713"/>
                    </a:moveTo>
                    <a:cubicBezTo>
                      <a:pt x="892" y="713"/>
                      <a:pt x="886" y="719"/>
                      <a:pt x="886" y="727"/>
                    </a:cubicBezTo>
                    <a:cubicBezTo>
                      <a:pt x="886" y="735"/>
                      <a:pt x="892" y="741"/>
                      <a:pt x="900" y="741"/>
                    </a:cubicBezTo>
                    <a:cubicBezTo>
                      <a:pt x="908" y="741"/>
                      <a:pt x="914" y="735"/>
                      <a:pt x="914" y="727"/>
                    </a:cubicBezTo>
                    <a:cubicBezTo>
                      <a:pt x="914" y="719"/>
                      <a:pt x="908" y="713"/>
                      <a:pt x="900" y="713"/>
                    </a:cubicBezTo>
                    <a:close/>
                    <a:moveTo>
                      <a:pt x="900" y="675"/>
                    </a:moveTo>
                    <a:cubicBezTo>
                      <a:pt x="892" y="675"/>
                      <a:pt x="886" y="681"/>
                      <a:pt x="886" y="689"/>
                    </a:cubicBezTo>
                    <a:cubicBezTo>
                      <a:pt x="886" y="697"/>
                      <a:pt x="892" y="703"/>
                      <a:pt x="900" y="703"/>
                    </a:cubicBezTo>
                    <a:cubicBezTo>
                      <a:pt x="908" y="703"/>
                      <a:pt x="914" y="697"/>
                      <a:pt x="914" y="689"/>
                    </a:cubicBezTo>
                    <a:cubicBezTo>
                      <a:pt x="914" y="681"/>
                      <a:pt x="908" y="675"/>
                      <a:pt x="900" y="675"/>
                    </a:cubicBezTo>
                    <a:close/>
                    <a:moveTo>
                      <a:pt x="900" y="788"/>
                    </a:moveTo>
                    <a:cubicBezTo>
                      <a:pt x="892" y="788"/>
                      <a:pt x="886" y="794"/>
                      <a:pt x="886" y="802"/>
                    </a:cubicBezTo>
                    <a:cubicBezTo>
                      <a:pt x="886" y="810"/>
                      <a:pt x="892" y="816"/>
                      <a:pt x="900" y="816"/>
                    </a:cubicBezTo>
                    <a:cubicBezTo>
                      <a:pt x="908" y="816"/>
                      <a:pt x="914" y="810"/>
                      <a:pt x="914" y="802"/>
                    </a:cubicBezTo>
                    <a:cubicBezTo>
                      <a:pt x="914" y="794"/>
                      <a:pt x="908" y="788"/>
                      <a:pt x="900" y="788"/>
                    </a:cubicBezTo>
                    <a:close/>
                    <a:moveTo>
                      <a:pt x="900" y="901"/>
                    </a:moveTo>
                    <a:cubicBezTo>
                      <a:pt x="892" y="901"/>
                      <a:pt x="886" y="907"/>
                      <a:pt x="886" y="915"/>
                    </a:cubicBezTo>
                    <a:cubicBezTo>
                      <a:pt x="886" y="923"/>
                      <a:pt x="892" y="929"/>
                      <a:pt x="900" y="929"/>
                    </a:cubicBezTo>
                    <a:cubicBezTo>
                      <a:pt x="908" y="929"/>
                      <a:pt x="914" y="923"/>
                      <a:pt x="914" y="915"/>
                    </a:cubicBezTo>
                    <a:cubicBezTo>
                      <a:pt x="914" y="907"/>
                      <a:pt x="908" y="901"/>
                      <a:pt x="900" y="901"/>
                    </a:cubicBezTo>
                    <a:close/>
                    <a:moveTo>
                      <a:pt x="900" y="938"/>
                    </a:moveTo>
                    <a:cubicBezTo>
                      <a:pt x="892" y="938"/>
                      <a:pt x="886" y="945"/>
                      <a:pt x="886" y="953"/>
                    </a:cubicBezTo>
                    <a:cubicBezTo>
                      <a:pt x="886" y="961"/>
                      <a:pt x="892" y="967"/>
                      <a:pt x="900" y="967"/>
                    </a:cubicBezTo>
                    <a:cubicBezTo>
                      <a:pt x="908" y="967"/>
                      <a:pt x="914" y="961"/>
                      <a:pt x="914" y="953"/>
                    </a:cubicBezTo>
                    <a:cubicBezTo>
                      <a:pt x="914" y="945"/>
                      <a:pt x="908" y="938"/>
                      <a:pt x="900" y="938"/>
                    </a:cubicBezTo>
                    <a:close/>
                    <a:moveTo>
                      <a:pt x="900" y="825"/>
                    </a:moveTo>
                    <a:cubicBezTo>
                      <a:pt x="892" y="825"/>
                      <a:pt x="886" y="832"/>
                      <a:pt x="886" y="840"/>
                    </a:cubicBezTo>
                    <a:cubicBezTo>
                      <a:pt x="886" y="848"/>
                      <a:pt x="892" y="854"/>
                      <a:pt x="900" y="854"/>
                    </a:cubicBezTo>
                    <a:cubicBezTo>
                      <a:pt x="908" y="854"/>
                      <a:pt x="914" y="848"/>
                      <a:pt x="914" y="840"/>
                    </a:cubicBezTo>
                    <a:cubicBezTo>
                      <a:pt x="914" y="832"/>
                      <a:pt x="908" y="825"/>
                      <a:pt x="900" y="825"/>
                    </a:cubicBezTo>
                    <a:close/>
                    <a:moveTo>
                      <a:pt x="900" y="976"/>
                    </a:moveTo>
                    <a:cubicBezTo>
                      <a:pt x="892" y="976"/>
                      <a:pt x="886" y="982"/>
                      <a:pt x="886" y="990"/>
                    </a:cubicBezTo>
                    <a:cubicBezTo>
                      <a:pt x="886" y="998"/>
                      <a:pt x="892" y="1005"/>
                      <a:pt x="900" y="1005"/>
                    </a:cubicBezTo>
                    <a:cubicBezTo>
                      <a:pt x="908" y="1005"/>
                      <a:pt x="914" y="998"/>
                      <a:pt x="914" y="990"/>
                    </a:cubicBezTo>
                    <a:cubicBezTo>
                      <a:pt x="914" y="982"/>
                      <a:pt x="908" y="976"/>
                      <a:pt x="900" y="976"/>
                    </a:cubicBezTo>
                    <a:close/>
                    <a:moveTo>
                      <a:pt x="900" y="863"/>
                    </a:moveTo>
                    <a:cubicBezTo>
                      <a:pt x="892" y="863"/>
                      <a:pt x="886" y="870"/>
                      <a:pt x="886" y="877"/>
                    </a:cubicBezTo>
                    <a:cubicBezTo>
                      <a:pt x="886" y="885"/>
                      <a:pt x="892" y="892"/>
                      <a:pt x="900" y="892"/>
                    </a:cubicBezTo>
                    <a:cubicBezTo>
                      <a:pt x="908" y="892"/>
                      <a:pt x="914" y="885"/>
                      <a:pt x="914" y="877"/>
                    </a:cubicBezTo>
                    <a:cubicBezTo>
                      <a:pt x="914" y="870"/>
                      <a:pt x="908" y="863"/>
                      <a:pt x="900" y="863"/>
                    </a:cubicBezTo>
                    <a:close/>
                    <a:moveTo>
                      <a:pt x="852" y="185"/>
                    </a:moveTo>
                    <a:cubicBezTo>
                      <a:pt x="844" y="185"/>
                      <a:pt x="838" y="192"/>
                      <a:pt x="838" y="200"/>
                    </a:cubicBezTo>
                    <a:cubicBezTo>
                      <a:pt x="838" y="208"/>
                      <a:pt x="844" y="214"/>
                      <a:pt x="852" y="214"/>
                    </a:cubicBezTo>
                    <a:cubicBezTo>
                      <a:pt x="860" y="214"/>
                      <a:pt x="867" y="208"/>
                      <a:pt x="867" y="200"/>
                    </a:cubicBezTo>
                    <a:cubicBezTo>
                      <a:pt x="867" y="192"/>
                      <a:pt x="860" y="185"/>
                      <a:pt x="852" y="185"/>
                    </a:cubicBezTo>
                    <a:close/>
                    <a:moveTo>
                      <a:pt x="852" y="298"/>
                    </a:moveTo>
                    <a:cubicBezTo>
                      <a:pt x="844" y="298"/>
                      <a:pt x="838" y="305"/>
                      <a:pt x="838" y="313"/>
                    </a:cubicBezTo>
                    <a:cubicBezTo>
                      <a:pt x="838" y="321"/>
                      <a:pt x="844" y="327"/>
                      <a:pt x="852" y="327"/>
                    </a:cubicBezTo>
                    <a:cubicBezTo>
                      <a:pt x="860" y="327"/>
                      <a:pt x="867" y="321"/>
                      <a:pt x="867" y="313"/>
                    </a:cubicBezTo>
                    <a:cubicBezTo>
                      <a:pt x="867" y="305"/>
                      <a:pt x="860" y="298"/>
                      <a:pt x="852" y="298"/>
                    </a:cubicBezTo>
                    <a:close/>
                    <a:moveTo>
                      <a:pt x="852" y="713"/>
                    </a:moveTo>
                    <a:cubicBezTo>
                      <a:pt x="844" y="713"/>
                      <a:pt x="838" y="719"/>
                      <a:pt x="838" y="727"/>
                    </a:cubicBezTo>
                    <a:cubicBezTo>
                      <a:pt x="838" y="735"/>
                      <a:pt x="844" y="741"/>
                      <a:pt x="852" y="741"/>
                    </a:cubicBezTo>
                    <a:cubicBezTo>
                      <a:pt x="860" y="741"/>
                      <a:pt x="867" y="735"/>
                      <a:pt x="867" y="727"/>
                    </a:cubicBezTo>
                    <a:cubicBezTo>
                      <a:pt x="867" y="719"/>
                      <a:pt x="860" y="713"/>
                      <a:pt x="852" y="713"/>
                    </a:cubicBezTo>
                    <a:close/>
                    <a:moveTo>
                      <a:pt x="852" y="675"/>
                    </a:moveTo>
                    <a:cubicBezTo>
                      <a:pt x="844" y="675"/>
                      <a:pt x="838" y="681"/>
                      <a:pt x="838" y="689"/>
                    </a:cubicBezTo>
                    <a:cubicBezTo>
                      <a:pt x="838" y="697"/>
                      <a:pt x="844" y="703"/>
                      <a:pt x="852" y="703"/>
                    </a:cubicBezTo>
                    <a:cubicBezTo>
                      <a:pt x="860" y="703"/>
                      <a:pt x="867" y="697"/>
                      <a:pt x="867" y="689"/>
                    </a:cubicBezTo>
                    <a:cubicBezTo>
                      <a:pt x="867" y="681"/>
                      <a:pt x="860" y="675"/>
                      <a:pt x="852" y="675"/>
                    </a:cubicBezTo>
                    <a:close/>
                    <a:moveTo>
                      <a:pt x="852" y="637"/>
                    </a:moveTo>
                    <a:cubicBezTo>
                      <a:pt x="844" y="637"/>
                      <a:pt x="838" y="644"/>
                      <a:pt x="838" y="651"/>
                    </a:cubicBezTo>
                    <a:cubicBezTo>
                      <a:pt x="838" y="659"/>
                      <a:pt x="844" y="666"/>
                      <a:pt x="852" y="666"/>
                    </a:cubicBezTo>
                    <a:cubicBezTo>
                      <a:pt x="860" y="666"/>
                      <a:pt x="867" y="659"/>
                      <a:pt x="867" y="651"/>
                    </a:cubicBezTo>
                    <a:cubicBezTo>
                      <a:pt x="867" y="644"/>
                      <a:pt x="860" y="637"/>
                      <a:pt x="852" y="637"/>
                    </a:cubicBezTo>
                    <a:close/>
                    <a:moveTo>
                      <a:pt x="852" y="788"/>
                    </a:moveTo>
                    <a:cubicBezTo>
                      <a:pt x="844" y="788"/>
                      <a:pt x="838" y="794"/>
                      <a:pt x="838" y="802"/>
                    </a:cubicBezTo>
                    <a:cubicBezTo>
                      <a:pt x="838" y="810"/>
                      <a:pt x="844" y="816"/>
                      <a:pt x="852" y="816"/>
                    </a:cubicBezTo>
                    <a:cubicBezTo>
                      <a:pt x="860" y="816"/>
                      <a:pt x="867" y="810"/>
                      <a:pt x="867" y="802"/>
                    </a:cubicBezTo>
                    <a:cubicBezTo>
                      <a:pt x="867" y="794"/>
                      <a:pt x="860" y="788"/>
                      <a:pt x="852" y="788"/>
                    </a:cubicBezTo>
                    <a:close/>
                    <a:moveTo>
                      <a:pt x="852" y="938"/>
                    </a:moveTo>
                    <a:cubicBezTo>
                      <a:pt x="844" y="938"/>
                      <a:pt x="838" y="945"/>
                      <a:pt x="838" y="953"/>
                    </a:cubicBezTo>
                    <a:cubicBezTo>
                      <a:pt x="838" y="961"/>
                      <a:pt x="844" y="967"/>
                      <a:pt x="852" y="967"/>
                    </a:cubicBezTo>
                    <a:cubicBezTo>
                      <a:pt x="860" y="967"/>
                      <a:pt x="867" y="961"/>
                      <a:pt x="867" y="953"/>
                    </a:cubicBezTo>
                    <a:cubicBezTo>
                      <a:pt x="867" y="945"/>
                      <a:pt x="860" y="938"/>
                      <a:pt x="852" y="938"/>
                    </a:cubicBezTo>
                    <a:close/>
                    <a:moveTo>
                      <a:pt x="852" y="901"/>
                    </a:moveTo>
                    <a:cubicBezTo>
                      <a:pt x="844" y="901"/>
                      <a:pt x="838" y="907"/>
                      <a:pt x="838" y="915"/>
                    </a:cubicBezTo>
                    <a:cubicBezTo>
                      <a:pt x="838" y="923"/>
                      <a:pt x="844" y="929"/>
                      <a:pt x="852" y="929"/>
                    </a:cubicBezTo>
                    <a:cubicBezTo>
                      <a:pt x="860" y="929"/>
                      <a:pt x="867" y="923"/>
                      <a:pt x="867" y="915"/>
                    </a:cubicBezTo>
                    <a:cubicBezTo>
                      <a:pt x="867" y="907"/>
                      <a:pt x="860" y="901"/>
                      <a:pt x="852" y="901"/>
                    </a:cubicBezTo>
                    <a:close/>
                    <a:moveTo>
                      <a:pt x="852" y="825"/>
                    </a:moveTo>
                    <a:cubicBezTo>
                      <a:pt x="844" y="825"/>
                      <a:pt x="838" y="832"/>
                      <a:pt x="838" y="840"/>
                    </a:cubicBezTo>
                    <a:cubicBezTo>
                      <a:pt x="838" y="848"/>
                      <a:pt x="844" y="854"/>
                      <a:pt x="852" y="854"/>
                    </a:cubicBezTo>
                    <a:cubicBezTo>
                      <a:pt x="860" y="854"/>
                      <a:pt x="867" y="848"/>
                      <a:pt x="867" y="840"/>
                    </a:cubicBezTo>
                    <a:cubicBezTo>
                      <a:pt x="867" y="832"/>
                      <a:pt x="860" y="825"/>
                      <a:pt x="852" y="825"/>
                    </a:cubicBezTo>
                    <a:close/>
                    <a:moveTo>
                      <a:pt x="852" y="863"/>
                    </a:moveTo>
                    <a:cubicBezTo>
                      <a:pt x="844" y="863"/>
                      <a:pt x="838" y="870"/>
                      <a:pt x="838" y="877"/>
                    </a:cubicBezTo>
                    <a:cubicBezTo>
                      <a:pt x="838" y="885"/>
                      <a:pt x="844" y="892"/>
                      <a:pt x="852" y="892"/>
                    </a:cubicBezTo>
                    <a:cubicBezTo>
                      <a:pt x="860" y="892"/>
                      <a:pt x="867" y="885"/>
                      <a:pt x="867" y="877"/>
                    </a:cubicBezTo>
                    <a:cubicBezTo>
                      <a:pt x="867" y="870"/>
                      <a:pt x="860" y="863"/>
                      <a:pt x="852" y="863"/>
                    </a:cubicBezTo>
                    <a:close/>
                    <a:moveTo>
                      <a:pt x="852" y="750"/>
                    </a:moveTo>
                    <a:cubicBezTo>
                      <a:pt x="844" y="750"/>
                      <a:pt x="838" y="757"/>
                      <a:pt x="838" y="764"/>
                    </a:cubicBezTo>
                    <a:cubicBezTo>
                      <a:pt x="838" y="772"/>
                      <a:pt x="844" y="779"/>
                      <a:pt x="852" y="779"/>
                    </a:cubicBezTo>
                    <a:cubicBezTo>
                      <a:pt x="860" y="779"/>
                      <a:pt x="867" y="772"/>
                      <a:pt x="867" y="764"/>
                    </a:cubicBezTo>
                    <a:cubicBezTo>
                      <a:pt x="867" y="757"/>
                      <a:pt x="860" y="750"/>
                      <a:pt x="852" y="750"/>
                    </a:cubicBezTo>
                    <a:close/>
                    <a:moveTo>
                      <a:pt x="852" y="449"/>
                    </a:moveTo>
                    <a:cubicBezTo>
                      <a:pt x="844" y="449"/>
                      <a:pt x="838" y="455"/>
                      <a:pt x="838" y="463"/>
                    </a:cubicBezTo>
                    <a:cubicBezTo>
                      <a:pt x="838" y="471"/>
                      <a:pt x="844" y="477"/>
                      <a:pt x="852" y="477"/>
                    </a:cubicBezTo>
                    <a:cubicBezTo>
                      <a:pt x="860" y="477"/>
                      <a:pt x="867" y="471"/>
                      <a:pt x="867" y="463"/>
                    </a:cubicBezTo>
                    <a:cubicBezTo>
                      <a:pt x="867" y="455"/>
                      <a:pt x="860" y="449"/>
                      <a:pt x="852" y="449"/>
                    </a:cubicBezTo>
                    <a:close/>
                    <a:moveTo>
                      <a:pt x="852" y="600"/>
                    </a:moveTo>
                    <a:cubicBezTo>
                      <a:pt x="844" y="600"/>
                      <a:pt x="838" y="606"/>
                      <a:pt x="838" y="614"/>
                    </a:cubicBezTo>
                    <a:cubicBezTo>
                      <a:pt x="838" y="622"/>
                      <a:pt x="844" y="628"/>
                      <a:pt x="852" y="628"/>
                    </a:cubicBezTo>
                    <a:cubicBezTo>
                      <a:pt x="860" y="628"/>
                      <a:pt x="867" y="622"/>
                      <a:pt x="867" y="614"/>
                    </a:cubicBezTo>
                    <a:cubicBezTo>
                      <a:pt x="867" y="606"/>
                      <a:pt x="860" y="600"/>
                      <a:pt x="852" y="600"/>
                    </a:cubicBezTo>
                    <a:close/>
                    <a:moveTo>
                      <a:pt x="852" y="374"/>
                    </a:moveTo>
                    <a:cubicBezTo>
                      <a:pt x="844" y="374"/>
                      <a:pt x="838" y="380"/>
                      <a:pt x="838" y="388"/>
                    </a:cubicBezTo>
                    <a:cubicBezTo>
                      <a:pt x="838" y="396"/>
                      <a:pt x="844" y="402"/>
                      <a:pt x="852" y="402"/>
                    </a:cubicBezTo>
                    <a:cubicBezTo>
                      <a:pt x="860" y="402"/>
                      <a:pt x="867" y="396"/>
                      <a:pt x="867" y="388"/>
                    </a:cubicBezTo>
                    <a:cubicBezTo>
                      <a:pt x="867" y="380"/>
                      <a:pt x="860" y="374"/>
                      <a:pt x="852" y="374"/>
                    </a:cubicBezTo>
                    <a:close/>
                    <a:moveTo>
                      <a:pt x="852" y="336"/>
                    </a:moveTo>
                    <a:cubicBezTo>
                      <a:pt x="844" y="336"/>
                      <a:pt x="838" y="342"/>
                      <a:pt x="838" y="350"/>
                    </a:cubicBezTo>
                    <a:cubicBezTo>
                      <a:pt x="838" y="358"/>
                      <a:pt x="844" y="365"/>
                      <a:pt x="852" y="365"/>
                    </a:cubicBezTo>
                    <a:cubicBezTo>
                      <a:pt x="860" y="365"/>
                      <a:pt x="867" y="358"/>
                      <a:pt x="867" y="350"/>
                    </a:cubicBezTo>
                    <a:cubicBezTo>
                      <a:pt x="867" y="342"/>
                      <a:pt x="860" y="336"/>
                      <a:pt x="852" y="336"/>
                    </a:cubicBezTo>
                    <a:close/>
                    <a:moveTo>
                      <a:pt x="852" y="411"/>
                    </a:moveTo>
                    <a:cubicBezTo>
                      <a:pt x="844" y="411"/>
                      <a:pt x="838" y="418"/>
                      <a:pt x="838" y="426"/>
                    </a:cubicBezTo>
                    <a:cubicBezTo>
                      <a:pt x="838" y="433"/>
                      <a:pt x="844" y="440"/>
                      <a:pt x="852" y="440"/>
                    </a:cubicBezTo>
                    <a:cubicBezTo>
                      <a:pt x="860" y="440"/>
                      <a:pt x="867" y="433"/>
                      <a:pt x="867" y="426"/>
                    </a:cubicBezTo>
                    <a:cubicBezTo>
                      <a:pt x="867" y="418"/>
                      <a:pt x="860" y="411"/>
                      <a:pt x="852" y="411"/>
                    </a:cubicBezTo>
                    <a:close/>
                    <a:moveTo>
                      <a:pt x="852" y="562"/>
                    </a:moveTo>
                    <a:cubicBezTo>
                      <a:pt x="844" y="562"/>
                      <a:pt x="838" y="568"/>
                      <a:pt x="838" y="576"/>
                    </a:cubicBezTo>
                    <a:cubicBezTo>
                      <a:pt x="838" y="584"/>
                      <a:pt x="844" y="590"/>
                      <a:pt x="852" y="590"/>
                    </a:cubicBezTo>
                    <a:cubicBezTo>
                      <a:pt x="860" y="590"/>
                      <a:pt x="867" y="584"/>
                      <a:pt x="867" y="576"/>
                    </a:cubicBezTo>
                    <a:cubicBezTo>
                      <a:pt x="867" y="568"/>
                      <a:pt x="860" y="562"/>
                      <a:pt x="852" y="562"/>
                    </a:cubicBezTo>
                    <a:close/>
                    <a:moveTo>
                      <a:pt x="852" y="524"/>
                    </a:moveTo>
                    <a:cubicBezTo>
                      <a:pt x="844" y="524"/>
                      <a:pt x="838" y="531"/>
                      <a:pt x="838" y="539"/>
                    </a:cubicBezTo>
                    <a:cubicBezTo>
                      <a:pt x="838" y="546"/>
                      <a:pt x="844" y="553"/>
                      <a:pt x="852" y="553"/>
                    </a:cubicBezTo>
                    <a:cubicBezTo>
                      <a:pt x="860" y="553"/>
                      <a:pt x="867" y="546"/>
                      <a:pt x="867" y="539"/>
                    </a:cubicBezTo>
                    <a:cubicBezTo>
                      <a:pt x="867" y="531"/>
                      <a:pt x="860" y="524"/>
                      <a:pt x="852" y="524"/>
                    </a:cubicBezTo>
                    <a:close/>
                    <a:moveTo>
                      <a:pt x="852" y="487"/>
                    </a:moveTo>
                    <a:cubicBezTo>
                      <a:pt x="844" y="487"/>
                      <a:pt x="838" y="493"/>
                      <a:pt x="838" y="501"/>
                    </a:cubicBezTo>
                    <a:cubicBezTo>
                      <a:pt x="838" y="509"/>
                      <a:pt x="844" y="515"/>
                      <a:pt x="852" y="515"/>
                    </a:cubicBezTo>
                    <a:cubicBezTo>
                      <a:pt x="860" y="515"/>
                      <a:pt x="867" y="509"/>
                      <a:pt x="867" y="501"/>
                    </a:cubicBezTo>
                    <a:cubicBezTo>
                      <a:pt x="867" y="493"/>
                      <a:pt x="860" y="487"/>
                      <a:pt x="852" y="487"/>
                    </a:cubicBezTo>
                    <a:close/>
                    <a:moveTo>
                      <a:pt x="805" y="863"/>
                    </a:moveTo>
                    <a:cubicBezTo>
                      <a:pt x="797" y="863"/>
                      <a:pt x="790" y="870"/>
                      <a:pt x="790" y="877"/>
                    </a:cubicBezTo>
                    <a:cubicBezTo>
                      <a:pt x="790" y="885"/>
                      <a:pt x="797" y="892"/>
                      <a:pt x="805" y="892"/>
                    </a:cubicBezTo>
                    <a:cubicBezTo>
                      <a:pt x="812" y="892"/>
                      <a:pt x="819" y="885"/>
                      <a:pt x="819" y="877"/>
                    </a:cubicBezTo>
                    <a:cubicBezTo>
                      <a:pt x="819" y="870"/>
                      <a:pt x="812" y="863"/>
                      <a:pt x="805" y="863"/>
                    </a:cubicBezTo>
                    <a:close/>
                    <a:moveTo>
                      <a:pt x="709" y="713"/>
                    </a:moveTo>
                    <a:cubicBezTo>
                      <a:pt x="701" y="713"/>
                      <a:pt x="695" y="719"/>
                      <a:pt x="695" y="727"/>
                    </a:cubicBezTo>
                    <a:cubicBezTo>
                      <a:pt x="695" y="735"/>
                      <a:pt x="701" y="741"/>
                      <a:pt x="709" y="741"/>
                    </a:cubicBezTo>
                    <a:cubicBezTo>
                      <a:pt x="717" y="741"/>
                      <a:pt x="723" y="735"/>
                      <a:pt x="723" y="727"/>
                    </a:cubicBezTo>
                    <a:cubicBezTo>
                      <a:pt x="723" y="719"/>
                      <a:pt x="717" y="713"/>
                      <a:pt x="709" y="713"/>
                    </a:cubicBezTo>
                    <a:close/>
                    <a:moveTo>
                      <a:pt x="709" y="675"/>
                    </a:moveTo>
                    <a:cubicBezTo>
                      <a:pt x="701" y="675"/>
                      <a:pt x="695" y="681"/>
                      <a:pt x="695" y="689"/>
                    </a:cubicBezTo>
                    <a:cubicBezTo>
                      <a:pt x="695" y="697"/>
                      <a:pt x="701" y="703"/>
                      <a:pt x="709" y="703"/>
                    </a:cubicBezTo>
                    <a:cubicBezTo>
                      <a:pt x="717" y="703"/>
                      <a:pt x="723" y="697"/>
                      <a:pt x="723" y="689"/>
                    </a:cubicBezTo>
                    <a:cubicBezTo>
                      <a:pt x="723" y="681"/>
                      <a:pt x="717" y="675"/>
                      <a:pt x="709" y="675"/>
                    </a:cubicBezTo>
                    <a:close/>
                    <a:moveTo>
                      <a:pt x="709" y="223"/>
                    </a:moveTo>
                    <a:cubicBezTo>
                      <a:pt x="701" y="223"/>
                      <a:pt x="695" y="230"/>
                      <a:pt x="695" y="237"/>
                    </a:cubicBezTo>
                    <a:cubicBezTo>
                      <a:pt x="695" y="245"/>
                      <a:pt x="701" y="252"/>
                      <a:pt x="709" y="252"/>
                    </a:cubicBezTo>
                    <a:cubicBezTo>
                      <a:pt x="717" y="252"/>
                      <a:pt x="723" y="245"/>
                      <a:pt x="723" y="237"/>
                    </a:cubicBezTo>
                    <a:cubicBezTo>
                      <a:pt x="723" y="230"/>
                      <a:pt x="717" y="223"/>
                      <a:pt x="709" y="223"/>
                    </a:cubicBezTo>
                    <a:close/>
                    <a:moveTo>
                      <a:pt x="709" y="600"/>
                    </a:moveTo>
                    <a:cubicBezTo>
                      <a:pt x="701" y="600"/>
                      <a:pt x="695" y="606"/>
                      <a:pt x="695" y="614"/>
                    </a:cubicBezTo>
                    <a:cubicBezTo>
                      <a:pt x="695" y="622"/>
                      <a:pt x="701" y="628"/>
                      <a:pt x="709" y="628"/>
                    </a:cubicBezTo>
                    <a:cubicBezTo>
                      <a:pt x="717" y="628"/>
                      <a:pt x="723" y="622"/>
                      <a:pt x="723" y="614"/>
                    </a:cubicBezTo>
                    <a:cubicBezTo>
                      <a:pt x="723" y="606"/>
                      <a:pt x="717" y="600"/>
                      <a:pt x="709" y="600"/>
                    </a:cubicBezTo>
                    <a:close/>
                    <a:moveTo>
                      <a:pt x="709" y="750"/>
                    </a:moveTo>
                    <a:cubicBezTo>
                      <a:pt x="701" y="750"/>
                      <a:pt x="695" y="757"/>
                      <a:pt x="695" y="764"/>
                    </a:cubicBezTo>
                    <a:cubicBezTo>
                      <a:pt x="695" y="772"/>
                      <a:pt x="701" y="779"/>
                      <a:pt x="709" y="779"/>
                    </a:cubicBezTo>
                    <a:cubicBezTo>
                      <a:pt x="717" y="779"/>
                      <a:pt x="723" y="772"/>
                      <a:pt x="723" y="764"/>
                    </a:cubicBezTo>
                    <a:cubicBezTo>
                      <a:pt x="723" y="757"/>
                      <a:pt x="717" y="750"/>
                      <a:pt x="709" y="750"/>
                    </a:cubicBezTo>
                    <a:close/>
                    <a:moveTo>
                      <a:pt x="709" y="788"/>
                    </a:moveTo>
                    <a:cubicBezTo>
                      <a:pt x="701" y="788"/>
                      <a:pt x="695" y="794"/>
                      <a:pt x="695" y="802"/>
                    </a:cubicBezTo>
                    <a:cubicBezTo>
                      <a:pt x="695" y="810"/>
                      <a:pt x="701" y="816"/>
                      <a:pt x="709" y="816"/>
                    </a:cubicBezTo>
                    <a:cubicBezTo>
                      <a:pt x="717" y="816"/>
                      <a:pt x="723" y="810"/>
                      <a:pt x="723" y="802"/>
                    </a:cubicBezTo>
                    <a:cubicBezTo>
                      <a:pt x="723" y="794"/>
                      <a:pt x="717" y="788"/>
                      <a:pt x="709" y="788"/>
                    </a:cubicBezTo>
                    <a:close/>
                    <a:moveTo>
                      <a:pt x="709" y="863"/>
                    </a:moveTo>
                    <a:cubicBezTo>
                      <a:pt x="701" y="863"/>
                      <a:pt x="695" y="870"/>
                      <a:pt x="695" y="877"/>
                    </a:cubicBezTo>
                    <a:cubicBezTo>
                      <a:pt x="695" y="885"/>
                      <a:pt x="701" y="892"/>
                      <a:pt x="709" y="892"/>
                    </a:cubicBezTo>
                    <a:cubicBezTo>
                      <a:pt x="717" y="892"/>
                      <a:pt x="723" y="885"/>
                      <a:pt x="723" y="877"/>
                    </a:cubicBezTo>
                    <a:cubicBezTo>
                      <a:pt x="723" y="870"/>
                      <a:pt x="717" y="863"/>
                      <a:pt x="709" y="863"/>
                    </a:cubicBezTo>
                    <a:close/>
                    <a:moveTo>
                      <a:pt x="709" y="901"/>
                    </a:moveTo>
                    <a:cubicBezTo>
                      <a:pt x="701" y="901"/>
                      <a:pt x="695" y="907"/>
                      <a:pt x="695" y="915"/>
                    </a:cubicBezTo>
                    <a:cubicBezTo>
                      <a:pt x="695" y="923"/>
                      <a:pt x="701" y="929"/>
                      <a:pt x="709" y="929"/>
                    </a:cubicBezTo>
                    <a:cubicBezTo>
                      <a:pt x="717" y="929"/>
                      <a:pt x="723" y="923"/>
                      <a:pt x="723" y="915"/>
                    </a:cubicBezTo>
                    <a:cubicBezTo>
                      <a:pt x="723" y="907"/>
                      <a:pt x="717" y="901"/>
                      <a:pt x="709" y="901"/>
                    </a:cubicBezTo>
                    <a:close/>
                    <a:moveTo>
                      <a:pt x="709" y="825"/>
                    </a:moveTo>
                    <a:cubicBezTo>
                      <a:pt x="701" y="825"/>
                      <a:pt x="695" y="832"/>
                      <a:pt x="695" y="840"/>
                    </a:cubicBezTo>
                    <a:cubicBezTo>
                      <a:pt x="695" y="848"/>
                      <a:pt x="701" y="854"/>
                      <a:pt x="709" y="854"/>
                    </a:cubicBezTo>
                    <a:cubicBezTo>
                      <a:pt x="717" y="854"/>
                      <a:pt x="723" y="848"/>
                      <a:pt x="723" y="840"/>
                    </a:cubicBezTo>
                    <a:cubicBezTo>
                      <a:pt x="723" y="832"/>
                      <a:pt x="717" y="825"/>
                      <a:pt x="709" y="825"/>
                    </a:cubicBezTo>
                    <a:close/>
                    <a:moveTo>
                      <a:pt x="709" y="374"/>
                    </a:moveTo>
                    <a:cubicBezTo>
                      <a:pt x="701" y="374"/>
                      <a:pt x="695" y="380"/>
                      <a:pt x="695" y="388"/>
                    </a:cubicBezTo>
                    <a:cubicBezTo>
                      <a:pt x="695" y="396"/>
                      <a:pt x="701" y="402"/>
                      <a:pt x="709" y="402"/>
                    </a:cubicBezTo>
                    <a:cubicBezTo>
                      <a:pt x="717" y="402"/>
                      <a:pt x="723" y="396"/>
                      <a:pt x="723" y="388"/>
                    </a:cubicBezTo>
                    <a:cubicBezTo>
                      <a:pt x="723" y="380"/>
                      <a:pt x="717" y="374"/>
                      <a:pt x="709" y="374"/>
                    </a:cubicBezTo>
                    <a:close/>
                    <a:moveTo>
                      <a:pt x="709" y="938"/>
                    </a:moveTo>
                    <a:cubicBezTo>
                      <a:pt x="701" y="938"/>
                      <a:pt x="695" y="945"/>
                      <a:pt x="695" y="953"/>
                    </a:cubicBezTo>
                    <a:cubicBezTo>
                      <a:pt x="695" y="961"/>
                      <a:pt x="701" y="967"/>
                      <a:pt x="709" y="967"/>
                    </a:cubicBezTo>
                    <a:cubicBezTo>
                      <a:pt x="717" y="967"/>
                      <a:pt x="723" y="961"/>
                      <a:pt x="723" y="953"/>
                    </a:cubicBezTo>
                    <a:cubicBezTo>
                      <a:pt x="723" y="945"/>
                      <a:pt x="717" y="938"/>
                      <a:pt x="709" y="938"/>
                    </a:cubicBezTo>
                    <a:close/>
                    <a:moveTo>
                      <a:pt x="709" y="298"/>
                    </a:moveTo>
                    <a:cubicBezTo>
                      <a:pt x="701" y="298"/>
                      <a:pt x="695" y="305"/>
                      <a:pt x="695" y="313"/>
                    </a:cubicBezTo>
                    <a:cubicBezTo>
                      <a:pt x="695" y="321"/>
                      <a:pt x="701" y="327"/>
                      <a:pt x="709" y="327"/>
                    </a:cubicBezTo>
                    <a:cubicBezTo>
                      <a:pt x="717" y="327"/>
                      <a:pt x="723" y="321"/>
                      <a:pt x="723" y="313"/>
                    </a:cubicBezTo>
                    <a:cubicBezTo>
                      <a:pt x="723" y="305"/>
                      <a:pt x="717" y="298"/>
                      <a:pt x="709" y="298"/>
                    </a:cubicBezTo>
                    <a:close/>
                    <a:moveTo>
                      <a:pt x="709" y="336"/>
                    </a:moveTo>
                    <a:cubicBezTo>
                      <a:pt x="701" y="336"/>
                      <a:pt x="695" y="342"/>
                      <a:pt x="695" y="350"/>
                    </a:cubicBezTo>
                    <a:cubicBezTo>
                      <a:pt x="695" y="358"/>
                      <a:pt x="701" y="365"/>
                      <a:pt x="709" y="365"/>
                    </a:cubicBezTo>
                    <a:cubicBezTo>
                      <a:pt x="717" y="365"/>
                      <a:pt x="723" y="358"/>
                      <a:pt x="723" y="350"/>
                    </a:cubicBezTo>
                    <a:cubicBezTo>
                      <a:pt x="723" y="342"/>
                      <a:pt x="717" y="336"/>
                      <a:pt x="709" y="336"/>
                    </a:cubicBezTo>
                    <a:close/>
                    <a:moveTo>
                      <a:pt x="709" y="261"/>
                    </a:moveTo>
                    <a:cubicBezTo>
                      <a:pt x="701" y="261"/>
                      <a:pt x="695" y="267"/>
                      <a:pt x="695" y="275"/>
                    </a:cubicBezTo>
                    <a:cubicBezTo>
                      <a:pt x="695" y="283"/>
                      <a:pt x="701" y="289"/>
                      <a:pt x="709" y="289"/>
                    </a:cubicBezTo>
                    <a:cubicBezTo>
                      <a:pt x="717" y="289"/>
                      <a:pt x="723" y="283"/>
                      <a:pt x="723" y="275"/>
                    </a:cubicBezTo>
                    <a:cubicBezTo>
                      <a:pt x="723" y="267"/>
                      <a:pt x="717" y="261"/>
                      <a:pt x="709" y="261"/>
                    </a:cubicBezTo>
                    <a:close/>
                    <a:moveTo>
                      <a:pt x="709" y="411"/>
                    </a:moveTo>
                    <a:cubicBezTo>
                      <a:pt x="701" y="411"/>
                      <a:pt x="695" y="418"/>
                      <a:pt x="695" y="426"/>
                    </a:cubicBezTo>
                    <a:cubicBezTo>
                      <a:pt x="695" y="433"/>
                      <a:pt x="701" y="440"/>
                      <a:pt x="709" y="440"/>
                    </a:cubicBezTo>
                    <a:cubicBezTo>
                      <a:pt x="717" y="440"/>
                      <a:pt x="723" y="433"/>
                      <a:pt x="723" y="426"/>
                    </a:cubicBezTo>
                    <a:cubicBezTo>
                      <a:pt x="723" y="418"/>
                      <a:pt x="717" y="411"/>
                      <a:pt x="709" y="411"/>
                    </a:cubicBezTo>
                    <a:close/>
                    <a:moveTo>
                      <a:pt x="709" y="487"/>
                    </a:moveTo>
                    <a:cubicBezTo>
                      <a:pt x="701" y="487"/>
                      <a:pt x="695" y="493"/>
                      <a:pt x="695" y="501"/>
                    </a:cubicBezTo>
                    <a:cubicBezTo>
                      <a:pt x="695" y="509"/>
                      <a:pt x="701" y="515"/>
                      <a:pt x="709" y="515"/>
                    </a:cubicBezTo>
                    <a:cubicBezTo>
                      <a:pt x="717" y="515"/>
                      <a:pt x="723" y="509"/>
                      <a:pt x="723" y="501"/>
                    </a:cubicBezTo>
                    <a:cubicBezTo>
                      <a:pt x="723" y="493"/>
                      <a:pt x="717" y="487"/>
                      <a:pt x="709" y="487"/>
                    </a:cubicBezTo>
                    <a:close/>
                    <a:moveTo>
                      <a:pt x="709" y="562"/>
                    </a:moveTo>
                    <a:cubicBezTo>
                      <a:pt x="701" y="562"/>
                      <a:pt x="695" y="568"/>
                      <a:pt x="695" y="576"/>
                    </a:cubicBezTo>
                    <a:cubicBezTo>
                      <a:pt x="695" y="584"/>
                      <a:pt x="701" y="590"/>
                      <a:pt x="709" y="590"/>
                    </a:cubicBezTo>
                    <a:cubicBezTo>
                      <a:pt x="717" y="590"/>
                      <a:pt x="723" y="584"/>
                      <a:pt x="723" y="576"/>
                    </a:cubicBezTo>
                    <a:cubicBezTo>
                      <a:pt x="723" y="568"/>
                      <a:pt x="717" y="562"/>
                      <a:pt x="709" y="562"/>
                    </a:cubicBezTo>
                    <a:close/>
                    <a:moveTo>
                      <a:pt x="709" y="524"/>
                    </a:moveTo>
                    <a:cubicBezTo>
                      <a:pt x="701" y="524"/>
                      <a:pt x="695" y="531"/>
                      <a:pt x="695" y="539"/>
                    </a:cubicBezTo>
                    <a:cubicBezTo>
                      <a:pt x="695" y="546"/>
                      <a:pt x="701" y="553"/>
                      <a:pt x="709" y="553"/>
                    </a:cubicBezTo>
                    <a:cubicBezTo>
                      <a:pt x="717" y="553"/>
                      <a:pt x="723" y="546"/>
                      <a:pt x="723" y="539"/>
                    </a:cubicBezTo>
                    <a:cubicBezTo>
                      <a:pt x="723" y="531"/>
                      <a:pt x="717" y="524"/>
                      <a:pt x="709" y="524"/>
                    </a:cubicBezTo>
                    <a:close/>
                    <a:moveTo>
                      <a:pt x="709" y="449"/>
                    </a:moveTo>
                    <a:cubicBezTo>
                      <a:pt x="701" y="449"/>
                      <a:pt x="695" y="455"/>
                      <a:pt x="695" y="463"/>
                    </a:cubicBezTo>
                    <a:cubicBezTo>
                      <a:pt x="695" y="471"/>
                      <a:pt x="701" y="477"/>
                      <a:pt x="709" y="477"/>
                    </a:cubicBezTo>
                    <a:cubicBezTo>
                      <a:pt x="717" y="477"/>
                      <a:pt x="723" y="471"/>
                      <a:pt x="723" y="463"/>
                    </a:cubicBezTo>
                    <a:cubicBezTo>
                      <a:pt x="723" y="455"/>
                      <a:pt x="717" y="449"/>
                      <a:pt x="709" y="449"/>
                    </a:cubicBezTo>
                    <a:close/>
                    <a:moveTo>
                      <a:pt x="709" y="637"/>
                    </a:moveTo>
                    <a:cubicBezTo>
                      <a:pt x="701" y="637"/>
                      <a:pt x="695" y="644"/>
                      <a:pt x="695" y="651"/>
                    </a:cubicBezTo>
                    <a:cubicBezTo>
                      <a:pt x="695" y="659"/>
                      <a:pt x="701" y="666"/>
                      <a:pt x="709" y="666"/>
                    </a:cubicBezTo>
                    <a:cubicBezTo>
                      <a:pt x="717" y="666"/>
                      <a:pt x="723" y="659"/>
                      <a:pt x="723" y="651"/>
                    </a:cubicBezTo>
                    <a:cubicBezTo>
                      <a:pt x="723" y="644"/>
                      <a:pt x="717" y="637"/>
                      <a:pt x="709" y="637"/>
                    </a:cubicBezTo>
                    <a:close/>
                    <a:moveTo>
                      <a:pt x="661" y="411"/>
                    </a:moveTo>
                    <a:cubicBezTo>
                      <a:pt x="654" y="411"/>
                      <a:pt x="647" y="418"/>
                      <a:pt x="647" y="426"/>
                    </a:cubicBezTo>
                    <a:cubicBezTo>
                      <a:pt x="647" y="433"/>
                      <a:pt x="654" y="440"/>
                      <a:pt x="661" y="440"/>
                    </a:cubicBezTo>
                    <a:cubicBezTo>
                      <a:pt x="669" y="440"/>
                      <a:pt x="676" y="433"/>
                      <a:pt x="676" y="426"/>
                    </a:cubicBezTo>
                    <a:cubicBezTo>
                      <a:pt x="676" y="418"/>
                      <a:pt x="669" y="411"/>
                      <a:pt x="661" y="411"/>
                    </a:cubicBezTo>
                    <a:close/>
                    <a:moveTo>
                      <a:pt x="661" y="374"/>
                    </a:moveTo>
                    <a:cubicBezTo>
                      <a:pt x="654" y="374"/>
                      <a:pt x="647" y="380"/>
                      <a:pt x="647" y="388"/>
                    </a:cubicBezTo>
                    <a:cubicBezTo>
                      <a:pt x="647" y="396"/>
                      <a:pt x="654" y="402"/>
                      <a:pt x="661" y="402"/>
                    </a:cubicBezTo>
                    <a:cubicBezTo>
                      <a:pt x="669" y="402"/>
                      <a:pt x="676" y="396"/>
                      <a:pt x="676" y="388"/>
                    </a:cubicBezTo>
                    <a:cubicBezTo>
                      <a:pt x="676" y="380"/>
                      <a:pt x="669" y="374"/>
                      <a:pt x="661" y="374"/>
                    </a:cubicBezTo>
                    <a:close/>
                    <a:moveTo>
                      <a:pt x="661" y="336"/>
                    </a:moveTo>
                    <a:cubicBezTo>
                      <a:pt x="654" y="336"/>
                      <a:pt x="647" y="342"/>
                      <a:pt x="647" y="350"/>
                    </a:cubicBezTo>
                    <a:cubicBezTo>
                      <a:pt x="647" y="358"/>
                      <a:pt x="654" y="365"/>
                      <a:pt x="661" y="365"/>
                    </a:cubicBezTo>
                    <a:cubicBezTo>
                      <a:pt x="669" y="365"/>
                      <a:pt x="676" y="358"/>
                      <a:pt x="676" y="350"/>
                    </a:cubicBezTo>
                    <a:cubicBezTo>
                      <a:pt x="676" y="342"/>
                      <a:pt x="669" y="336"/>
                      <a:pt x="661" y="336"/>
                    </a:cubicBezTo>
                    <a:close/>
                    <a:moveTo>
                      <a:pt x="661" y="298"/>
                    </a:moveTo>
                    <a:cubicBezTo>
                      <a:pt x="654" y="298"/>
                      <a:pt x="647" y="305"/>
                      <a:pt x="647" y="313"/>
                    </a:cubicBezTo>
                    <a:cubicBezTo>
                      <a:pt x="647" y="321"/>
                      <a:pt x="654" y="327"/>
                      <a:pt x="661" y="327"/>
                    </a:cubicBezTo>
                    <a:cubicBezTo>
                      <a:pt x="669" y="327"/>
                      <a:pt x="676" y="321"/>
                      <a:pt x="676" y="313"/>
                    </a:cubicBezTo>
                    <a:cubicBezTo>
                      <a:pt x="676" y="305"/>
                      <a:pt x="669" y="298"/>
                      <a:pt x="661" y="298"/>
                    </a:cubicBezTo>
                    <a:close/>
                    <a:moveTo>
                      <a:pt x="661" y="449"/>
                    </a:moveTo>
                    <a:cubicBezTo>
                      <a:pt x="654" y="449"/>
                      <a:pt x="647" y="455"/>
                      <a:pt x="647" y="463"/>
                    </a:cubicBezTo>
                    <a:cubicBezTo>
                      <a:pt x="647" y="471"/>
                      <a:pt x="654" y="477"/>
                      <a:pt x="661" y="477"/>
                    </a:cubicBezTo>
                    <a:cubicBezTo>
                      <a:pt x="669" y="477"/>
                      <a:pt x="676" y="471"/>
                      <a:pt x="676" y="463"/>
                    </a:cubicBezTo>
                    <a:cubicBezTo>
                      <a:pt x="676" y="455"/>
                      <a:pt x="669" y="449"/>
                      <a:pt x="661" y="449"/>
                    </a:cubicBezTo>
                    <a:close/>
                    <a:moveTo>
                      <a:pt x="661" y="524"/>
                    </a:moveTo>
                    <a:cubicBezTo>
                      <a:pt x="654" y="524"/>
                      <a:pt x="647" y="531"/>
                      <a:pt x="647" y="539"/>
                    </a:cubicBezTo>
                    <a:cubicBezTo>
                      <a:pt x="647" y="546"/>
                      <a:pt x="654" y="553"/>
                      <a:pt x="661" y="553"/>
                    </a:cubicBezTo>
                    <a:cubicBezTo>
                      <a:pt x="669" y="553"/>
                      <a:pt x="676" y="546"/>
                      <a:pt x="676" y="539"/>
                    </a:cubicBezTo>
                    <a:cubicBezTo>
                      <a:pt x="676" y="531"/>
                      <a:pt x="669" y="524"/>
                      <a:pt x="661" y="524"/>
                    </a:cubicBezTo>
                    <a:close/>
                    <a:moveTo>
                      <a:pt x="661" y="562"/>
                    </a:moveTo>
                    <a:cubicBezTo>
                      <a:pt x="654" y="562"/>
                      <a:pt x="647" y="568"/>
                      <a:pt x="647" y="576"/>
                    </a:cubicBezTo>
                    <a:cubicBezTo>
                      <a:pt x="647" y="584"/>
                      <a:pt x="654" y="590"/>
                      <a:pt x="661" y="590"/>
                    </a:cubicBezTo>
                    <a:cubicBezTo>
                      <a:pt x="669" y="590"/>
                      <a:pt x="676" y="584"/>
                      <a:pt x="676" y="576"/>
                    </a:cubicBezTo>
                    <a:cubicBezTo>
                      <a:pt x="676" y="568"/>
                      <a:pt x="669" y="562"/>
                      <a:pt x="661" y="562"/>
                    </a:cubicBezTo>
                    <a:close/>
                    <a:moveTo>
                      <a:pt x="661" y="487"/>
                    </a:moveTo>
                    <a:cubicBezTo>
                      <a:pt x="654" y="487"/>
                      <a:pt x="647" y="493"/>
                      <a:pt x="647" y="501"/>
                    </a:cubicBezTo>
                    <a:cubicBezTo>
                      <a:pt x="647" y="509"/>
                      <a:pt x="654" y="515"/>
                      <a:pt x="661" y="515"/>
                    </a:cubicBezTo>
                    <a:cubicBezTo>
                      <a:pt x="669" y="515"/>
                      <a:pt x="676" y="509"/>
                      <a:pt x="676" y="501"/>
                    </a:cubicBezTo>
                    <a:cubicBezTo>
                      <a:pt x="676" y="493"/>
                      <a:pt x="669" y="487"/>
                      <a:pt x="661" y="487"/>
                    </a:cubicBezTo>
                    <a:close/>
                    <a:moveTo>
                      <a:pt x="661" y="261"/>
                    </a:moveTo>
                    <a:cubicBezTo>
                      <a:pt x="654" y="261"/>
                      <a:pt x="647" y="267"/>
                      <a:pt x="647" y="275"/>
                    </a:cubicBezTo>
                    <a:cubicBezTo>
                      <a:pt x="647" y="283"/>
                      <a:pt x="654" y="289"/>
                      <a:pt x="661" y="289"/>
                    </a:cubicBezTo>
                    <a:cubicBezTo>
                      <a:pt x="669" y="289"/>
                      <a:pt x="676" y="283"/>
                      <a:pt x="676" y="275"/>
                    </a:cubicBezTo>
                    <a:cubicBezTo>
                      <a:pt x="676" y="267"/>
                      <a:pt x="669" y="261"/>
                      <a:pt x="661" y="261"/>
                    </a:cubicBezTo>
                    <a:close/>
                    <a:moveTo>
                      <a:pt x="709" y="1014"/>
                    </a:moveTo>
                    <a:cubicBezTo>
                      <a:pt x="701" y="1014"/>
                      <a:pt x="695" y="1020"/>
                      <a:pt x="695" y="1028"/>
                    </a:cubicBezTo>
                    <a:cubicBezTo>
                      <a:pt x="695" y="1036"/>
                      <a:pt x="701" y="1042"/>
                      <a:pt x="709" y="1042"/>
                    </a:cubicBezTo>
                    <a:cubicBezTo>
                      <a:pt x="717" y="1042"/>
                      <a:pt x="723" y="1036"/>
                      <a:pt x="723" y="1028"/>
                    </a:cubicBezTo>
                    <a:cubicBezTo>
                      <a:pt x="723" y="1020"/>
                      <a:pt x="717" y="1014"/>
                      <a:pt x="709" y="1014"/>
                    </a:cubicBezTo>
                    <a:close/>
                    <a:moveTo>
                      <a:pt x="709" y="1089"/>
                    </a:moveTo>
                    <a:cubicBezTo>
                      <a:pt x="701" y="1089"/>
                      <a:pt x="695" y="1095"/>
                      <a:pt x="695" y="1103"/>
                    </a:cubicBezTo>
                    <a:cubicBezTo>
                      <a:pt x="695" y="1111"/>
                      <a:pt x="701" y="1117"/>
                      <a:pt x="709" y="1117"/>
                    </a:cubicBezTo>
                    <a:cubicBezTo>
                      <a:pt x="717" y="1117"/>
                      <a:pt x="723" y="1111"/>
                      <a:pt x="723" y="1103"/>
                    </a:cubicBezTo>
                    <a:cubicBezTo>
                      <a:pt x="723" y="1095"/>
                      <a:pt x="717" y="1089"/>
                      <a:pt x="709" y="1089"/>
                    </a:cubicBezTo>
                    <a:close/>
                    <a:moveTo>
                      <a:pt x="709" y="1051"/>
                    </a:moveTo>
                    <a:cubicBezTo>
                      <a:pt x="701" y="1051"/>
                      <a:pt x="695" y="1058"/>
                      <a:pt x="695" y="1066"/>
                    </a:cubicBezTo>
                    <a:cubicBezTo>
                      <a:pt x="695" y="1073"/>
                      <a:pt x="701" y="1080"/>
                      <a:pt x="709" y="1080"/>
                    </a:cubicBezTo>
                    <a:cubicBezTo>
                      <a:pt x="717" y="1080"/>
                      <a:pt x="723" y="1073"/>
                      <a:pt x="723" y="1066"/>
                    </a:cubicBezTo>
                    <a:cubicBezTo>
                      <a:pt x="723" y="1058"/>
                      <a:pt x="717" y="1051"/>
                      <a:pt x="709" y="1051"/>
                    </a:cubicBezTo>
                    <a:close/>
                    <a:moveTo>
                      <a:pt x="709" y="1127"/>
                    </a:moveTo>
                    <a:cubicBezTo>
                      <a:pt x="706" y="1127"/>
                      <a:pt x="702" y="1128"/>
                      <a:pt x="700" y="1130"/>
                    </a:cubicBezTo>
                    <a:cubicBezTo>
                      <a:pt x="701" y="1136"/>
                      <a:pt x="713" y="1146"/>
                      <a:pt x="720" y="1150"/>
                    </a:cubicBezTo>
                    <a:cubicBezTo>
                      <a:pt x="722" y="1148"/>
                      <a:pt x="723" y="1144"/>
                      <a:pt x="723" y="1141"/>
                    </a:cubicBezTo>
                    <a:cubicBezTo>
                      <a:pt x="723" y="1133"/>
                      <a:pt x="717" y="1127"/>
                      <a:pt x="709" y="1127"/>
                    </a:cubicBezTo>
                    <a:close/>
                    <a:moveTo>
                      <a:pt x="661" y="223"/>
                    </a:moveTo>
                    <a:cubicBezTo>
                      <a:pt x="654" y="223"/>
                      <a:pt x="647" y="230"/>
                      <a:pt x="647" y="237"/>
                    </a:cubicBezTo>
                    <a:cubicBezTo>
                      <a:pt x="647" y="245"/>
                      <a:pt x="654" y="252"/>
                      <a:pt x="661" y="252"/>
                    </a:cubicBezTo>
                    <a:cubicBezTo>
                      <a:pt x="669" y="252"/>
                      <a:pt x="676" y="245"/>
                      <a:pt x="676" y="237"/>
                    </a:cubicBezTo>
                    <a:cubicBezTo>
                      <a:pt x="676" y="230"/>
                      <a:pt x="669" y="223"/>
                      <a:pt x="661" y="223"/>
                    </a:cubicBezTo>
                    <a:close/>
                    <a:moveTo>
                      <a:pt x="709" y="976"/>
                    </a:moveTo>
                    <a:cubicBezTo>
                      <a:pt x="701" y="976"/>
                      <a:pt x="695" y="982"/>
                      <a:pt x="695" y="990"/>
                    </a:cubicBezTo>
                    <a:cubicBezTo>
                      <a:pt x="695" y="998"/>
                      <a:pt x="701" y="1005"/>
                      <a:pt x="709" y="1005"/>
                    </a:cubicBezTo>
                    <a:cubicBezTo>
                      <a:pt x="717" y="1005"/>
                      <a:pt x="723" y="998"/>
                      <a:pt x="723" y="990"/>
                    </a:cubicBezTo>
                    <a:cubicBezTo>
                      <a:pt x="723" y="982"/>
                      <a:pt x="717" y="976"/>
                      <a:pt x="709" y="976"/>
                    </a:cubicBezTo>
                    <a:close/>
                    <a:moveTo>
                      <a:pt x="723" y="1517"/>
                    </a:moveTo>
                    <a:cubicBezTo>
                      <a:pt x="722" y="1517"/>
                      <a:pt x="722" y="1517"/>
                      <a:pt x="722" y="1517"/>
                    </a:cubicBezTo>
                    <a:cubicBezTo>
                      <a:pt x="721" y="1517"/>
                      <a:pt x="721" y="1517"/>
                      <a:pt x="721" y="1517"/>
                    </a:cubicBezTo>
                    <a:cubicBezTo>
                      <a:pt x="721" y="1517"/>
                      <a:pt x="721" y="1517"/>
                      <a:pt x="721" y="1517"/>
                    </a:cubicBezTo>
                    <a:cubicBezTo>
                      <a:pt x="719" y="1517"/>
                      <a:pt x="719" y="1517"/>
                      <a:pt x="719" y="1517"/>
                    </a:cubicBezTo>
                    <a:cubicBezTo>
                      <a:pt x="718" y="1517"/>
                      <a:pt x="718" y="1517"/>
                      <a:pt x="718" y="1517"/>
                    </a:cubicBezTo>
                    <a:cubicBezTo>
                      <a:pt x="718" y="1516"/>
                      <a:pt x="718" y="1516"/>
                      <a:pt x="718" y="1516"/>
                    </a:cubicBezTo>
                    <a:cubicBezTo>
                      <a:pt x="718" y="1516"/>
                      <a:pt x="718" y="1516"/>
                      <a:pt x="718" y="1516"/>
                    </a:cubicBezTo>
                    <a:cubicBezTo>
                      <a:pt x="718" y="1515"/>
                      <a:pt x="718" y="1515"/>
                      <a:pt x="718" y="1515"/>
                    </a:cubicBezTo>
                    <a:cubicBezTo>
                      <a:pt x="718" y="1515"/>
                      <a:pt x="718" y="1515"/>
                      <a:pt x="718" y="1515"/>
                    </a:cubicBezTo>
                    <a:cubicBezTo>
                      <a:pt x="719" y="1515"/>
                      <a:pt x="719" y="1515"/>
                      <a:pt x="719" y="1515"/>
                    </a:cubicBezTo>
                    <a:cubicBezTo>
                      <a:pt x="719" y="1515"/>
                      <a:pt x="719" y="1515"/>
                      <a:pt x="719" y="1515"/>
                    </a:cubicBezTo>
                    <a:cubicBezTo>
                      <a:pt x="719" y="1516"/>
                      <a:pt x="719" y="1516"/>
                      <a:pt x="719" y="1516"/>
                    </a:cubicBezTo>
                    <a:cubicBezTo>
                      <a:pt x="720" y="1516"/>
                      <a:pt x="720" y="1516"/>
                      <a:pt x="720" y="1516"/>
                    </a:cubicBezTo>
                    <a:cubicBezTo>
                      <a:pt x="720" y="1515"/>
                      <a:pt x="720" y="1515"/>
                      <a:pt x="720" y="1515"/>
                    </a:cubicBezTo>
                    <a:cubicBezTo>
                      <a:pt x="720" y="1515"/>
                      <a:pt x="720" y="1515"/>
                      <a:pt x="720" y="1515"/>
                    </a:cubicBezTo>
                    <a:cubicBezTo>
                      <a:pt x="720" y="1515"/>
                      <a:pt x="720" y="1515"/>
                      <a:pt x="720" y="1515"/>
                    </a:cubicBezTo>
                    <a:cubicBezTo>
                      <a:pt x="721" y="1515"/>
                      <a:pt x="721" y="1515"/>
                      <a:pt x="721" y="1515"/>
                    </a:cubicBezTo>
                    <a:cubicBezTo>
                      <a:pt x="721" y="1515"/>
                      <a:pt x="721" y="1515"/>
                      <a:pt x="721" y="1515"/>
                    </a:cubicBezTo>
                    <a:cubicBezTo>
                      <a:pt x="722" y="1516"/>
                      <a:pt x="722" y="1516"/>
                      <a:pt x="722" y="1516"/>
                    </a:cubicBezTo>
                    <a:cubicBezTo>
                      <a:pt x="722" y="1516"/>
                      <a:pt x="722" y="1516"/>
                      <a:pt x="722" y="1516"/>
                    </a:cubicBezTo>
                    <a:cubicBezTo>
                      <a:pt x="723" y="1516"/>
                      <a:pt x="723" y="1516"/>
                      <a:pt x="723" y="1516"/>
                    </a:cubicBezTo>
                    <a:cubicBezTo>
                      <a:pt x="723" y="1515"/>
                      <a:pt x="723" y="1515"/>
                      <a:pt x="723" y="1515"/>
                    </a:cubicBezTo>
                    <a:cubicBezTo>
                      <a:pt x="723" y="1514"/>
                      <a:pt x="723" y="1514"/>
                      <a:pt x="723" y="1514"/>
                    </a:cubicBezTo>
                    <a:cubicBezTo>
                      <a:pt x="723" y="1514"/>
                      <a:pt x="723" y="1514"/>
                      <a:pt x="723" y="1514"/>
                    </a:cubicBezTo>
                    <a:cubicBezTo>
                      <a:pt x="723" y="1514"/>
                      <a:pt x="723" y="1514"/>
                      <a:pt x="723" y="1514"/>
                    </a:cubicBezTo>
                    <a:cubicBezTo>
                      <a:pt x="723" y="1514"/>
                      <a:pt x="723" y="1514"/>
                      <a:pt x="723" y="1514"/>
                    </a:cubicBezTo>
                    <a:cubicBezTo>
                      <a:pt x="722" y="1512"/>
                      <a:pt x="721" y="1510"/>
                      <a:pt x="720" y="1508"/>
                    </a:cubicBezTo>
                    <a:cubicBezTo>
                      <a:pt x="717" y="1509"/>
                      <a:pt x="717" y="1509"/>
                      <a:pt x="717" y="1509"/>
                    </a:cubicBezTo>
                    <a:cubicBezTo>
                      <a:pt x="717" y="1510"/>
                      <a:pt x="717" y="1510"/>
                      <a:pt x="717" y="1510"/>
                    </a:cubicBezTo>
                    <a:cubicBezTo>
                      <a:pt x="712" y="1515"/>
                      <a:pt x="712" y="1515"/>
                      <a:pt x="712" y="1515"/>
                    </a:cubicBezTo>
                    <a:cubicBezTo>
                      <a:pt x="710" y="1519"/>
                      <a:pt x="710" y="1519"/>
                      <a:pt x="710" y="1519"/>
                    </a:cubicBezTo>
                    <a:cubicBezTo>
                      <a:pt x="709" y="1519"/>
                      <a:pt x="709" y="1519"/>
                      <a:pt x="709" y="1519"/>
                    </a:cubicBezTo>
                    <a:cubicBezTo>
                      <a:pt x="709" y="1519"/>
                      <a:pt x="709" y="1519"/>
                      <a:pt x="709" y="1519"/>
                    </a:cubicBezTo>
                    <a:cubicBezTo>
                      <a:pt x="709" y="1516"/>
                      <a:pt x="709" y="1516"/>
                      <a:pt x="709" y="1516"/>
                    </a:cubicBezTo>
                    <a:cubicBezTo>
                      <a:pt x="709" y="1516"/>
                      <a:pt x="709" y="1516"/>
                      <a:pt x="709" y="1516"/>
                    </a:cubicBezTo>
                    <a:cubicBezTo>
                      <a:pt x="705" y="1509"/>
                      <a:pt x="705" y="1509"/>
                      <a:pt x="705" y="1509"/>
                    </a:cubicBezTo>
                    <a:cubicBezTo>
                      <a:pt x="700" y="1506"/>
                      <a:pt x="700" y="1506"/>
                      <a:pt x="700" y="1506"/>
                    </a:cubicBezTo>
                    <a:cubicBezTo>
                      <a:pt x="697" y="1509"/>
                      <a:pt x="695" y="1513"/>
                      <a:pt x="695" y="1517"/>
                    </a:cubicBezTo>
                    <a:cubicBezTo>
                      <a:pt x="697" y="1517"/>
                      <a:pt x="697" y="1517"/>
                      <a:pt x="697" y="1517"/>
                    </a:cubicBezTo>
                    <a:cubicBezTo>
                      <a:pt x="697" y="1517"/>
                      <a:pt x="697" y="1517"/>
                      <a:pt x="697" y="1517"/>
                    </a:cubicBezTo>
                    <a:cubicBezTo>
                      <a:pt x="699" y="1518"/>
                      <a:pt x="699" y="1518"/>
                      <a:pt x="699" y="1518"/>
                    </a:cubicBezTo>
                    <a:cubicBezTo>
                      <a:pt x="699" y="1518"/>
                      <a:pt x="699" y="1518"/>
                      <a:pt x="699" y="1518"/>
                    </a:cubicBezTo>
                    <a:cubicBezTo>
                      <a:pt x="699" y="1518"/>
                      <a:pt x="699" y="1518"/>
                      <a:pt x="699" y="1518"/>
                    </a:cubicBezTo>
                    <a:cubicBezTo>
                      <a:pt x="699" y="1518"/>
                      <a:pt x="699" y="1518"/>
                      <a:pt x="699" y="1518"/>
                    </a:cubicBezTo>
                    <a:cubicBezTo>
                      <a:pt x="699" y="1519"/>
                      <a:pt x="699" y="1519"/>
                      <a:pt x="699" y="1519"/>
                    </a:cubicBezTo>
                    <a:cubicBezTo>
                      <a:pt x="701" y="1520"/>
                      <a:pt x="701" y="1520"/>
                      <a:pt x="701" y="1520"/>
                    </a:cubicBezTo>
                    <a:cubicBezTo>
                      <a:pt x="702" y="1521"/>
                      <a:pt x="702" y="1521"/>
                      <a:pt x="702" y="1521"/>
                    </a:cubicBezTo>
                    <a:cubicBezTo>
                      <a:pt x="703" y="1521"/>
                      <a:pt x="703" y="1521"/>
                      <a:pt x="703" y="1521"/>
                    </a:cubicBezTo>
                    <a:cubicBezTo>
                      <a:pt x="703" y="1521"/>
                      <a:pt x="703" y="1521"/>
                      <a:pt x="703" y="1521"/>
                    </a:cubicBezTo>
                    <a:cubicBezTo>
                      <a:pt x="703" y="1522"/>
                      <a:pt x="703" y="1522"/>
                      <a:pt x="703" y="1522"/>
                    </a:cubicBezTo>
                    <a:cubicBezTo>
                      <a:pt x="703" y="1523"/>
                      <a:pt x="703" y="1523"/>
                      <a:pt x="703" y="1523"/>
                    </a:cubicBezTo>
                    <a:cubicBezTo>
                      <a:pt x="703" y="1523"/>
                      <a:pt x="703" y="1523"/>
                      <a:pt x="703" y="1523"/>
                    </a:cubicBezTo>
                    <a:cubicBezTo>
                      <a:pt x="703" y="1523"/>
                      <a:pt x="703" y="1523"/>
                      <a:pt x="703" y="1523"/>
                    </a:cubicBezTo>
                    <a:cubicBezTo>
                      <a:pt x="704" y="1524"/>
                      <a:pt x="704" y="1524"/>
                      <a:pt x="704" y="1524"/>
                    </a:cubicBezTo>
                    <a:cubicBezTo>
                      <a:pt x="704" y="1524"/>
                      <a:pt x="704" y="1524"/>
                      <a:pt x="704" y="1524"/>
                    </a:cubicBezTo>
                    <a:cubicBezTo>
                      <a:pt x="704" y="1524"/>
                      <a:pt x="704" y="1524"/>
                      <a:pt x="704" y="1524"/>
                    </a:cubicBezTo>
                    <a:cubicBezTo>
                      <a:pt x="705" y="1524"/>
                      <a:pt x="705" y="1524"/>
                      <a:pt x="705" y="1524"/>
                    </a:cubicBezTo>
                    <a:cubicBezTo>
                      <a:pt x="706" y="1525"/>
                      <a:pt x="706" y="1525"/>
                      <a:pt x="706" y="1525"/>
                    </a:cubicBezTo>
                    <a:cubicBezTo>
                      <a:pt x="708" y="1527"/>
                      <a:pt x="708" y="1527"/>
                      <a:pt x="708" y="1527"/>
                    </a:cubicBezTo>
                    <a:cubicBezTo>
                      <a:pt x="709" y="1527"/>
                      <a:pt x="709" y="1527"/>
                      <a:pt x="709" y="1527"/>
                    </a:cubicBezTo>
                    <a:cubicBezTo>
                      <a:pt x="709" y="1527"/>
                      <a:pt x="709" y="1527"/>
                      <a:pt x="709" y="1527"/>
                    </a:cubicBezTo>
                    <a:cubicBezTo>
                      <a:pt x="709" y="1527"/>
                      <a:pt x="709" y="1527"/>
                      <a:pt x="709" y="1527"/>
                    </a:cubicBezTo>
                    <a:cubicBezTo>
                      <a:pt x="709" y="1528"/>
                      <a:pt x="709" y="1528"/>
                      <a:pt x="709" y="1528"/>
                    </a:cubicBezTo>
                    <a:cubicBezTo>
                      <a:pt x="709" y="1528"/>
                      <a:pt x="709" y="1528"/>
                      <a:pt x="709" y="1528"/>
                    </a:cubicBezTo>
                    <a:cubicBezTo>
                      <a:pt x="709" y="1528"/>
                      <a:pt x="709" y="1528"/>
                      <a:pt x="709" y="1528"/>
                    </a:cubicBezTo>
                    <a:cubicBezTo>
                      <a:pt x="709" y="1528"/>
                      <a:pt x="709" y="1528"/>
                      <a:pt x="709" y="1528"/>
                    </a:cubicBezTo>
                    <a:cubicBezTo>
                      <a:pt x="710" y="1528"/>
                      <a:pt x="710" y="1528"/>
                      <a:pt x="710" y="1528"/>
                    </a:cubicBezTo>
                    <a:cubicBezTo>
                      <a:pt x="711" y="1528"/>
                      <a:pt x="711" y="1528"/>
                      <a:pt x="711" y="1528"/>
                    </a:cubicBezTo>
                    <a:cubicBezTo>
                      <a:pt x="712" y="1529"/>
                      <a:pt x="712" y="1529"/>
                      <a:pt x="712" y="1529"/>
                    </a:cubicBezTo>
                    <a:cubicBezTo>
                      <a:pt x="712" y="1529"/>
                      <a:pt x="712" y="1529"/>
                      <a:pt x="712" y="1529"/>
                    </a:cubicBezTo>
                    <a:cubicBezTo>
                      <a:pt x="713" y="1529"/>
                      <a:pt x="713" y="1529"/>
                      <a:pt x="713" y="1529"/>
                    </a:cubicBezTo>
                    <a:cubicBezTo>
                      <a:pt x="714" y="1530"/>
                      <a:pt x="714" y="1530"/>
                      <a:pt x="714" y="1530"/>
                    </a:cubicBezTo>
                    <a:cubicBezTo>
                      <a:pt x="714" y="1530"/>
                      <a:pt x="714" y="1530"/>
                      <a:pt x="714" y="1530"/>
                    </a:cubicBezTo>
                    <a:cubicBezTo>
                      <a:pt x="714" y="1530"/>
                      <a:pt x="714" y="1530"/>
                      <a:pt x="714" y="1530"/>
                    </a:cubicBezTo>
                    <a:cubicBezTo>
                      <a:pt x="715" y="1530"/>
                      <a:pt x="715" y="1530"/>
                      <a:pt x="715" y="1530"/>
                    </a:cubicBezTo>
                    <a:cubicBezTo>
                      <a:pt x="715" y="1530"/>
                      <a:pt x="715" y="1530"/>
                      <a:pt x="715" y="1530"/>
                    </a:cubicBezTo>
                    <a:cubicBezTo>
                      <a:pt x="720" y="1528"/>
                      <a:pt x="723" y="1523"/>
                      <a:pt x="723" y="1517"/>
                    </a:cubicBezTo>
                    <a:cubicBezTo>
                      <a:pt x="723" y="1517"/>
                      <a:pt x="723" y="1517"/>
                      <a:pt x="723" y="1517"/>
                    </a:cubicBezTo>
                    <a:close/>
                    <a:moveTo>
                      <a:pt x="661" y="185"/>
                    </a:moveTo>
                    <a:cubicBezTo>
                      <a:pt x="654" y="185"/>
                      <a:pt x="647" y="192"/>
                      <a:pt x="647" y="200"/>
                    </a:cubicBezTo>
                    <a:cubicBezTo>
                      <a:pt x="647" y="208"/>
                      <a:pt x="654" y="214"/>
                      <a:pt x="661" y="214"/>
                    </a:cubicBezTo>
                    <a:cubicBezTo>
                      <a:pt x="669" y="214"/>
                      <a:pt x="676" y="208"/>
                      <a:pt x="676" y="200"/>
                    </a:cubicBezTo>
                    <a:cubicBezTo>
                      <a:pt x="676" y="192"/>
                      <a:pt x="669" y="185"/>
                      <a:pt x="661" y="185"/>
                    </a:cubicBezTo>
                    <a:close/>
                    <a:moveTo>
                      <a:pt x="661" y="148"/>
                    </a:moveTo>
                    <a:cubicBezTo>
                      <a:pt x="654" y="148"/>
                      <a:pt x="647" y="154"/>
                      <a:pt x="647" y="162"/>
                    </a:cubicBezTo>
                    <a:cubicBezTo>
                      <a:pt x="647" y="170"/>
                      <a:pt x="654" y="176"/>
                      <a:pt x="661" y="176"/>
                    </a:cubicBezTo>
                    <a:cubicBezTo>
                      <a:pt x="669" y="176"/>
                      <a:pt x="676" y="170"/>
                      <a:pt x="676" y="162"/>
                    </a:cubicBezTo>
                    <a:cubicBezTo>
                      <a:pt x="676" y="154"/>
                      <a:pt x="669" y="148"/>
                      <a:pt x="661" y="148"/>
                    </a:cubicBezTo>
                    <a:close/>
                    <a:moveTo>
                      <a:pt x="661" y="110"/>
                    </a:moveTo>
                    <a:cubicBezTo>
                      <a:pt x="654" y="110"/>
                      <a:pt x="647" y="117"/>
                      <a:pt x="647" y="124"/>
                    </a:cubicBezTo>
                    <a:cubicBezTo>
                      <a:pt x="647" y="132"/>
                      <a:pt x="654" y="139"/>
                      <a:pt x="661" y="139"/>
                    </a:cubicBezTo>
                    <a:cubicBezTo>
                      <a:pt x="669" y="139"/>
                      <a:pt x="676" y="132"/>
                      <a:pt x="676" y="124"/>
                    </a:cubicBezTo>
                    <a:cubicBezTo>
                      <a:pt x="676" y="117"/>
                      <a:pt x="669" y="110"/>
                      <a:pt x="661" y="110"/>
                    </a:cubicBezTo>
                    <a:close/>
                    <a:moveTo>
                      <a:pt x="709" y="185"/>
                    </a:moveTo>
                    <a:cubicBezTo>
                      <a:pt x="701" y="185"/>
                      <a:pt x="695" y="192"/>
                      <a:pt x="695" y="200"/>
                    </a:cubicBezTo>
                    <a:cubicBezTo>
                      <a:pt x="695" y="208"/>
                      <a:pt x="701" y="214"/>
                      <a:pt x="709" y="214"/>
                    </a:cubicBezTo>
                    <a:cubicBezTo>
                      <a:pt x="717" y="214"/>
                      <a:pt x="723" y="208"/>
                      <a:pt x="723" y="200"/>
                    </a:cubicBezTo>
                    <a:cubicBezTo>
                      <a:pt x="723" y="192"/>
                      <a:pt x="717" y="185"/>
                      <a:pt x="709" y="185"/>
                    </a:cubicBezTo>
                    <a:close/>
                    <a:moveTo>
                      <a:pt x="757" y="449"/>
                    </a:moveTo>
                    <a:cubicBezTo>
                      <a:pt x="749" y="449"/>
                      <a:pt x="743" y="455"/>
                      <a:pt x="743" y="463"/>
                    </a:cubicBezTo>
                    <a:cubicBezTo>
                      <a:pt x="743" y="471"/>
                      <a:pt x="749" y="477"/>
                      <a:pt x="757" y="477"/>
                    </a:cubicBezTo>
                    <a:cubicBezTo>
                      <a:pt x="765" y="477"/>
                      <a:pt x="771" y="471"/>
                      <a:pt x="771" y="463"/>
                    </a:cubicBezTo>
                    <a:cubicBezTo>
                      <a:pt x="771" y="455"/>
                      <a:pt x="765" y="449"/>
                      <a:pt x="757" y="449"/>
                    </a:cubicBezTo>
                    <a:close/>
                    <a:moveTo>
                      <a:pt x="757" y="411"/>
                    </a:moveTo>
                    <a:cubicBezTo>
                      <a:pt x="749" y="411"/>
                      <a:pt x="743" y="418"/>
                      <a:pt x="743" y="426"/>
                    </a:cubicBezTo>
                    <a:cubicBezTo>
                      <a:pt x="743" y="433"/>
                      <a:pt x="749" y="440"/>
                      <a:pt x="757" y="440"/>
                    </a:cubicBezTo>
                    <a:cubicBezTo>
                      <a:pt x="765" y="440"/>
                      <a:pt x="771" y="433"/>
                      <a:pt x="771" y="426"/>
                    </a:cubicBezTo>
                    <a:cubicBezTo>
                      <a:pt x="771" y="418"/>
                      <a:pt x="765" y="411"/>
                      <a:pt x="757" y="411"/>
                    </a:cubicBezTo>
                    <a:close/>
                    <a:moveTo>
                      <a:pt x="757" y="487"/>
                    </a:moveTo>
                    <a:cubicBezTo>
                      <a:pt x="749" y="487"/>
                      <a:pt x="743" y="493"/>
                      <a:pt x="743" y="501"/>
                    </a:cubicBezTo>
                    <a:cubicBezTo>
                      <a:pt x="743" y="509"/>
                      <a:pt x="749" y="515"/>
                      <a:pt x="757" y="515"/>
                    </a:cubicBezTo>
                    <a:cubicBezTo>
                      <a:pt x="765" y="515"/>
                      <a:pt x="771" y="509"/>
                      <a:pt x="771" y="501"/>
                    </a:cubicBezTo>
                    <a:cubicBezTo>
                      <a:pt x="771" y="493"/>
                      <a:pt x="765" y="487"/>
                      <a:pt x="757" y="487"/>
                    </a:cubicBezTo>
                    <a:close/>
                    <a:moveTo>
                      <a:pt x="757" y="374"/>
                    </a:moveTo>
                    <a:cubicBezTo>
                      <a:pt x="749" y="374"/>
                      <a:pt x="743" y="380"/>
                      <a:pt x="743" y="388"/>
                    </a:cubicBezTo>
                    <a:cubicBezTo>
                      <a:pt x="743" y="396"/>
                      <a:pt x="749" y="402"/>
                      <a:pt x="757" y="402"/>
                    </a:cubicBezTo>
                    <a:cubicBezTo>
                      <a:pt x="765" y="402"/>
                      <a:pt x="771" y="396"/>
                      <a:pt x="771" y="388"/>
                    </a:cubicBezTo>
                    <a:cubicBezTo>
                      <a:pt x="771" y="380"/>
                      <a:pt x="765" y="374"/>
                      <a:pt x="757" y="374"/>
                    </a:cubicBezTo>
                    <a:close/>
                    <a:moveTo>
                      <a:pt x="757" y="562"/>
                    </a:moveTo>
                    <a:cubicBezTo>
                      <a:pt x="749" y="562"/>
                      <a:pt x="743" y="568"/>
                      <a:pt x="743" y="576"/>
                    </a:cubicBezTo>
                    <a:cubicBezTo>
                      <a:pt x="743" y="584"/>
                      <a:pt x="749" y="590"/>
                      <a:pt x="757" y="590"/>
                    </a:cubicBezTo>
                    <a:cubicBezTo>
                      <a:pt x="765" y="590"/>
                      <a:pt x="771" y="584"/>
                      <a:pt x="771" y="576"/>
                    </a:cubicBezTo>
                    <a:cubicBezTo>
                      <a:pt x="771" y="568"/>
                      <a:pt x="765" y="562"/>
                      <a:pt x="757" y="562"/>
                    </a:cubicBezTo>
                    <a:close/>
                    <a:moveTo>
                      <a:pt x="757" y="637"/>
                    </a:moveTo>
                    <a:cubicBezTo>
                      <a:pt x="749" y="637"/>
                      <a:pt x="743" y="644"/>
                      <a:pt x="743" y="651"/>
                    </a:cubicBezTo>
                    <a:cubicBezTo>
                      <a:pt x="743" y="659"/>
                      <a:pt x="749" y="666"/>
                      <a:pt x="757" y="666"/>
                    </a:cubicBezTo>
                    <a:cubicBezTo>
                      <a:pt x="765" y="666"/>
                      <a:pt x="771" y="659"/>
                      <a:pt x="771" y="651"/>
                    </a:cubicBezTo>
                    <a:cubicBezTo>
                      <a:pt x="771" y="644"/>
                      <a:pt x="765" y="637"/>
                      <a:pt x="757" y="637"/>
                    </a:cubicBezTo>
                    <a:close/>
                    <a:moveTo>
                      <a:pt x="757" y="600"/>
                    </a:moveTo>
                    <a:cubicBezTo>
                      <a:pt x="749" y="600"/>
                      <a:pt x="743" y="606"/>
                      <a:pt x="743" y="614"/>
                    </a:cubicBezTo>
                    <a:cubicBezTo>
                      <a:pt x="743" y="622"/>
                      <a:pt x="749" y="628"/>
                      <a:pt x="757" y="628"/>
                    </a:cubicBezTo>
                    <a:cubicBezTo>
                      <a:pt x="765" y="628"/>
                      <a:pt x="771" y="622"/>
                      <a:pt x="771" y="614"/>
                    </a:cubicBezTo>
                    <a:cubicBezTo>
                      <a:pt x="771" y="606"/>
                      <a:pt x="765" y="600"/>
                      <a:pt x="757" y="600"/>
                    </a:cubicBezTo>
                    <a:close/>
                    <a:moveTo>
                      <a:pt x="757" y="524"/>
                    </a:moveTo>
                    <a:cubicBezTo>
                      <a:pt x="749" y="524"/>
                      <a:pt x="743" y="531"/>
                      <a:pt x="743" y="539"/>
                    </a:cubicBezTo>
                    <a:cubicBezTo>
                      <a:pt x="743" y="546"/>
                      <a:pt x="749" y="553"/>
                      <a:pt x="757" y="553"/>
                    </a:cubicBezTo>
                    <a:cubicBezTo>
                      <a:pt x="765" y="553"/>
                      <a:pt x="771" y="546"/>
                      <a:pt x="771" y="539"/>
                    </a:cubicBezTo>
                    <a:cubicBezTo>
                      <a:pt x="771" y="531"/>
                      <a:pt x="765" y="524"/>
                      <a:pt x="757" y="524"/>
                    </a:cubicBezTo>
                    <a:close/>
                    <a:moveTo>
                      <a:pt x="757" y="336"/>
                    </a:moveTo>
                    <a:cubicBezTo>
                      <a:pt x="749" y="336"/>
                      <a:pt x="743" y="342"/>
                      <a:pt x="743" y="350"/>
                    </a:cubicBezTo>
                    <a:cubicBezTo>
                      <a:pt x="743" y="358"/>
                      <a:pt x="749" y="365"/>
                      <a:pt x="757" y="365"/>
                    </a:cubicBezTo>
                    <a:cubicBezTo>
                      <a:pt x="765" y="365"/>
                      <a:pt x="771" y="358"/>
                      <a:pt x="771" y="350"/>
                    </a:cubicBezTo>
                    <a:cubicBezTo>
                      <a:pt x="771" y="342"/>
                      <a:pt x="765" y="336"/>
                      <a:pt x="757" y="336"/>
                    </a:cubicBezTo>
                    <a:close/>
                    <a:moveTo>
                      <a:pt x="757" y="223"/>
                    </a:moveTo>
                    <a:cubicBezTo>
                      <a:pt x="749" y="223"/>
                      <a:pt x="743" y="230"/>
                      <a:pt x="743" y="237"/>
                    </a:cubicBezTo>
                    <a:cubicBezTo>
                      <a:pt x="743" y="245"/>
                      <a:pt x="749" y="252"/>
                      <a:pt x="757" y="252"/>
                    </a:cubicBezTo>
                    <a:cubicBezTo>
                      <a:pt x="765" y="252"/>
                      <a:pt x="771" y="245"/>
                      <a:pt x="771" y="237"/>
                    </a:cubicBezTo>
                    <a:cubicBezTo>
                      <a:pt x="771" y="230"/>
                      <a:pt x="765" y="223"/>
                      <a:pt x="757" y="223"/>
                    </a:cubicBezTo>
                    <a:close/>
                    <a:moveTo>
                      <a:pt x="791" y="1249"/>
                    </a:moveTo>
                    <a:cubicBezTo>
                      <a:pt x="796" y="1251"/>
                      <a:pt x="799" y="1252"/>
                      <a:pt x="799" y="1252"/>
                    </a:cubicBezTo>
                    <a:cubicBezTo>
                      <a:pt x="806" y="1253"/>
                      <a:pt x="802" y="1244"/>
                      <a:pt x="811" y="1241"/>
                    </a:cubicBezTo>
                    <a:cubicBezTo>
                      <a:pt x="809" y="1240"/>
                      <a:pt x="807" y="1240"/>
                      <a:pt x="805" y="1240"/>
                    </a:cubicBezTo>
                    <a:cubicBezTo>
                      <a:pt x="799" y="1240"/>
                      <a:pt x="793" y="1243"/>
                      <a:pt x="791" y="1249"/>
                    </a:cubicBezTo>
                    <a:close/>
                    <a:moveTo>
                      <a:pt x="745" y="117"/>
                    </a:moveTo>
                    <a:cubicBezTo>
                      <a:pt x="743" y="119"/>
                      <a:pt x="743" y="122"/>
                      <a:pt x="743" y="124"/>
                    </a:cubicBezTo>
                    <a:cubicBezTo>
                      <a:pt x="743" y="132"/>
                      <a:pt x="749" y="139"/>
                      <a:pt x="757" y="139"/>
                    </a:cubicBezTo>
                    <a:cubicBezTo>
                      <a:pt x="765" y="139"/>
                      <a:pt x="771" y="132"/>
                      <a:pt x="771" y="124"/>
                    </a:cubicBezTo>
                    <a:cubicBezTo>
                      <a:pt x="771" y="123"/>
                      <a:pt x="771" y="121"/>
                      <a:pt x="770" y="120"/>
                    </a:cubicBezTo>
                    <a:cubicBezTo>
                      <a:pt x="762" y="119"/>
                      <a:pt x="753" y="118"/>
                      <a:pt x="745" y="117"/>
                    </a:cubicBezTo>
                    <a:close/>
                    <a:moveTo>
                      <a:pt x="816" y="1225"/>
                    </a:moveTo>
                    <a:cubicBezTo>
                      <a:pt x="816" y="1218"/>
                      <a:pt x="817" y="1213"/>
                      <a:pt x="817" y="1213"/>
                    </a:cubicBezTo>
                    <a:cubicBezTo>
                      <a:pt x="817" y="1213"/>
                      <a:pt x="818" y="1213"/>
                      <a:pt x="818" y="1213"/>
                    </a:cubicBezTo>
                    <a:cubicBezTo>
                      <a:pt x="817" y="1207"/>
                      <a:pt x="811" y="1202"/>
                      <a:pt x="805" y="1202"/>
                    </a:cubicBezTo>
                    <a:cubicBezTo>
                      <a:pt x="797" y="1202"/>
                      <a:pt x="790" y="1208"/>
                      <a:pt x="790" y="1216"/>
                    </a:cubicBezTo>
                    <a:cubicBezTo>
                      <a:pt x="790" y="1224"/>
                      <a:pt x="797" y="1230"/>
                      <a:pt x="805" y="1230"/>
                    </a:cubicBezTo>
                    <a:cubicBezTo>
                      <a:pt x="809" y="1230"/>
                      <a:pt x="813" y="1228"/>
                      <a:pt x="816" y="1225"/>
                    </a:cubicBezTo>
                    <a:close/>
                    <a:moveTo>
                      <a:pt x="811" y="1567"/>
                    </a:moveTo>
                    <a:cubicBezTo>
                      <a:pt x="811" y="1566"/>
                      <a:pt x="811" y="1566"/>
                      <a:pt x="811" y="1566"/>
                    </a:cubicBezTo>
                    <a:cubicBezTo>
                      <a:pt x="811" y="1566"/>
                      <a:pt x="811" y="1566"/>
                      <a:pt x="811" y="1566"/>
                    </a:cubicBezTo>
                    <a:cubicBezTo>
                      <a:pt x="808" y="1565"/>
                      <a:pt x="808" y="1565"/>
                      <a:pt x="808" y="1565"/>
                    </a:cubicBezTo>
                    <a:cubicBezTo>
                      <a:pt x="808" y="1565"/>
                      <a:pt x="808" y="1565"/>
                      <a:pt x="808" y="1565"/>
                    </a:cubicBezTo>
                    <a:cubicBezTo>
                      <a:pt x="808" y="1565"/>
                      <a:pt x="808" y="1565"/>
                      <a:pt x="808" y="1565"/>
                    </a:cubicBezTo>
                    <a:cubicBezTo>
                      <a:pt x="810" y="1568"/>
                      <a:pt x="810" y="1568"/>
                      <a:pt x="810" y="1568"/>
                    </a:cubicBezTo>
                    <a:cubicBezTo>
                      <a:pt x="810" y="1568"/>
                      <a:pt x="811" y="1568"/>
                      <a:pt x="812" y="1567"/>
                    </a:cubicBezTo>
                    <a:cubicBezTo>
                      <a:pt x="811" y="1567"/>
                      <a:pt x="811" y="1567"/>
                      <a:pt x="811" y="1567"/>
                    </a:cubicBezTo>
                    <a:close/>
                    <a:moveTo>
                      <a:pt x="808" y="1579"/>
                    </a:moveTo>
                    <a:cubicBezTo>
                      <a:pt x="808" y="1579"/>
                      <a:pt x="808" y="1579"/>
                      <a:pt x="808" y="1579"/>
                    </a:cubicBezTo>
                    <a:cubicBezTo>
                      <a:pt x="808" y="1579"/>
                      <a:pt x="808" y="1579"/>
                      <a:pt x="808" y="1579"/>
                    </a:cubicBezTo>
                    <a:cubicBezTo>
                      <a:pt x="808" y="1579"/>
                      <a:pt x="808" y="1579"/>
                      <a:pt x="808" y="1579"/>
                    </a:cubicBezTo>
                    <a:close/>
                    <a:moveTo>
                      <a:pt x="757" y="675"/>
                    </a:moveTo>
                    <a:cubicBezTo>
                      <a:pt x="749" y="675"/>
                      <a:pt x="743" y="681"/>
                      <a:pt x="743" y="689"/>
                    </a:cubicBezTo>
                    <a:cubicBezTo>
                      <a:pt x="743" y="697"/>
                      <a:pt x="749" y="703"/>
                      <a:pt x="757" y="703"/>
                    </a:cubicBezTo>
                    <a:cubicBezTo>
                      <a:pt x="765" y="703"/>
                      <a:pt x="771" y="697"/>
                      <a:pt x="771" y="689"/>
                    </a:cubicBezTo>
                    <a:cubicBezTo>
                      <a:pt x="771" y="681"/>
                      <a:pt x="765" y="675"/>
                      <a:pt x="757" y="675"/>
                    </a:cubicBezTo>
                    <a:close/>
                    <a:moveTo>
                      <a:pt x="757" y="261"/>
                    </a:moveTo>
                    <a:cubicBezTo>
                      <a:pt x="749" y="261"/>
                      <a:pt x="743" y="267"/>
                      <a:pt x="743" y="275"/>
                    </a:cubicBezTo>
                    <a:cubicBezTo>
                      <a:pt x="743" y="283"/>
                      <a:pt x="749" y="289"/>
                      <a:pt x="757" y="289"/>
                    </a:cubicBezTo>
                    <a:cubicBezTo>
                      <a:pt x="765" y="289"/>
                      <a:pt x="771" y="283"/>
                      <a:pt x="771" y="275"/>
                    </a:cubicBezTo>
                    <a:cubicBezTo>
                      <a:pt x="771" y="267"/>
                      <a:pt x="765" y="261"/>
                      <a:pt x="757" y="261"/>
                    </a:cubicBezTo>
                    <a:close/>
                    <a:moveTo>
                      <a:pt x="757" y="148"/>
                    </a:moveTo>
                    <a:cubicBezTo>
                      <a:pt x="749" y="148"/>
                      <a:pt x="743" y="154"/>
                      <a:pt x="743" y="162"/>
                    </a:cubicBezTo>
                    <a:cubicBezTo>
                      <a:pt x="743" y="170"/>
                      <a:pt x="749" y="176"/>
                      <a:pt x="757" y="176"/>
                    </a:cubicBezTo>
                    <a:cubicBezTo>
                      <a:pt x="765" y="176"/>
                      <a:pt x="771" y="170"/>
                      <a:pt x="771" y="162"/>
                    </a:cubicBezTo>
                    <a:cubicBezTo>
                      <a:pt x="771" y="154"/>
                      <a:pt x="765" y="148"/>
                      <a:pt x="757" y="148"/>
                    </a:cubicBezTo>
                    <a:close/>
                    <a:moveTo>
                      <a:pt x="757" y="185"/>
                    </a:moveTo>
                    <a:cubicBezTo>
                      <a:pt x="749" y="185"/>
                      <a:pt x="743" y="192"/>
                      <a:pt x="743" y="200"/>
                    </a:cubicBezTo>
                    <a:cubicBezTo>
                      <a:pt x="743" y="208"/>
                      <a:pt x="749" y="214"/>
                      <a:pt x="757" y="214"/>
                    </a:cubicBezTo>
                    <a:cubicBezTo>
                      <a:pt x="765" y="214"/>
                      <a:pt x="771" y="208"/>
                      <a:pt x="771" y="200"/>
                    </a:cubicBezTo>
                    <a:cubicBezTo>
                      <a:pt x="771" y="192"/>
                      <a:pt x="765" y="185"/>
                      <a:pt x="757" y="185"/>
                    </a:cubicBezTo>
                    <a:close/>
                    <a:moveTo>
                      <a:pt x="757" y="298"/>
                    </a:moveTo>
                    <a:cubicBezTo>
                      <a:pt x="749" y="298"/>
                      <a:pt x="743" y="305"/>
                      <a:pt x="743" y="313"/>
                    </a:cubicBezTo>
                    <a:cubicBezTo>
                      <a:pt x="743" y="321"/>
                      <a:pt x="749" y="327"/>
                      <a:pt x="757" y="327"/>
                    </a:cubicBezTo>
                    <a:cubicBezTo>
                      <a:pt x="765" y="327"/>
                      <a:pt x="771" y="321"/>
                      <a:pt x="771" y="313"/>
                    </a:cubicBezTo>
                    <a:cubicBezTo>
                      <a:pt x="771" y="305"/>
                      <a:pt x="765" y="298"/>
                      <a:pt x="757" y="298"/>
                    </a:cubicBezTo>
                    <a:close/>
                    <a:moveTo>
                      <a:pt x="900" y="637"/>
                    </a:moveTo>
                    <a:cubicBezTo>
                      <a:pt x="892" y="637"/>
                      <a:pt x="886" y="644"/>
                      <a:pt x="886" y="651"/>
                    </a:cubicBezTo>
                    <a:cubicBezTo>
                      <a:pt x="886" y="659"/>
                      <a:pt x="892" y="666"/>
                      <a:pt x="900" y="666"/>
                    </a:cubicBezTo>
                    <a:cubicBezTo>
                      <a:pt x="908" y="666"/>
                      <a:pt x="914" y="659"/>
                      <a:pt x="914" y="651"/>
                    </a:cubicBezTo>
                    <a:cubicBezTo>
                      <a:pt x="914" y="644"/>
                      <a:pt x="908" y="637"/>
                      <a:pt x="900" y="637"/>
                    </a:cubicBezTo>
                    <a:close/>
                    <a:moveTo>
                      <a:pt x="757" y="1127"/>
                    </a:moveTo>
                    <a:cubicBezTo>
                      <a:pt x="749" y="1127"/>
                      <a:pt x="743" y="1133"/>
                      <a:pt x="743" y="1141"/>
                    </a:cubicBezTo>
                    <a:cubicBezTo>
                      <a:pt x="743" y="1149"/>
                      <a:pt x="749" y="1155"/>
                      <a:pt x="757" y="1155"/>
                    </a:cubicBezTo>
                    <a:cubicBezTo>
                      <a:pt x="765" y="1155"/>
                      <a:pt x="771" y="1149"/>
                      <a:pt x="771" y="1141"/>
                    </a:cubicBezTo>
                    <a:cubicBezTo>
                      <a:pt x="771" y="1133"/>
                      <a:pt x="765" y="1127"/>
                      <a:pt x="757" y="1127"/>
                    </a:cubicBezTo>
                    <a:close/>
                    <a:moveTo>
                      <a:pt x="757" y="1202"/>
                    </a:moveTo>
                    <a:cubicBezTo>
                      <a:pt x="750" y="1202"/>
                      <a:pt x="744" y="1207"/>
                      <a:pt x="743" y="1213"/>
                    </a:cubicBezTo>
                    <a:cubicBezTo>
                      <a:pt x="752" y="1222"/>
                      <a:pt x="758" y="1227"/>
                      <a:pt x="761" y="1230"/>
                    </a:cubicBezTo>
                    <a:cubicBezTo>
                      <a:pt x="767" y="1228"/>
                      <a:pt x="771" y="1222"/>
                      <a:pt x="771" y="1216"/>
                    </a:cubicBezTo>
                    <a:cubicBezTo>
                      <a:pt x="771" y="1208"/>
                      <a:pt x="765" y="1202"/>
                      <a:pt x="757" y="1202"/>
                    </a:cubicBezTo>
                    <a:close/>
                    <a:moveTo>
                      <a:pt x="757" y="1089"/>
                    </a:moveTo>
                    <a:cubicBezTo>
                      <a:pt x="749" y="1089"/>
                      <a:pt x="743" y="1095"/>
                      <a:pt x="743" y="1103"/>
                    </a:cubicBezTo>
                    <a:cubicBezTo>
                      <a:pt x="743" y="1111"/>
                      <a:pt x="749" y="1117"/>
                      <a:pt x="757" y="1117"/>
                    </a:cubicBezTo>
                    <a:cubicBezTo>
                      <a:pt x="765" y="1117"/>
                      <a:pt x="771" y="1111"/>
                      <a:pt x="771" y="1103"/>
                    </a:cubicBezTo>
                    <a:cubicBezTo>
                      <a:pt x="771" y="1095"/>
                      <a:pt x="765" y="1089"/>
                      <a:pt x="757" y="1089"/>
                    </a:cubicBezTo>
                    <a:close/>
                    <a:moveTo>
                      <a:pt x="757" y="1164"/>
                    </a:moveTo>
                    <a:cubicBezTo>
                      <a:pt x="749" y="1164"/>
                      <a:pt x="743" y="1171"/>
                      <a:pt x="743" y="1179"/>
                    </a:cubicBezTo>
                    <a:cubicBezTo>
                      <a:pt x="743" y="1186"/>
                      <a:pt x="749" y="1193"/>
                      <a:pt x="757" y="1193"/>
                    </a:cubicBezTo>
                    <a:cubicBezTo>
                      <a:pt x="765" y="1193"/>
                      <a:pt x="771" y="1186"/>
                      <a:pt x="771" y="1179"/>
                    </a:cubicBezTo>
                    <a:cubicBezTo>
                      <a:pt x="771" y="1171"/>
                      <a:pt x="765" y="1164"/>
                      <a:pt x="757" y="1164"/>
                    </a:cubicBezTo>
                    <a:close/>
                    <a:moveTo>
                      <a:pt x="703" y="112"/>
                    </a:moveTo>
                    <a:cubicBezTo>
                      <a:pt x="698" y="114"/>
                      <a:pt x="695" y="119"/>
                      <a:pt x="695" y="124"/>
                    </a:cubicBezTo>
                    <a:cubicBezTo>
                      <a:pt x="695" y="132"/>
                      <a:pt x="701" y="139"/>
                      <a:pt x="709" y="139"/>
                    </a:cubicBezTo>
                    <a:cubicBezTo>
                      <a:pt x="717" y="139"/>
                      <a:pt x="723" y="132"/>
                      <a:pt x="723" y="124"/>
                    </a:cubicBezTo>
                    <a:cubicBezTo>
                      <a:pt x="723" y="120"/>
                      <a:pt x="722" y="116"/>
                      <a:pt x="719" y="114"/>
                    </a:cubicBezTo>
                    <a:cubicBezTo>
                      <a:pt x="713" y="113"/>
                      <a:pt x="708" y="112"/>
                      <a:pt x="703" y="112"/>
                    </a:cubicBezTo>
                    <a:close/>
                    <a:moveTo>
                      <a:pt x="709" y="148"/>
                    </a:moveTo>
                    <a:cubicBezTo>
                      <a:pt x="701" y="148"/>
                      <a:pt x="695" y="154"/>
                      <a:pt x="695" y="162"/>
                    </a:cubicBezTo>
                    <a:cubicBezTo>
                      <a:pt x="695" y="170"/>
                      <a:pt x="701" y="176"/>
                      <a:pt x="709" y="176"/>
                    </a:cubicBezTo>
                    <a:cubicBezTo>
                      <a:pt x="717" y="176"/>
                      <a:pt x="723" y="170"/>
                      <a:pt x="723" y="162"/>
                    </a:cubicBezTo>
                    <a:cubicBezTo>
                      <a:pt x="723" y="154"/>
                      <a:pt x="717" y="148"/>
                      <a:pt x="709" y="148"/>
                    </a:cubicBezTo>
                    <a:close/>
                    <a:moveTo>
                      <a:pt x="750" y="1528"/>
                    </a:moveTo>
                    <a:cubicBezTo>
                      <a:pt x="750" y="1527"/>
                      <a:pt x="750" y="1527"/>
                      <a:pt x="750" y="1527"/>
                    </a:cubicBezTo>
                    <a:cubicBezTo>
                      <a:pt x="751" y="1526"/>
                      <a:pt x="751" y="1526"/>
                      <a:pt x="751" y="1526"/>
                    </a:cubicBezTo>
                    <a:cubicBezTo>
                      <a:pt x="751" y="1527"/>
                      <a:pt x="751" y="1527"/>
                      <a:pt x="751" y="1527"/>
                    </a:cubicBezTo>
                    <a:cubicBezTo>
                      <a:pt x="751" y="1526"/>
                      <a:pt x="751" y="1526"/>
                      <a:pt x="751" y="1526"/>
                    </a:cubicBezTo>
                    <a:cubicBezTo>
                      <a:pt x="751" y="1525"/>
                      <a:pt x="751" y="1525"/>
                      <a:pt x="751" y="1525"/>
                    </a:cubicBezTo>
                    <a:cubicBezTo>
                      <a:pt x="749" y="1523"/>
                      <a:pt x="749" y="1523"/>
                      <a:pt x="749" y="1523"/>
                    </a:cubicBezTo>
                    <a:cubicBezTo>
                      <a:pt x="748" y="1521"/>
                      <a:pt x="748" y="1521"/>
                      <a:pt x="748" y="1521"/>
                    </a:cubicBezTo>
                    <a:cubicBezTo>
                      <a:pt x="747" y="1520"/>
                      <a:pt x="747" y="1520"/>
                      <a:pt x="747" y="1520"/>
                    </a:cubicBezTo>
                    <a:cubicBezTo>
                      <a:pt x="746" y="1519"/>
                      <a:pt x="746" y="1519"/>
                      <a:pt x="746" y="1519"/>
                    </a:cubicBezTo>
                    <a:cubicBezTo>
                      <a:pt x="746" y="1518"/>
                      <a:pt x="746" y="1518"/>
                      <a:pt x="746" y="1518"/>
                    </a:cubicBezTo>
                    <a:cubicBezTo>
                      <a:pt x="747" y="1518"/>
                      <a:pt x="747" y="1518"/>
                      <a:pt x="747" y="1518"/>
                    </a:cubicBezTo>
                    <a:cubicBezTo>
                      <a:pt x="747" y="1518"/>
                      <a:pt x="747" y="1518"/>
                      <a:pt x="747" y="1518"/>
                    </a:cubicBezTo>
                    <a:cubicBezTo>
                      <a:pt x="747" y="1519"/>
                      <a:pt x="747" y="1519"/>
                      <a:pt x="747" y="1519"/>
                    </a:cubicBezTo>
                    <a:cubicBezTo>
                      <a:pt x="747" y="1519"/>
                      <a:pt x="747" y="1519"/>
                      <a:pt x="747" y="1519"/>
                    </a:cubicBezTo>
                    <a:cubicBezTo>
                      <a:pt x="747" y="1518"/>
                      <a:pt x="747" y="1518"/>
                      <a:pt x="747" y="1518"/>
                    </a:cubicBezTo>
                    <a:cubicBezTo>
                      <a:pt x="747" y="1518"/>
                      <a:pt x="747" y="1518"/>
                      <a:pt x="747" y="1518"/>
                    </a:cubicBezTo>
                    <a:cubicBezTo>
                      <a:pt x="744" y="1514"/>
                      <a:pt x="744" y="1514"/>
                      <a:pt x="744" y="1514"/>
                    </a:cubicBezTo>
                    <a:cubicBezTo>
                      <a:pt x="744" y="1513"/>
                      <a:pt x="744" y="1513"/>
                      <a:pt x="744" y="1513"/>
                    </a:cubicBezTo>
                    <a:cubicBezTo>
                      <a:pt x="744" y="1513"/>
                      <a:pt x="744" y="1513"/>
                      <a:pt x="744" y="1513"/>
                    </a:cubicBezTo>
                    <a:cubicBezTo>
                      <a:pt x="744" y="1513"/>
                      <a:pt x="744" y="1513"/>
                      <a:pt x="744" y="1513"/>
                    </a:cubicBezTo>
                    <a:cubicBezTo>
                      <a:pt x="743" y="1514"/>
                      <a:pt x="743" y="1516"/>
                      <a:pt x="743" y="1517"/>
                    </a:cubicBezTo>
                    <a:cubicBezTo>
                      <a:pt x="743" y="1522"/>
                      <a:pt x="745" y="1526"/>
                      <a:pt x="749" y="1529"/>
                    </a:cubicBezTo>
                    <a:cubicBezTo>
                      <a:pt x="749" y="1529"/>
                      <a:pt x="749" y="1529"/>
                      <a:pt x="749" y="1529"/>
                    </a:cubicBezTo>
                    <a:cubicBezTo>
                      <a:pt x="749" y="1529"/>
                      <a:pt x="749" y="1529"/>
                      <a:pt x="749" y="1529"/>
                    </a:cubicBezTo>
                    <a:cubicBezTo>
                      <a:pt x="750" y="1529"/>
                      <a:pt x="750" y="1529"/>
                      <a:pt x="750" y="1529"/>
                    </a:cubicBezTo>
                    <a:cubicBezTo>
                      <a:pt x="751" y="1529"/>
                      <a:pt x="751" y="1529"/>
                      <a:pt x="751" y="1529"/>
                    </a:cubicBezTo>
                    <a:cubicBezTo>
                      <a:pt x="751" y="1529"/>
                      <a:pt x="751" y="1529"/>
                      <a:pt x="751" y="1529"/>
                    </a:cubicBezTo>
                    <a:cubicBezTo>
                      <a:pt x="751" y="1529"/>
                      <a:pt x="751" y="1529"/>
                      <a:pt x="751" y="1529"/>
                    </a:cubicBezTo>
                    <a:cubicBezTo>
                      <a:pt x="752" y="1529"/>
                      <a:pt x="752" y="1529"/>
                      <a:pt x="752" y="1529"/>
                    </a:cubicBezTo>
                    <a:cubicBezTo>
                      <a:pt x="751" y="1528"/>
                      <a:pt x="751" y="1528"/>
                      <a:pt x="751" y="1528"/>
                    </a:cubicBezTo>
                    <a:lnTo>
                      <a:pt x="750" y="1528"/>
                    </a:lnTo>
                    <a:close/>
                    <a:moveTo>
                      <a:pt x="768" y="1511"/>
                    </a:moveTo>
                    <a:cubicBezTo>
                      <a:pt x="768" y="1511"/>
                      <a:pt x="768" y="1511"/>
                      <a:pt x="768" y="1511"/>
                    </a:cubicBezTo>
                    <a:cubicBezTo>
                      <a:pt x="765" y="1508"/>
                      <a:pt x="765" y="1508"/>
                      <a:pt x="765" y="1508"/>
                    </a:cubicBezTo>
                    <a:cubicBezTo>
                      <a:pt x="763" y="1508"/>
                      <a:pt x="763" y="1508"/>
                      <a:pt x="763" y="1508"/>
                    </a:cubicBezTo>
                    <a:cubicBezTo>
                      <a:pt x="758" y="1507"/>
                      <a:pt x="758" y="1507"/>
                      <a:pt x="758" y="1507"/>
                    </a:cubicBezTo>
                    <a:cubicBezTo>
                      <a:pt x="758" y="1506"/>
                      <a:pt x="758" y="1506"/>
                      <a:pt x="758" y="1506"/>
                    </a:cubicBezTo>
                    <a:cubicBezTo>
                      <a:pt x="756" y="1505"/>
                      <a:pt x="756" y="1505"/>
                      <a:pt x="756" y="1505"/>
                    </a:cubicBezTo>
                    <a:cubicBezTo>
                      <a:pt x="756" y="1504"/>
                      <a:pt x="756" y="1504"/>
                      <a:pt x="756" y="1504"/>
                    </a:cubicBezTo>
                    <a:cubicBezTo>
                      <a:pt x="756" y="1504"/>
                      <a:pt x="756" y="1504"/>
                      <a:pt x="756" y="1504"/>
                    </a:cubicBezTo>
                    <a:cubicBezTo>
                      <a:pt x="755" y="1504"/>
                      <a:pt x="755" y="1504"/>
                      <a:pt x="755" y="1504"/>
                    </a:cubicBezTo>
                    <a:cubicBezTo>
                      <a:pt x="755" y="1503"/>
                      <a:pt x="755" y="1503"/>
                      <a:pt x="755" y="1503"/>
                    </a:cubicBezTo>
                    <a:cubicBezTo>
                      <a:pt x="750" y="1504"/>
                      <a:pt x="746" y="1507"/>
                      <a:pt x="744" y="1511"/>
                    </a:cubicBezTo>
                    <a:cubicBezTo>
                      <a:pt x="749" y="1521"/>
                      <a:pt x="749" y="1521"/>
                      <a:pt x="749" y="1521"/>
                    </a:cubicBezTo>
                    <a:cubicBezTo>
                      <a:pt x="753" y="1523"/>
                      <a:pt x="753" y="1523"/>
                      <a:pt x="753" y="1523"/>
                    </a:cubicBezTo>
                    <a:cubicBezTo>
                      <a:pt x="754" y="1524"/>
                      <a:pt x="754" y="1524"/>
                      <a:pt x="754" y="1524"/>
                    </a:cubicBezTo>
                    <a:cubicBezTo>
                      <a:pt x="755" y="1524"/>
                      <a:pt x="755" y="1524"/>
                      <a:pt x="755" y="1524"/>
                    </a:cubicBezTo>
                    <a:cubicBezTo>
                      <a:pt x="756" y="1525"/>
                      <a:pt x="756" y="1525"/>
                      <a:pt x="756" y="1525"/>
                    </a:cubicBezTo>
                    <a:cubicBezTo>
                      <a:pt x="756" y="1525"/>
                      <a:pt x="756" y="1525"/>
                      <a:pt x="756" y="1525"/>
                    </a:cubicBezTo>
                    <a:cubicBezTo>
                      <a:pt x="759" y="1527"/>
                      <a:pt x="759" y="1527"/>
                      <a:pt x="759" y="1527"/>
                    </a:cubicBezTo>
                    <a:cubicBezTo>
                      <a:pt x="760" y="1527"/>
                      <a:pt x="760" y="1527"/>
                      <a:pt x="760" y="1527"/>
                    </a:cubicBezTo>
                    <a:cubicBezTo>
                      <a:pt x="761" y="1527"/>
                      <a:pt x="761" y="1527"/>
                      <a:pt x="761" y="1527"/>
                    </a:cubicBezTo>
                    <a:cubicBezTo>
                      <a:pt x="765" y="1526"/>
                      <a:pt x="765" y="1526"/>
                      <a:pt x="765" y="1526"/>
                    </a:cubicBezTo>
                    <a:cubicBezTo>
                      <a:pt x="766" y="1526"/>
                      <a:pt x="766" y="1526"/>
                      <a:pt x="766" y="1526"/>
                    </a:cubicBezTo>
                    <a:cubicBezTo>
                      <a:pt x="767" y="1527"/>
                      <a:pt x="767" y="1527"/>
                      <a:pt x="767" y="1527"/>
                    </a:cubicBezTo>
                    <a:cubicBezTo>
                      <a:pt x="769" y="1525"/>
                      <a:pt x="771" y="1521"/>
                      <a:pt x="771" y="1517"/>
                    </a:cubicBezTo>
                    <a:cubicBezTo>
                      <a:pt x="771" y="1516"/>
                      <a:pt x="771" y="1514"/>
                      <a:pt x="770" y="1512"/>
                    </a:cubicBezTo>
                    <a:lnTo>
                      <a:pt x="768" y="1511"/>
                    </a:lnTo>
                    <a:close/>
                    <a:moveTo>
                      <a:pt x="757" y="788"/>
                    </a:moveTo>
                    <a:cubicBezTo>
                      <a:pt x="749" y="788"/>
                      <a:pt x="743" y="794"/>
                      <a:pt x="743" y="802"/>
                    </a:cubicBezTo>
                    <a:cubicBezTo>
                      <a:pt x="743" y="810"/>
                      <a:pt x="749" y="816"/>
                      <a:pt x="757" y="816"/>
                    </a:cubicBezTo>
                    <a:cubicBezTo>
                      <a:pt x="765" y="816"/>
                      <a:pt x="771" y="810"/>
                      <a:pt x="771" y="802"/>
                    </a:cubicBezTo>
                    <a:cubicBezTo>
                      <a:pt x="771" y="794"/>
                      <a:pt x="765" y="788"/>
                      <a:pt x="757" y="788"/>
                    </a:cubicBezTo>
                    <a:close/>
                    <a:moveTo>
                      <a:pt x="757" y="713"/>
                    </a:moveTo>
                    <a:cubicBezTo>
                      <a:pt x="749" y="713"/>
                      <a:pt x="743" y="719"/>
                      <a:pt x="743" y="727"/>
                    </a:cubicBezTo>
                    <a:cubicBezTo>
                      <a:pt x="743" y="735"/>
                      <a:pt x="749" y="741"/>
                      <a:pt x="757" y="741"/>
                    </a:cubicBezTo>
                    <a:cubicBezTo>
                      <a:pt x="765" y="741"/>
                      <a:pt x="771" y="735"/>
                      <a:pt x="771" y="727"/>
                    </a:cubicBezTo>
                    <a:cubicBezTo>
                      <a:pt x="771" y="719"/>
                      <a:pt x="765" y="713"/>
                      <a:pt x="757" y="713"/>
                    </a:cubicBezTo>
                    <a:close/>
                    <a:moveTo>
                      <a:pt x="757" y="863"/>
                    </a:moveTo>
                    <a:cubicBezTo>
                      <a:pt x="749" y="863"/>
                      <a:pt x="743" y="870"/>
                      <a:pt x="743" y="877"/>
                    </a:cubicBezTo>
                    <a:cubicBezTo>
                      <a:pt x="743" y="885"/>
                      <a:pt x="749" y="892"/>
                      <a:pt x="757" y="892"/>
                    </a:cubicBezTo>
                    <a:cubicBezTo>
                      <a:pt x="765" y="892"/>
                      <a:pt x="771" y="885"/>
                      <a:pt x="771" y="877"/>
                    </a:cubicBezTo>
                    <a:cubicBezTo>
                      <a:pt x="771" y="870"/>
                      <a:pt x="765" y="863"/>
                      <a:pt x="757" y="863"/>
                    </a:cubicBezTo>
                    <a:close/>
                    <a:moveTo>
                      <a:pt x="757" y="825"/>
                    </a:moveTo>
                    <a:cubicBezTo>
                      <a:pt x="749" y="825"/>
                      <a:pt x="743" y="832"/>
                      <a:pt x="743" y="840"/>
                    </a:cubicBezTo>
                    <a:cubicBezTo>
                      <a:pt x="743" y="848"/>
                      <a:pt x="749" y="854"/>
                      <a:pt x="757" y="854"/>
                    </a:cubicBezTo>
                    <a:cubicBezTo>
                      <a:pt x="765" y="854"/>
                      <a:pt x="771" y="848"/>
                      <a:pt x="771" y="840"/>
                    </a:cubicBezTo>
                    <a:cubicBezTo>
                      <a:pt x="771" y="832"/>
                      <a:pt x="765" y="825"/>
                      <a:pt x="757" y="825"/>
                    </a:cubicBezTo>
                    <a:close/>
                    <a:moveTo>
                      <a:pt x="757" y="750"/>
                    </a:moveTo>
                    <a:cubicBezTo>
                      <a:pt x="749" y="750"/>
                      <a:pt x="743" y="757"/>
                      <a:pt x="743" y="764"/>
                    </a:cubicBezTo>
                    <a:cubicBezTo>
                      <a:pt x="743" y="772"/>
                      <a:pt x="749" y="779"/>
                      <a:pt x="757" y="779"/>
                    </a:cubicBezTo>
                    <a:cubicBezTo>
                      <a:pt x="765" y="779"/>
                      <a:pt x="771" y="772"/>
                      <a:pt x="771" y="764"/>
                    </a:cubicBezTo>
                    <a:cubicBezTo>
                      <a:pt x="771" y="757"/>
                      <a:pt x="765" y="750"/>
                      <a:pt x="757" y="750"/>
                    </a:cubicBezTo>
                    <a:close/>
                    <a:moveTo>
                      <a:pt x="757" y="938"/>
                    </a:moveTo>
                    <a:cubicBezTo>
                      <a:pt x="749" y="938"/>
                      <a:pt x="743" y="945"/>
                      <a:pt x="743" y="953"/>
                    </a:cubicBezTo>
                    <a:cubicBezTo>
                      <a:pt x="743" y="961"/>
                      <a:pt x="749" y="967"/>
                      <a:pt x="757" y="967"/>
                    </a:cubicBezTo>
                    <a:cubicBezTo>
                      <a:pt x="765" y="967"/>
                      <a:pt x="771" y="961"/>
                      <a:pt x="771" y="953"/>
                    </a:cubicBezTo>
                    <a:cubicBezTo>
                      <a:pt x="771" y="945"/>
                      <a:pt x="765" y="938"/>
                      <a:pt x="757" y="938"/>
                    </a:cubicBezTo>
                    <a:close/>
                    <a:moveTo>
                      <a:pt x="757" y="976"/>
                    </a:moveTo>
                    <a:cubicBezTo>
                      <a:pt x="749" y="976"/>
                      <a:pt x="743" y="982"/>
                      <a:pt x="743" y="990"/>
                    </a:cubicBezTo>
                    <a:cubicBezTo>
                      <a:pt x="743" y="998"/>
                      <a:pt x="749" y="1005"/>
                      <a:pt x="757" y="1005"/>
                    </a:cubicBezTo>
                    <a:cubicBezTo>
                      <a:pt x="765" y="1005"/>
                      <a:pt x="771" y="998"/>
                      <a:pt x="771" y="990"/>
                    </a:cubicBezTo>
                    <a:cubicBezTo>
                      <a:pt x="771" y="982"/>
                      <a:pt x="765" y="976"/>
                      <a:pt x="757" y="976"/>
                    </a:cubicBezTo>
                    <a:close/>
                    <a:moveTo>
                      <a:pt x="757" y="1014"/>
                    </a:moveTo>
                    <a:cubicBezTo>
                      <a:pt x="749" y="1014"/>
                      <a:pt x="743" y="1020"/>
                      <a:pt x="743" y="1028"/>
                    </a:cubicBezTo>
                    <a:cubicBezTo>
                      <a:pt x="743" y="1036"/>
                      <a:pt x="749" y="1042"/>
                      <a:pt x="757" y="1042"/>
                    </a:cubicBezTo>
                    <a:cubicBezTo>
                      <a:pt x="765" y="1042"/>
                      <a:pt x="771" y="1036"/>
                      <a:pt x="771" y="1028"/>
                    </a:cubicBezTo>
                    <a:cubicBezTo>
                      <a:pt x="771" y="1020"/>
                      <a:pt x="765" y="1014"/>
                      <a:pt x="757" y="1014"/>
                    </a:cubicBezTo>
                    <a:close/>
                    <a:moveTo>
                      <a:pt x="757" y="901"/>
                    </a:moveTo>
                    <a:cubicBezTo>
                      <a:pt x="749" y="901"/>
                      <a:pt x="743" y="907"/>
                      <a:pt x="743" y="915"/>
                    </a:cubicBezTo>
                    <a:cubicBezTo>
                      <a:pt x="743" y="923"/>
                      <a:pt x="749" y="929"/>
                      <a:pt x="757" y="929"/>
                    </a:cubicBezTo>
                    <a:cubicBezTo>
                      <a:pt x="765" y="929"/>
                      <a:pt x="771" y="923"/>
                      <a:pt x="771" y="915"/>
                    </a:cubicBezTo>
                    <a:cubicBezTo>
                      <a:pt x="771" y="907"/>
                      <a:pt x="765" y="901"/>
                      <a:pt x="757" y="901"/>
                    </a:cubicBezTo>
                    <a:close/>
                    <a:moveTo>
                      <a:pt x="757" y="1051"/>
                    </a:moveTo>
                    <a:cubicBezTo>
                      <a:pt x="749" y="1051"/>
                      <a:pt x="743" y="1058"/>
                      <a:pt x="743" y="1066"/>
                    </a:cubicBezTo>
                    <a:cubicBezTo>
                      <a:pt x="743" y="1073"/>
                      <a:pt x="749" y="1080"/>
                      <a:pt x="757" y="1080"/>
                    </a:cubicBezTo>
                    <a:cubicBezTo>
                      <a:pt x="765" y="1080"/>
                      <a:pt x="771" y="1073"/>
                      <a:pt x="771" y="1066"/>
                    </a:cubicBezTo>
                    <a:cubicBezTo>
                      <a:pt x="771" y="1058"/>
                      <a:pt x="765" y="1051"/>
                      <a:pt x="757" y="1051"/>
                    </a:cubicBezTo>
                    <a:close/>
                    <a:moveTo>
                      <a:pt x="137" y="675"/>
                    </a:moveTo>
                    <a:cubicBezTo>
                      <a:pt x="129" y="675"/>
                      <a:pt x="123" y="681"/>
                      <a:pt x="123" y="689"/>
                    </a:cubicBezTo>
                    <a:cubicBezTo>
                      <a:pt x="123" y="697"/>
                      <a:pt x="129" y="703"/>
                      <a:pt x="137" y="703"/>
                    </a:cubicBezTo>
                    <a:cubicBezTo>
                      <a:pt x="145" y="703"/>
                      <a:pt x="151" y="697"/>
                      <a:pt x="151" y="689"/>
                    </a:cubicBezTo>
                    <a:cubicBezTo>
                      <a:pt x="151" y="681"/>
                      <a:pt x="145" y="675"/>
                      <a:pt x="137" y="675"/>
                    </a:cubicBezTo>
                    <a:close/>
                    <a:moveTo>
                      <a:pt x="137" y="524"/>
                    </a:moveTo>
                    <a:cubicBezTo>
                      <a:pt x="129" y="524"/>
                      <a:pt x="123" y="531"/>
                      <a:pt x="123" y="539"/>
                    </a:cubicBezTo>
                    <a:cubicBezTo>
                      <a:pt x="123" y="546"/>
                      <a:pt x="129" y="553"/>
                      <a:pt x="137" y="553"/>
                    </a:cubicBezTo>
                    <a:cubicBezTo>
                      <a:pt x="145" y="553"/>
                      <a:pt x="151" y="546"/>
                      <a:pt x="151" y="539"/>
                    </a:cubicBezTo>
                    <a:cubicBezTo>
                      <a:pt x="151" y="531"/>
                      <a:pt x="145" y="524"/>
                      <a:pt x="137" y="524"/>
                    </a:cubicBezTo>
                    <a:close/>
                    <a:moveTo>
                      <a:pt x="137" y="637"/>
                    </a:moveTo>
                    <a:cubicBezTo>
                      <a:pt x="129" y="637"/>
                      <a:pt x="123" y="644"/>
                      <a:pt x="123" y="651"/>
                    </a:cubicBezTo>
                    <a:cubicBezTo>
                      <a:pt x="123" y="659"/>
                      <a:pt x="129" y="666"/>
                      <a:pt x="137" y="666"/>
                    </a:cubicBezTo>
                    <a:cubicBezTo>
                      <a:pt x="145" y="666"/>
                      <a:pt x="151" y="659"/>
                      <a:pt x="151" y="651"/>
                    </a:cubicBezTo>
                    <a:cubicBezTo>
                      <a:pt x="151" y="644"/>
                      <a:pt x="145" y="637"/>
                      <a:pt x="137" y="637"/>
                    </a:cubicBezTo>
                    <a:close/>
                    <a:moveTo>
                      <a:pt x="137" y="562"/>
                    </a:moveTo>
                    <a:cubicBezTo>
                      <a:pt x="129" y="562"/>
                      <a:pt x="123" y="568"/>
                      <a:pt x="123" y="576"/>
                    </a:cubicBezTo>
                    <a:cubicBezTo>
                      <a:pt x="123" y="584"/>
                      <a:pt x="129" y="590"/>
                      <a:pt x="137" y="590"/>
                    </a:cubicBezTo>
                    <a:cubicBezTo>
                      <a:pt x="145" y="590"/>
                      <a:pt x="151" y="584"/>
                      <a:pt x="151" y="576"/>
                    </a:cubicBezTo>
                    <a:cubicBezTo>
                      <a:pt x="151" y="568"/>
                      <a:pt x="145" y="562"/>
                      <a:pt x="137" y="562"/>
                    </a:cubicBezTo>
                    <a:close/>
                    <a:moveTo>
                      <a:pt x="137" y="600"/>
                    </a:moveTo>
                    <a:cubicBezTo>
                      <a:pt x="129" y="600"/>
                      <a:pt x="123" y="606"/>
                      <a:pt x="123" y="614"/>
                    </a:cubicBezTo>
                    <a:cubicBezTo>
                      <a:pt x="123" y="622"/>
                      <a:pt x="129" y="628"/>
                      <a:pt x="137" y="628"/>
                    </a:cubicBezTo>
                    <a:cubicBezTo>
                      <a:pt x="145" y="628"/>
                      <a:pt x="151" y="622"/>
                      <a:pt x="151" y="614"/>
                    </a:cubicBezTo>
                    <a:cubicBezTo>
                      <a:pt x="151" y="606"/>
                      <a:pt x="145" y="600"/>
                      <a:pt x="137" y="600"/>
                    </a:cubicBezTo>
                    <a:close/>
                    <a:moveTo>
                      <a:pt x="137" y="825"/>
                    </a:moveTo>
                    <a:cubicBezTo>
                      <a:pt x="129" y="825"/>
                      <a:pt x="123" y="832"/>
                      <a:pt x="123" y="840"/>
                    </a:cubicBezTo>
                    <a:cubicBezTo>
                      <a:pt x="123" y="842"/>
                      <a:pt x="123" y="844"/>
                      <a:pt x="124" y="846"/>
                    </a:cubicBezTo>
                    <a:cubicBezTo>
                      <a:pt x="127" y="848"/>
                      <a:pt x="131" y="850"/>
                      <a:pt x="138" y="854"/>
                    </a:cubicBezTo>
                    <a:cubicBezTo>
                      <a:pt x="145" y="853"/>
                      <a:pt x="151" y="847"/>
                      <a:pt x="151" y="840"/>
                    </a:cubicBezTo>
                    <a:cubicBezTo>
                      <a:pt x="151" y="832"/>
                      <a:pt x="145" y="825"/>
                      <a:pt x="137" y="825"/>
                    </a:cubicBezTo>
                    <a:close/>
                    <a:moveTo>
                      <a:pt x="137" y="713"/>
                    </a:moveTo>
                    <a:cubicBezTo>
                      <a:pt x="129" y="713"/>
                      <a:pt x="123" y="719"/>
                      <a:pt x="123" y="727"/>
                    </a:cubicBezTo>
                    <a:cubicBezTo>
                      <a:pt x="123" y="735"/>
                      <a:pt x="129" y="741"/>
                      <a:pt x="137" y="741"/>
                    </a:cubicBezTo>
                    <a:cubicBezTo>
                      <a:pt x="145" y="741"/>
                      <a:pt x="151" y="735"/>
                      <a:pt x="151" y="727"/>
                    </a:cubicBezTo>
                    <a:cubicBezTo>
                      <a:pt x="151" y="719"/>
                      <a:pt x="145" y="713"/>
                      <a:pt x="137" y="713"/>
                    </a:cubicBezTo>
                    <a:close/>
                    <a:moveTo>
                      <a:pt x="137" y="788"/>
                    </a:moveTo>
                    <a:cubicBezTo>
                      <a:pt x="129" y="788"/>
                      <a:pt x="123" y="794"/>
                      <a:pt x="123" y="802"/>
                    </a:cubicBezTo>
                    <a:cubicBezTo>
                      <a:pt x="123" y="810"/>
                      <a:pt x="129" y="816"/>
                      <a:pt x="137" y="816"/>
                    </a:cubicBezTo>
                    <a:cubicBezTo>
                      <a:pt x="145" y="816"/>
                      <a:pt x="151" y="810"/>
                      <a:pt x="151" y="802"/>
                    </a:cubicBezTo>
                    <a:cubicBezTo>
                      <a:pt x="151" y="794"/>
                      <a:pt x="145" y="788"/>
                      <a:pt x="137" y="788"/>
                    </a:cubicBezTo>
                    <a:close/>
                    <a:moveTo>
                      <a:pt x="137" y="750"/>
                    </a:moveTo>
                    <a:cubicBezTo>
                      <a:pt x="129" y="750"/>
                      <a:pt x="123" y="757"/>
                      <a:pt x="123" y="764"/>
                    </a:cubicBezTo>
                    <a:cubicBezTo>
                      <a:pt x="123" y="772"/>
                      <a:pt x="129" y="779"/>
                      <a:pt x="137" y="779"/>
                    </a:cubicBezTo>
                    <a:cubicBezTo>
                      <a:pt x="145" y="779"/>
                      <a:pt x="151" y="772"/>
                      <a:pt x="151" y="764"/>
                    </a:cubicBezTo>
                    <a:cubicBezTo>
                      <a:pt x="151" y="757"/>
                      <a:pt x="145" y="750"/>
                      <a:pt x="137" y="750"/>
                    </a:cubicBezTo>
                    <a:close/>
                    <a:moveTo>
                      <a:pt x="97" y="173"/>
                    </a:moveTo>
                    <a:cubicBezTo>
                      <a:pt x="96" y="174"/>
                      <a:pt x="96" y="174"/>
                      <a:pt x="95" y="175"/>
                    </a:cubicBezTo>
                    <a:cubicBezTo>
                      <a:pt x="100" y="172"/>
                      <a:pt x="103" y="168"/>
                      <a:pt x="103" y="162"/>
                    </a:cubicBezTo>
                    <a:cubicBezTo>
                      <a:pt x="103" y="158"/>
                      <a:pt x="102" y="155"/>
                      <a:pt x="99" y="152"/>
                    </a:cubicBezTo>
                    <a:cubicBezTo>
                      <a:pt x="101" y="163"/>
                      <a:pt x="97" y="173"/>
                      <a:pt x="97" y="173"/>
                    </a:cubicBezTo>
                    <a:close/>
                    <a:moveTo>
                      <a:pt x="137" y="261"/>
                    </a:moveTo>
                    <a:cubicBezTo>
                      <a:pt x="129" y="261"/>
                      <a:pt x="123" y="267"/>
                      <a:pt x="123" y="275"/>
                    </a:cubicBezTo>
                    <a:cubicBezTo>
                      <a:pt x="123" y="283"/>
                      <a:pt x="129" y="289"/>
                      <a:pt x="137" y="289"/>
                    </a:cubicBezTo>
                    <a:cubicBezTo>
                      <a:pt x="145" y="289"/>
                      <a:pt x="151" y="283"/>
                      <a:pt x="151" y="275"/>
                    </a:cubicBezTo>
                    <a:cubicBezTo>
                      <a:pt x="151" y="267"/>
                      <a:pt x="145" y="261"/>
                      <a:pt x="137" y="261"/>
                    </a:cubicBezTo>
                    <a:close/>
                    <a:moveTo>
                      <a:pt x="137" y="223"/>
                    </a:moveTo>
                    <a:cubicBezTo>
                      <a:pt x="129" y="223"/>
                      <a:pt x="123" y="230"/>
                      <a:pt x="123" y="237"/>
                    </a:cubicBezTo>
                    <a:cubicBezTo>
                      <a:pt x="123" y="245"/>
                      <a:pt x="129" y="252"/>
                      <a:pt x="137" y="252"/>
                    </a:cubicBezTo>
                    <a:cubicBezTo>
                      <a:pt x="145" y="252"/>
                      <a:pt x="151" y="245"/>
                      <a:pt x="151" y="237"/>
                    </a:cubicBezTo>
                    <a:cubicBezTo>
                      <a:pt x="151" y="230"/>
                      <a:pt x="145" y="223"/>
                      <a:pt x="137" y="223"/>
                    </a:cubicBezTo>
                    <a:close/>
                    <a:moveTo>
                      <a:pt x="137" y="298"/>
                    </a:moveTo>
                    <a:cubicBezTo>
                      <a:pt x="129" y="298"/>
                      <a:pt x="123" y="305"/>
                      <a:pt x="123" y="313"/>
                    </a:cubicBezTo>
                    <a:cubicBezTo>
                      <a:pt x="123" y="321"/>
                      <a:pt x="129" y="327"/>
                      <a:pt x="137" y="327"/>
                    </a:cubicBezTo>
                    <a:cubicBezTo>
                      <a:pt x="145" y="327"/>
                      <a:pt x="151" y="321"/>
                      <a:pt x="151" y="313"/>
                    </a:cubicBezTo>
                    <a:cubicBezTo>
                      <a:pt x="151" y="305"/>
                      <a:pt x="145" y="298"/>
                      <a:pt x="137" y="298"/>
                    </a:cubicBezTo>
                    <a:close/>
                    <a:moveTo>
                      <a:pt x="137" y="185"/>
                    </a:moveTo>
                    <a:cubicBezTo>
                      <a:pt x="129" y="185"/>
                      <a:pt x="123" y="192"/>
                      <a:pt x="123" y="200"/>
                    </a:cubicBezTo>
                    <a:cubicBezTo>
                      <a:pt x="123" y="208"/>
                      <a:pt x="129" y="214"/>
                      <a:pt x="137" y="214"/>
                    </a:cubicBezTo>
                    <a:cubicBezTo>
                      <a:pt x="145" y="214"/>
                      <a:pt x="151" y="208"/>
                      <a:pt x="151" y="200"/>
                    </a:cubicBezTo>
                    <a:cubicBezTo>
                      <a:pt x="151" y="192"/>
                      <a:pt x="145" y="185"/>
                      <a:pt x="137" y="185"/>
                    </a:cubicBezTo>
                    <a:close/>
                    <a:moveTo>
                      <a:pt x="137" y="411"/>
                    </a:moveTo>
                    <a:cubicBezTo>
                      <a:pt x="129" y="411"/>
                      <a:pt x="123" y="418"/>
                      <a:pt x="123" y="426"/>
                    </a:cubicBezTo>
                    <a:cubicBezTo>
                      <a:pt x="123" y="433"/>
                      <a:pt x="129" y="440"/>
                      <a:pt x="137" y="440"/>
                    </a:cubicBezTo>
                    <a:cubicBezTo>
                      <a:pt x="145" y="440"/>
                      <a:pt x="151" y="433"/>
                      <a:pt x="151" y="426"/>
                    </a:cubicBezTo>
                    <a:cubicBezTo>
                      <a:pt x="151" y="418"/>
                      <a:pt x="145" y="411"/>
                      <a:pt x="137" y="411"/>
                    </a:cubicBezTo>
                    <a:close/>
                    <a:moveTo>
                      <a:pt x="137" y="449"/>
                    </a:moveTo>
                    <a:cubicBezTo>
                      <a:pt x="129" y="449"/>
                      <a:pt x="123" y="455"/>
                      <a:pt x="123" y="463"/>
                    </a:cubicBezTo>
                    <a:cubicBezTo>
                      <a:pt x="123" y="471"/>
                      <a:pt x="129" y="477"/>
                      <a:pt x="137" y="477"/>
                    </a:cubicBezTo>
                    <a:cubicBezTo>
                      <a:pt x="145" y="477"/>
                      <a:pt x="151" y="471"/>
                      <a:pt x="151" y="463"/>
                    </a:cubicBezTo>
                    <a:cubicBezTo>
                      <a:pt x="151" y="455"/>
                      <a:pt x="145" y="449"/>
                      <a:pt x="137" y="449"/>
                    </a:cubicBezTo>
                    <a:close/>
                    <a:moveTo>
                      <a:pt x="137" y="336"/>
                    </a:moveTo>
                    <a:cubicBezTo>
                      <a:pt x="129" y="336"/>
                      <a:pt x="123" y="342"/>
                      <a:pt x="123" y="350"/>
                    </a:cubicBezTo>
                    <a:cubicBezTo>
                      <a:pt x="123" y="358"/>
                      <a:pt x="129" y="365"/>
                      <a:pt x="137" y="365"/>
                    </a:cubicBezTo>
                    <a:cubicBezTo>
                      <a:pt x="145" y="365"/>
                      <a:pt x="151" y="358"/>
                      <a:pt x="151" y="350"/>
                    </a:cubicBezTo>
                    <a:cubicBezTo>
                      <a:pt x="151" y="342"/>
                      <a:pt x="145" y="336"/>
                      <a:pt x="137" y="336"/>
                    </a:cubicBezTo>
                    <a:close/>
                    <a:moveTo>
                      <a:pt x="137" y="487"/>
                    </a:moveTo>
                    <a:cubicBezTo>
                      <a:pt x="129" y="487"/>
                      <a:pt x="123" y="493"/>
                      <a:pt x="123" y="501"/>
                    </a:cubicBezTo>
                    <a:cubicBezTo>
                      <a:pt x="123" y="509"/>
                      <a:pt x="129" y="515"/>
                      <a:pt x="137" y="515"/>
                    </a:cubicBezTo>
                    <a:cubicBezTo>
                      <a:pt x="145" y="515"/>
                      <a:pt x="151" y="509"/>
                      <a:pt x="151" y="501"/>
                    </a:cubicBezTo>
                    <a:cubicBezTo>
                      <a:pt x="151" y="493"/>
                      <a:pt x="145" y="487"/>
                      <a:pt x="137" y="487"/>
                    </a:cubicBezTo>
                    <a:close/>
                    <a:moveTo>
                      <a:pt x="137" y="374"/>
                    </a:moveTo>
                    <a:cubicBezTo>
                      <a:pt x="129" y="374"/>
                      <a:pt x="123" y="380"/>
                      <a:pt x="123" y="388"/>
                    </a:cubicBezTo>
                    <a:cubicBezTo>
                      <a:pt x="123" y="396"/>
                      <a:pt x="129" y="402"/>
                      <a:pt x="137" y="402"/>
                    </a:cubicBezTo>
                    <a:cubicBezTo>
                      <a:pt x="145" y="402"/>
                      <a:pt x="151" y="396"/>
                      <a:pt x="151" y="388"/>
                    </a:cubicBezTo>
                    <a:cubicBezTo>
                      <a:pt x="151" y="380"/>
                      <a:pt x="145" y="374"/>
                      <a:pt x="137" y="374"/>
                    </a:cubicBezTo>
                    <a:close/>
                    <a:moveTo>
                      <a:pt x="89" y="562"/>
                    </a:moveTo>
                    <a:cubicBezTo>
                      <a:pt x="81" y="562"/>
                      <a:pt x="75" y="568"/>
                      <a:pt x="75" y="576"/>
                    </a:cubicBezTo>
                    <a:cubicBezTo>
                      <a:pt x="75" y="584"/>
                      <a:pt x="81" y="590"/>
                      <a:pt x="89" y="590"/>
                    </a:cubicBezTo>
                    <a:cubicBezTo>
                      <a:pt x="97" y="590"/>
                      <a:pt x="103" y="584"/>
                      <a:pt x="103" y="576"/>
                    </a:cubicBezTo>
                    <a:cubicBezTo>
                      <a:pt x="103" y="568"/>
                      <a:pt x="97" y="562"/>
                      <a:pt x="89" y="562"/>
                    </a:cubicBezTo>
                    <a:close/>
                    <a:moveTo>
                      <a:pt x="89" y="675"/>
                    </a:moveTo>
                    <a:cubicBezTo>
                      <a:pt x="81" y="675"/>
                      <a:pt x="75" y="681"/>
                      <a:pt x="75" y="689"/>
                    </a:cubicBezTo>
                    <a:cubicBezTo>
                      <a:pt x="75" y="697"/>
                      <a:pt x="81" y="703"/>
                      <a:pt x="89" y="703"/>
                    </a:cubicBezTo>
                    <a:cubicBezTo>
                      <a:pt x="97" y="703"/>
                      <a:pt x="103" y="697"/>
                      <a:pt x="103" y="689"/>
                    </a:cubicBezTo>
                    <a:cubicBezTo>
                      <a:pt x="103" y="681"/>
                      <a:pt x="97" y="675"/>
                      <a:pt x="89" y="675"/>
                    </a:cubicBezTo>
                    <a:close/>
                    <a:moveTo>
                      <a:pt x="89" y="713"/>
                    </a:moveTo>
                    <a:cubicBezTo>
                      <a:pt x="81" y="713"/>
                      <a:pt x="75" y="719"/>
                      <a:pt x="75" y="727"/>
                    </a:cubicBezTo>
                    <a:cubicBezTo>
                      <a:pt x="75" y="735"/>
                      <a:pt x="81" y="741"/>
                      <a:pt x="89" y="741"/>
                    </a:cubicBezTo>
                    <a:cubicBezTo>
                      <a:pt x="97" y="741"/>
                      <a:pt x="103" y="735"/>
                      <a:pt x="103" y="727"/>
                    </a:cubicBezTo>
                    <a:cubicBezTo>
                      <a:pt x="103" y="719"/>
                      <a:pt x="97" y="713"/>
                      <a:pt x="89" y="713"/>
                    </a:cubicBezTo>
                    <a:close/>
                    <a:moveTo>
                      <a:pt x="89" y="637"/>
                    </a:moveTo>
                    <a:cubicBezTo>
                      <a:pt x="81" y="637"/>
                      <a:pt x="75" y="644"/>
                      <a:pt x="75" y="651"/>
                    </a:cubicBezTo>
                    <a:cubicBezTo>
                      <a:pt x="75" y="659"/>
                      <a:pt x="81" y="666"/>
                      <a:pt x="89" y="666"/>
                    </a:cubicBezTo>
                    <a:cubicBezTo>
                      <a:pt x="97" y="666"/>
                      <a:pt x="103" y="659"/>
                      <a:pt x="103" y="651"/>
                    </a:cubicBezTo>
                    <a:cubicBezTo>
                      <a:pt x="103" y="644"/>
                      <a:pt x="97" y="637"/>
                      <a:pt x="89" y="637"/>
                    </a:cubicBezTo>
                    <a:close/>
                    <a:moveTo>
                      <a:pt x="89" y="600"/>
                    </a:moveTo>
                    <a:cubicBezTo>
                      <a:pt x="81" y="600"/>
                      <a:pt x="75" y="606"/>
                      <a:pt x="75" y="614"/>
                    </a:cubicBezTo>
                    <a:cubicBezTo>
                      <a:pt x="75" y="622"/>
                      <a:pt x="81" y="628"/>
                      <a:pt x="89" y="628"/>
                    </a:cubicBezTo>
                    <a:cubicBezTo>
                      <a:pt x="97" y="628"/>
                      <a:pt x="103" y="622"/>
                      <a:pt x="103" y="614"/>
                    </a:cubicBezTo>
                    <a:cubicBezTo>
                      <a:pt x="103" y="606"/>
                      <a:pt x="97" y="600"/>
                      <a:pt x="89" y="600"/>
                    </a:cubicBezTo>
                    <a:close/>
                    <a:moveTo>
                      <a:pt x="89" y="750"/>
                    </a:moveTo>
                    <a:cubicBezTo>
                      <a:pt x="81" y="750"/>
                      <a:pt x="75" y="757"/>
                      <a:pt x="75" y="764"/>
                    </a:cubicBezTo>
                    <a:cubicBezTo>
                      <a:pt x="75" y="772"/>
                      <a:pt x="81" y="779"/>
                      <a:pt x="89" y="779"/>
                    </a:cubicBezTo>
                    <a:cubicBezTo>
                      <a:pt x="97" y="779"/>
                      <a:pt x="103" y="772"/>
                      <a:pt x="103" y="764"/>
                    </a:cubicBezTo>
                    <a:cubicBezTo>
                      <a:pt x="103" y="757"/>
                      <a:pt x="97" y="750"/>
                      <a:pt x="89" y="750"/>
                    </a:cubicBezTo>
                    <a:close/>
                    <a:moveTo>
                      <a:pt x="50" y="279"/>
                    </a:moveTo>
                    <a:cubicBezTo>
                      <a:pt x="54" y="282"/>
                      <a:pt x="54" y="282"/>
                      <a:pt x="54" y="282"/>
                    </a:cubicBezTo>
                    <a:cubicBezTo>
                      <a:pt x="55" y="280"/>
                      <a:pt x="56" y="277"/>
                      <a:pt x="56" y="275"/>
                    </a:cubicBezTo>
                    <a:cubicBezTo>
                      <a:pt x="56" y="273"/>
                      <a:pt x="55" y="272"/>
                      <a:pt x="55" y="270"/>
                    </a:cubicBezTo>
                    <a:cubicBezTo>
                      <a:pt x="52" y="276"/>
                      <a:pt x="50" y="279"/>
                      <a:pt x="50" y="279"/>
                    </a:cubicBezTo>
                    <a:close/>
                    <a:moveTo>
                      <a:pt x="41" y="298"/>
                    </a:moveTo>
                    <a:cubicBezTo>
                      <a:pt x="40" y="298"/>
                      <a:pt x="38" y="299"/>
                      <a:pt x="37" y="299"/>
                    </a:cubicBezTo>
                    <a:cubicBezTo>
                      <a:pt x="34" y="305"/>
                      <a:pt x="33" y="309"/>
                      <a:pt x="33" y="309"/>
                    </a:cubicBezTo>
                    <a:cubicBezTo>
                      <a:pt x="36" y="314"/>
                      <a:pt x="36" y="320"/>
                      <a:pt x="34" y="325"/>
                    </a:cubicBezTo>
                    <a:cubicBezTo>
                      <a:pt x="36" y="326"/>
                      <a:pt x="39" y="327"/>
                      <a:pt x="41" y="327"/>
                    </a:cubicBezTo>
                    <a:cubicBezTo>
                      <a:pt x="49" y="327"/>
                      <a:pt x="56" y="321"/>
                      <a:pt x="56" y="313"/>
                    </a:cubicBezTo>
                    <a:cubicBezTo>
                      <a:pt x="56" y="305"/>
                      <a:pt x="49" y="298"/>
                      <a:pt x="41" y="298"/>
                    </a:cubicBezTo>
                    <a:close/>
                    <a:moveTo>
                      <a:pt x="89" y="788"/>
                    </a:moveTo>
                    <a:cubicBezTo>
                      <a:pt x="81" y="788"/>
                      <a:pt x="75" y="794"/>
                      <a:pt x="75" y="802"/>
                    </a:cubicBezTo>
                    <a:cubicBezTo>
                      <a:pt x="75" y="807"/>
                      <a:pt x="78" y="812"/>
                      <a:pt x="82" y="814"/>
                    </a:cubicBezTo>
                    <a:cubicBezTo>
                      <a:pt x="84" y="815"/>
                      <a:pt x="85" y="815"/>
                      <a:pt x="87" y="816"/>
                    </a:cubicBezTo>
                    <a:cubicBezTo>
                      <a:pt x="87" y="816"/>
                      <a:pt x="88" y="816"/>
                      <a:pt x="89" y="816"/>
                    </a:cubicBezTo>
                    <a:cubicBezTo>
                      <a:pt x="97" y="816"/>
                      <a:pt x="103" y="810"/>
                      <a:pt x="103" y="802"/>
                    </a:cubicBezTo>
                    <a:cubicBezTo>
                      <a:pt x="103" y="794"/>
                      <a:pt x="97" y="788"/>
                      <a:pt x="89" y="788"/>
                    </a:cubicBezTo>
                    <a:close/>
                    <a:moveTo>
                      <a:pt x="137" y="148"/>
                    </a:moveTo>
                    <a:cubicBezTo>
                      <a:pt x="129" y="148"/>
                      <a:pt x="123" y="154"/>
                      <a:pt x="123" y="162"/>
                    </a:cubicBezTo>
                    <a:cubicBezTo>
                      <a:pt x="123" y="170"/>
                      <a:pt x="129" y="176"/>
                      <a:pt x="137" y="176"/>
                    </a:cubicBezTo>
                    <a:cubicBezTo>
                      <a:pt x="145" y="176"/>
                      <a:pt x="151" y="170"/>
                      <a:pt x="151" y="162"/>
                    </a:cubicBezTo>
                    <a:cubicBezTo>
                      <a:pt x="151" y="154"/>
                      <a:pt x="145" y="148"/>
                      <a:pt x="137" y="148"/>
                    </a:cubicBezTo>
                    <a:close/>
                    <a:moveTo>
                      <a:pt x="89" y="487"/>
                    </a:moveTo>
                    <a:cubicBezTo>
                      <a:pt x="81" y="487"/>
                      <a:pt x="75" y="493"/>
                      <a:pt x="75" y="501"/>
                    </a:cubicBezTo>
                    <a:cubicBezTo>
                      <a:pt x="75" y="509"/>
                      <a:pt x="81" y="515"/>
                      <a:pt x="89" y="515"/>
                    </a:cubicBezTo>
                    <a:cubicBezTo>
                      <a:pt x="97" y="515"/>
                      <a:pt x="103" y="509"/>
                      <a:pt x="103" y="501"/>
                    </a:cubicBezTo>
                    <a:cubicBezTo>
                      <a:pt x="103" y="493"/>
                      <a:pt x="97" y="487"/>
                      <a:pt x="89" y="487"/>
                    </a:cubicBezTo>
                    <a:close/>
                    <a:moveTo>
                      <a:pt x="89" y="261"/>
                    </a:moveTo>
                    <a:cubicBezTo>
                      <a:pt x="81" y="261"/>
                      <a:pt x="75" y="267"/>
                      <a:pt x="75" y="275"/>
                    </a:cubicBezTo>
                    <a:cubicBezTo>
                      <a:pt x="75" y="283"/>
                      <a:pt x="81" y="289"/>
                      <a:pt x="89" y="289"/>
                    </a:cubicBezTo>
                    <a:cubicBezTo>
                      <a:pt x="97" y="289"/>
                      <a:pt x="103" y="283"/>
                      <a:pt x="103" y="275"/>
                    </a:cubicBezTo>
                    <a:cubicBezTo>
                      <a:pt x="103" y="267"/>
                      <a:pt x="97" y="261"/>
                      <a:pt x="89" y="261"/>
                    </a:cubicBezTo>
                    <a:close/>
                    <a:moveTo>
                      <a:pt x="89" y="298"/>
                    </a:moveTo>
                    <a:cubicBezTo>
                      <a:pt x="81" y="298"/>
                      <a:pt x="75" y="305"/>
                      <a:pt x="75" y="313"/>
                    </a:cubicBezTo>
                    <a:cubicBezTo>
                      <a:pt x="75" y="321"/>
                      <a:pt x="81" y="327"/>
                      <a:pt x="89" y="327"/>
                    </a:cubicBezTo>
                    <a:cubicBezTo>
                      <a:pt x="97" y="327"/>
                      <a:pt x="103" y="321"/>
                      <a:pt x="103" y="313"/>
                    </a:cubicBezTo>
                    <a:cubicBezTo>
                      <a:pt x="103" y="305"/>
                      <a:pt x="97" y="298"/>
                      <a:pt x="89" y="298"/>
                    </a:cubicBezTo>
                    <a:close/>
                    <a:moveTo>
                      <a:pt x="89" y="223"/>
                    </a:moveTo>
                    <a:cubicBezTo>
                      <a:pt x="81" y="223"/>
                      <a:pt x="75" y="230"/>
                      <a:pt x="75" y="237"/>
                    </a:cubicBezTo>
                    <a:cubicBezTo>
                      <a:pt x="75" y="245"/>
                      <a:pt x="81" y="252"/>
                      <a:pt x="89" y="252"/>
                    </a:cubicBezTo>
                    <a:cubicBezTo>
                      <a:pt x="97" y="252"/>
                      <a:pt x="103" y="245"/>
                      <a:pt x="103" y="237"/>
                    </a:cubicBezTo>
                    <a:cubicBezTo>
                      <a:pt x="103" y="230"/>
                      <a:pt x="97" y="223"/>
                      <a:pt x="89" y="223"/>
                    </a:cubicBezTo>
                    <a:close/>
                    <a:moveTo>
                      <a:pt x="89" y="336"/>
                    </a:moveTo>
                    <a:cubicBezTo>
                      <a:pt x="81" y="336"/>
                      <a:pt x="75" y="342"/>
                      <a:pt x="75" y="350"/>
                    </a:cubicBezTo>
                    <a:cubicBezTo>
                      <a:pt x="75" y="358"/>
                      <a:pt x="81" y="365"/>
                      <a:pt x="89" y="365"/>
                    </a:cubicBezTo>
                    <a:cubicBezTo>
                      <a:pt x="97" y="365"/>
                      <a:pt x="103" y="358"/>
                      <a:pt x="103" y="350"/>
                    </a:cubicBezTo>
                    <a:cubicBezTo>
                      <a:pt x="103" y="342"/>
                      <a:pt x="97" y="336"/>
                      <a:pt x="89" y="336"/>
                    </a:cubicBezTo>
                    <a:close/>
                    <a:moveTo>
                      <a:pt x="89" y="411"/>
                    </a:moveTo>
                    <a:cubicBezTo>
                      <a:pt x="81" y="411"/>
                      <a:pt x="75" y="418"/>
                      <a:pt x="75" y="426"/>
                    </a:cubicBezTo>
                    <a:cubicBezTo>
                      <a:pt x="75" y="433"/>
                      <a:pt x="81" y="440"/>
                      <a:pt x="89" y="440"/>
                    </a:cubicBezTo>
                    <a:cubicBezTo>
                      <a:pt x="97" y="440"/>
                      <a:pt x="103" y="433"/>
                      <a:pt x="103" y="426"/>
                    </a:cubicBezTo>
                    <a:cubicBezTo>
                      <a:pt x="103" y="418"/>
                      <a:pt x="97" y="411"/>
                      <a:pt x="89" y="411"/>
                    </a:cubicBezTo>
                    <a:close/>
                    <a:moveTo>
                      <a:pt x="232" y="637"/>
                    </a:moveTo>
                    <a:cubicBezTo>
                      <a:pt x="224" y="637"/>
                      <a:pt x="218" y="644"/>
                      <a:pt x="218" y="651"/>
                    </a:cubicBezTo>
                    <a:cubicBezTo>
                      <a:pt x="218" y="659"/>
                      <a:pt x="224" y="666"/>
                      <a:pt x="232" y="666"/>
                    </a:cubicBezTo>
                    <a:cubicBezTo>
                      <a:pt x="240" y="666"/>
                      <a:pt x="246" y="659"/>
                      <a:pt x="246" y="651"/>
                    </a:cubicBezTo>
                    <a:cubicBezTo>
                      <a:pt x="246" y="644"/>
                      <a:pt x="240" y="637"/>
                      <a:pt x="232" y="637"/>
                    </a:cubicBezTo>
                    <a:close/>
                    <a:moveTo>
                      <a:pt x="89" y="374"/>
                    </a:moveTo>
                    <a:cubicBezTo>
                      <a:pt x="81" y="374"/>
                      <a:pt x="75" y="380"/>
                      <a:pt x="75" y="388"/>
                    </a:cubicBezTo>
                    <a:cubicBezTo>
                      <a:pt x="75" y="396"/>
                      <a:pt x="81" y="402"/>
                      <a:pt x="89" y="402"/>
                    </a:cubicBezTo>
                    <a:cubicBezTo>
                      <a:pt x="97" y="402"/>
                      <a:pt x="103" y="396"/>
                      <a:pt x="103" y="388"/>
                    </a:cubicBezTo>
                    <a:cubicBezTo>
                      <a:pt x="103" y="380"/>
                      <a:pt x="97" y="374"/>
                      <a:pt x="89" y="374"/>
                    </a:cubicBezTo>
                    <a:close/>
                    <a:moveTo>
                      <a:pt x="91" y="186"/>
                    </a:moveTo>
                    <a:cubicBezTo>
                      <a:pt x="90" y="189"/>
                      <a:pt x="89" y="191"/>
                      <a:pt x="85" y="190"/>
                    </a:cubicBezTo>
                    <a:cubicBezTo>
                      <a:pt x="83" y="202"/>
                      <a:pt x="80" y="205"/>
                      <a:pt x="80" y="210"/>
                    </a:cubicBezTo>
                    <a:cubicBezTo>
                      <a:pt x="82" y="213"/>
                      <a:pt x="85" y="214"/>
                      <a:pt x="89" y="214"/>
                    </a:cubicBezTo>
                    <a:cubicBezTo>
                      <a:pt x="97" y="214"/>
                      <a:pt x="103" y="208"/>
                      <a:pt x="103" y="200"/>
                    </a:cubicBezTo>
                    <a:cubicBezTo>
                      <a:pt x="103" y="192"/>
                      <a:pt x="98" y="187"/>
                      <a:pt x="91" y="186"/>
                    </a:cubicBezTo>
                    <a:close/>
                    <a:moveTo>
                      <a:pt x="89" y="524"/>
                    </a:moveTo>
                    <a:cubicBezTo>
                      <a:pt x="81" y="524"/>
                      <a:pt x="75" y="531"/>
                      <a:pt x="75" y="539"/>
                    </a:cubicBezTo>
                    <a:cubicBezTo>
                      <a:pt x="75" y="546"/>
                      <a:pt x="81" y="553"/>
                      <a:pt x="89" y="553"/>
                    </a:cubicBezTo>
                    <a:cubicBezTo>
                      <a:pt x="97" y="553"/>
                      <a:pt x="103" y="546"/>
                      <a:pt x="103" y="539"/>
                    </a:cubicBezTo>
                    <a:cubicBezTo>
                      <a:pt x="103" y="531"/>
                      <a:pt x="97" y="524"/>
                      <a:pt x="89" y="524"/>
                    </a:cubicBezTo>
                    <a:close/>
                    <a:moveTo>
                      <a:pt x="137" y="35"/>
                    </a:moveTo>
                    <a:cubicBezTo>
                      <a:pt x="129" y="35"/>
                      <a:pt x="123" y="41"/>
                      <a:pt x="123" y="49"/>
                    </a:cubicBezTo>
                    <a:cubicBezTo>
                      <a:pt x="123" y="57"/>
                      <a:pt x="129" y="63"/>
                      <a:pt x="137" y="63"/>
                    </a:cubicBezTo>
                    <a:cubicBezTo>
                      <a:pt x="145" y="63"/>
                      <a:pt x="151" y="57"/>
                      <a:pt x="151" y="49"/>
                    </a:cubicBezTo>
                    <a:cubicBezTo>
                      <a:pt x="151" y="41"/>
                      <a:pt x="145" y="35"/>
                      <a:pt x="137" y="35"/>
                    </a:cubicBezTo>
                    <a:close/>
                    <a:moveTo>
                      <a:pt x="186" y="35"/>
                    </a:moveTo>
                    <a:cubicBezTo>
                      <a:pt x="184" y="41"/>
                      <a:pt x="185" y="44"/>
                      <a:pt x="185" y="44"/>
                    </a:cubicBezTo>
                    <a:cubicBezTo>
                      <a:pt x="191" y="51"/>
                      <a:pt x="191" y="58"/>
                      <a:pt x="190" y="62"/>
                    </a:cubicBezTo>
                    <a:cubicBezTo>
                      <a:pt x="195" y="60"/>
                      <a:pt x="199" y="55"/>
                      <a:pt x="199" y="49"/>
                    </a:cubicBezTo>
                    <a:cubicBezTo>
                      <a:pt x="199" y="42"/>
                      <a:pt x="193" y="36"/>
                      <a:pt x="186" y="35"/>
                    </a:cubicBezTo>
                    <a:close/>
                    <a:moveTo>
                      <a:pt x="184" y="110"/>
                    </a:moveTo>
                    <a:cubicBezTo>
                      <a:pt x="177" y="110"/>
                      <a:pt x="170" y="117"/>
                      <a:pt x="170" y="124"/>
                    </a:cubicBezTo>
                    <a:cubicBezTo>
                      <a:pt x="170" y="132"/>
                      <a:pt x="177" y="139"/>
                      <a:pt x="184" y="139"/>
                    </a:cubicBezTo>
                    <a:cubicBezTo>
                      <a:pt x="192" y="139"/>
                      <a:pt x="199" y="132"/>
                      <a:pt x="199" y="124"/>
                    </a:cubicBezTo>
                    <a:cubicBezTo>
                      <a:pt x="199" y="117"/>
                      <a:pt x="192" y="110"/>
                      <a:pt x="184" y="110"/>
                    </a:cubicBezTo>
                    <a:close/>
                    <a:moveTo>
                      <a:pt x="186" y="73"/>
                    </a:moveTo>
                    <a:cubicBezTo>
                      <a:pt x="180" y="91"/>
                      <a:pt x="180" y="91"/>
                      <a:pt x="180" y="91"/>
                    </a:cubicBezTo>
                    <a:cubicBezTo>
                      <a:pt x="175" y="83"/>
                      <a:pt x="173" y="95"/>
                      <a:pt x="173" y="95"/>
                    </a:cubicBezTo>
                    <a:cubicBezTo>
                      <a:pt x="173" y="95"/>
                      <a:pt x="173" y="95"/>
                      <a:pt x="173" y="95"/>
                    </a:cubicBezTo>
                    <a:cubicBezTo>
                      <a:pt x="175" y="98"/>
                      <a:pt x="179" y="101"/>
                      <a:pt x="184" y="101"/>
                    </a:cubicBezTo>
                    <a:cubicBezTo>
                      <a:pt x="192" y="101"/>
                      <a:pt x="199" y="95"/>
                      <a:pt x="199" y="87"/>
                    </a:cubicBezTo>
                    <a:cubicBezTo>
                      <a:pt x="199" y="79"/>
                      <a:pt x="193" y="73"/>
                      <a:pt x="186" y="73"/>
                    </a:cubicBezTo>
                    <a:close/>
                    <a:moveTo>
                      <a:pt x="184" y="185"/>
                    </a:moveTo>
                    <a:cubicBezTo>
                      <a:pt x="177" y="185"/>
                      <a:pt x="170" y="192"/>
                      <a:pt x="170" y="200"/>
                    </a:cubicBezTo>
                    <a:cubicBezTo>
                      <a:pt x="170" y="208"/>
                      <a:pt x="177" y="214"/>
                      <a:pt x="184" y="214"/>
                    </a:cubicBezTo>
                    <a:cubicBezTo>
                      <a:pt x="192" y="214"/>
                      <a:pt x="199" y="208"/>
                      <a:pt x="199" y="200"/>
                    </a:cubicBezTo>
                    <a:cubicBezTo>
                      <a:pt x="199" y="192"/>
                      <a:pt x="192" y="185"/>
                      <a:pt x="184" y="185"/>
                    </a:cubicBezTo>
                    <a:close/>
                    <a:moveTo>
                      <a:pt x="184" y="148"/>
                    </a:moveTo>
                    <a:cubicBezTo>
                      <a:pt x="177" y="148"/>
                      <a:pt x="170" y="154"/>
                      <a:pt x="170" y="162"/>
                    </a:cubicBezTo>
                    <a:cubicBezTo>
                      <a:pt x="170" y="170"/>
                      <a:pt x="177" y="176"/>
                      <a:pt x="184" y="176"/>
                    </a:cubicBezTo>
                    <a:cubicBezTo>
                      <a:pt x="192" y="176"/>
                      <a:pt x="199" y="170"/>
                      <a:pt x="199" y="162"/>
                    </a:cubicBezTo>
                    <a:cubicBezTo>
                      <a:pt x="199" y="154"/>
                      <a:pt x="192" y="148"/>
                      <a:pt x="184" y="148"/>
                    </a:cubicBezTo>
                    <a:close/>
                    <a:moveTo>
                      <a:pt x="184" y="223"/>
                    </a:moveTo>
                    <a:cubicBezTo>
                      <a:pt x="177" y="223"/>
                      <a:pt x="170" y="230"/>
                      <a:pt x="170" y="237"/>
                    </a:cubicBezTo>
                    <a:cubicBezTo>
                      <a:pt x="170" y="245"/>
                      <a:pt x="177" y="252"/>
                      <a:pt x="184" y="252"/>
                    </a:cubicBezTo>
                    <a:cubicBezTo>
                      <a:pt x="192" y="252"/>
                      <a:pt x="199" y="245"/>
                      <a:pt x="199" y="237"/>
                    </a:cubicBezTo>
                    <a:cubicBezTo>
                      <a:pt x="199" y="230"/>
                      <a:pt x="192" y="223"/>
                      <a:pt x="184" y="223"/>
                    </a:cubicBezTo>
                    <a:close/>
                    <a:moveTo>
                      <a:pt x="137" y="110"/>
                    </a:moveTo>
                    <a:cubicBezTo>
                      <a:pt x="129" y="110"/>
                      <a:pt x="123" y="117"/>
                      <a:pt x="123" y="124"/>
                    </a:cubicBezTo>
                    <a:cubicBezTo>
                      <a:pt x="123" y="132"/>
                      <a:pt x="129" y="139"/>
                      <a:pt x="137" y="139"/>
                    </a:cubicBezTo>
                    <a:cubicBezTo>
                      <a:pt x="145" y="139"/>
                      <a:pt x="151" y="132"/>
                      <a:pt x="151" y="124"/>
                    </a:cubicBezTo>
                    <a:cubicBezTo>
                      <a:pt x="151" y="117"/>
                      <a:pt x="145" y="110"/>
                      <a:pt x="137" y="110"/>
                    </a:cubicBezTo>
                    <a:close/>
                    <a:moveTo>
                      <a:pt x="184" y="336"/>
                    </a:moveTo>
                    <a:cubicBezTo>
                      <a:pt x="177" y="336"/>
                      <a:pt x="170" y="342"/>
                      <a:pt x="170" y="350"/>
                    </a:cubicBezTo>
                    <a:cubicBezTo>
                      <a:pt x="170" y="358"/>
                      <a:pt x="177" y="365"/>
                      <a:pt x="184" y="365"/>
                    </a:cubicBezTo>
                    <a:cubicBezTo>
                      <a:pt x="192" y="365"/>
                      <a:pt x="199" y="358"/>
                      <a:pt x="199" y="350"/>
                    </a:cubicBezTo>
                    <a:cubicBezTo>
                      <a:pt x="199" y="342"/>
                      <a:pt x="192" y="336"/>
                      <a:pt x="184" y="336"/>
                    </a:cubicBezTo>
                    <a:close/>
                    <a:moveTo>
                      <a:pt x="184" y="261"/>
                    </a:moveTo>
                    <a:cubicBezTo>
                      <a:pt x="177" y="261"/>
                      <a:pt x="170" y="267"/>
                      <a:pt x="170" y="275"/>
                    </a:cubicBezTo>
                    <a:cubicBezTo>
                      <a:pt x="170" y="283"/>
                      <a:pt x="177" y="289"/>
                      <a:pt x="184" y="289"/>
                    </a:cubicBezTo>
                    <a:cubicBezTo>
                      <a:pt x="192" y="289"/>
                      <a:pt x="199" y="283"/>
                      <a:pt x="199" y="275"/>
                    </a:cubicBezTo>
                    <a:cubicBezTo>
                      <a:pt x="199" y="267"/>
                      <a:pt x="192" y="261"/>
                      <a:pt x="184" y="261"/>
                    </a:cubicBezTo>
                    <a:close/>
                    <a:moveTo>
                      <a:pt x="193" y="0"/>
                    </a:moveTo>
                    <a:cubicBezTo>
                      <a:pt x="194" y="21"/>
                      <a:pt x="194" y="21"/>
                      <a:pt x="194" y="21"/>
                    </a:cubicBezTo>
                    <a:cubicBezTo>
                      <a:pt x="193" y="22"/>
                      <a:pt x="192" y="23"/>
                      <a:pt x="191" y="24"/>
                    </a:cubicBezTo>
                    <a:cubicBezTo>
                      <a:pt x="196" y="21"/>
                      <a:pt x="199" y="17"/>
                      <a:pt x="199" y="11"/>
                    </a:cubicBezTo>
                    <a:cubicBezTo>
                      <a:pt x="199" y="7"/>
                      <a:pt x="196" y="3"/>
                      <a:pt x="193" y="0"/>
                    </a:cubicBezTo>
                    <a:close/>
                    <a:moveTo>
                      <a:pt x="232" y="788"/>
                    </a:moveTo>
                    <a:cubicBezTo>
                      <a:pt x="224" y="788"/>
                      <a:pt x="218" y="794"/>
                      <a:pt x="218" y="802"/>
                    </a:cubicBezTo>
                    <a:cubicBezTo>
                      <a:pt x="218" y="810"/>
                      <a:pt x="224" y="816"/>
                      <a:pt x="232" y="816"/>
                    </a:cubicBezTo>
                    <a:cubicBezTo>
                      <a:pt x="240" y="816"/>
                      <a:pt x="246" y="810"/>
                      <a:pt x="246" y="802"/>
                    </a:cubicBezTo>
                    <a:cubicBezTo>
                      <a:pt x="246" y="794"/>
                      <a:pt x="240" y="788"/>
                      <a:pt x="232" y="788"/>
                    </a:cubicBezTo>
                    <a:close/>
                    <a:moveTo>
                      <a:pt x="232" y="713"/>
                    </a:moveTo>
                    <a:cubicBezTo>
                      <a:pt x="224" y="713"/>
                      <a:pt x="218" y="719"/>
                      <a:pt x="218" y="727"/>
                    </a:cubicBezTo>
                    <a:cubicBezTo>
                      <a:pt x="218" y="735"/>
                      <a:pt x="224" y="741"/>
                      <a:pt x="232" y="741"/>
                    </a:cubicBezTo>
                    <a:cubicBezTo>
                      <a:pt x="240" y="741"/>
                      <a:pt x="246" y="735"/>
                      <a:pt x="246" y="727"/>
                    </a:cubicBezTo>
                    <a:cubicBezTo>
                      <a:pt x="246" y="719"/>
                      <a:pt x="240" y="713"/>
                      <a:pt x="232" y="713"/>
                    </a:cubicBezTo>
                    <a:close/>
                    <a:moveTo>
                      <a:pt x="232" y="750"/>
                    </a:moveTo>
                    <a:cubicBezTo>
                      <a:pt x="224" y="750"/>
                      <a:pt x="218" y="757"/>
                      <a:pt x="218" y="764"/>
                    </a:cubicBezTo>
                    <a:cubicBezTo>
                      <a:pt x="218" y="772"/>
                      <a:pt x="224" y="779"/>
                      <a:pt x="232" y="779"/>
                    </a:cubicBezTo>
                    <a:cubicBezTo>
                      <a:pt x="240" y="779"/>
                      <a:pt x="246" y="772"/>
                      <a:pt x="246" y="764"/>
                    </a:cubicBezTo>
                    <a:cubicBezTo>
                      <a:pt x="246" y="757"/>
                      <a:pt x="240" y="750"/>
                      <a:pt x="232" y="750"/>
                    </a:cubicBezTo>
                    <a:close/>
                    <a:moveTo>
                      <a:pt x="184" y="374"/>
                    </a:moveTo>
                    <a:cubicBezTo>
                      <a:pt x="177" y="374"/>
                      <a:pt x="170" y="380"/>
                      <a:pt x="170" y="388"/>
                    </a:cubicBezTo>
                    <a:cubicBezTo>
                      <a:pt x="170" y="396"/>
                      <a:pt x="177" y="402"/>
                      <a:pt x="184" y="402"/>
                    </a:cubicBezTo>
                    <a:cubicBezTo>
                      <a:pt x="192" y="402"/>
                      <a:pt x="199" y="396"/>
                      <a:pt x="199" y="388"/>
                    </a:cubicBezTo>
                    <a:cubicBezTo>
                      <a:pt x="199" y="380"/>
                      <a:pt x="192" y="374"/>
                      <a:pt x="184" y="374"/>
                    </a:cubicBezTo>
                    <a:close/>
                    <a:moveTo>
                      <a:pt x="232" y="675"/>
                    </a:moveTo>
                    <a:cubicBezTo>
                      <a:pt x="224" y="675"/>
                      <a:pt x="218" y="681"/>
                      <a:pt x="218" y="689"/>
                    </a:cubicBezTo>
                    <a:cubicBezTo>
                      <a:pt x="218" y="697"/>
                      <a:pt x="224" y="703"/>
                      <a:pt x="232" y="703"/>
                    </a:cubicBezTo>
                    <a:cubicBezTo>
                      <a:pt x="240" y="703"/>
                      <a:pt x="246" y="697"/>
                      <a:pt x="246" y="689"/>
                    </a:cubicBezTo>
                    <a:cubicBezTo>
                      <a:pt x="246" y="681"/>
                      <a:pt x="240" y="675"/>
                      <a:pt x="232" y="675"/>
                    </a:cubicBezTo>
                    <a:close/>
                    <a:moveTo>
                      <a:pt x="232" y="938"/>
                    </a:moveTo>
                    <a:cubicBezTo>
                      <a:pt x="224" y="938"/>
                      <a:pt x="218" y="945"/>
                      <a:pt x="218" y="953"/>
                    </a:cubicBezTo>
                    <a:cubicBezTo>
                      <a:pt x="218" y="954"/>
                      <a:pt x="218" y="955"/>
                      <a:pt x="218" y="956"/>
                    </a:cubicBezTo>
                    <a:cubicBezTo>
                      <a:pt x="227" y="958"/>
                      <a:pt x="236" y="960"/>
                      <a:pt x="244" y="961"/>
                    </a:cubicBezTo>
                    <a:cubicBezTo>
                      <a:pt x="245" y="959"/>
                      <a:pt x="246" y="956"/>
                      <a:pt x="246" y="953"/>
                    </a:cubicBezTo>
                    <a:cubicBezTo>
                      <a:pt x="246" y="945"/>
                      <a:pt x="240" y="938"/>
                      <a:pt x="232" y="938"/>
                    </a:cubicBezTo>
                    <a:close/>
                    <a:moveTo>
                      <a:pt x="232" y="825"/>
                    </a:moveTo>
                    <a:cubicBezTo>
                      <a:pt x="224" y="825"/>
                      <a:pt x="218" y="832"/>
                      <a:pt x="218" y="840"/>
                    </a:cubicBezTo>
                    <a:cubicBezTo>
                      <a:pt x="218" y="848"/>
                      <a:pt x="224" y="854"/>
                      <a:pt x="232" y="854"/>
                    </a:cubicBezTo>
                    <a:cubicBezTo>
                      <a:pt x="240" y="854"/>
                      <a:pt x="246" y="848"/>
                      <a:pt x="246" y="840"/>
                    </a:cubicBezTo>
                    <a:cubicBezTo>
                      <a:pt x="246" y="832"/>
                      <a:pt x="240" y="825"/>
                      <a:pt x="232" y="825"/>
                    </a:cubicBezTo>
                    <a:close/>
                    <a:moveTo>
                      <a:pt x="232" y="901"/>
                    </a:moveTo>
                    <a:cubicBezTo>
                      <a:pt x="224" y="901"/>
                      <a:pt x="218" y="907"/>
                      <a:pt x="218" y="915"/>
                    </a:cubicBezTo>
                    <a:cubicBezTo>
                      <a:pt x="218" y="923"/>
                      <a:pt x="224" y="929"/>
                      <a:pt x="232" y="929"/>
                    </a:cubicBezTo>
                    <a:cubicBezTo>
                      <a:pt x="240" y="929"/>
                      <a:pt x="246" y="923"/>
                      <a:pt x="246" y="915"/>
                    </a:cubicBezTo>
                    <a:cubicBezTo>
                      <a:pt x="246" y="907"/>
                      <a:pt x="240" y="901"/>
                      <a:pt x="232" y="901"/>
                    </a:cubicBezTo>
                    <a:close/>
                    <a:moveTo>
                      <a:pt x="232" y="863"/>
                    </a:moveTo>
                    <a:cubicBezTo>
                      <a:pt x="224" y="863"/>
                      <a:pt x="218" y="870"/>
                      <a:pt x="218" y="877"/>
                    </a:cubicBezTo>
                    <a:cubicBezTo>
                      <a:pt x="218" y="885"/>
                      <a:pt x="224" y="892"/>
                      <a:pt x="232" y="892"/>
                    </a:cubicBezTo>
                    <a:cubicBezTo>
                      <a:pt x="240" y="892"/>
                      <a:pt x="246" y="885"/>
                      <a:pt x="246" y="877"/>
                    </a:cubicBezTo>
                    <a:cubicBezTo>
                      <a:pt x="246" y="870"/>
                      <a:pt x="240" y="863"/>
                      <a:pt x="232" y="863"/>
                    </a:cubicBezTo>
                    <a:close/>
                    <a:moveTo>
                      <a:pt x="184" y="298"/>
                    </a:moveTo>
                    <a:cubicBezTo>
                      <a:pt x="177" y="298"/>
                      <a:pt x="170" y="305"/>
                      <a:pt x="170" y="313"/>
                    </a:cubicBezTo>
                    <a:cubicBezTo>
                      <a:pt x="170" y="321"/>
                      <a:pt x="177" y="327"/>
                      <a:pt x="184" y="327"/>
                    </a:cubicBezTo>
                    <a:cubicBezTo>
                      <a:pt x="192" y="327"/>
                      <a:pt x="199" y="321"/>
                      <a:pt x="199" y="313"/>
                    </a:cubicBezTo>
                    <a:cubicBezTo>
                      <a:pt x="199" y="305"/>
                      <a:pt x="192" y="298"/>
                      <a:pt x="184" y="298"/>
                    </a:cubicBezTo>
                    <a:close/>
                    <a:moveTo>
                      <a:pt x="184" y="750"/>
                    </a:moveTo>
                    <a:cubicBezTo>
                      <a:pt x="177" y="750"/>
                      <a:pt x="170" y="757"/>
                      <a:pt x="170" y="764"/>
                    </a:cubicBezTo>
                    <a:cubicBezTo>
                      <a:pt x="170" y="772"/>
                      <a:pt x="177" y="779"/>
                      <a:pt x="184" y="779"/>
                    </a:cubicBezTo>
                    <a:cubicBezTo>
                      <a:pt x="192" y="779"/>
                      <a:pt x="199" y="772"/>
                      <a:pt x="199" y="764"/>
                    </a:cubicBezTo>
                    <a:cubicBezTo>
                      <a:pt x="199" y="757"/>
                      <a:pt x="192" y="750"/>
                      <a:pt x="184" y="750"/>
                    </a:cubicBezTo>
                    <a:close/>
                    <a:moveTo>
                      <a:pt x="185" y="901"/>
                    </a:moveTo>
                    <a:cubicBezTo>
                      <a:pt x="188" y="905"/>
                      <a:pt x="190" y="909"/>
                      <a:pt x="190" y="909"/>
                    </a:cubicBezTo>
                    <a:cubicBezTo>
                      <a:pt x="191" y="913"/>
                      <a:pt x="191" y="920"/>
                      <a:pt x="191" y="927"/>
                    </a:cubicBezTo>
                    <a:cubicBezTo>
                      <a:pt x="196" y="925"/>
                      <a:pt x="199" y="920"/>
                      <a:pt x="199" y="915"/>
                    </a:cubicBezTo>
                    <a:cubicBezTo>
                      <a:pt x="199" y="907"/>
                      <a:pt x="192" y="901"/>
                      <a:pt x="185" y="901"/>
                    </a:cubicBezTo>
                    <a:close/>
                    <a:moveTo>
                      <a:pt x="184" y="825"/>
                    </a:moveTo>
                    <a:cubicBezTo>
                      <a:pt x="177" y="825"/>
                      <a:pt x="170" y="832"/>
                      <a:pt x="170" y="840"/>
                    </a:cubicBezTo>
                    <a:cubicBezTo>
                      <a:pt x="170" y="848"/>
                      <a:pt x="177" y="854"/>
                      <a:pt x="184" y="854"/>
                    </a:cubicBezTo>
                    <a:cubicBezTo>
                      <a:pt x="192" y="854"/>
                      <a:pt x="199" y="848"/>
                      <a:pt x="199" y="840"/>
                    </a:cubicBezTo>
                    <a:cubicBezTo>
                      <a:pt x="199" y="832"/>
                      <a:pt x="192" y="825"/>
                      <a:pt x="184" y="825"/>
                    </a:cubicBezTo>
                    <a:close/>
                    <a:moveTo>
                      <a:pt x="184" y="788"/>
                    </a:moveTo>
                    <a:cubicBezTo>
                      <a:pt x="177" y="788"/>
                      <a:pt x="170" y="794"/>
                      <a:pt x="170" y="802"/>
                    </a:cubicBezTo>
                    <a:cubicBezTo>
                      <a:pt x="170" y="810"/>
                      <a:pt x="177" y="816"/>
                      <a:pt x="184" y="816"/>
                    </a:cubicBezTo>
                    <a:cubicBezTo>
                      <a:pt x="192" y="816"/>
                      <a:pt x="199" y="810"/>
                      <a:pt x="199" y="802"/>
                    </a:cubicBezTo>
                    <a:cubicBezTo>
                      <a:pt x="199" y="794"/>
                      <a:pt x="192" y="788"/>
                      <a:pt x="184" y="788"/>
                    </a:cubicBezTo>
                    <a:close/>
                    <a:moveTo>
                      <a:pt x="184" y="863"/>
                    </a:moveTo>
                    <a:cubicBezTo>
                      <a:pt x="177" y="863"/>
                      <a:pt x="170" y="870"/>
                      <a:pt x="170" y="877"/>
                    </a:cubicBezTo>
                    <a:cubicBezTo>
                      <a:pt x="170" y="879"/>
                      <a:pt x="171" y="881"/>
                      <a:pt x="172" y="883"/>
                    </a:cubicBezTo>
                    <a:cubicBezTo>
                      <a:pt x="173" y="885"/>
                      <a:pt x="175" y="887"/>
                      <a:pt x="176" y="889"/>
                    </a:cubicBezTo>
                    <a:cubicBezTo>
                      <a:pt x="179" y="891"/>
                      <a:pt x="181" y="892"/>
                      <a:pt x="184" y="892"/>
                    </a:cubicBezTo>
                    <a:cubicBezTo>
                      <a:pt x="192" y="892"/>
                      <a:pt x="199" y="885"/>
                      <a:pt x="199" y="877"/>
                    </a:cubicBezTo>
                    <a:cubicBezTo>
                      <a:pt x="199" y="870"/>
                      <a:pt x="192" y="863"/>
                      <a:pt x="184" y="863"/>
                    </a:cubicBezTo>
                    <a:close/>
                    <a:moveTo>
                      <a:pt x="137" y="73"/>
                    </a:moveTo>
                    <a:cubicBezTo>
                      <a:pt x="129" y="73"/>
                      <a:pt x="123" y="79"/>
                      <a:pt x="123" y="87"/>
                    </a:cubicBezTo>
                    <a:cubicBezTo>
                      <a:pt x="123" y="95"/>
                      <a:pt x="129" y="101"/>
                      <a:pt x="137" y="101"/>
                    </a:cubicBezTo>
                    <a:cubicBezTo>
                      <a:pt x="145" y="101"/>
                      <a:pt x="151" y="95"/>
                      <a:pt x="151" y="87"/>
                    </a:cubicBezTo>
                    <a:cubicBezTo>
                      <a:pt x="151" y="79"/>
                      <a:pt x="145" y="73"/>
                      <a:pt x="137" y="73"/>
                    </a:cubicBezTo>
                    <a:close/>
                    <a:moveTo>
                      <a:pt x="184" y="411"/>
                    </a:moveTo>
                    <a:cubicBezTo>
                      <a:pt x="177" y="411"/>
                      <a:pt x="170" y="418"/>
                      <a:pt x="170" y="426"/>
                    </a:cubicBezTo>
                    <a:cubicBezTo>
                      <a:pt x="170" y="433"/>
                      <a:pt x="177" y="440"/>
                      <a:pt x="184" y="440"/>
                    </a:cubicBezTo>
                    <a:cubicBezTo>
                      <a:pt x="192" y="440"/>
                      <a:pt x="199" y="433"/>
                      <a:pt x="199" y="426"/>
                    </a:cubicBezTo>
                    <a:cubicBezTo>
                      <a:pt x="199" y="418"/>
                      <a:pt x="192" y="411"/>
                      <a:pt x="184" y="411"/>
                    </a:cubicBezTo>
                    <a:close/>
                    <a:moveTo>
                      <a:pt x="41" y="336"/>
                    </a:moveTo>
                    <a:cubicBezTo>
                      <a:pt x="36" y="336"/>
                      <a:pt x="31" y="339"/>
                      <a:pt x="29" y="344"/>
                    </a:cubicBezTo>
                    <a:cubicBezTo>
                      <a:pt x="29" y="353"/>
                      <a:pt x="32" y="355"/>
                      <a:pt x="32" y="355"/>
                    </a:cubicBezTo>
                    <a:cubicBezTo>
                      <a:pt x="32" y="357"/>
                      <a:pt x="32" y="359"/>
                      <a:pt x="32" y="361"/>
                    </a:cubicBezTo>
                    <a:cubicBezTo>
                      <a:pt x="35" y="363"/>
                      <a:pt x="38" y="365"/>
                      <a:pt x="41" y="365"/>
                    </a:cubicBezTo>
                    <a:cubicBezTo>
                      <a:pt x="49" y="365"/>
                      <a:pt x="56" y="358"/>
                      <a:pt x="56" y="350"/>
                    </a:cubicBezTo>
                    <a:cubicBezTo>
                      <a:pt x="56" y="342"/>
                      <a:pt x="49" y="336"/>
                      <a:pt x="41" y="336"/>
                    </a:cubicBezTo>
                    <a:close/>
                    <a:moveTo>
                      <a:pt x="190" y="952"/>
                    </a:moveTo>
                    <a:cubicBezTo>
                      <a:pt x="192" y="954"/>
                      <a:pt x="195" y="955"/>
                      <a:pt x="198" y="955"/>
                    </a:cubicBezTo>
                    <a:cubicBezTo>
                      <a:pt x="199" y="954"/>
                      <a:pt x="199" y="954"/>
                      <a:pt x="199" y="953"/>
                    </a:cubicBezTo>
                    <a:cubicBezTo>
                      <a:pt x="199" y="950"/>
                      <a:pt x="198" y="948"/>
                      <a:pt x="197" y="946"/>
                    </a:cubicBezTo>
                    <a:cubicBezTo>
                      <a:pt x="193" y="947"/>
                      <a:pt x="191" y="949"/>
                      <a:pt x="190" y="952"/>
                    </a:cubicBezTo>
                    <a:close/>
                    <a:moveTo>
                      <a:pt x="191" y="940"/>
                    </a:moveTo>
                    <a:cubicBezTo>
                      <a:pt x="191" y="941"/>
                      <a:pt x="191" y="942"/>
                      <a:pt x="191" y="942"/>
                    </a:cubicBezTo>
                    <a:cubicBezTo>
                      <a:pt x="196" y="944"/>
                      <a:pt x="196" y="944"/>
                      <a:pt x="196" y="944"/>
                    </a:cubicBezTo>
                    <a:cubicBezTo>
                      <a:pt x="195" y="943"/>
                      <a:pt x="193" y="941"/>
                      <a:pt x="191" y="940"/>
                    </a:cubicBezTo>
                    <a:close/>
                    <a:moveTo>
                      <a:pt x="184" y="487"/>
                    </a:moveTo>
                    <a:cubicBezTo>
                      <a:pt x="177" y="487"/>
                      <a:pt x="170" y="493"/>
                      <a:pt x="170" y="501"/>
                    </a:cubicBezTo>
                    <a:cubicBezTo>
                      <a:pt x="170" y="509"/>
                      <a:pt x="177" y="515"/>
                      <a:pt x="184" y="515"/>
                    </a:cubicBezTo>
                    <a:cubicBezTo>
                      <a:pt x="192" y="515"/>
                      <a:pt x="199" y="509"/>
                      <a:pt x="199" y="501"/>
                    </a:cubicBezTo>
                    <a:cubicBezTo>
                      <a:pt x="199" y="493"/>
                      <a:pt x="192" y="487"/>
                      <a:pt x="184" y="487"/>
                    </a:cubicBezTo>
                    <a:close/>
                    <a:moveTo>
                      <a:pt x="184" y="562"/>
                    </a:moveTo>
                    <a:cubicBezTo>
                      <a:pt x="177" y="562"/>
                      <a:pt x="170" y="568"/>
                      <a:pt x="170" y="576"/>
                    </a:cubicBezTo>
                    <a:cubicBezTo>
                      <a:pt x="170" y="584"/>
                      <a:pt x="177" y="590"/>
                      <a:pt x="184" y="590"/>
                    </a:cubicBezTo>
                    <a:cubicBezTo>
                      <a:pt x="192" y="590"/>
                      <a:pt x="199" y="584"/>
                      <a:pt x="199" y="576"/>
                    </a:cubicBezTo>
                    <a:cubicBezTo>
                      <a:pt x="199" y="568"/>
                      <a:pt x="192" y="562"/>
                      <a:pt x="184" y="562"/>
                    </a:cubicBezTo>
                    <a:close/>
                    <a:moveTo>
                      <a:pt x="184" y="524"/>
                    </a:moveTo>
                    <a:cubicBezTo>
                      <a:pt x="177" y="524"/>
                      <a:pt x="170" y="531"/>
                      <a:pt x="170" y="539"/>
                    </a:cubicBezTo>
                    <a:cubicBezTo>
                      <a:pt x="170" y="546"/>
                      <a:pt x="177" y="553"/>
                      <a:pt x="184" y="553"/>
                    </a:cubicBezTo>
                    <a:cubicBezTo>
                      <a:pt x="192" y="553"/>
                      <a:pt x="199" y="546"/>
                      <a:pt x="199" y="539"/>
                    </a:cubicBezTo>
                    <a:cubicBezTo>
                      <a:pt x="199" y="531"/>
                      <a:pt x="192" y="524"/>
                      <a:pt x="184" y="524"/>
                    </a:cubicBezTo>
                    <a:close/>
                    <a:moveTo>
                      <a:pt x="184" y="449"/>
                    </a:moveTo>
                    <a:cubicBezTo>
                      <a:pt x="177" y="449"/>
                      <a:pt x="170" y="455"/>
                      <a:pt x="170" y="463"/>
                    </a:cubicBezTo>
                    <a:cubicBezTo>
                      <a:pt x="170" y="471"/>
                      <a:pt x="177" y="477"/>
                      <a:pt x="184" y="477"/>
                    </a:cubicBezTo>
                    <a:cubicBezTo>
                      <a:pt x="192" y="477"/>
                      <a:pt x="199" y="471"/>
                      <a:pt x="199" y="463"/>
                    </a:cubicBezTo>
                    <a:cubicBezTo>
                      <a:pt x="199" y="455"/>
                      <a:pt x="192" y="449"/>
                      <a:pt x="184" y="449"/>
                    </a:cubicBezTo>
                    <a:close/>
                    <a:moveTo>
                      <a:pt x="184" y="637"/>
                    </a:moveTo>
                    <a:cubicBezTo>
                      <a:pt x="177" y="637"/>
                      <a:pt x="170" y="644"/>
                      <a:pt x="170" y="651"/>
                    </a:cubicBezTo>
                    <a:cubicBezTo>
                      <a:pt x="170" y="659"/>
                      <a:pt x="177" y="666"/>
                      <a:pt x="184" y="666"/>
                    </a:cubicBezTo>
                    <a:cubicBezTo>
                      <a:pt x="192" y="666"/>
                      <a:pt x="199" y="659"/>
                      <a:pt x="199" y="651"/>
                    </a:cubicBezTo>
                    <a:cubicBezTo>
                      <a:pt x="199" y="644"/>
                      <a:pt x="192" y="637"/>
                      <a:pt x="184" y="637"/>
                    </a:cubicBezTo>
                    <a:close/>
                    <a:moveTo>
                      <a:pt x="184" y="675"/>
                    </a:moveTo>
                    <a:cubicBezTo>
                      <a:pt x="177" y="675"/>
                      <a:pt x="170" y="681"/>
                      <a:pt x="170" y="689"/>
                    </a:cubicBezTo>
                    <a:cubicBezTo>
                      <a:pt x="170" y="697"/>
                      <a:pt x="177" y="703"/>
                      <a:pt x="184" y="703"/>
                    </a:cubicBezTo>
                    <a:cubicBezTo>
                      <a:pt x="192" y="703"/>
                      <a:pt x="199" y="697"/>
                      <a:pt x="199" y="689"/>
                    </a:cubicBezTo>
                    <a:cubicBezTo>
                      <a:pt x="199" y="681"/>
                      <a:pt x="192" y="675"/>
                      <a:pt x="184" y="675"/>
                    </a:cubicBezTo>
                    <a:close/>
                    <a:moveTo>
                      <a:pt x="184" y="600"/>
                    </a:moveTo>
                    <a:cubicBezTo>
                      <a:pt x="177" y="600"/>
                      <a:pt x="170" y="606"/>
                      <a:pt x="170" y="614"/>
                    </a:cubicBezTo>
                    <a:cubicBezTo>
                      <a:pt x="170" y="622"/>
                      <a:pt x="177" y="628"/>
                      <a:pt x="184" y="628"/>
                    </a:cubicBezTo>
                    <a:cubicBezTo>
                      <a:pt x="192" y="628"/>
                      <a:pt x="199" y="622"/>
                      <a:pt x="199" y="614"/>
                    </a:cubicBezTo>
                    <a:cubicBezTo>
                      <a:pt x="199" y="606"/>
                      <a:pt x="192" y="600"/>
                      <a:pt x="184" y="600"/>
                    </a:cubicBezTo>
                    <a:close/>
                    <a:moveTo>
                      <a:pt x="184" y="713"/>
                    </a:moveTo>
                    <a:cubicBezTo>
                      <a:pt x="177" y="713"/>
                      <a:pt x="170" y="719"/>
                      <a:pt x="170" y="727"/>
                    </a:cubicBezTo>
                    <a:cubicBezTo>
                      <a:pt x="170" y="735"/>
                      <a:pt x="177" y="741"/>
                      <a:pt x="184" y="741"/>
                    </a:cubicBezTo>
                    <a:cubicBezTo>
                      <a:pt x="192" y="741"/>
                      <a:pt x="199" y="735"/>
                      <a:pt x="199" y="727"/>
                    </a:cubicBezTo>
                    <a:cubicBezTo>
                      <a:pt x="199" y="719"/>
                      <a:pt x="192" y="713"/>
                      <a:pt x="184" y="713"/>
                    </a:cubicBezTo>
                    <a:close/>
                    <a:moveTo>
                      <a:pt x="89" y="449"/>
                    </a:moveTo>
                    <a:cubicBezTo>
                      <a:pt x="81" y="449"/>
                      <a:pt x="75" y="455"/>
                      <a:pt x="75" y="463"/>
                    </a:cubicBezTo>
                    <a:cubicBezTo>
                      <a:pt x="75" y="471"/>
                      <a:pt x="81" y="477"/>
                      <a:pt x="89" y="477"/>
                    </a:cubicBezTo>
                    <a:cubicBezTo>
                      <a:pt x="97" y="477"/>
                      <a:pt x="103" y="471"/>
                      <a:pt x="103" y="463"/>
                    </a:cubicBezTo>
                    <a:cubicBezTo>
                      <a:pt x="103" y="455"/>
                      <a:pt x="97" y="449"/>
                      <a:pt x="89" y="449"/>
                    </a:cubicBezTo>
                    <a:close/>
                    <a:moveTo>
                      <a:pt x="1616" y="327"/>
                    </a:moveTo>
                    <a:cubicBezTo>
                      <a:pt x="1618" y="327"/>
                      <a:pt x="1620" y="326"/>
                      <a:pt x="1622" y="325"/>
                    </a:cubicBezTo>
                    <a:cubicBezTo>
                      <a:pt x="1619" y="320"/>
                      <a:pt x="1622" y="317"/>
                      <a:pt x="1622" y="317"/>
                    </a:cubicBezTo>
                    <a:cubicBezTo>
                      <a:pt x="1618" y="306"/>
                      <a:pt x="1618" y="306"/>
                      <a:pt x="1618" y="306"/>
                    </a:cubicBezTo>
                    <a:cubicBezTo>
                      <a:pt x="1613" y="306"/>
                      <a:pt x="1608" y="305"/>
                      <a:pt x="1604" y="304"/>
                    </a:cubicBezTo>
                    <a:cubicBezTo>
                      <a:pt x="1602" y="307"/>
                      <a:pt x="1601" y="310"/>
                      <a:pt x="1601" y="313"/>
                    </a:cubicBezTo>
                    <a:cubicBezTo>
                      <a:pt x="1601" y="321"/>
                      <a:pt x="1608" y="327"/>
                      <a:pt x="1616" y="327"/>
                    </a:cubicBezTo>
                    <a:close/>
                    <a:moveTo>
                      <a:pt x="1806" y="1117"/>
                    </a:moveTo>
                    <a:cubicBezTo>
                      <a:pt x="1809" y="1117"/>
                      <a:pt x="1812" y="1117"/>
                      <a:pt x="1814" y="1115"/>
                    </a:cubicBezTo>
                    <a:cubicBezTo>
                      <a:pt x="1808" y="1101"/>
                      <a:pt x="1810" y="1090"/>
                      <a:pt x="1810" y="1090"/>
                    </a:cubicBezTo>
                    <a:cubicBezTo>
                      <a:pt x="1809" y="1090"/>
                      <a:pt x="1809" y="1090"/>
                      <a:pt x="1808" y="1089"/>
                    </a:cubicBezTo>
                    <a:cubicBezTo>
                      <a:pt x="1807" y="1089"/>
                      <a:pt x="1807" y="1089"/>
                      <a:pt x="1806" y="1089"/>
                    </a:cubicBezTo>
                    <a:cubicBezTo>
                      <a:pt x="1799" y="1089"/>
                      <a:pt x="1792" y="1095"/>
                      <a:pt x="1792" y="1103"/>
                    </a:cubicBezTo>
                    <a:cubicBezTo>
                      <a:pt x="1792" y="1111"/>
                      <a:pt x="1799" y="1117"/>
                      <a:pt x="1806" y="1117"/>
                    </a:cubicBezTo>
                    <a:close/>
                    <a:moveTo>
                      <a:pt x="1621" y="375"/>
                    </a:moveTo>
                    <a:cubicBezTo>
                      <a:pt x="1619" y="374"/>
                      <a:pt x="1617" y="374"/>
                      <a:pt x="1616" y="374"/>
                    </a:cubicBezTo>
                    <a:cubicBezTo>
                      <a:pt x="1608" y="374"/>
                      <a:pt x="1601" y="380"/>
                      <a:pt x="1601" y="388"/>
                    </a:cubicBezTo>
                    <a:cubicBezTo>
                      <a:pt x="1601" y="396"/>
                      <a:pt x="1608" y="402"/>
                      <a:pt x="1616" y="402"/>
                    </a:cubicBezTo>
                    <a:cubicBezTo>
                      <a:pt x="1617" y="402"/>
                      <a:pt x="1618" y="402"/>
                      <a:pt x="1620" y="401"/>
                    </a:cubicBezTo>
                    <a:cubicBezTo>
                      <a:pt x="1620" y="400"/>
                      <a:pt x="1620" y="399"/>
                      <a:pt x="1620" y="399"/>
                    </a:cubicBezTo>
                    <a:cubicBezTo>
                      <a:pt x="1615" y="402"/>
                      <a:pt x="1610" y="399"/>
                      <a:pt x="1610" y="399"/>
                    </a:cubicBezTo>
                    <a:cubicBezTo>
                      <a:pt x="1610" y="385"/>
                      <a:pt x="1610" y="385"/>
                      <a:pt x="1610" y="385"/>
                    </a:cubicBezTo>
                    <a:cubicBezTo>
                      <a:pt x="1614" y="383"/>
                      <a:pt x="1617" y="379"/>
                      <a:pt x="1621" y="375"/>
                    </a:cubicBezTo>
                    <a:close/>
                    <a:moveTo>
                      <a:pt x="1671" y="451"/>
                    </a:moveTo>
                    <a:cubicBezTo>
                      <a:pt x="1669" y="450"/>
                      <a:pt x="1667" y="449"/>
                      <a:pt x="1665" y="449"/>
                    </a:cubicBezTo>
                    <a:cubicBezTo>
                      <a:pt x="1666" y="454"/>
                      <a:pt x="1666" y="456"/>
                      <a:pt x="1667" y="456"/>
                    </a:cubicBezTo>
                    <a:cubicBezTo>
                      <a:pt x="1668" y="456"/>
                      <a:pt x="1670" y="454"/>
                      <a:pt x="1671" y="451"/>
                    </a:cubicBezTo>
                    <a:close/>
                    <a:moveTo>
                      <a:pt x="1806" y="1080"/>
                    </a:moveTo>
                    <a:cubicBezTo>
                      <a:pt x="1808" y="1080"/>
                      <a:pt x="1810" y="1079"/>
                      <a:pt x="1812" y="1079"/>
                    </a:cubicBezTo>
                    <a:cubicBezTo>
                      <a:pt x="1813" y="1072"/>
                      <a:pt x="1820" y="1067"/>
                      <a:pt x="1820" y="1067"/>
                    </a:cubicBezTo>
                    <a:cubicBezTo>
                      <a:pt x="1818" y="1063"/>
                      <a:pt x="1818" y="1060"/>
                      <a:pt x="1817" y="1057"/>
                    </a:cubicBezTo>
                    <a:cubicBezTo>
                      <a:pt x="1815" y="1053"/>
                      <a:pt x="1811" y="1051"/>
                      <a:pt x="1806" y="1051"/>
                    </a:cubicBezTo>
                    <a:cubicBezTo>
                      <a:pt x="1799" y="1051"/>
                      <a:pt x="1792" y="1058"/>
                      <a:pt x="1792" y="1066"/>
                    </a:cubicBezTo>
                    <a:cubicBezTo>
                      <a:pt x="1792" y="1073"/>
                      <a:pt x="1799" y="1080"/>
                      <a:pt x="1806" y="1080"/>
                    </a:cubicBezTo>
                    <a:close/>
                    <a:moveTo>
                      <a:pt x="1573" y="251"/>
                    </a:moveTo>
                    <a:cubicBezTo>
                      <a:pt x="1571" y="249"/>
                      <a:pt x="1571" y="247"/>
                      <a:pt x="1571" y="247"/>
                    </a:cubicBezTo>
                    <a:cubicBezTo>
                      <a:pt x="1563" y="250"/>
                      <a:pt x="1563" y="250"/>
                      <a:pt x="1563" y="250"/>
                    </a:cubicBezTo>
                    <a:cubicBezTo>
                      <a:pt x="1563" y="251"/>
                      <a:pt x="1563" y="251"/>
                      <a:pt x="1563" y="251"/>
                    </a:cubicBezTo>
                    <a:cubicBezTo>
                      <a:pt x="1564" y="251"/>
                      <a:pt x="1566" y="252"/>
                      <a:pt x="1568" y="252"/>
                    </a:cubicBezTo>
                    <a:cubicBezTo>
                      <a:pt x="1570" y="252"/>
                      <a:pt x="1571" y="251"/>
                      <a:pt x="1573" y="251"/>
                    </a:cubicBezTo>
                    <a:close/>
                    <a:moveTo>
                      <a:pt x="1663" y="402"/>
                    </a:moveTo>
                    <a:cubicBezTo>
                      <a:pt x="1664" y="402"/>
                      <a:pt x="1665" y="402"/>
                      <a:pt x="1666" y="402"/>
                    </a:cubicBezTo>
                    <a:cubicBezTo>
                      <a:pt x="1665" y="398"/>
                      <a:pt x="1665" y="395"/>
                      <a:pt x="1665" y="395"/>
                    </a:cubicBezTo>
                    <a:cubicBezTo>
                      <a:pt x="1663" y="383"/>
                      <a:pt x="1660" y="378"/>
                      <a:pt x="1658" y="375"/>
                    </a:cubicBezTo>
                    <a:cubicBezTo>
                      <a:pt x="1653" y="377"/>
                      <a:pt x="1649" y="382"/>
                      <a:pt x="1649" y="388"/>
                    </a:cubicBezTo>
                    <a:cubicBezTo>
                      <a:pt x="1649" y="396"/>
                      <a:pt x="1655" y="402"/>
                      <a:pt x="1663" y="402"/>
                    </a:cubicBezTo>
                    <a:close/>
                    <a:moveTo>
                      <a:pt x="41" y="374"/>
                    </a:moveTo>
                    <a:cubicBezTo>
                      <a:pt x="37" y="374"/>
                      <a:pt x="33" y="376"/>
                      <a:pt x="31" y="379"/>
                    </a:cubicBezTo>
                    <a:cubicBezTo>
                      <a:pt x="31" y="384"/>
                      <a:pt x="31" y="384"/>
                      <a:pt x="31" y="384"/>
                    </a:cubicBezTo>
                    <a:cubicBezTo>
                      <a:pt x="30" y="388"/>
                      <a:pt x="29" y="391"/>
                      <a:pt x="28" y="393"/>
                    </a:cubicBezTo>
                    <a:cubicBezTo>
                      <a:pt x="30" y="398"/>
                      <a:pt x="35" y="402"/>
                      <a:pt x="41" y="402"/>
                    </a:cubicBezTo>
                    <a:cubicBezTo>
                      <a:pt x="49" y="402"/>
                      <a:pt x="56" y="396"/>
                      <a:pt x="56" y="388"/>
                    </a:cubicBezTo>
                    <a:cubicBezTo>
                      <a:pt x="56" y="380"/>
                      <a:pt x="49" y="374"/>
                      <a:pt x="41" y="374"/>
                    </a:cubicBezTo>
                    <a:close/>
                    <a:moveTo>
                      <a:pt x="1472" y="515"/>
                    </a:moveTo>
                    <a:cubicBezTo>
                      <a:pt x="1473" y="515"/>
                      <a:pt x="1473" y="515"/>
                      <a:pt x="1474" y="515"/>
                    </a:cubicBezTo>
                    <a:cubicBezTo>
                      <a:pt x="1473" y="511"/>
                      <a:pt x="1471" y="506"/>
                      <a:pt x="1469" y="501"/>
                    </a:cubicBezTo>
                    <a:cubicBezTo>
                      <a:pt x="1467" y="499"/>
                      <a:pt x="1466" y="494"/>
                      <a:pt x="1466" y="488"/>
                    </a:cubicBezTo>
                    <a:cubicBezTo>
                      <a:pt x="1461" y="491"/>
                      <a:pt x="1458" y="495"/>
                      <a:pt x="1458" y="501"/>
                    </a:cubicBezTo>
                    <a:cubicBezTo>
                      <a:pt x="1458" y="509"/>
                      <a:pt x="1465" y="515"/>
                      <a:pt x="1472" y="515"/>
                    </a:cubicBezTo>
                    <a:close/>
                    <a:moveTo>
                      <a:pt x="1655" y="474"/>
                    </a:moveTo>
                    <a:cubicBezTo>
                      <a:pt x="1655" y="469"/>
                      <a:pt x="1655" y="469"/>
                      <a:pt x="1655" y="469"/>
                    </a:cubicBezTo>
                    <a:cubicBezTo>
                      <a:pt x="1657" y="455"/>
                      <a:pt x="1661" y="450"/>
                      <a:pt x="1663" y="449"/>
                    </a:cubicBezTo>
                    <a:cubicBezTo>
                      <a:pt x="1663" y="449"/>
                      <a:pt x="1663" y="449"/>
                      <a:pt x="1663" y="449"/>
                    </a:cubicBezTo>
                    <a:cubicBezTo>
                      <a:pt x="1655" y="449"/>
                      <a:pt x="1649" y="455"/>
                      <a:pt x="1649" y="463"/>
                    </a:cubicBezTo>
                    <a:cubicBezTo>
                      <a:pt x="1649" y="468"/>
                      <a:pt x="1651" y="472"/>
                      <a:pt x="1655" y="474"/>
                    </a:cubicBezTo>
                    <a:close/>
                    <a:moveTo>
                      <a:pt x="1464" y="399"/>
                    </a:moveTo>
                    <a:cubicBezTo>
                      <a:pt x="1468" y="383"/>
                      <a:pt x="1468" y="383"/>
                      <a:pt x="1468" y="383"/>
                    </a:cubicBezTo>
                    <a:cubicBezTo>
                      <a:pt x="1468" y="380"/>
                      <a:pt x="1468" y="377"/>
                      <a:pt x="1468" y="375"/>
                    </a:cubicBezTo>
                    <a:cubicBezTo>
                      <a:pt x="1462" y="376"/>
                      <a:pt x="1458" y="382"/>
                      <a:pt x="1458" y="388"/>
                    </a:cubicBezTo>
                    <a:cubicBezTo>
                      <a:pt x="1458" y="393"/>
                      <a:pt x="1460" y="397"/>
                      <a:pt x="1464" y="399"/>
                    </a:cubicBezTo>
                    <a:close/>
                    <a:moveTo>
                      <a:pt x="1461" y="417"/>
                    </a:moveTo>
                    <a:cubicBezTo>
                      <a:pt x="1459" y="419"/>
                      <a:pt x="1458" y="422"/>
                      <a:pt x="1458" y="426"/>
                    </a:cubicBezTo>
                    <a:cubicBezTo>
                      <a:pt x="1458" y="429"/>
                      <a:pt x="1459" y="432"/>
                      <a:pt x="1461" y="434"/>
                    </a:cubicBezTo>
                    <a:cubicBezTo>
                      <a:pt x="1461" y="428"/>
                      <a:pt x="1461" y="422"/>
                      <a:pt x="1461" y="417"/>
                    </a:cubicBezTo>
                    <a:close/>
                    <a:moveTo>
                      <a:pt x="1466" y="476"/>
                    </a:moveTo>
                    <a:cubicBezTo>
                      <a:pt x="1466" y="472"/>
                      <a:pt x="1466" y="469"/>
                      <a:pt x="1466" y="469"/>
                    </a:cubicBezTo>
                    <a:cubicBezTo>
                      <a:pt x="1464" y="468"/>
                      <a:pt x="1463" y="461"/>
                      <a:pt x="1462" y="453"/>
                    </a:cubicBezTo>
                    <a:cubicBezTo>
                      <a:pt x="1460" y="456"/>
                      <a:pt x="1458" y="459"/>
                      <a:pt x="1458" y="463"/>
                    </a:cubicBezTo>
                    <a:cubicBezTo>
                      <a:pt x="1458" y="469"/>
                      <a:pt x="1461" y="473"/>
                      <a:pt x="1466" y="476"/>
                    </a:cubicBezTo>
                    <a:close/>
                    <a:moveTo>
                      <a:pt x="1556" y="277"/>
                    </a:moveTo>
                    <a:cubicBezTo>
                      <a:pt x="1562" y="281"/>
                      <a:pt x="1569" y="274"/>
                      <a:pt x="1569" y="274"/>
                    </a:cubicBezTo>
                    <a:cubicBezTo>
                      <a:pt x="1574" y="275"/>
                      <a:pt x="1579" y="275"/>
                      <a:pt x="1582" y="275"/>
                    </a:cubicBezTo>
                    <a:cubicBezTo>
                      <a:pt x="1582" y="267"/>
                      <a:pt x="1576" y="261"/>
                      <a:pt x="1568" y="261"/>
                    </a:cubicBezTo>
                    <a:cubicBezTo>
                      <a:pt x="1560" y="261"/>
                      <a:pt x="1554" y="267"/>
                      <a:pt x="1554" y="275"/>
                    </a:cubicBezTo>
                    <a:cubicBezTo>
                      <a:pt x="1554" y="276"/>
                      <a:pt x="1554" y="277"/>
                      <a:pt x="1554" y="277"/>
                    </a:cubicBezTo>
                    <a:cubicBezTo>
                      <a:pt x="1554" y="277"/>
                      <a:pt x="1555" y="277"/>
                      <a:pt x="1556" y="277"/>
                    </a:cubicBezTo>
                    <a:close/>
                    <a:moveTo>
                      <a:pt x="1472" y="298"/>
                    </a:moveTo>
                    <a:cubicBezTo>
                      <a:pt x="1465" y="298"/>
                      <a:pt x="1458" y="305"/>
                      <a:pt x="1458" y="313"/>
                    </a:cubicBezTo>
                    <a:cubicBezTo>
                      <a:pt x="1458" y="319"/>
                      <a:pt x="1463" y="325"/>
                      <a:pt x="1469" y="326"/>
                    </a:cubicBezTo>
                    <a:cubicBezTo>
                      <a:pt x="1473" y="316"/>
                      <a:pt x="1475" y="306"/>
                      <a:pt x="1477" y="299"/>
                    </a:cubicBezTo>
                    <a:cubicBezTo>
                      <a:pt x="1476" y="299"/>
                      <a:pt x="1474" y="298"/>
                      <a:pt x="1472" y="298"/>
                    </a:cubicBezTo>
                    <a:close/>
                    <a:moveTo>
                      <a:pt x="1516" y="286"/>
                    </a:moveTo>
                    <a:cubicBezTo>
                      <a:pt x="1531" y="284"/>
                      <a:pt x="1532" y="275"/>
                      <a:pt x="1532" y="275"/>
                    </a:cubicBezTo>
                    <a:cubicBezTo>
                      <a:pt x="1533" y="275"/>
                      <a:pt x="1534" y="274"/>
                      <a:pt x="1534" y="274"/>
                    </a:cubicBezTo>
                    <a:cubicBezTo>
                      <a:pt x="1534" y="267"/>
                      <a:pt x="1528" y="261"/>
                      <a:pt x="1520" y="261"/>
                    </a:cubicBezTo>
                    <a:cubicBezTo>
                      <a:pt x="1512" y="261"/>
                      <a:pt x="1506" y="267"/>
                      <a:pt x="1506" y="275"/>
                    </a:cubicBezTo>
                    <a:cubicBezTo>
                      <a:pt x="1506" y="279"/>
                      <a:pt x="1508" y="283"/>
                      <a:pt x="1511" y="286"/>
                    </a:cubicBezTo>
                    <a:cubicBezTo>
                      <a:pt x="1513" y="286"/>
                      <a:pt x="1516" y="286"/>
                      <a:pt x="1516" y="286"/>
                    </a:cubicBezTo>
                    <a:close/>
                    <a:moveTo>
                      <a:pt x="1520" y="252"/>
                    </a:moveTo>
                    <a:cubicBezTo>
                      <a:pt x="1527" y="252"/>
                      <a:pt x="1532" y="247"/>
                      <a:pt x="1534" y="241"/>
                    </a:cubicBezTo>
                    <a:cubicBezTo>
                      <a:pt x="1531" y="242"/>
                      <a:pt x="1526" y="242"/>
                      <a:pt x="1518" y="242"/>
                    </a:cubicBezTo>
                    <a:cubicBezTo>
                      <a:pt x="1514" y="243"/>
                      <a:pt x="1511" y="244"/>
                      <a:pt x="1508" y="245"/>
                    </a:cubicBezTo>
                    <a:cubicBezTo>
                      <a:pt x="1511" y="249"/>
                      <a:pt x="1515" y="252"/>
                      <a:pt x="1520" y="252"/>
                    </a:cubicBezTo>
                    <a:close/>
                    <a:moveTo>
                      <a:pt x="1458" y="348"/>
                    </a:moveTo>
                    <a:cubicBezTo>
                      <a:pt x="1461" y="345"/>
                      <a:pt x="1464" y="342"/>
                      <a:pt x="1465" y="338"/>
                    </a:cubicBezTo>
                    <a:cubicBezTo>
                      <a:pt x="1461" y="340"/>
                      <a:pt x="1459" y="344"/>
                      <a:pt x="1458" y="348"/>
                    </a:cubicBezTo>
                    <a:close/>
                    <a:moveTo>
                      <a:pt x="1470" y="364"/>
                    </a:moveTo>
                    <a:cubicBezTo>
                      <a:pt x="1471" y="358"/>
                      <a:pt x="1472" y="354"/>
                      <a:pt x="1472" y="354"/>
                    </a:cubicBezTo>
                    <a:cubicBezTo>
                      <a:pt x="1467" y="349"/>
                      <a:pt x="1462" y="356"/>
                      <a:pt x="1461" y="359"/>
                    </a:cubicBezTo>
                    <a:cubicBezTo>
                      <a:pt x="1463" y="361"/>
                      <a:pt x="1466" y="363"/>
                      <a:pt x="1470" y="364"/>
                    </a:cubicBezTo>
                    <a:close/>
                    <a:moveTo>
                      <a:pt x="1659" y="514"/>
                    </a:moveTo>
                    <a:cubicBezTo>
                      <a:pt x="1660" y="515"/>
                      <a:pt x="1662" y="515"/>
                      <a:pt x="1663" y="515"/>
                    </a:cubicBezTo>
                    <a:cubicBezTo>
                      <a:pt x="1667" y="515"/>
                      <a:pt x="1670" y="514"/>
                      <a:pt x="1672" y="512"/>
                    </a:cubicBezTo>
                    <a:cubicBezTo>
                      <a:pt x="1672" y="511"/>
                      <a:pt x="1672" y="511"/>
                      <a:pt x="1672" y="511"/>
                    </a:cubicBezTo>
                    <a:cubicBezTo>
                      <a:pt x="1669" y="509"/>
                      <a:pt x="1667" y="511"/>
                      <a:pt x="1664" y="512"/>
                    </a:cubicBezTo>
                    <a:cubicBezTo>
                      <a:pt x="1662" y="513"/>
                      <a:pt x="1661" y="514"/>
                      <a:pt x="1659" y="514"/>
                    </a:cubicBezTo>
                    <a:close/>
                    <a:moveTo>
                      <a:pt x="1997" y="675"/>
                    </a:moveTo>
                    <a:cubicBezTo>
                      <a:pt x="1997" y="675"/>
                      <a:pt x="1997" y="675"/>
                      <a:pt x="1997" y="675"/>
                    </a:cubicBezTo>
                    <a:cubicBezTo>
                      <a:pt x="1995" y="680"/>
                      <a:pt x="1993" y="685"/>
                      <a:pt x="1993" y="685"/>
                    </a:cubicBezTo>
                    <a:cubicBezTo>
                      <a:pt x="1990" y="690"/>
                      <a:pt x="1989" y="696"/>
                      <a:pt x="1989" y="701"/>
                    </a:cubicBezTo>
                    <a:cubicBezTo>
                      <a:pt x="1990" y="701"/>
                      <a:pt x="1991" y="702"/>
                      <a:pt x="1992" y="702"/>
                    </a:cubicBezTo>
                    <a:cubicBezTo>
                      <a:pt x="1995" y="690"/>
                      <a:pt x="2002" y="685"/>
                      <a:pt x="2002" y="685"/>
                    </a:cubicBezTo>
                    <a:cubicBezTo>
                      <a:pt x="2001" y="682"/>
                      <a:pt x="2002" y="679"/>
                      <a:pt x="2002" y="676"/>
                    </a:cubicBezTo>
                    <a:cubicBezTo>
                      <a:pt x="2000" y="675"/>
                      <a:pt x="1999" y="675"/>
                      <a:pt x="1997" y="675"/>
                    </a:cubicBezTo>
                    <a:close/>
                    <a:moveTo>
                      <a:pt x="2011" y="760"/>
                    </a:moveTo>
                    <a:cubicBezTo>
                      <a:pt x="2010" y="758"/>
                      <a:pt x="2009" y="757"/>
                      <a:pt x="2008" y="755"/>
                    </a:cubicBezTo>
                    <a:cubicBezTo>
                      <a:pt x="2008" y="756"/>
                      <a:pt x="2008" y="756"/>
                      <a:pt x="2008" y="756"/>
                    </a:cubicBezTo>
                    <a:cubicBezTo>
                      <a:pt x="2009" y="757"/>
                      <a:pt x="2010" y="759"/>
                      <a:pt x="2011" y="760"/>
                    </a:cubicBezTo>
                    <a:close/>
                    <a:moveTo>
                      <a:pt x="1997" y="637"/>
                    </a:moveTo>
                    <a:cubicBezTo>
                      <a:pt x="1989" y="637"/>
                      <a:pt x="1983" y="643"/>
                      <a:pt x="1983" y="651"/>
                    </a:cubicBezTo>
                    <a:cubicBezTo>
                      <a:pt x="1984" y="653"/>
                      <a:pt x="1986" y="655"/>
                      <a:pt x="1989" y="655"/>
                    </a:cubicBezTo>
                    <a:cubicBezTo>
                      <a:pt x="1992" y="666"/>
                      <a:pt x="1996" y="664"/>
                      <a:pt x="1996" y="664"/>
                    </a:cubicBezTo>
                    <a:cubicBezTo>
                      <a:pt x="1997" y="665"/>
                      <a:pt x="1997" y="665"/>
                      <a:pt x="1997" y="666"/>
                    </a:cubicBezTo>
                    <a:cubicBezTo>
                      <a:pt x="2001" y="666"/>
                      <a:pt x="2003" y="665"/>
                      <a:pt x="2006" y="663"/>
                    </a:cubicBezTo>
                    <a:cubicBezTo>
                      <a:pt x="2006" y="662"/>
                      <a:pt x="2007" y="661"/>
                      <a:pt x="2007" y="661"/>
                    </a:cubicBezTo>
                    <a:cubicBezTo>
                      <a:pt x="2006" y="651"/>
                      <a:pt x="2007" y="646"/>
                      <a:pt x="2009" y="643"/>
                    </a:cubicBezTo>
                    <a:cubicBezTo>
                      <a:pt x="2006" y="640"/>
                      <a:pt x="2002" y="637"/>
                      <a:pt x="1997" y="637"/>
                    </a:cubicBezTo>
                    <a:close/>
                    <a:moveTo>
                      <a:pt x="1997" y="741"/>
                    </a:moveTo>
                    <a:cubicBezTo>
                      <a:pt x="1999" y="735"/>
                      <a:pt x="1994" y="737"/>
                      <a:pt x="1994" y="737"/>
                    </a:cubicBezTo>
                    <a:cubicBezTo>
                      <a:pt x="1996" y="734"/>
                      <a:pt x="1999" y="736"/>
                      <a:pt x="2001" y="740"/>
                    </a:cubicBezTo>
                    <a:cubicBezTo>
                      <a:pt x="2002" y="740"/>
                      <a:pt x="2004" y="739"/>
                      <a:pt x="2005" y="739"/>
                    </a:cubicBezTo>
                    <a:cubicBezTo>
                      <a:pt x="2000" y="723"/>
                      <a:pt x="1989" y="721"/>
                      <a:pt x="1985" y="720"/>
                    </a:cubicBezTo>
                    <a:cubicBezTo>
                      <a:pt x="1984" y="722"/>
                      <a:pt x="1983" y="724"/>
                      <a:pt x="1983" y="727"/>
                    </a:cubicBezTo>
                    <a:cubicBezTo>
                      <a:pt x="1983" y="735"/>
                      <a:pt x="1989" y="741"/>
                      <a:pt x="1997" y="741"/>
                    </a:cubicBezTo>
                    <a:close/>
                    <a:moveTo>
                      <a:pt x="1985" y="767"/>
                    </a:moveTo>
                    <a:cubicBezTo>
                      <a:pt x="1994" y="767"/>
                      <a:pt x="1997" y="763"/>
                      <a:pt x="1997" y="763"/>
                    </a:cubicBezTo>
                    <a:cubicBezTo>
                      <a:pt x="1997" y="763"/>
                      <a:pt x="1998" y="751"/>
                      <a:pt x="2002" y="765"/>
                    </a:cubicBezTo>
                    <a:cubicBezTo>
                      <a:pt x="2007" y="760"/>
                      <a:pt x="2006" y="756"/>
                      <a:pt x="2004" y="752"/>
                    </a:cubicBezTo>
                    <a:cubicBezTo>
                      <a:pt x="2002" y="751"/>
                      <a:pt x="2000" y="750"/>
                      <a:pt x="1997" y="750"/>
                    </a:cubicBezTo>
                    <a:cubicBezTo>
                      <a:pt x="1989" y="750"/>
                      <a:pt x="1983" y="757"/>
                      <a:pt x="1983" y="764"/>
                    </a:cubicBezTo>
                    <a:cubicBezTo>
                      <a:pt x="1983" y="768"/>
                      <a:pt x="1984" y="771"/>
                      <a:pt x="1986" y="773"/>
                    </a:cubicBezTo>
                    <a:cubicBezTo>
                      <a:pt x="1986" y="770"/>
                      <a:pt x="1985" y="767"/>
                      <a:pt x="1985" y="767"/>
                    </a:cubicBezTo>
                    <a:close/>
                    <a:moveTo>
                      <a:pt x="1854" y="1230"/>
                    </a:moveTo>
                    <a:cubicBezTo>
                      <a:pt x="1859" y="1230"/>
                      <a:pt x="1864" y="1228"/>
                      <a:pt x="1866" y="1223"/>
                    </a:cubicBezTo>
                    <a:cubicBezTo>
                      <a:pt x="1858" y="1220"/>
                      <a:pt x="1862" y="1207"/>
                      <a:pt x="1851" y="1203"/>
                    </a:cubicBezTo>
                    <a:cubicBezTo>
                      <a:pt x="1851" y="1203"/>
                      <a:pt x="1851" y="1203"/>
                      <a:pt x="1851" y="1202"/>
                    </a:cubicBezTo>
                    <a:cubicBezTo>
                      <a:pt x="1845" y="1204"/>
                      <a:pt x="1840" y="1209"/>
                      <a:pt x="1840" y="1216"/>
                    </a:cubicBezTo>
                    <a:cubicBezTo>
                      <a:pt x="1840" y="1224"/>
                      <a:pt x="1846" y="1230"/>
                      <a:pt x="1854" y="1230"/>
                    </a:cubicBezTo>
                    <a:close/>
                    <a:moveTo>
                      <a:pt x="2045" y="252"/>
                    </a:moveTo>
                    <a:cubicBezTo>
                      <a:pt x="2052" y="252"/>
                      <a:pt x="2058" y="246"/>
                      <a:pt x="2059" y="239"/>
                    </a:cubicBezTo>
                    <a:cubicBezTo>
                      <a:pt x="2033" y="245"/>
                      <a:pt x="2033" y="245"/>
                      <a:pt x="2033" y="245"/>
                    </a:cubicBezTo>
                    <a:cubicBezTo>
                      <a:pt x="2036" y="249"/>
                      <a:pt x="2040" y="252"/>
                      <a:pt x="2045" y="252"/>
                    </a:cubicBezTo>
                    <a:close/>
                    <a:moveTo>
                      <a:pt x="2134" y="350"/>
                    </a:moveTo>
                    <a:cubicBezTo>
                      <a:pt x="2128" y="352"/>
                      <a:pt x="2126" y="351"/>
                      <a:pt x="2126" y="348"/>
                    </a:cubicBezTo>
                    <a:cubicBezTo>
                      <a:pt x="2126" y="349"/>
                      <a:pt x="2126" y="350"/>
                      <a:pt x="2126" y="350"/>
                    </a:cubicBezTo>
                    <a:cubicBezTo>
                      <a:pt x="2126" y="354"/>
                      <a:pt x="2128" y="358"/>
                      <a:pt x="2130" y="360"/>
                    </a:cubicBezTo>
                    <a:cubicBezTo>
                      <a:pt x="2136" y="356"/>
                      <a:pt x="2134" y="350"/>
                      <a:pt x="2134" y="350"/>
                    </a:cubicBezTo>
                    <a:close/>
                    <a:moveTo>
                      <a:pt x="2134" y="308"/>
                    </a:moveTo>
                    <a:cubicBezTo>
                      <a:pt x="2133" y="305"/>
                      <a:pt x="2133" y="303"/>
                      <a:pt x="2133" y="301"/>
                    </a:cubicBezTo>
                    <a:cubicBezTo>
                      <a:pt x="2129" y="303"/>
                      <a:pt x="2126" y="308"/>
                      <a:pt x="2126" y="313"/>
                    </a:cubicBezTo>
                    <a:cubicBezTo>
                      <a:pt x="2126" y="315"/>
                      <a:pt x="2127" y="318"/>
                      <a:pt x="2128" y="320"/>
                    </a:cubicBezTo>
                    <a:cubicBezTo>
                      <a:pt x="2130" y="315"/>
                      <a:pt x="2134" y="313"/>
                      <a:pt x="2134" y="308"/>
                    </a:cubicBezTo>
                    <a:close/>
                    <a:moveTo>
                      <a:pt x="2183" y="138"/>
                    </a:moveTo>
                    <a:cubicBezTo>
                      <a:pt x="2181" y="125"/>
                      <a:pt x="2179" y="118"/>
                      <a:pt x="2177" y="115"/>
                    </a:cubicBezTo>
                    <a:cubicBezTo>
                      <a:pt x="2175" y="118"/>
                      <a:pt x="2174" y="121"/>
                      <a:pt x="2174" y="124"/>
                    </a:cubicBezTo>
                    <a:cubicBezTo>
                      <a:pt x="2174" y="131"/>
                      <a:pt x="2178" y="136"/>
                      <a:pt x="2183" y="138"/>
                    </a:cubicBezTo>
                    <a:close/>
                    <a:moveTo>
                      <a:pt x="1854" y="976"/>
                    </a:moveTo>
                    <a:cubicBezTo>
                      <a:pt x="1846" y="976"/>
                      <a:pt x="1840" y="982"/>
                      <a:pt x="1840" y="990"/>
                    </a:cubicBezTo>
                    <a:cubicBezTo>
                      <a:pt x="1840" y="997"/>
                      <a:pt x="1845" y="1003"/>
                      <a:pt x="1852" y="1004"/>
                    </a:cubicBezTo>
                    <a:cubicBezTo>
                      <a:pt x="1853" y="1003"/>
                      <a:pt x="1853" y="1002"/>
                      <a:pt x="1853" y="1002"/>
                    </a:cubicBezTo>
                    <a:cubicBezTo>
                      <a:pt x="1843" y="991"/>
                      <a:pt x="1853" y="990"/>
                      <a:pt x="1853" y="990"/>
                    </a:cubicBezTo>
                    <a:cubicBezTo>
                      <a:pt x="1860" y="989"/>
                      <a:pt x="1856" y="995"/>
                      <a:pt x="1856" y="995"/>
                    </a:cubicBezTo>
                    <a:cubicBezTo>
                      <a:pt x="1850" y="1003"/>
                      <a:pt x="1858" y="1002"/>
                      <a:pt x="1858" y="1002"/>
                    </a:cubicBezTo>
                    <a:cubicBezTo>
                      <a:pt x="1865" y="1002"/>
                      <a:pt x="1862" y="993"/>
                      <a:pt x="1862" y="993"/>
                    </a:cubicBezTo>
                    <a:cubicBezTo>
                      <a:pt x="1864" y="990"/>
                      <a:pt x="1866" y="987"/>
                      <a:pt x="1868" y="986"/>
                    </a:cubicBezTo>
                    <a:cubicBezTo>
                      <a:pt x="1866" y="980"/>
                      <a:pt x="1860" y="976"/>
                      <a:pt x="1854" y="976"/>
                    </a:cubicBezTo>
                    <a:close/>
                    <a:moveTo>
                      <a:pt x="1902" y="1306"/>
                    </a:moveTo>
                    <a:cubicBezTo>
                      <a:pt x="1904" y="1306"/>
                      <a:pt x="1907" y="1305"/>
                      <a:pt x="1909" y="1304"/>
                    </a:cubicBezTo>
                    <a:cubicBezTo>
                      <a:pt x="1906" y="1297"/>
                      <a:pt x="1901" y="1299"/>
                      <a:pt x="1901" y="1299"/>
                    </a:cubicBezTo>
                    <a:cubicBezTo>
                      <a:pt x="1900" y="1288"/>
                      <a:pt x="1900" y="1288"/>
                      <a:pt x="1900" y="1288"/>
                    </a:cubicBezTo>
                    <a:cubicBezTo>
                      <a:pt x="1897" y="1286"/>
                      <a:pt x="1894" y="1284"/>
                      <a:pt x="1892" y="1281"/>
                    </a:cubicBezTo>
                    <a:cubicBezTo>
                      <a:pt x="1889" y="1283"/>
                      <a:pt x="1888" y="1287"/>
                      <a:pt x="1888" y="1291"/>
                    </a:cubicBezTo>
                    <a:cubicBezTo>
                      <a:pt x="1888" y="1299"/>
                      <a:pt x="1894" y="1306"/>
                      <a:pt x="1902" y="1306"/>
                    </a:cubicBezTo>
                    <a:close/>
                    <a:moveTo>
                      <a:pt x="1849" y="1192"/>
                    </a:moveTo>
                    <a:cubicBezTo>
                      <a:pt x="1846" y="1186"/>
                      <a:pt x="1842" y="1179"/>
                      <a:pt x="1841" y="1174"/>
                    </a:cubicBezTo>
                    <a:cubicBezTo>
                      <a:pt x="1840" y="1176"/>
                      <a:pt x="1840" y="1177"/>
                      <a:pt x="1840" y="1179"/>
                    </a:cubicBezTo>
                    <a:cubicBezTo>
                      <a:pt x="1840" y="1185"/>
                      <a:pt x="1844" y="1190"/>
                      <a:pt x="1849" y="1192"/>
                    </a:cubicBezTo>
                    <a:close/>
                    <a:moveTo>
                      <a:pt x="1888" y="953"/>
                    </a:moveTo>
                    <a:cubicBezTo>
                      <a:pt x="1888" y="957"/>
                      <a:pt x="1889" y="960"/>
                      <a:pt x="1892" y="963"/>
                    </a:cubicBezTo>
                    <a:cubicBezTo>
                      <a:pt x="1895" y="957"/>
                      <a:pt x="1890" y="954"/>
                      <a:pt x="1890" y="954"/>
                    </a:cubicBezTo>
                    <a:cubicBezTo>
                      <a:pt x="1887" y="947"/>
                      <a:pt x="1891" y="947"/>
                      <a:pt x="1894" y="948"/>
                    </a:cubicBezTo>
                    <a:cubicBezTo>
                      <a:pt x="1896" y="948"/>
                      <a:pt x="1899" y="948"/>
                      <a:pt x="1898" y="946"/>
                    </a:cubicBezTo>
                    <a:cubicBezTo>
                      <a:pt x="1898" y="943"/>
                      <a:pt x="1899" y="941"/>
                      <a:pt x="1899" y="939"/>
                    </a:cubicBezTo>
                    <a:cubicBezTo>
                      <a:pt x="1893" y="940"/>
                      <a:pt x="1888" y="946"/>
                      <a:pt x="1888" y="953"/>
                    </a:cubicBezTo>
                    <a:close/>
                    <a:moveTo>
                      <a:pt x="1963" y="612"/>
                    </a:moveTo>
                    <a:cubicBezTo>
                      <a:pt x="1963" y="610"/>
                      <a:pt x="1963" y="609"/>
                      <a:pt x="1962" y="608"/>
                    </a:cubicBezTo>
                    <a:cubicBezTo>
                      <a:pt x="1962" y="609"/>
                      <a:pt x="1963" y="610"/>
                      <a:pt x="1963" y="612"/>
                    </a:cubicBezTo>
                    <a:close/>
                    <a:moveTo>
                      <a:pt x="1948" y="641"/>
                    </a:moveTo>
                    <a:cubicBezTo>
                      <a:pt x="1951" y="639"/>
                      <a:pt x="1951" y="639"/>
                      <a:pt x="1951" y="639"/>
                    </a:cubicBezTo>
                    <a:cubicBezTo>
                      <a:pt x="1953" y="638"/>
                      <a:pt x="1953" y="638"/>
                      <a:pt x="1953" y="638"/>
                    </a:cubicBezTo>
                    <a:cubicBezTo>
                      <a:pt x="1952" y="637"/>
                      <a:pt x="1951" y="637"/>
                      <a:pt x="1949" y="637"/>
                    </a:cubicBezTo>
                    <a:cubicBezTo>
                      <a:pt x="1944" y="637"/>
                      <a:pt x="1939" y="641"/>
                      <a:pt x="1936" y="646"/>
                    </a:cubicBezTo>
                    <a:cubicBezTo>
                      <a:pt x="1938" y="648"/>
                      <a:pt x="1940" y="652"/>
                      <a:pt x="1940" y="652"/>
                    </a:cubicBezTo>
                    <a:cubicBezTo>
                      <a:pt x="1939" y="635"/>
                      <a:pt x="1947" y="652"/>
                      <a:pt x="1947" y="652"/>
                    </a:cubicBezTo>
                    <a:cubicBezTo>
                      <a:pt x="1954" y="660"/>
                      <a:pt x="1960" y="657"/>
                      <a:pt x="1960" y="657"/>
                    </a:cubicBezTo>
                    <a:cubicBezTo>
                      <a:pt x="1961" y="659"/>
                      <a:pt x="1961" y="659"/>
                      <a:pt x="1961" y="659"/>
                    </a:cubicBezTo>
                    <a:cubicBezTo>
                      <a:pt x="1963" y="657"/>
                      <a:pt x="1964" y="655"/>
                      <a:pt x="1964" y="652"/>
                    </a:cubicBezTo>
                    <a:cubicBezTo>
                      <a:pt x="1950" y="647"/>
                      <a:pt x="1948" y="641"/>
                      <a:pt x="1948" y="641"/>
                    </a:cubicBezTo>
                    <a:close/>
                    <a:moveTo>
                      <a:pt x="1949" y="600"/>
                    </a:moveTo>
                    <a:cubicBezTo>
                      <a:pt x="1942" y="600"/>
                      <a:pt x="1935" y="606"/>
                      <a:pt x="1935" y="614"/>
                    </a:cubicBezTo>
                    <a:cubicBezTo>
                      <a:pt x="1935" y="622"/>
                      <a:pt x="1942" y="628"/>
                      <a:pt x="1949" y="628"/>
                    </a:cubicBezTo>
                    <a:cubicBezTo>
                      <a:pt x="1951" y="628"/>
                      <a:pt x="1952" y="628"/>
                      <a:pt x="1953" y="627"/>
                    </a:cubicBezTo>
                    <a:cubicBezTo>
                      <a:pt x="1952" y="622"/>
                      <a:pt x="1951" y="618"/>
                      <a:pt x="1951" y="618"/>
                    </a:cubicBezTo>
                    <a:cubicBezTo>
                      <a:pt x="1949" y="609"/>
                      <a:pt x="1950" y="603"/>
                      <a:pt x="1950" y="600"/>
                    </a:cubicBezTo>
                    <a:cubicBezTo>
                      <a:pt x="1950" y="600"/>
                      <a:pt x="1950" y="600"/>
                      <a:pt x="1949" y="600"/>
                    </a:cubicBezTo>
                    <a:close/>
                    <a:moveTo>
                      <a:pt x="1941" y="661"/>
                    </a:moveTo>
                    <a:cubicBezTo>
                      <a:pt x="1939" y="658"/>
                      <a:pt x="1937" y="656"/>
                      <a:pt x="1936" y="654"/>
                    </a:cubicBezTo>
                    <a:cubicBezTo>
                      <a:pt x="1937" y="661"/>
                      <a:pt x="1943" y="666"/>
                      <a:pt x="1949" y="666"/>
                    </a:cubicBezTo>
                    <a:cubicBezTo>
                      <a:pt x="1952" y="666"/>
                      <a:pt x="1955" y="665"/>
                      <a:pt x="1957" y="664"/>
                    </a:cubicBezTo>
                    <a:cubicBezTo>
                      <a:pt x="1954" y="659"/>
                      <a:pt x="1941" y="661"/>
                      <a:pt x="1941" y="661"/>
                    </a:cubicBezTo>
                    <a:close/>
                    <a:moveTo>
                      <a:pt x="1994" y="778"/>
                    </a:moveTo>
                    <a:cubicBezTo>
                      <a:pt x="1995" y="778"/>
                      <a:pt x="1996" y="779"/>
                      <a:pt x="1997" y="779"/>
                    </a:cubicBezTo>
                    <a:cubicBezTo>
                      <a:pt x="1999" y="779"/>
                      <a:pt x="2000" y="778"/>
                      <a:pt x="2001" y="778"/>
                    </a:cubicBezTo>
                    <a:cubicBezTo>
                      <a:pt x="2001" y="776"/>
                      <a:pt x="2000" y="776"/>
                      <a:pt x="2000" y="776"/>
                    </a:cubicBezTo>
                    <a:cubicBezTo>
                      <a:pt x="1997" y="772"/>
                      <a:pt x="1995" y="775"/>
                      <a:pt x="1994" y="778"/>
                    </a:cubicBezTo>
                    <a:close/>
                    <a:moveTo>
                      <a:pt x="1663" y="440"/>
                    </a:moveTo>
                    <a:cubicBezTo>
                      <a:pt x="1669" y="440"/>
                      <a:pt x="1674" y="437"/>
                      <a:pt x="1676" y="432"/>
                    </a:cubicBezTo>
                    <a:cubicBezTo>
                      <a:pt x="1677" y="428"/>
                      <a:pt x="1677" y="425"/>
                      <a:pt x="1677" y="425"/>
                    </a:cubicBezTo>
                    <a:cubicBezTo>
                      <a:pt x="1673" y="422"/>
                      <a:pt x="1670" y="417"/>
                      <a:pt x="1668" y="412"/>
                    </a:cubicBezTo>
                    <a:cubicBezTo>
                      <a:pt x="1667" y="412"/>
                      <a:pt x="1665" y="411"/>
                      <a:pt x="1663" y="411"/>
                    </a:cubicBezTo>
                    <a:cubicBezTo>
                      <a:pt x="1655" y="411"/>
                      <a:pt x="1649" y="418"/>
                      <a:pt x="1649" y="426"/>
                    </a:cubicBezTo>
                    <a:cubicBezTo>
                      <a:pt x="1649" y="433"/>
                      <a:pt x="1655" y="440"/>
                      <a:pt x="1663" y="440"/>
                    </a:cubicBezTo>
                    <a:close/>
                    <a:moveTo>
                      <a:pt x="45" y="288"/>
                    </a:moveTo>
                    <a:cubicBezTo>
                      <a:pt x="44" y="288"/>
                      <a:pt x="44" y="289"/>
                      <a:pt x="44" y="289"/>
                    </a:cubicBezTo>
                    <a:cubicBezTo>
                      <a:pt x="45" y="289"/>
                      <a:pt x="46" y="289"/>
                      <a:pt x="46" y="288"/>
                    </a:cubicBezTo>
                    <a:cubicBezTo>
                      <a:pt x="46" y="288"/>
                      <a:pt x="45" y="288"/>
                      <a:pt x="45" y="288"/>
                    </a:cubicBezTo>
                    <a:close/>
                    <a:moveTo>
                      <a:pt x="137" y="26"/>
                    </a:moveTo>
                    <a:cubicBezTo>
                      <a:pt x="139" y="26"/>
                      <a:pt x="142" y="25"/>
                      <a:pt x="144" y="24"/>
                    </a:cubicBezTo>
                    <a:cubicBezTo>
                      <a:pt x="139" y="17"/>
                      <a:pt x="130" y="10"/>
                      <a:pt x="124" y="5"/>
                    </a:cubicBezTo>
                    <a:cubicBezTo>
                      <a:pt x="123" y="7"/>
                      <a:pt x="123" y="9"/>
                      <a:pt x="123" y="11"/>
                    </a:cubicBezTo>
                    <a:cubicBezTo>
                      <a:pt x="123" y="19"/>
                      <a:pt x="129" y="26"/>
                      <a:pt x="137" y="26"/>
                    </a:cubicBezTo>
                    <a:close/>
                    <a:moveTo>
                      <a:pt x="6" y="432"/>
                    </a:moveTo>
                    <a:cubicBezTo>
                      <a:pt x="4" y="434"/>
                      <a:pt x="2" y="435"/>
                      <a:pt x="2" y="435"/>
                    </a:cubicBezTo>
                    <a:cubicBezTo>
                      <a:pt x="1" y="436"/>
                      <a:pt x="1" y="437"/>
                      <a:pt x="0" y="438"/>
                    </a:cubicBezTo>
                    <a:cubicBezTo>
                      <a:pt x="3" y="437"/>
                      <a:pt x="5" y="435"/>
                      <a:pt x="6" y="432"/>
                    </a:cubicBezTo>
                    <a:close/>
                    <a:moveTo>
                      <a:pt x="8" y="539"/>
                    </a:moveTo>
                    <a:cubicBezTo>
                      <a:pt x="8" y="539"/>
                      <a:pt x="8" y="539"/>
                      <a:pt x="8" y="539"/>
                    </a:cubicBezTo>
                    <a:cubicBezTo>
                      <a:pt x="8" y="537"/>
                      <a:pt x="7" y="535"/>
                      <a:pt x="7" y="533"/>
                    </a:cubicBezTo>
                    <a:cubicBezTo>
                      <a:pt x="7" y="536"/>
                      <a:pt x="7" y="538"/>
                      <a:pt x="8" y="539"/>
                    </a:cubicBezTo>
                    <a:close/>
                    <a:moveTo>
                      <a:pt x="0" y="450"/>
                    </a:moveTo>
                    <a:cubicBezTo>
                      <a:pt x="1" y="453"/>
                      <a:pt x="2" y="455"/>
                      <a:pt x="2" y="455"/>
                    </a:cubicBezTo>
                    <a:cubicBezTo>
                      <a:pt x="4" y="457"/>
                      <a:pt x="6" y="460"/>
                      <a:pt x="8" y="462"/>
                    </a:cubicBezTo>
                    <a:cubicBezTo>
                      <a:pt x="7" y="457"/>
                      <a:pt x="4" y="453"/>
                      <a:pt x="0" y="450"/>
                    </a:cubicBezTo>
                    <a:close/>
                    <a:moveTo>
                      <a:pt x="180" y="54"/>
                    </a:moveTo>
                    <a:cubicBezTo>
                      <a:pt x="181" y="40"/>
                      <a:pt x="181" y="40"/>
                      <a:pt x="181" y="40"/>
                    </a:cubicBezTo>
                    <a:cubicBezTo>
                      <a:pt x="180" y="39"/>
                      <a:pt x="178" y="38"/>
                      <a:pt x="177" y="37"/>
                    </a:cubicBezTo>
                    <a:cubicBezTo>
                      <a:pt x="173" y="40"/>
                      <a:pt x="170" y="44"/>
                      <a:pt x="170" y="49"/>
                    </a:cubicBezTo>
                    <a:cubicBezTo>
                      <a:pt x="170" y="53"/>
                      <a:pt x="172" y="56"/>
                      <a:pt x="174" y="58"/>
                    </a:cubicBezTo>
                    <a:cubicBezTo>
                      <a:pt x="178" y="55"/>
                      <a:pt x="180" y="54"/>
                      <a:pt x="180" y="54"/>
                    </a:cubicBezTo>
                    <a:close/>
                    <a:moveTo>
                      <a:pt x="375" y="63"/>
                    </a:moveTo>
                    <a:cubicBezTo>
                      <a:pt x="381" y="63"/>
                      <a:pt x="387" y="59"/>
                      <a:pt x="389" y="54"/>
                    </a:cubicBezTo>
                    <a:cubicBezTo>
                      <a:pt x="386" y="53"/>
                      <a:pt x="386" y="53"/>
                      <a:pt x="386" y="53"/>
                    </a:cubicBezTo>
                    <a:cubicBezTo>
                      <a:pt x="378" y="51"/>
                      <a:pt x="369" y="49"/>
                      <a:pt x="361" y="47"/>
                    </a:cubicBezTo>
                    <a:cubicBezTo>
                      <a:pt x="361" y="48"/>
                      <a:pt x="361" y="48"/>
                      <a:pt x="361" y="49"/>
                    </a:cubicBezTo>
                    <a:cubicBezTo>
                      <a:pt x="361" y="57"/>
                      <a:pt x="367" y="63"/>
                      <a:pt x="375" y="63"/>
                    </a:cubicBezTo>
                    <a:close/>
                    <a:moveTo>
                      <a:pt x="1438" y="205"/>
                    </a:moveTo>
                    <a:cubicBezTo>
                      <a:pt x="1430" y="204"/>
                      <a:pt x="1424" y="209"/>
                      <a:pt x="1420" y="213"/>
                    </a:cubicBezTo>
                    <a:cubicBezTo>
                      <a:pt x="1422" y="214"/>
                      <a:pt x="1423" y="214"/>
                      <a:pt x="1425" y="214"/>
                    </a:cubicBezTo>
                    <a:cubicBezTo>
                      <a:pt x="1431" y="214"/>
                      <a:pt x="1436" y="210"/>
                      <a:pt x="1438" y="205"/>
                    </a:cubicBezTo>
                    <a:close/>
                    <a:moveTo>
                      <a:pt x="232" y="26"/>
                    </a:moveTo>
                    <a:cubicBezTo>
                      <a:pt x="239" y="26"/>
                      <a:pt x="245" y="20"/>
                      <a:pt x="246" y="14"/>
                    </a:cubicBezTo>
                    <a:cubicBezTo>
                      <a:pt x="236" y="11"/>
                      <a:pt x="227" y="8"/>
                      <a:pt x="219" y="5"/>
                    </a:cubicBezTo>
                    <a:cubicBezTo>
                      <a:pt x="218" y="7"/>
                      <a:pt x="218" y="9"/>
                      <a:pt x="218" y="11"/>
                    </a:cubicBezTo>
                    <a:cubicBezTo>
                      <a:pt x="218" y="19"/>
                      <a:pt x="224" y="26"/>
                      <a:pt x="232" y="26"/>
                    </a:cubicBezTo>
                    <a:close/>
                    <a:moveTo>
                      <a:pt x="41" y="449"/>
                    </a:moveTo>
                    <a:cubicBezTo>
                      <a:pt x="33" y="449"/>
                      <a:pt x="27" y="455"/>
                      <a:pt x="27" y="463"/>
                    </a:cubicBezTo>
                    <a:cubicBezTo>
                      <a:pt x="27" y="471"/>
                      <a:pt x="33" y="477"/>
                      <a:pt x="41" y="477"/>
                    </a:cubicBezTo>
                    <a:cubicBezTo>
                      <a:pt x="49" y="477"/>
                      <a:pt x="56" y="471"/>
                      <a:pt x="56" y="463"/>
                    </a:cubicBezTo>
                    <a:cubicBezTo>
                      <a:pt x="56" y="455"/>
                      <a:pt x="49" y="449"/>
                      <a:pt x="41" y="449"/>
                    </a:cubicBezTo>
                    <a:close/>
                    <a:moveTo>
                      <a:pt x="41" y="487"/>
                    </a:moveTo>
                    <a:cubicBezTo>
                      <a:pt x="33" y="487"/>
                      <a:pt x="27" y="493"/>
                      <a:pt x="27" y="501"/>
                    </a:cubicBezTo>
                    <a:cubicBezTo>
                      <a:pt x="27" y="509"/>
                      <a:pt x="33" y="515"/>
                      <a:pt x="41" y="515"/>
                    </a:cubicBezTo>
                    <a:cubicBezTo>
                      <a:pt x="49" y="515"/>
                      <a:pt x="56" y="509"/>
                      <a:pt x="56" y="501"/>
                    </a:cubicBezTo>
                    <a:cubicBezTo>
                      <a:pt x="56" y="493"/>
                      <a:pt x="49" y="487"/>
                      <a:pt x="41" y="487"/>
                    </a:cubicBezTo>
                    <a:close/>
                    <a:moveTo>
                      <a:pt x="428" y="62"/>
                    </a:moveTo>
                    <a:cubicBezTo>
                      <a:pt x="423" y="61"/>
                      <a:pt x="421" y="61"/>
                      <a:pt x="421" y="61"/>
                    </a:cubicBezTo>
                    <a:cubicBezTo>
                      <a:pt x="413" y="59"/>
                      <a:pt x="413" y="59"/>
                      <a:pt x="413" y="59"/>
                    </a:cubicBezTo>
                    <a:cubicBezTo>
                      <a:pt x="415" y="62"/>
                      <a:pt x="419" y="63"/>
                      <a:pt x="423" y="63"/>
                    </a:cubicBezTo>
                    <a:cubicBezTo>
                      <a:pt x="425" y="63"/>
                      <a:pt x="426" y="63"/>
                      <a:pt x="428" y="62"/>
                    </a:cubicBezTo>
                    <a:close/>
                    <a:moveTo>
                      <a:pt x="41" y="524"/>
                    </a:moveTo>
                    <a:cubicBezTo>
                      <a:pt x="33" y="524"/>
                      <a:pt x="27" y="531"/>
                      <a:pt x="27" y="539"/>
                    </a:cubicBezTo>
                    <a:cubicBezTo>
                      <a:pt x="27" y="546"/>
                      <a:pt x="33" y="553"/>
                      <a:pt x="41" y="553"/>
                    </a:cubicBezTo>
                    <a:cubicBezTo>
                      <a:pt x="49" y="553"/>
                      <a:pt x="56" y="546"/>
                      <a:pt x="56" y="539"/>
                    </a:cubicBezTo>
                    <a:cubicBezTo>
                      <a:pt x="56" y="531"/>
                      <a:pt x="49" y="524"/>
                      <a:pt x="41" y="524"/>
                    </a:cubicBezTo>
                    <a:close/>
                    <a:moveTo>
                      <a:pt x="41" y="411"/>
                    </a:moveTo>
                    <a:cubicBezTo>
                      <a:pt x="33" y="411"/>
                      <a:pt x="27" y="418"/>
                      <a:pt x="27" y="426"/>
                    </a:cubicBezTo>
                    <a:cubicBezTo>
                      <a:pt x="27" y="433"/>
                      <a:pt x="33" y="440"/>
                      <a:pt x="41" y="440"/>
                    </a:cubicBezTo>
                    <a:cubicBezTo>
                      <a:pt x="49" y="440"/>
                      <a:pt x="56" y="433"/>
                      <a:pt x="56" y="426"/>
                    </a:cubicBezTo>
                    <a:cubicBezTo>
                      <a:pt x="56" y="418"/>
                      <a:pt x="49" y="411"/>
                      <a:pt x="41" y="411"/>
                    </a:cubicBezTo>
                    <a:close/>
                    <a:moveTo>
                      <a:pt x="41" y="562"/>
                    </a:moveTo>
                    <a:cubicBezTo>
                      <a:pt x="33" y="562"/>
                      <a:pt x="27" y="568"/>
                      <a:pt x="27" y="576"/>
                    </a:cubicBezTo>
                    <a:cubicBezTo>
                      <a:pt x="27" y="584"/>
                      <a:pt x="33" y="590"/>
                      <a:pt x="40" y="590"/>
                    </a:cubicBezTo>
                    <a:cubicBezTo>
                      <a:pt x="43" y="588"/>
                      <a:pt x="47" y="587"/>
                      <a:pt x="47" y="587"/>
                    </a:cubicBezTo>
                    <a:cubicBezTo>
                      <a:pt x="47" y="588"/>
                      <a:pt x="47" y="589"/>
                      <a:pt x="47" y="589"/>
                    </a:cubicBezTo>
                    <a:cubicBezTo>
                      <a:pt x="52" y="587"/>
                      <a:pt x="56" y="582"/>
                      <a:pt x="56" y="576"/>
                    </a:cubicBezTo>
                    <a:cubicBezTo>
                      <a:pt x="56" y="568"/>
                      <a:pt x="49" y="562"/>
                      <a:pt x="41" y="562"/>
                    </a:cubicBezTo>
                    <a:close/>
                    <a:moveTo>
                      <a:pt x="55" y="729"/>
                    </a:moveTo>
                    <a:cubicBezTo>
                      <a:pt x="55" y="729"/>
                      <a:pt x="56" y="728"/>
                      <a:pt x="56" y="727"/>
                    </a:cubicBezTo>
                    <a:cubicBezTo>
                      <a:pt x="56" y="722"/>
                      <a:pt x="54" y="719"/>
                      <a:pt x="50" y="716"/>
                    </a:cubicBezTo>
                    <a:cubicBezTo>
                      <a:pt x="52" y="720"/>
                      <a:pt x="54" y="725"/>
                      <a:pt x="55" y="729"/>
                    </a:cubicBezTo>
                    <a:close/>
                    <a:moveTo>
                      <a:pt x="45" y="675"/>
                    </a:moveTo>
                    <a:cubicBezTo>
                      <a:pt x="29" y="681"/>
                      <a:pt x="43" y="699"/>
                      <a:pt x="43" y="699"/>
                    </a:cubicBezTo>
                    <a:cubicBezTo>
                      <a:pt x="43" y="700"/>
                      <a:pt x="44" y="702"/>
                      <a:pt x="45" y="703"/>
                    </a:cubicBezTo>
                    <a:cubicBezTo>
                      <a:pt x="51" y="701"/>
                      <a:pt x="56" y="696"/>
                      <a:pt x="56" y="689"/>
                    </a:cubicBezTo>
                    <a:cubicBezTo>
                      <a:pt x="56" y="683"/>
                      <a:pt x="51" y="677"/>
                      <a:pt x="45" y="675"/>
                    </a:cubicBezTo>
                    <a:close/>
                    <a:moveTo>
                      <a:pt x="41" y="637"/>
                    </a:moveTo>
                    <a:cubicBezTo>
                      <a:pt x="39" y="637"/>
                      <a:pt x="36" y="638"/>
                      <a:pt x="34" y="639"/>
                    </a:cubicBezTo>
                    <a:cubicBezTo>
                      <a:pt x="35" y="643"/>
                      <a:pt x="35" y="646"/>
                      <a:pt x="35" y="646"/>
                    </a:cubicBezTo>
                    <a:cubicBezTo>
                      <a:pt x="39" y="661"/>
                      <a:pt x="46" y="655"/>
                      <a:pt x="46" y="655"/>
                    </a:cubicBezTo>
                    <a:cubicBezTo>
                      <a:pt x="47" y="658"/>
                      <a:pt x="48" y="661"/>
                      <a:pt x="49" y="664"/>
                    </a:cubicBezTo>
                    <a:cubicBezTo>
                      <a:pt x="53" y="661"/>
                      <a:pt x="56" y="657"/>
                      <a:pt x="56" y="651"/>
                    </a:cubicBezTo>
                    <a:cubicBezTo>
                      <a:pt x="56" y="644"/>
                      <a:pt x="49" y="637"/>
                      <a:pt x="41" y="637"/>
                    </a:cubicBezTo>
                    <a:close/>
                    <a:moveTo>
                      <a:pt x="43" y="600"/>
                    </a:moveTo>
                    <a:cubicBezTo>
                      <a:pt x="40" y="610"/>
                      <a:pt x="48" y="610"/>
                      <a:pt x="48" y="624"/>
                    </a:cubicBezTo>
                    <a:cubicBezTo>
                      <a:pt x="46" y="629"/>
                      <a:pt x="35" y="612"/>
                      <a:pt x="35" y="612"/>
                    </a:cubicBezTo>
                    <a:cubicBezTo>
                      <a:pt x="34" y="617"/>
                      <a:pt x="33" y="621"/>
                      <a:pt x="33" y="625"/>
                    </a:cubicBezTo>
                    <a:cubicBezTo>
                      <a:pt x="35" y="627"/>
                      <a:pt x="38" y="628"/>
                      <a:pt x="41" y="628"/>
                    </a:cubicBezTo>
                    <a:cubicBezTo>
                      <a:pt x="49" y="628"/>
                      <a:pt x="56" y="622"/>
                      <a:pt x="56" y="614"/>
                    </a:cubicBezTo>
                    <a:cubicBezTo>
                      <a:pt x="56" y="607"/>
                      <a:pt x="50" y="601"/>
                      <a:pt x="43" y="600"/>
                    </a:cubicBezTo>
                    <a:close/>
                    <a:moveTo>
                      <a:pt x="284" y="25"/>
                    </a:moveTo>
                    <a:cubicBezTo>
                      <a:pt x="279" y="24"/>
                      <a:pt x="274" y="22"/>
                      <a:pt x="269" y="21"/>
                    </a:cubicBezTo>
                    <a:cubicBezTo>
                      <a:pt x="272" y="24"/>
                      <a:pt x="275" y="26"/>
                      <a:pt x="280" y="26"/>
                    </a:cubicBezTo>
                    <a:cubicBezTo>
                      <a:pt x="281" y="26"/>
                      <a:pt x="283" y="25"/>
                      <a:pt x="284" y="25"/>
                    </a:cubicBezTo>
                    <a:close/>
                    <a:moveTo>
                      <a:pt x="1050" y="137"/>
                    </a:moveTo>
                    <a:cubicBezTo>
                      <a:pt x="1045" y="137"/>
                      <a:pt x="1040" y="137"/>
                      <a:pt x="1036" y="137"/>
                    </a:cubicBezTo>
                    <a:cubicBezTo>
                      <a:pt x="1038" y="138"/>
                      <a:pt x="1040" y="139"/>
                      <a:pt x="1043" y="139"/>
                    </a:cubicBezTo>
                    <a:cubicBezTo>
                      <a:pt x="1045" y="139"/>
                      <a:pt x="1048" y="138"/>
                      <a:pt x="1050" y="137"/>
                    </a:cubicBezTo>
                    <a:close/>
                    <a:moveTo>
                      <a:pt x="1096" y="138"/>
                    </a:moveTo>
                    <a:cubicBezTo>
                      <a:pt x="1095" y="138"/>
                      <a:pt x="1095" y="138"/>
                      <a:pt x="1095" y="138"/>
                    </a:cubicBezTo>
                    <a:cubicBezTo>
                      <a:pt x="1092" y="138"/>
                      <a:pt x="1089" y="138"/>
                      <a:pt x="1085" y="138"/>
                    </a:cubicBezTo>
                    <a:cubicBezTo>
                      <a:pt x="1087" y="138"/>
                      <a:pt x="1089" y="139"/>
                      <a:pt x="1091" y="139"/>
                    </a:cubicBezTo>
                    <a:cubicBezTo>
                      <a:pt x="1093" y="139"/>
                      <a:pt x="1094" y="138"/>
                      <a:pt x="1096" y="138"/>
                    </a:cubicBezTo>
                    <a:close/>
                    <a:moveTo>
                      <a:pt x="1004" y="136"/>
                    </a:moveTo>
                    <a:cubicBezTo>
                      <a:pt x="998" y="136"/>
                      <a:pt x="992" y="135"/>
                      <a:pt x="986" y="135"/>
                    </a:cubicBezTo>
                    <a:cubicBezTo>
                      <a:pt x="989" y="137"/>
                      <a:pt x="992" y="139"/>
                      <a:pt x="995" y="139"/>
                    </a:cubicBezTo>
                    <a:cubicBezTo>
                      <a:pt x="999" y="139"/>
                      <a:pt x="1002" y="138"/>
                      <a:pt x="1004" y="136"/>
                    </a:cubicBezTo>
                    <a:close/>
                    <a:moveTo>
                      <a:pt x="948" y="139"/>
                    </a:moveTo>
                    <a:cubicBezTo>
                      <a:pt x="952" y="139"/>
                      <a:pt x="956" y="137"/>
                      <a:pt x="958" y="134"/>
                    </a:cubicBezTo>
                    <a:cubicBezTo>
                      <a:pt x="951" y="134"/>
                      <a:pt x="943" y="133"/>
                      <a:pt x="936" y="133"/>
                    </a:cubicBezTo>
                    <a:cubicBezTo>
                      <a:pt x="939" y="136"/>
                      <a:pt x="943" y="139"/>
                      <a:pt x="948" y="139"/>
                    </a:cubicBezTo>
                    <a:close/>
                    <a:moveTo>
                      <a:pt x="1144" y="138"/>
                    </a:moveTo>
                    <a:cubicBezTo>
                      <a:pt x="1134" y="138"/>
                      <a:pt x="1134" y="138"/>
                      <a:pt x="1134" y="138"/>
                    </a:cubicBezTo>
                    <a:cubicBezTo>
                      <a:pt x="1135" y="138"/>
                      <a:pt x="1137" y="139"/>
                      <a:pt x="1139" y="139"/>
                    </a:cubicBezTo>
                    <a:cubicBezTo>
                      <a:pt x="1140" y="139"/>
                      <a:pt x="1142" y="138"/>
                      <a:pt x="1144" y="138"/>
                    </a:cubicBezTo>
                    <a:close/>
                    <a:moveTo>
                      <a:pt x="1425" y="252"/>
                    </a:moveTo>
                    <a:cubicBezTo>
                      <a:pt x="1432" y="252"/>
                      <a:pt x="1438" y="246"/>
                      <a:pt x="1439" y="238"/>
                    </a:cubicBezTo>
                    <a:cubicBezTo>
                      <a:pt x="1437" y="239"/>
                      <a:pt x="1436" y="240"/>
                      <a:pt x="1436" y="240"/>
                    </a:cubicBezTo>
                    <a:cubicBezTo>
                      <a:pt x="1427" y="246"/>
                      <a:pt x="1427" y="246"/>
                      <a:pt x="1427" y="246"/>
                    </a:cubicBezTo>
                    <a:cubicBezTo>
                      <a:pt x="1429" y="234"/>
                      <a:pt x="1419" y="246"/>
                      <a:pt x="1419" y="246"/>
                    </a:cubicBezTo>
                    <a:cubicBezTo>
                      <a:pt x="1414" y="236"/>
                      <a:pt x="1422" y="228"/>
                      <a:pt x="1422" y="228"/>
                    </a:cubicBezTo>
                    <a:cubicBezTo>
                      <a:pt x="1425" y="227"/>
                      <a:pt x="1427" y="225"/>
                      <a:pt x="1429" y="224"/>
                    </a:cubicBezTo>
                    <a:cubicBezTo>
                      <a:pt x="1427" y="223"/>
                      <a:pt x="1426" y="223"/>
                      <a:pt x="1425" y="223"/>
                    </a:cubicBezTo>
                    <a:cubicBezTo>
                      <a:pt x="1417" y="223"/>
                      <a:pt x="1411" y="230"/>
                      <a:pt x="1411" y="237"/>
                    </a:cubicBezTo>
                    <a:cubicBezTo>
                      <a:pt x="1411" y="245"/>
                      <a:pt x="1417" y="252"/>
                      <a:pt x="1425" y="252"/>
                    </a:cubicBezTo>
                    <a:close/>
                    <a:moveTo>
                      <a:pt x="1390" y="242"/>
                    </a:moveTo>
                    <a:cubicBezTo>
                      <a:pt x="1380" y="251"/>
                      <a:pt x="1368" y="248"/>
                      <a:pt x="1368" y="248"/>
                    </a:cubicBezTo>
                    <a:cubicBezTo>
                      <a:pt x="1368" y="248"/>
                      <a:pt x="1368" y="248"/>
                      <a:pt x="1368" y="248"/>
                    </a:cubicBezTo>
                    <a:cubicBezTo>
                      <a:pt x="1370" y="250"/>
                      <a:pt x="1374" y="252"/>
                      <a:pt x="1377" y="252"/>
                    </a:cubicBezTo>
                    <a:cubicBezTo>
                      <a:pt x="1383" y="252"/>
                      <a:pt x="1388" y="248"/>
                      <a:pt x="1390" y="242"/>
                    </a:cubicBezTo>
                    <a:close/>
                    <a:moveTo>
                      <a:pt x="1286" y="176"/>
                    </a:moveTo>
                    <a:cubicBezTo>
                      <a:pt x="1278" y="168"/>
                      <a:pt x="1273" y="170"/>
                      <a:pt x="1271" y="172"/>
                    </a:cubicBezTo>
                    <a:cubicBezTo>
                      <a:pt x="1274" y="175"/>
                      <a:pt x="1278" y="176"/>
                      <a:pt x="1282" y="176"/>
                    </a:cubicBezTo>
                    <a:cubicBezTo>
                      <a:pt x="1283" y="176"/>
                      <a:pt x="1284" y="176"/>
                      <a:pt x="1286" y="176"/>
                    </a:cubicBezTo>
                    <a:close/>
                    <a:moveTo>
                      <a:pt x="1181" y="137"/>
                    </a:moveTo>
                    <a:cubicBezTo>
                      <a:pt x="1180" y="137"/>
                      <a:pt x="1180" y="137"/>
                      <a:pt x="1180" y="137"/>
                    </a:cubicBezTo>
                    <a:cubicBezTo>
                      <a:pt x="1181" y="117"/>
                      <a:pt x="1177" y="116"/>
                      <a:pt x="1174" y="117"/>
                    </a:cubicBezTo>
                    <a:cubicBezTo>
                      <a:pt x="1173" y="119"/>
                      <a:pt x="1172" y="121"/>
                      <a:pt x="1172" y="123"/>
                    </a:cubicBezTo>
                    <a:cubicBezTo>
                      <a:pt x="1172" y="125"/>
                      <a:pt x="1172" y="126"/>
                      <a:pt x="1172" y="128"/>
                    </a:cubicBezTo>
                    <a:cubicBezTo>
                      <a:pt x="1173" y="132"/>
                      <a:pt x="1177" y="136"/>
                      <a:pt x="1181" y="137"/>
                    </a:cubicBezTo>
                    <a:close/>
                    <a:moveTo>
                      <a:pt x="566" y="101"/>
                    </a:moveTo>
                    <a:cubicBezTo>
                      <a:pt x="572" y="101"/>
                      <a:pt x="577" y="97"/>
                      <a:pt x="579" y="92"/>
                    </a:cubicBezTo>
                    <a:cubicBezTo>
                      <a:pt x="579" y="92"/>
                      <a:pt x="579" y="92"/>
                      <a:pt x="579" y="92"/>
                    </a:cubicBezTo>
                    <a:cubicBezTo>
                      <a:pt x="570" y="91"/>
                      <a:pt x="561" y="89"/>
                      <a:pt x="552" y="88"/>
                    </a:cubicBezTo>
                    <a:cubicBezTo>
                      <a:pt x="552" y="95"/>
                      <a:pt x="559" y="101"/>
                      <a:pt x="566" y="101"/>
                    </a:cubicBezTo>
                    <a:close/>
                    <a:moveTo>
                      <a:pt x="611" y="1305"/>
                    </a:moveTo>
                    <a:cubicBezTo>
                      <a:pt x="605" y="1280"/>
                      <a:pt x="605" y="1280"/>
                      <a:pt x="605" y="1280"/>
                    </a:cubicBezTo>
                    <a:cubicBezTo>
                      <a:pt x="602" y="1283"/>
                      <a:pt x="600" y="1287"/>
                      <a:pt x="600" y="1291"/>
                    </a:cubicBezTo>
                    <a:cubicBezTo>
                      <a:pt x="600" y="1298"/>
                      <a:pt x="604" y="1304"/>
                      <a:pt x="611" y="1305"/>
                    </a:cubicBezTo>
                    <a:close/>
                    <a:moveTo>
                      <a:pt x="614" y="1343"/>
                    </a:moveTo>
                    <a:cubicBezTo>
                      <a:pt x="615" y="1343"/>
                      <a:pt x="617" y="1343"/>
                      <a:pt x="619" y="1342"/>
                    </a:cubicBezTo>
                    <a:cubicBezTo>
                      <a:pt x="616" y="1330"/>
                      <a:pt x="616" y="1330"/>
                      <a:pt x="616" y="1330"/>
                    </a:cubicBezTo>
                    <a:cubicBezTo>
                      <a:pt x="615" y="1326"/>
                      <a:pt x="615" y="1326"/>
                      <a:pt x="615" y="1326"/>
                    </a:cubicBezTo>
                    <a:cubicBezTo>
                      <a:pt x="614" y="1319"/>
                      <a:pt x="614" y="1319"/>
                      <a:pt x="614" y="1319"/>
                    </a:cubicBezTo>
                    <a:cubicBezTo>
                      <a:pt x="613" y="1315"/>
                      <a:pt x="613" y="1315"/>
                      <a:pt x="613" y="1315"/>
                    </a:cubicBezTo>
                    <a:cubicBezTo>
                      <a:pt x="605" y="1315"/>
                      <a:pt x="600" y="1322"/>
                      <a:pt x="600" y="1329"/>
                    </a:cubicBezTo>
                    <a:cubicBezTo>
                      <a:pt x="600" y="1337"/>
                      <a:pt x="606" y="1343"/>
                      <a:pt x="614" y="1343"/>
                    </a:cubicBezTo>
                    <a:close/>
                    <a:moveTo>
                      <a:pt x="900" y="139"/>
                    </a:moveTo>
                    <a:cubicBezTo>
                      <a:pt x="905" y="139"/>
                      <a:pt x="910" y="136"/>
                      <a:pt x="912" y="132"/>
                    </a:cubicBezTo>
                    <a:cubicBezTo>
                      <a:pt x="903" y="131"/>
                      <a:pt x="894" y="131"/>
                      <a:pt x="887" y="130"/>
                    </a:cubicBezTo>
                    <a:cubicBezTo>
                      <a:pt x="889" y="135"/>
                      <a:pt x="894" y="139"/>
                      <a:pt x="900" y="139"/>
                    </a:cubicBezTo>
                    <a:close/>
                    <a:moveTo>
                      <a:pt x="614" y="1381"/>
                    </a:moveTo>
                    <a:cubicBezTo>
                      <a:pt x="619" y="1381"/>
                      <a:pt x="623" y="1379"/>
                      <a:pt x="625" y="1375"/>
                    </a:cubicBezTo>
                    <a:cubicBezTo>
                      <a:pt x="621" y="1355"/>
                      <a:pt x="621" y="1355"/>
                      <a:pt x="621" y="1355"/>
                    </a:cubicBezTo>
                    <a:cubicBezTo>
                      <a:pt x="619" y="1353"/>
                      <a:pt x="617" y="1353"/>
                      <a:pt x="614" y="1353"/>
                    </a:cubicBezTo>
                    <a:cubicBezTo>
                      <a:pt x="606" y="1353"/>
                      <a:pt x="600" y="1359"/>
                      <a:pt x="600" y="1367"/>
                    </a:cubicBezTo>
                    <a:cubicBezTo>
                      <a:pt x="600" y="1375"/>
                      <a:pt x="606" y="1381"/>
                      <a:pt x="614" y="1381"/>
                    </a:cubicBezTo>
                    <a:close/>
                    <a:moveTo>
                      <a:pt x="600" y="1254"/>
                    </a:moveTo>
                    <a:cubicBezTo>
                      <a:pt x="600" y="1256"/>
                      <a:pt x="600" y="1258"/>
                      <a:pt x="601" y="1260"/>
                    </a:cubicBezTo>
                    <a:cubicBezTo>
                      <a:pt x="600" y="1253"/>
                      <a:pt x="600" y="1253"/>
                      <a:pt x="600" y="1253"/>
                    </a:cubicBezTo>
                    <a:cubicBezTo>
                      <a:pt x="600" y="1254"/>
                      <a:pt x="600" y="1254"/>
                      <a:pt x="600" y="1254"/>
                    </a:cubicBezTo>
                    <a:close/>
                    <a:moveTo>
                      <a:pt x="620" y="99"/>
                    </a:moveTo>
                    <a:cubicBezTo>
                      <a:pt x="614" y="98"/>
                      <a:pt x="608" y="97"/>
                      <a:pt x="603" y="97"/>
                    </a:cubicBezTo>
                    <a:cubicBezTo>
                      <a:pt x="606" y="99"/>
                      <a:pt x="610" y="101"/>
                      <a:pt x="614" y="101"/>
                    </a:cubicBezTo>
                    <a:cubicBezTo>
                      <a:pt x="616" y="101"/>
                      <a:pt x="618" y="100"/>
                      <a:pt x="620" y="99"/>
                    </a:cubicBezTo>
                    <a:close/>
                    <a:moveTo>
                      <a:pt x="852" y="139"/>
                    </a:moveTo>
                    <a:cubicBezTo>
                      <a:pt x="859" y="139"/>
                      <a:pt x="864" y="134"/>
                      <a:pt x="866" y="129"/>
                    </a:cubicBezTo>
                    <a:cubicBezTo>
                      <a:pt x="855" y="128"/>
                      <a:pt x="849" y="127"/>
                      <a:pt x="849" y="127"/>
                    </a:cubicBezTo>
                    <a:cubicBezTo>
                      <a:pt x="845" y="127"/>
                      <a:pt x="842" y="127"/>
                      <a:pt x="838" y="126"/>
                    </a:cubicBezTo>
                    <a:cubicBezTo>
                      <a:pt x="839" y="133"/>
                      <a:pt x="845" y="139"/>
                      <a:pt x="852" y="139"/>
                    </a:cubicBezTo>
                    <a:close/>
                    <a:moveTo>
                      <a:pt x="805" y="139"/>
                    </a:moveTo>
                    <a:cubicBezTo>
                      <a:pt x="812" y="139"/>
                      <a:pt x="819" y="132"/>
                      <a:pt x="819" y="125"/>
                    </a:cubicBezTo>
                    <a:cubicBezTo>
                      <a:pt x="809" y="124"/>
                      <a:pt x="800" y="123"/>
                      <a:pt x="791" y="122"/>
                    </a:cubicBezTo>
                    <a:cubicBezTo>
                      <a:pt x="790" y="123"/>
                      <a:pt x="790" y="124"/>
                      <a:pt x="790" y="124"/>
                    </a:cubicBezTo>
                    <a:cubicBezTo>
                      <a:pt x="790" y="132"/>
                      <a:pt x="797" y="139"/>
                      <a:pt x="805" y="139"/>
                    </a:cubicBezTo>
                    <a:close/>
                    <a:moveTo>
                      <a:pt x="326" y="1654"/>
                    </a:moveTo>
                    <a:cubicBezTo>
                      <a:pt x="326" y="1654"/>
                      <a:pt x="326" y="1654"/>
                      <a:pt x="326" y="1654"/>
                    </a:cubicBezTo>
                    <a:cubicBezTo>
                      <a:pt x="326" y="1654"/>
                      <a:pt x="326" y="1654"/>
                      <a:pt x="326" y="1654"/>
                    </a:cubicBezTo>
                    <a:close/>
                    <a:moveTo>
                      <a:pt x="375" y="675"/>
                    </a:moveTo>
                    <a:cubicBezTo>
                      <a:pt x="367" y="675"/>
                      <a:pt x="361" y="681"/>
                      <a:pt x="361" y="689"/>
                    </a:cubicBezTo>
                    <a:cubicBezTo>
                      <a:pt x="361" y="697"/>
                      <a:pt x="367" y="703"/>
                      <a:pt x="375" y="703"/>
                    </a:cubicBezTo>
                    <a:cubicBezTo>
                      <a:pt x="383" y="703"/>
                      <a:pt x="389" y="697"/>
                      <a:pt x="389" y="689"/>
                    </a:cubicBezTo>
                    <a:cubicBezTo>
                      <a:pt x="389" y="681"/>
                      <a:pt x="383" y="675"/>
                      <a:pt x="375" y="675"/>
                    </a:cubicBezTo>
                    <a:close/>
                    <a:moveTo>
                      <a:pt x="375" y="600"/>
                    </a:moveTo>
                    <a:cubicBezTo>
                      <a:pt x="367" y="600"/>
                      <a:pt x="361" y="606"/>
                      <a:pt x="361" y="614"/>
                    </a:cubicBezTo>
                    <a:cubicBezTo>
                      <a:pt x="361" y="622"/>
                      <a:pt x="367" y="628"/>
                      <a:pt x="375" y="628"/>
                    </a:cubicBezTo>
                    <a:cubicBezTo>
                      <a:pt x="383" y="628"/>
                      <a:pt x="389" y="622"/>
                      <a:pt x="389" y="614"/>
                    </a:cubicBezTo>
                    <a:cubicBezTo>
                      <a:pt x="389" y="606"/>
                      <a:pt x="383" y="600"/>
                      <a:pt x="375" y="600"/>
                    </a:cubicBezTo>
                    <a:close/>
                    <a:moveTo>
                      <a:pt x="375" y="637"/>
                    </a:moveTo>
                    <a:cubicBezTo>
                      <a:pt x="367" y="637"/>
                      <a:pt x="361" y="644"/>
                      <a:pt x="361" y="651"/>
                    </a:cubicBezTo>
                    <a:cubicBezTo>
                      <a:pt x="361" y="659"/>
                      <a:pt x="367" y="666"/>
                      <a:pt x="375" y="666"/>
                    </a:cubicBezTo>
                    <a:cubicBezTo>
                      <a:pt x="383" y="666"/>
                      <a:pt x="389" y="659"/>
                      <a:pt x="389" y="651"/>
                    </a:cubicBezTo>
                    <a:cubicBezTo>
                      <a:pt x="389" y="644"/>
                      <a:pt x="383" y="637"/>
                      <a:pt x="375" y="637"/>
                    </a:cubicBezTo>
                    <a:close/>
                    <a:moveTo>
                      <a:pt x="375" y="562"/>
                    </a:moveTo>
                    <a:cubicBezTo>
                      <a:pt x="367" y="562"/>
                      <a:pt x="361" y="568"/>
                      <a:pt x="361" y="576"/>
                    </a:cubicBezTo>
                    <a:cubicBezTo>
                      <a:pt x="361" y="584"/>
                      <a:pt x="367" y="590"/>
                      <a:pt x="375" y="590"/>
                    </a:cubicBezTo>
                    <a:cubicBezTo>
                      <a:pt x="383" y="590"/>
                      <a:pt x="389" y="584"/>
                      <a:pt x="389" y="576"/>
                    </a:cubicBezTo>
                    <a:cubicBezTo>
                      <a:pt x="389" y="568"/>
                      <a:pt x="383" y="562"/>
                      <a:pt x="375" y="562"/>
                    </a:cubicBezTo>
                    <a:close/>
                    <a:moveTo>
                      <a:pt x="375" y="524"/>
                    </a:moveTo>
                    <a:cubicBezTo>
                      <a:pt x="367" y="524"/>
                      <a:pt x="361" y="531"/>
                      <a:pt x="361" y="539"/>
                    </a:cubicBezTo>
                    <a:cubicBezTo>
                      <a:pt x="361" y="546"/>
                      <a:pt x="367" y="553"/>
                      <a:pt x="375" y="553"/>
                    </a:cubicBezTo>
                    <a:cubicBezTo>
                      <a:pt x="383" y="553"/>
                      <a:pt x="389" y="546"/>
                      <a:pt x="389" y="539"/>
                    </a:cubicBezTo>
                    <a:cubicBezTo>
                      <a:pt x="389" y="531"/>
                      <a:pt x="383" y="524"/>
                      <a:pt x="375" y="524"/>
                    </a:cubicBezTo>
                    <a:close/>
                    <a:moveTo>
                      <a:pt x="375" y="713"/>
                    </a:moveTo>
                    <a:cubicBezTo>
                      <a:pt x="367" y="713"/>
                      <a:pt x="361" y="719"/>
                      <a:pt x="361" y="727"/>
                    </a:cubicBezTo>
                    <a:cubicBezTo>
                      <a:pt x="361" y="735"/>
                      <a:pt x="367" y="741"/>
                      <a:pt x="375" y="741"/>
                    </a:cubicBezTo>
                    <a:cubicBezTo>
                      <a:pt x="383" y="741"/>
                      <a:pt x="389" y="735"/>
                      <a:pt x="389" y="727"/>
                    </a:cubicBezTo>
                    <a:cubicBezTo>
                      <a:pt x="389" y="719"/>
                      <a:pt x="383" y="713"/>
                      <a:pt x="375" y="713"/>
                    </a:cubicBezTo>
                    <a:close/>
                    <a:moveTo>
                      <a:pt x="375" y="788"/>
                    </a:moveTo>
                    <a:cubicBezTo>
                      <a:pt x="367" y="788"/>
                      <a:pt x="361" y="794"/>
                      <a:pt x="361" y="802"/>
                    </a:cubicBezTo>
                    <a:cubicBezTo>
                      <a:pt x="361" y="810"/>
                      <a:pt x="367" y="816"/>
                      <a:pt x="375" y="816"/>
                    </a:cubicBezTo>
                    <a:cubicBezTo>
                      <a:pt x="383" y="816"/>
                      <a:pt x="389" y="810"/>
                      <a:pt x="389" y="802"/>
                    </a:cubicBezTo>
                    <a:cubicBezTo>
                      <a:pt x="389" y="794"/>
                      <a:pt x="383" y="788"/>
                      <a:pt x="375" y="788"/>
                    </a:cubicBezTo>
                    <a:close/>
                    <a:moveTo>
                      <a:pt x="375" y="825"/>
                    </a:moveTo>
                    <a:cubicBezTo>
                      <a:pt x="367" y="825"/>
                      <a:pt x="361" y="832"/>
                      <a:pt x="361" y="840"/>
                    </a:cubicBezTo>
                    <a:cubicBezTo>
                      <a:pt x="361" y="848"/>
                      <a:pt x="367" y="854"/>
                      <a:pt x="375" y="854"/>
                    </a:cubicBezTo>
                    <a:cubicBezTo>
                      <a:pt x="383" y="854"/>
                      <a:pt x="389" y="848"/>
                      <a:pt x="389" y="840"/>
                    </a:cubicBezTo>
                    <a:cubicBezTo>
                      <a:pt x="389" y="832"/>
                      <a:pt x="383" y="825"/>
                      <a:pt x="375" y="825"/>
                    </a:cubicBezTo>
                    <a:close/>
                    <a:moveTo>
                      <a:pt x="232" y="600"/>
                    </a:moveTo>
                    <a:cubicBezTo>
                      <a:pt x="224" y="600"/>
                      <a:pt x="218" y="606"/>
                      <a:pt x="218" y="614"/>
                    </a:cubicBezTo>
                    <a:cubicBezTo>
                      <a:pt x="218" y="622"/>
                      <a:pt x="224" y="628"/>
                      <a:pt x="232" y="628"/>
                    </a:cubicBezTo>
                    <a:cubicBezTo>
                      <a:pt x="240" y="628"/>
                      <a:pt x="246" y="622"/>
                      <a:pt x="246" y="614"/>
                    </a:cubicBezTo>
                    <a:cubicBezTo>
                      <a:pt x="246" y="606"/>
                      <a:pt x="240" y="600"/>
                      <a:pt x="232" y="600"/>
                    </a:cubicBezTo>
                    <a:close/>
                    <a:moveTo>
                      <a:pt x="375" y="261"/>
                    </a:moveTo>
                    <a:cubicBezTo>
                      <a:pt x="367" y="261"/>
                      <a:pt x="361" y="267"/>
                      <a:pt x="361" y="275"/>
                    </a:cubicBezTo>
                    <a:cubicBezTo>
                      <a:pt x="361" y="283"/>
                      <a:pt x="367" y="289"/>
                      <a:pt x="375" y="289"/>
                    </a:cubicBezTo>
                    <a:cubicBezTo>
                      <a:pt x="383" y="289"/>
                      <a:pt x="389" y="283"/>
                      <a:pt x="389" y="275"/>
                    </a:cubicBezTo>
                    <a:cubicBezTo>
                      <a:pt x="389" y="267"/>
                      <a:pt x="383" y="261"/>
                      <a:pt x="375" y="261"/>
                    </a:cubicBezTo>
                    <a:close/>
                    <a:moveTo>
                      <a:pt x="375" y="298"/>
                    </a:moveTo>
                    <a:cubicBezTo>
                      <a:pt x="367" y="298"/>
                      <a:pt x="361" y="305"/>
                      <a:pt x="361" y="313"/>
                    </a:cubicBezTo>
                    <a:cubicBezTo>
                      <a:pt x="361" y="321"/>
                      <a:pt x="367" y="327"/>
                      <a:pt x="375" y="327"/>
                    </a:cubicBezTo>
                    <a:cubicBezTo>
                      <a:pt x="383" y="327"/>
                      <a:pt x="389" y="321"/>
                      <a:pt x="389" y="313"/>
                    </a:cubicBezTo>
                    <a:cubicBezTo>
                      <a:pt x="389" y="305"/>
                      <a:pt x="383" y="298"/>
                      <a:pt x="375" y="298"/>
                    </a:cubicBezTo>
                    <a:close/>
                    <a:moveTo>
                      <a:pt x="375" y="223"/>
                    </a:moveTo>
                    <a:cubicBezTo>
                      <a:pt x="367" y="223"/>
                      <a:pt x="361" y="230"/>
                      <a:pt x="361" y="237"/>
                    </a:cubicBezTo>
                    <a:cubicBezTo>
                      <a:pt x="361" y="245"/>
                      <a:pt x="367" y="252"/>
                      <a:pt x="375" y="252"/>
                    </a:cubicBezTo>
                    <a:cubicBezTo>
                      <a:pt x="383" y="252"/>
                      <a:pt x="389" y="245"/>
                      <a:pt x="389" y="237"/>
                    </a:cubicBezTo>
                    <a:cubicBezTo>
                      <a:pt x="389" y="230"/>
                      <a:pt x="383" y="223"/>
                      <a:pt x="375" y="223"/>
                    </a:cubicBezTo>
                    <a:close/>
                    <a:moveTo>
                      <a:pt x="375" y="863"/>
                    </a:moveTo>
                    <a:cubicBezTo>
                      <a:pt x="367" y="863"/>
                      <a:pt x="361" y="870"/>
                      <a:pt x="361" y="877"/>
                    </a:cubicBezTo>
                    <a:cubicBezTo>
                      <a:pt x="361" y="885"/>
                      <a:pt x="367" y="892"/>
                      <a:pt x="375" y="892"/>
                    </a:cubicBezTo>
                    <a:cubicBezTo>
                      <a:pt x="383" y="892"/>
                      <a:pt x="389" y="885"/>
                      <a:pt x="389" y="877"/>
                    </a:cubicBezTo>
                    <a:cubicBezTo>
                      <a:pt x="389" y="870"/>
                      <a:pt x="383" y="863"/>
                      <a:pt x="375" y="863"/>
                    </a:cubicBezTo>
                    <a:close/>
                    <a:moveTo>
                      <a:pt x="375" y="185"/>
                    </a:moveTo>
                    <a:cubicBezTo>
                      <a:pt x="367" y="185"/>
                      <a:pt x="361" y="192"/>
                      <a:pt x="361" y="200"/>
                    </a:cubicBezTo>
                    <a:cubicBezTo>
                      <a:pt x="361" y="208"/>
                      <a:pt x="367" y="214"/>
                      <a:pt x="375" y="214"/>
                    </a:cubicBezTo>
                    <a:cubicBezTo>
                      <a:pt x="383" y="214"/>
                      <a:pt x="389" y="208"/>
                      <a:pt x="389" y="200"/>
                    </a:cubicBezTo>
                    <a:cubicBezTo>
                      <a:pt x="389" y="192"/>
                      <a:pt x="383" y="185"/>
                      <a:pt x="375" y="185"/>
                    </a:cubicBezTo>
                    <a:close/>
                    <a:moveTo>
                      <a:pt x="375" y="374"/>
                    </a:moveTo>
                    <a:cubicBezTo>
                      <a:pt x="367" y="374"/>
                      <a:pt x="361" y="380"/>
                      <a:pt x="361" y="388"/>
                    </a:cubicBezTo>
                    <a:cubicBezTo>
                      <a:pt x="361" y="396"/>
                      <a:pt x="367" y="402"/>
                      <a:pt x="375" y="402"/>
                    </a:cubicBezTo>
                    <a:cubicBezTo>
                      <a:pt x="383" y="402"/>
                      <a:pt x="389" y="396"/>
                      <a:pt x="389" y="388"/>
                    </a:cubicBezTo>
                    <a:cubicBezTo>
                      <a:pt x="389" y="380"/>
                      <a:pt x="383" y="374"/>
                      <a:pt x="375" y="374"/>
                    </a:cubicBezTo>
                    <a:close/>
                    <a:moveTo>
                      <a:pt x="375" y="449"/>
                    </a:moveTo>
                    <a:cubicBezTo>
                      <a:pt x="367" y="449"/>
                      <a:pt x="361" y="455"/>
                      <a:pt x="361" y="463"/>
                    </a:cubicBezTo>
                    <a:cubicBezTo>
                      <a:pt x="361" y="471"/>
                      <a:pt x="367" y="477"/>
                      <a:pt x="375" y="477"/>
                    </a:cubicBezTo>
                    <a:cubicBezTo>
                      <a:pt x="383" y="477"/>
                      <a:pt x="389" y="471"/>
                      <a:pt x="389" y="463"/>
                    </a:cubicBezTo>
                    <a:cubicBezTo>
                      <a:pt x="389" y="455"/>
                      <a:pt x="383" y="449"/>
                      <a:pt x="375" y="449"/>
                    </a:cubicBezTo>
                    <a:close/>
                    <a:moveTo>
                      <a:pt x="375" y="411"/>
                    </a:moveTo>
                    <a:cubicBezTo>
                      <a:pt x="367" y="411"/>
                      <a:pt x="361" y="418"/>
                      <a:pt x="361" y="426"/>
                    </a:cubicBezTo>
                    <a:cubicBezTo>
                      <a:pt x="361" y="433"/>
                      <a:pt x="367" y="440"/>
                      <a:pt x="375" y="440"/>
                    </a:cubicBezTo>
                    <a:cubicBezTo>
                      <a:pt x="383" y="440"/>
                      <a:pt x="389" y="433"/>
                      <a:pt x="389" y="426"/>
                    </a:cubicBezTo>
                    <a:cubicBezTo>
                      <a:pt x="389" y="418"/>
                      <a:pt x="383" y="411"/>
                      <a:pt x="375" y="411"/>
                    </a:cubicBezTo>
                    <a:close/>
                    <a:moveTo>
                      <a:pt x="375" y="487"/>
                    </a:moveTo>
                    <a:cubicBezTo>
                      <a:pt x="367" y="487"/>
                      <a:pt x="361" y="493"/>
                      <a:pt x="361" y="501"/>
                    </a:cubicBezTo>
                    <a:cubicBezTo>
                      <a:pt x="361" y="509"/>
                      <a:pt x="367" y="515"/>
                      <a:pt x="375" y="515"/>
                    </a:cubicBezTo>
                    <a:cubicBezTo>
                      <a:pt x="383" y="515"/>
                      <a:pt x="389" y="509"/>
                      <a:pt x="389" y="501"/>
                    </a:cubicBezTo>
                    <a:cubicBezTo>
                      <a:pt x="389" y="493"/>
                      <a:pt x="383" y="487"/>
                      <a:pt x="375" y="487"/>
                    </a:cubicBezTo>
                    <a:close/>
                    <a:moveTo>
                      <a:pt x="375" y="336"/>
                    </a:moveTo>
                    <a:cubicBezTo>
                      <a:pt x="367" y="336"/>
                      <a:pt x="361" y="342"/>
                      <a:pt x="361" y="350"/>
                    </a:cubicBezTo>
                    <a:cubicBezTo>
                      <a:pt x="361" y="358"/>
                      <a:pt x="367" y="365"/>
                      <a:pt x="375" y="365"/>
                    </a:cubicBezTo>
                    <a:cubicBezTo>
                      <a:pt x="383" y="365"/>
                      <a:pt x="389" y="358"/>
                      <a:pt x="389" y="350"/>
                    </a:cubicBezTo>
                    <a:cubicBezTo>
                      <a:pt x="389" y="342"/>
                      <a:pt x="383" y="336"/>
                      <a:pt x="375" y="336"/>
                    </a:cubicBezTo>
                    <a:close/>
                    <a:moveTo>
                      <a:pt x="375" y="1428"/>
                    </a:moveTo>
                    <a:cubicBezTo>
                      <a:pt x="367" y="1428"/>
                      <a:pt x="361" y="1434"/>
                      <a:pt x="361" y="1442"/>
                    </a:cubicBezTo>
                    <a:cubicBezTo>
                      <a:pt x="361" y="1450"/>
                      <a:pt x="367" y="1456"/>
                      <a:pt x="375" y="1456"/>
                    </a:cubicBezTo>
                    <a:cubicBezTo>
                      <a:pt x="383" y="1456"/>
                      <a:pt x="389" y="1450"/>
                      <a:pt x="389" y="1442"/>
                    </a:cubicBezTo>
                    <a:cubicBezTo>
                      <a:pt x="389" y="1434"/>
                      <a:pt x="383" y="1428"/>
                      <a:pt x="375" y="1428"/>
                    </a:cubicBezTo>
                    <a:close/>
                    <a:moveTo>
                      <a:pt x="385" y="1602"/>
                    </a:moveTo>
                    <a:cubicBezTo>
                      <a:pt x="385" y="1603"/>
                      <a:pt x="385" y="1603"/>
                      <a:pt x="385" y="1603"/>
                    </a:cubicBezTo>
                    <a:cubicBezTo>
                      <a:pt x="385" y="1603"/>
                      <a:pt x="385" y="1603"/>
                      <a:pt x="385" y="1603"/>
                    </a:cubicBezTo>
                    <a:cubicBezTo>
                      <a:pt x="387" y="1602"/>
                      <a:pt x="388" y="1600"/>
                      <a:pt x="389" y="1598"/>
                    </a:cubicBezTo>
                    <a:cubicBezTo>
                      <a:pt x="388" y="1599"/>
                      <a:pt x="388" y="1599"/>
                      <a:pt x="388" y="1599"/>
                    </a:cubicBezTo>
                    <a:cubicBezTo>
                      <a:pt x="385" y="1602"/>
                      <a:pt x="385" y="1602"/>
                      <a:pt x="385" y="1602"/>
                    </a:cubicBezTo>
                    <a:close/>
                    <a:moveTo>
                      <a:pt x="387" y="1549"/>
                    </a:moveTo>
                    <a:cubicBezTo>
                      <a:pt x="388" y="1548"/>
                      <a:pt x="388" y="1548"/>
                      <a:pt x="388" y="1548"/>
                    </a:cubicBezTo>
                    <a:cubicBezTo>
                      <a:pt x="385" y="1544"/>
                      <a:pt x="381" y="1541"/>
                      <a:pt x="375" y="1541"/>
                    </a:cubicBezTo>
                    <a:cubicBezTo>
                      <a:pt x="371" y="1541"/>
                      <a:pt x="368" y="1543"/>
                      <a:pt x="365" y="1545"/>
                    </a:cubicBezTo>
                    <a:cubicBezTo>
                      <a:pt x="365" y="1546"/>
                      <a:pt x="365" y="1546"/>
                      <a:pt x="365" y="1546"/>
                    </a:cubicBezTo>
                    <a:cubicBezTo>
                      <a:pt x="366" y="1545"/>
                      <a:pt x="366" y="1545"/>
                      <a:pt x="366" y="1545"/>
                    </a:cubicBezTo>
                    <a:cubicBezTo>
                      <a:pt x="366" y="1547"/>
                      <a:pt x="366" y="1547"/>
                      <a:pt x="366" y="1547"/>
                    </a:cubicBezTo>
                    <a:cubicBezTo>
                      <a:pt x="366" y="1547"/>
                      <a:pt x="366" y="1547"/>
                      <a:pt x="366" y="1547"/>
                    </a:cubicBezTo>
                    <a:cubicBezTo>
                      <a:pt x="367" y="1547"/>
                      <a:pt x="367" y="1547"/>
                      <a:pt x="367" y="1547"/>
                    </a:cubicBezTo>
                    <a:cubicBezTo>
                      <a:pt x="367" y="1547"/>
                      <a:pt x="367" y="1547"/>
                      <a:pt x="367" y="1547"/>
                    </a:cubicBezTo>
                    <a:cubicBezTo>
                      <a:pt x="368" y="1546"/>
                      <a:pt x="368" y="1546"/>
                      <a:pt x="368" y="1546"/>
                    </a:cubicBezTo>
                    <a:cubicBezTo>
                      <a:pt x="369" y="1547"/>
                      <a:pt x="369" y="1547"/>
                      <a:pt x="369" y="1547"/>
                    </a:cubicBezTo>
                    <a:cubicBezTo>
                      <a:pt x="369" y="1548"/>
                      <a:pt x="369" y="1548"/>
                      <a:pt x="369" y="1548"/>
                    </a:cubicBezTo>
                    <a:cubicBezTo>
                      <a:pt x="369" y="1548"/>
                      <a:pt x="369" y="1548"/>
                      <a:pt x="369" y="1548"/>
                    </a:cubicBezTo>
                    <a:cubicBezTo>
                      <a:pt x="369" y="1548"/>
                      <a:pt x="369" y="1548"/>
                      <a:pt x="369" y="1548"/>
                    </a:cubicBezTo>
                    <a:cubicBezTo>
                      <a:pt x="369" y="1549"/>
                      <a:pt x="369" y="1549"/>
                      <a:pt x="369" y="1549"/>
                    </a:cubicBezTo>
                    <a:cubicBezTo>
                      <a:pt x="370" y="1549"/>
                      <a:pt x="370" y="1549"/>
                      <a:pt x="370" y="1549"/>
                    </a:cubicBezTo>
                    <a:cubicBezTo>
                      <a:pt x="371" y="1549"/>
                      <a:pt x="371" y="1549"/>
                      <a:pt x="371" y="1549"/>
                    </a:cubicBezTo>
                    <a:cubicBezTo>
                      <a:pt x="371" y="1549"/>
                      <a:pt x="371" y="1549"/>
                      <a:pt x="371" y="1549"/>
                    </a:cubicBezTo>
                    <a:cubicBezTo>
                      <a:pt x="371" y="1549"/>
                      <a:pt x="371" y="1549"/>
                      <a:pt x="371" y="1549"/>
                    </a:cubicBezTo>
                    <a:cubicBezTo>
                      <a:pt x="371" y="1549"/>
                      <a:pt x="371" y="1549"/>
                      <a:pt x="371" y="1549"/>
                    </a:cubicBezTo>
                    <a:cubicBezTo>
                      <a:pt x="371" y="1548"/>
                      <a:pt x="371" y="1548"/>
                      <a:pt x="371" y="1548"/>
                    </a:cubicBezTo>
                    <a:cubicBezTo>
                      <a:pt x="371" y="1547"/>
                      <a:pt x="371" y="1547"/>
                      <a:pt x="371" y="1547"/>
                    </a:cubicBezTo>
                    <a:cubicBezTo>
                      <a:pt x="372" y="1548"/>
                      <a:pt x="372" y="1548"/>
                      <a:pt x="372" y="1548"/>
                    </a:cubicBezTo>
                    <a:cubicBezTo>
                      <a:pt x="373" y="1546"/>
                      <a:pt x="373" y="1546"/>
                      <a:pt x="373" y="1546"/>
                    </a:cubicBezTo>
                    <a:cubicBezTo>
                      <a:pt x="373" y="1545"/>
                      <a:pt x="373" y="1545"/>
                      <a:pt x="373" y="1545"/>
                    </a:cubicBezTo>
                    <a:cubicBezTo>
                      <a:pt x="373" y="1545"/>
                      <a:pt x="373" y="1545"/>
                      <a:pt x="373" y="1545"/>
                    </a:cubicBezTo>
                    <a:cubicBezTo>
                      <a:pt x="373" y="1545"/>
                      <a:pt x="373" y="1545"/>
                      <a:pt x="373" y="1545"/>
                    </a:cubicBezTo>
                    <a:cubicBezTo>
                      <a:pt x="374" y="1545"/>
                      <a:pt x="374" y="1545"/>
                      <a:pt x="374" y="1545"/>
                    </a:cubicBezTo>
                    <a:cubicBezTo>
                      <a:pt x="374" y="1545"/>
                      <a:pt x="374" y="1545"/>
                      <a:pt x="374" y="1545"/>
                    </a:cubicBezTo>
                    <a:cubicBezTo>
                      <a:pt x="374" y="1546"/>
                      <a:pt x="374" y="1546"/>
                      <a:pt x="374" y="1546"/>
                    </a:cubicBezTo>
                    <a:cubicBezTo>
                      <a:pt x="375" y="1546"/>
                      <a:pt x="375" y="1546"/>
                      <a:pt x="375" y="1546"/>
                    </a:cubicBezTo>
                    <a:cubicBezTo>
                      <a:pt x="375" y="1547"/>
                      <a:pt x="375" y="1547"/>
                      <a:pt x="375" y="1547"/>
                    </a:cubicBezTo>
                    <a:cubicBezTo>
                      <a:pt x="375" y="1547"/>
                      <a:pt x="375" y="1547"/>
                      <a:pt x="375" y="1547"/>
                    </a:cubicBezTo>
                    <a:cubicBezTo>
                      <a:pt x="374" y="1548"/>
                      <a:pt x="374" y="1548"/>
                      <a:pt x="374" y="1548"/>
                    </a:cubicBezTo>
                    <a:cubicBezTo>
                      <a:pt x="375" y="1548"/>
                      <a:pt x="375" y="1548"/>
                      <a:pt x="375" y="1548"/>
                    </a:cubicBezTo>
                    <a:cubicBezTo>
                      <a:pt x="375" y="1549"/>
                      <a:pt x="375" y="1549"/>
                      <a:pt x="375" y="1549"/>
                    </a:cubicBezTo>
                    <a:cubicBezTo>
                      <a:pt x="376" y="1549"/>
                      <a:pt x="376" y="1549"/>
                      <a:pt x="376" y="1549"/>
                    </a:cubicBezTo>
                    <a:cubicBezTo>
                      <a:pt x="376" y="1549"/>
                      <a:pt x="376" y="1549"/>
                      <a:pt x="376" y="1549"/>
                    </a:cubicBezTo>
                    <a:cubicBezTo>
                      <a:pt x="377" y="1550"/>
                      <a:pt x="377" y="1550"/>
                      <a:pt x="377" y="1550"/>
                    </a:cubicBezTo>
                    <a:cubicBezTo>
                      <a:pt x="378" y="1551"/>
                      <a:pt x="378" y="1551"/>
                      <a:pt x="378" y="1551"/>
                    </a:cubicBezTo>
                    <a:cubicBezTo>
                      <a:pt x="378" y="1552"/>
                      <a:pt x="378" y="1552"/>
                      <a:pt x="378" y="1552"/>
                    </a:cubicBezTo>
                    <a:cubicBezTo>
                      <a:pt x="378" y="1553"/>
                      <a:pt x="378" y="1553"/>
                      <a:pt x="378" y="1553"/>
                    </a:cubicBezTo>
                    <a:cubicBezTo>
                      <a:pt x="379" y="1553"/>
                      <a:pt x="379" y="1553"/>
                      <a:pt x="379" y="1553"/>
                    </a:cubicBezTo>
                    <a:cubicBezTo>
                      <a:pt x="379" y="1554"/>
                      <a:pt x="379" y="1554"/>
                      <a:pt x="379" y="1554"/>
                    </a:cubicBezTo>
                    <a:cubicBezTo>
                      <a:pt x="379" y="1555"/>
                      <a:pt x="379" y="1555"/>
                      <a:pt x="379" y="1555"/>
                    </a:cubicBezTo>
                    <a:cubicBezTo>
                      <a:pt x="380" y="1557"/>
                      <a:pt x="380" y="1557"/>
                      <a:pt x="380" y="1557"/>
                    </a:cubicBezTo>
                    <a:cubicBezTo>
                      <a:pt x="380" y="1558"/>
                      <a:pt x="380" y="1558"/>
                      <a:pt x="380" y="1558"/>
                    </a:cubicBezTo>
                    <a:cubicBezTo>
                      <a:pt x="382" y="1561"/>
                      <a:pt x="382" y="1561"/>
                      <a:pt x="382" y="1561"/>
                    </a:cubicBezTo>
                    <a:cubicBezTo>
                      <a:pt x="382" y="1561"/>
                      <a:pt x="382" y="1561"/>
                      <a:pt x="382" y="1561"/>
                    </a:cubicBezTo>
                    <a:cubicBezTo>
                      <a:pt x="382" y="1561"/>
                      <a:pt x="382" y="1561"/>
                      <a:pt x="382" y="1561"/>
                    </a:cubicBezTo>
                    <a:cubicBezTo>
                      <a:pt x="382" y="1561"/>
                      <a:pt x="382" y="1561"/>
                      <a:pt x="382" y="1561"/>
                    </a:cubicBezTo>
                    <a:cubicBezTo>
                      <a:pt x="384" y="1562"/>
                      <a:pt x="384" y="1562"/>
                      <a:pt x="384" y="1562"/>
                    </a:cubicBezTo>
                    <a:cubicBezTo>
                      <a:pt x="384" y="1562"/>
                      <a:pt x="384" y="1562"/>
                      <a:pt x="384" y="1562"/>
                    </a:cubicBezTo>
                    <a:cubicBezTo>
                      <a:pt x="385" y="1562"/>
                      <a:pt x="385" y="1562"/>
                      <a:pt x="385" y="1562"/>
                    </a:cubicBezTo>
                    <a:cubicBezTo>
                      <a:pt x="385" y="1562"/>
                      <a:pt x="385" y="1562"/>
                      <a:pt x="385" y="1562"/>
                    </a:cubicBezTo>
                    <a:cubicBezTo>
                      <a:pt x="385" y="1562"/>
                      <a:pt x="385" y="1562"/>
                      <a:pt x="385" y="1562"/>
                    </a:cubicBezTo>
                    <a:cubicBezTo>
                      <a:pt x="385" y="1562"/>
                      <a:pt x="385" y="1562"/>
                      <a:pt x="385" y="1562"/>
                    </a:cubicBezTo>
                    <a:cubicBezTo>
                      <a:pt x="386" y="1562"/>
                      <a:pt x="386" y="1562"/>
                      <a:pt x="386" y="1562"/>
                    </a:cubicBezTo>
                    <a:cubicBezTo>
                      <a:pt x="386" y="1562"/>
                      <a:pt x="386" y="1562"/>
                      <a:pt x="386" y="1562"/>
                    </a:cubicBezTo>
                    <a:cubicBezTo>
                      <a:pt x="387" y="1560"/>
                      <a:pt x="387" y="1560"/>
                      <a:pt x="387" y="1560"/>
                    </a:cubicBezTo>
                    <a:cubicBezTo>
                      <a:pt x="387" y="1560"/>
                      <a:pt x="387" y="1560"/>
                      <a:pt x="387" y="1560"/>
                    </a:cubicBezTo>
                    <a:cubicBezTo>
                      <a:pt x="387" y="1559"/>
                      <a:pt x="387" y="1559"/>
                      <a:pt x="387" y="1559"/>
                    </a:cubicBezTo>
                    <a:cubicBezTo>
                      <a:pt x="386" y="1558"/>
                      <a:pt x="386" y="1558"/>
                      <a:pt x="386" y="1558"/>
                    </a:cubicBezTo>
                    <a:cubicBezTo>
                      <a:pt x="386" y="1556"/>
                      <a:pt x="386" y="1556"/>
                      <a:pt x="386" y="1556"/>
                    </a:cubicBezTo>
                    <a:cubicBezTo>
                      <a:pt x="385" y="1553"/>
                      <a:pt x="385" y="1553"/>
                      <a:pt x="385" y="1553"/>
                    </a:cubicBezTo>
                    <a:cubicBezTo>
                      <a:pt x="386" y="1553"/>
                      <a:pt x="386" y="1553"/>
                      <a:pt x="386" y="1553"/>
                    </a:cubicBezTo>
                    <a:cubicBezTo>
                      <a:pt x="386" y="1553"/>
                      <a:pt x="386" y="1553"/>
                      <a:pt x="386" y="1553"/>
                    </a:cubicBezTo>
                    <a:cubicBezTo>
                      <a:pt x="386" y="1552"/>
                      <a:pt x="386" y="1552"/>
                      <a:pt x="386" y="1552"/>
                    </a:cubicBezTo>
                    <a:cubicBezTo>
                      <a:pt x="386" y="1552"/>
                      <a:pt x="386" y="1552"/>
                      <a:pt x="386" y="1552"/>
                    </a:cubicBezTo>
                    <a:cubicBezTo>
                      <a:pt x="387" y="1552"/>
                      <a:pt x="387" y="1552"/>
                      <a:pt x="387" y="1552"/>
                    </a:cubicBezTo>
                    <a:cubicBezTo>
                      <a:pt x="387" y="1551"/>
                      <a:pt x="387" y="1551"/>
                      <a:pt x="387" y="1551"/>
                    </a:cubicBezTo>
                    <a:cubicBezTo>
                      <a:pt x="387" y="1551"/>
                      <a:pt x="387" y="1551"/>
                      <a:pt x="387" y="1551"/>
                    </a:cubicBezTo>
                    <a:cubicBezTo>
                      <a:pt x="387" y="1551"/>
                      <a:pt x="387" y="1551"/>
                      <a:pt x="387" y="1551"/>
                    </a:cubicBezTo>
                    <a:cubicBezTo>
                      <a:pt x="387" y="1550"/>
                      <a:pt x="387" y="1550"/>
                      <a:pt x="387" y="1550"/>
                    </a:cubicBezTo>
                    <a:lnTo>
                      <a:pt x="387" y="1549"/>
                    </a:lnTo>
                    <a:close/>
                    <a:moveTo>
                      <a:pt x="375" y="1503"/>
                    </a:moveTo>
                    <a:cubicBezTo>
                      <a:pt x="367" y="1503"/>
                      <a:pt x="361" y="1510"/>
                      <a:pt x="361" y="1517"/>
                    </a:cubicBezTo>
                    <a:cubicBezTo>
                      <a:pt x="361" y="1525"/>
                      <a:pt x="367" y="1532"/>
                      <a:pt x="375" y="1532"/>
                    </a:cubicBezTo>
                    <a:cubicBezTo>
                      <a:pt x="383" y="1532"/>
                      <a:pt x="389" y="1525"/>
                      <a:pt x="389" y="1517"/>
                    </a:cubicBezTo>
                    <a:cubicBezTo>
                      <a:pt x="389" y="1510"/>
                      <a:pt x="383" y="1503"/>
                      <a:pt x="375" y="1503"/>
                    </a:cubicBezTo>
                    <a:close/>
                    <a:moveTo>
                      <a:pt x="375" y="1465"/>
                    </a:moveTo>
                    <a:cubicBezTo>
                      <a:pt x="367" y="1465"/>
                      <a:pt x="361" y="1472"/>
                      <a:pt x="361" y="1480"/>
                    </a:cubicBezTo>
                    <a:cubicBezTo>
                      <a:pt x="361" y="1488"/>
                      <a:pt x="367" y="1494"/>
                      <a:pt x="375" y="1494"/>
                    </a:cubicBezTo>
                    <a:cubicBezTo>
                      <a:pt x="383" y="1494"/>
                      <a:pt x="389" y="1488"/>
                      <a:pt x="389" y="1480"/>
                    </a:cubicBezTo>
                    <a:cubicBezTo>
                      <a:pt x="389" y="1472"/>
                      <a:pt x="383" y="1465"/>
                      <a:pt x="375" y="1465"/>
                    </a:cubicBezTo>
                    <a:close/>
                    <a:moveTo>
                      <a:pt x="389" y="1627"/>
                    </a:moveTo>
                    <a:cubicBezTo>
                      <a:pt x="389" y="1627"/>
                      <a:pt x="389" y="1627"/>
                      <a:pt x="389" y="1627"/>
                    </a:cubicBezTo>
                    <a:cubicBezTo>
                      <a:pt x="389" y="1626"/>
                      <a:pt x="389" y="1626"/>
                      <a:pt x="389" y="1626"/>
                    </a:cubicBezTo>
                    <a:cubicBezTo>
                      <a:pt x="389" y="1625"/>
                      <a:pt x="388" y="1624"/>
                      <a:pt x="387" y="1623"/>
                    </a:cubicBezTo>
                    <a:cubicBezTo>
                      <a:pt x="387" y="1623"/>
                      <a:pt x="387" y="1623"/>
                      <a:pt x="387" y="1623"/>
                    </a:cubicBezTo>
                    <a:cubicBezTo>
                      <a:pt x="387" y="1623"/>
                      <a:pt x="387" y="1623"/>
                      <a:pt x="387" y="1623"/>
                    </a:cubicBezTo>
                    <a:cubicBezTo>
                      <a:pt x="386" y="1623"/>
                      <a:pt x="386" y="1623"/>
                      <a:pt x="386" y="1623"/>
                    </a:cubicBezTo>
                    <a:cubicBezTo>
                      <a:pt x="386" y="1622"/>
                      <a:pt x="386" y="1622"/>
                      <a:pt x="386" y="1622"/>
                    </a:cubicBezTo>
                    <a:cubicBezTo>
                      <a:pt x="386" y="1622"/>
                      <a:pt x="386" y="1622"/>
                      <a:pt x="386" y="1622"/>
                    </a:cubicBezTo>
                    <a:cubicBezTo>
                      <a:pt x="386" y="1622"/>
                      <a:pt x="386" y="1622"/>
                      <a:pt x="386" y="1622"/>
                    </a:cubicBezTo>
                    <a:cubicBezTo>
                      <a:pt x="386" y="1622"/>
                      <a:pt x="386" y="1622"/>
                      <a:pt x="386" y="1622"/>
                    </a:cubicBezTo>
                    <a:cubicBezTo>
                      <a:pt x="384" y="1618"/>
                      <a:pt x="380" y="1616"/>
                      <a:pt x="375" y="1616"/>
                    </a:cubicBezTo>
                    <a:cubicBezTo>
                      <a:pt x="367" y="1616"/>
                      <a:pt x="361" y="1622"/>
                      <a:pt x="361" y="1630"/>
                    </a:cubicBezTo>
                    <a:cubicBezTo>
                      <a:pt x="361" y="1633"/>
                      <a:pt x="362" y="1635"/>
                      <a:pt x="363" y="1637"/>
                    </a:cubicBezTo>
                    <a:cubicBezTo>
                      <a:pt x="363" y="1637"/>
                      <a:pt x="363" y="1637"/>
                      <a:pt x="363" y="1637"/>
                    </a:cubicBezTo>
                    <a:cubicBezTo>
                      <a:pt x="363" y="1636"/>
                      <a:pt x="363" y="1636"/>
                      <a:pt x="363" y="1636"/>
                    </a:cubicBezTo>
                    <a:cubicBezTo>
                      <a:pt x="363" y="1636"/>
                      <a:pt x="363" y="1636"/>
                      <a:pt x="363" y="1636"/>
                    </a:cubicBezTo>
                    <a:cubicBezTo>
                      <a:pt x="363" y="1636"/>
                      <a:pt x="363" y="1636"/>
                      <a:pt x="363" y="1636"/>
                    </a:cubicBezTo>
                    <a:cubicBezTo>
                      <a:pt x="364" y="1635"/>
                      <a:pt x="364" y="1635"/>
                      <a:pt x="364" y="1635"/>
                    </a:cubicBezTo>
                    <a:cubicBezTo>
                      <a:pt x="365" y="1636"/>
                      <a:pt x="365" y="1636"/>
                      <a:pt x="365" y="1636"/>
                    </a:cubicBezTo>
                    <a:cubicBezTo>
                      <a:pt x="366" y="1637"/>
                      <a:pt x="366" y="1637"/>
                      <a:pt x="366" y="1637"/>
                    </a:cubicBezTo>
                    <a:cubicBezTo>
                      <a:pt x="367" y="1637"/>
                      <a:pt x="367" y="1637"/>
                      <a:pt x="367" y="1637"/>
                    </a:cubicBezTo>
                    <a:cubicBezTo>
                      <a:pt x="367" y="1637"/>
                      <a:pt x="367" y="1637"/>
                      <a:pt x="367" y="1637"/>
                    </a:cubicBezTo>
                    <a:cubicBezTo>
                      <a:pt x="367" y="1637"/>
                      <a:pt x="367" y="1637"/>
                      <a:pt x="367" y="1637"/>
                    </a:cubicBezTo>
                    <a:cubicBezTo>
                      <a:pt x="366" y="1639"/>
                      <a:pt x="366" y="1639"/>
                      <a:pt x="366" y="1639"/>
                    </a:cubicBezTo>
                    <a:cubicBezTo>
                      <a:pt x="366" y="1639"/>
                      <a:pt x="366" y="1639"/>
                      <a:pt x="366" y="1639"/>
                    </a:cubicBezTo>
                    <a:cubicBezTo>
                      <a:pt x="366" y="1640"/>
                      <a:pt x="366" y="1640"/>
                      <a:pt x="366" y="1640"/>
                    </a:cubicBezTo>
                    <a:cubicBezTo>
                      <a:pt x="366" y="1641"/>
                      <a:pt x="366" y="1641"/>
                      <a:pt x="366" y="1641"/>
                    </a:cubicBezTo>
                    <a:cubicBezTo>
                      <a:pt x="366" y="1641"/>
                      <a:pt x="367" y="1642"/>
                      <a:pt x="368" y="1642"/>
                    </a:cubicBezTo>
                    <a:cubicBezTo>
                      <a:pt x="368" y="1642"/>
                      <a:pt x="368" y="1642"/>
                      <a:pt x="368" y="1642"/>
                    </a:cubicBezTo>
                    <a:cubicBezTo>
                      <a:pt x="368" y="1641"/>
                      <a:pt x="368" y="1641"/>
                      <a:pt x="368" y="1641"/>
                    </a:cubicBezTo>
                    <a:cubicBezTo>
                      <a:pt x="368" y="1641"/>
                      <a:pt x="368" y="1641"/>
                      <a:pt x="368" y="1641"/>
                    </a:cubicBezTo>
                    <a:cubicBezTo>
                      <a:pt x="368" y="1641"/>
                      <a:pt x="368" y="1641"/>
                      <a:pt x="368" y="1641"/>
                    </a:cubicBezTo>
                    <a:cubicBezTo>
                      <a:pt x="368" y="1640"/>
                      <a:pt x="368" y="1640"/>
                      <a:pt x="368" y="1640"/>
                    </a:cubicBezTo>
                    <a:cubicBezTo>
                      <a:pt x="368" y="1640"/>
                      <a:pt x="368" y="1640"/>
                      <a:pt x="368" y="1640"/>
                    </a:cubicBezTo>
                    <a:cubicBezTo>
                      <a:pt x="368" y="1640"/>
                      <a:pt x="368" y="1640"/>
                      <a:pt x="368" y="1640"/>
                    </a:cubicBezTo>
                    <a:cubicBezTo>
                      <a:pt x="369" y="1639"/>
                      <a:pt x="369" y="1639"/>
                      <a:pt x="369" y="1639"/>
                    </a:cubicBezTo>
                    <a:cubicBezTo>
                      <a:pt x="369" y="1639"/>
                      <a:pt x="369" y="1639"/>
                      <a:pt x="369" y="1639"/>
                    </a:cubicBezTo>
                    <a:cubicBezTo>
                      <a:pt x="369" y="1636"/>
                      <a:pt x="369" y="1636"/>
                      <a:pt x="369" y="1636"/>
                    </a:cubicBezTo>
                    <a:cubicBezTo>
                      <a:pt x="368" y="1635"/>
                      <a:pt x="368" y="1635"/>
                      <a:pt x="368" y="1635"/>
                    </a:cubicBezTo>
                    <a:cubicBezTo>
                      <a:pt x="369" y="1635"/>
                      <a:pt x="369" y="1635"/>
                      <a:pt x="369" y="1635"/>
                    </a:cubicBezTo>
                    <a:cubicBezTo>
                      <a:pt x="369" y="1635"/>
                      <a:pt x="369" y="1635"/>
                      <a:pt x="369" y="1635"/>
                    </a:cubicBezTo>
                    <a:cubicBezTo>
                      <a:pt x="369" y="1635"/>
                      <a:pt x="369" y="1635"/>
                      <a:pt x="369" y="1635"/>
                    </a:cubicBezTo>
                    <a:cubicBezTo>
                      <a:pt x="370" y="1635"/>
                      <a:pt x="370" y="1635"/>
                      <a:pt x="370" y="1635"/>
                    </a:cubicBezTo>
                    <a:cubicBezTo>
                      <a:pt x="370" y="1635"/>
                      <a:pt x="370" y="1635"/>
                      <a:pt x="370" y="1635"/>
                    </a:cubicBezTo>
                    <a:cubicBezTo>
                      <a:pt x="370" y="1636"/>
                      <a:pt x="370" y="1636"/>
                      <a:pt x="370" y="1636"/>
                    </a:cubicBezTo>
                    <a:cubicBezTo>
                      <a:pt x="369" y="1636"/>
                      <a:pt x="369" y="1636"/>
                      <a:pt x="369" y="1636"/>
                    </a:cubicBezTo>
                    <a:cubicBezTo>
                      <a:pt x="369" y="1637"/>
                      <a:pt x="369" y="1637"/>
                      <a:pt x="369" y="1637"/>
                    </a:cubicBezTo>
                    <a:cubicBezTo>
                      <a:pt x="370" y="1638"/>
                      <a:pt x="370" y="1638"/>
                      <a:pt x="370" y="1638"/>
                    </a:cubicBezTo>
                    <a:cubicBezTo>
                      <a:pt x="370" y="1638"/>
                      <a:pt x="370" y="1638"/>
                      <a:pt x="370" y="1638"/>
                    </a:cubicBezTo>
                    <a:cubicBezTo>
                      <a:pt x="370" y="1637"/>
                      <a:pt x="370" y="1637"/>
                      <a:pt x="370" y="1637"/>
                    </a:cubicBezTo>
                    <a:cubicBezTo>
                      <a:pt x="371" y="1637"/>
                      <a:pt x="371" y="1637"/>
                      <a:pt x="371" y="1637"/>
                    </a:cubicBezTo>
                    <a:cubicBezTo>
                      <a:pt x="371" y="1636"/>
                      <a:pt x="371" y="1636"/>
                      <a:pt x="371" y="1636"/>
                    </a:cubicBezTo>
                    <a:cubicBezTo>
                      <a:pt x="371" y="1636"/>
                      <a:pt x="371" y="1636"/>
                      <a:pt x="371" y="1636"/>
                    </a:cubicBezTo>
                    <a:cubicBezTo>
                      <a:pt x="371" y="1636"/>
                      <a:pt x="371" y="1636"/>
                      <a:pt x="371" y="1636"/>
                    </a:cubicBezTo>
                    <a:cubicBezTo>
                      <a:pt x="371" y="1635"/>
                      <a:pt x="371" y="1635"/>
                      <a:pt x="371" y="1635"/>
                    </a:cubicBezTo>
                    <a:cubicBezTo>
                      <a:pt x="373" y="1635"/>
                      <a:pt x="373" y="1635"/>
                      <a:pt x="373" y="1635"/>
                    </a:cubicBezTo>
                    <a:cubicBezTo>
                      <a:pt x="374" y="1635"/>
                      <a:pt x="374" y="1635"/>
                      <a:pt x="374" y="1635"/>
                    </a:cubicBezTo>
                    <a:cubicBezTo>
                      <a:pt x="375" y="1635"/>
                      <a:pt x="375" y="1635"/>
                      <a:pt x="375" y="1635"/>
                    </a:cubicBezTo>
                    <a:cubicBezTo>
                      <a:pt x="377" y="1634"/>
                      <a:pt x="377" y="1634"/>
                      <a:pt x="377" y="1634"/>
                    </a:cubicBezTo>
                    <a:cubicBezTo>
                      <a:pt x="379" y="1634"/>
                      <a:pt x="379" y="1634"/>
                      <a:pt x="379" y="1634"/>
                    </a:cubicBezTo>
                    <a:cubicBezTo>
                      <a:pt x="379" y="1634"/>
                      <a:pt x="379" y="1634"/>
                      <a:pt x="379" y="1634"/>
                    </a:cubicBezTo>
                    <a:cubicBezTo>
                      <a:pt x="380" y="1633"/>
                      <a:pt x="380" y="1633"/>
                      <a:pt x="380" y="1633"/>
                    </a:cubicBezTo>
                    <a:cubicBezTo>
                      <a:pt x="382" y="1633"/>
                      <a:pt x="382" y="1633"/>
                      <a:pt x="382" y="1633"/>
                    </a:cubicBezTo>
                    <a:cubicBezTo>
                      <a:pt x="382" y="1633"/>
                      <a:pt x="382" y="1633"/>
                      <a:pt x="382" y="1633"/>
                    </a:cubicBezTo>
                    <a:cubicBezTo>
                      <a:pt x="382" y="1633"/>
                      <a:pt x="382" y="1633"/>
                      <a:pt x="382" y="1633"/>
                    </a:cubicBezTo>
                    <a:cubicBezTo>
                      <a:pt x="381" y="1634"/>
                      <a:pt x="381" y="1634"/>
                      <a:pt x="381" y="1634"/>
                    </a:cubicBezTo>
                    <a:cubicBezTo>
                      <a:pt x="382" y="1634"/>
                      <a:pt x="382" y="1634"/>
                      <a:pt x="382" y="1634"/>
                    </a:cubicBezTo>
                    <a:cubicBezTo>
                      <a:pt x="382" y="1634"/>
                      <a:pt x="382" y="1634"/>
                      <a:pt x="382" y="1634"/>
                    </a:cubicBezTo>
                    <a:cubicBezTo>
                      <a:pt x="383" y="1634"/>
                      <a:pt x="383" y="1634"/>
                      <a:pt x="383" y="1634"/>
                    </a:cubicBezTo>
                    <a:cubicBezTo>
                      <a:pt x="383" y="1634"/>
                      <a:pt x="383" y="1634"/>
                      <a:pt x="383" y="1634"/>
                    </a:cubicBezTo>
                    <a:cubicBezTo>
                      <a:pt x="383" y="1634"/>
                      <a:pt x="383" y="1634"/>
                      <a:pt x="383" y="1634"/>
                    </a:cubicBezTo>
                    <a:cubicBezTo>
                      <a:pt x="383" y="1633"/>
                      <a:pt x="383" y="1633"/>
                      <a:pt x="383" y="1633"/>
                    </a:cubicBezTo>
                    <a:cubicBezTo>
                      <a:pt x="384" y="1633"/>
                      <a:pt x="384" y="1633"/>
                      <a:pt x="384" y="1633"/>
                    </a:cubicBezTo>
                    <a:cubicBezTo>
                      <a:pt x="384" y="1632"/>
                      <a:pt x="384" y="1632"/>
                      <a:pt x="384" y="1632"/>
                    </a:cubicBezTo>
                    <a:cubicBezTo>
                      <a:pt x="383" y="1632"/>
                      <a:pt x="383" y="1632"/>
                      <a:pt x="383" y="1632"/>
                    </a:cubicBezTo>
                    <a:cubicBezTo>
                      <a:pt x="383" y="1632"/>
                      <a:pt x="383" y="1632"/>
                      <a:pt x="383" y="1632"/>
                    </a:cubicBezTo>
                    <a:cubicBezTo>
                      <a:pt x="383" y="1631"/>
                      <a:pt x="383" y="1631"/>
                      <a:pt x="383" y="1631"/>
                    </a:cubicBezTo>
                    <a:cubicBezTo>
                      <a:pt x="383" y="1630"/>
                      <a:pt x="383" y="1630"/>
                      <a:pt x="383" y="1630"/>
                    </a:cubicBezTo>
                    <a:cubicBezTo>
                      <a:pt x="384" y="1629"/>
                      <a:pt x="384" y="1629"/>
                      <a:pt x="384" y="1629"/>
                    </a:cubicBezTo>
                    <a:cubicBezTo>
                      <a:pt x="384" y="1629"/>
                      <a:pt x="384" y="1629"/>
                      <a:pt x="384" y="1629"/>
                    </a:cubicBezTo>
                    <a:cubicBezTo>
                      <a:pt x="384" y="1629"/>
                      <a:pt x="384" y="1629"/>
                      <a:pt x="384" y="1629"/>
                    </a:cubicBezTo>
                    <a:cubicBezTo>
                      <a:pt x="385" y="1629"/>
                      <a:pt x="385" y="1629"/>
                      <a:pt x="385" y="1629"/>
                    </a:cubicBezTo>
                    <a:cubicBezTo>
                      <a:pt x="385" y="1629"/>
                      <a:pt x="385" y="1629"/>
                      <a:pt x="385" y="1629"/>
                    </a:cubicBezTo>
                    <a:cubicBezTo>
                      <a:pt x="384" y="1630"/>
                      <a:pt x="384" y="1630"/>
                      <a:pt x="384" y="1630"/>
                    </a:cubicBezTo>
                    <a:cubicBezTo>
                      <a:pt x="384" y="1631"/>
                      <a:pt x="384" y="1631"/>
                      <a:pt x="384" y="1631"/>
                    </a:cubicBezTo>
                    <a:cubicBezTo>
                      <a:pt x="384" y="1632"/>
                      <a:pt x="384" y="1632"/>
                      <a:pt x="384" y="1632"/>
                    </a:cubicBezTo>
                    <a:cubicBezTo>
                      <a:pt x="385" y="1634"/>
                      <a:pt x="385" y="1634"/>
                      <a:pt x="385" y="1634"/>
                    </a:cubicBezTo>
                    <a:cubicBezTo>
                      <a:pt x="386" y="1634"/>
                      <a:pt x="386" y="1634"/>
                      <a:pt x="386" y="1634"/>
                    </a:cubicBezTo>
                    <a:cubicBezTo>
                      <a:pt x="386" y="1633"/>
                      <a:pt x="386" y="1633"/>
                      <a:pt x="386" y="1633"/>
                    </a:cubicBezTo>
                    <a:cubicBezTo>
                      <a:pt x="386" y="1633"/>
                      <a:pt x="386" y="1633"/>
                      <a:pt x="386" y="1633"/>
                    </a:cubicBezTo>
                    <a:cubicBezTo>
                      <a:pt x="386" y="1633"/>
                      <a:pt x="386" y="1633"/>
                      <a:pt x="386" y="1633"/>
                    </a:cubicBezTo>
                    <a:cubicBezTo>
                      <a:pt x="386" y="1632"/>
                      <a:pt x="386" y="1632"/>
                      <a:pt x="386" y="1632"/>
                    </a:cubicBezTo>
                    <a:cubicBezTo>
                      <a:pt x="386" y="1632"/>
                      <a:pt x="386" y="1632"/>
                      <a:pt x="386" y="1632"/>
                    </a:cubicBezTo>
                    <a:cubicBezTo>
                      <a:pt x="386" y="1632"/>
                      <a:pt x="386" y="1632"/>
                      <a:pt x="386" y="1632"/>
                    </a:cubicBezTo>
                    <a:cubicBezTo>
                      <a:pt x="386" y="1633"/>
                      <a:pt x="386" y="1633"/>
                      <a:pt x="386" y="1633"/>
                    </a:cubicBezTo>
                    <a:cubicBezTo>
                      <a:pt x="387" y="1633"/>
                      <a:pt x="387" y="1633"/>
                      <a:pt x="387" y="1633"/>
                    </a:cubicBezTo>
                    <a:cubicBezTo>
                      <a:pt x="387" y="1633"/>
                      <a:pt x="387" y="1633"/>
                      <a:pt x="387" y="1633"/>
                    </a:cubicBezTo>
                    <a:cubicBezTo>
                      <a:pt x="387" y="1633"/>
                      <a:pt x="387" y="1633"/>
                      <a:pt x="387" y="1633"/>
                    </a:cubicBezTo>
                    <a:cubicBezTo>
                      <a:pt x="387" y="1632"/>
                      <a:pt x="387" y="1632"/>
                      <a:pt x="387" y="1632"/>
                    </a:cubicBezTo>
                    <a:cubicBezTo>
                      <a:pt x="387" y="1632"/>
                      <a:pt x="387" y="1632"/>
                      <a:pt x="387" y="1632"/>
                    </a:cubicBezTo>
                    <a:cubicBezTo>
                      <a:pt x="387" y="1631"/>
                      <a:pt x="387" y="1631"/>
                      <a:pt x="387" y="1631"/>
                    </a:cubicBezTo>
                    <a:cubicBezTo>
                      <a:pt x="386" y="1630"/>
                      <a:pt x="386" y="1630"/>
                      <a:pt x="386" y="1630"/>
                    </a:cubicBezTo>
                    <a:cubicBezTo>
                      <a:pt x="386" y="1630"/>
                      <a:pt x="386" y="1630"/>
                      <a:pt x="386" y="1630"/>
                    </a:cubicBezTo>
                    <a:cubicBezTo>
                      <a:pt x="387" y="1630"/>
                      <a:pt x="387" y="1630"/>
                      <a:pt x="387" y="1630"/>
                    </a:cubicBezTo>
                    <a:cubicBezTo>
                      <a:pt x="387" y="1630"/>
                      <a:pt x="387" y="1630"/>
                      <a:pt x="387" y="1630"/>
                    </a:cubicBezTo>
                    <a:cubicBezTo>
                      <a:pt x="387" y="1630"/>
                      <a:pt x="387" y="1630"/>
                      <a:pt x="387" y="1630"/>
                    </a:cubicBezTo>
                    <a:cubicBezTo>
                      <a:pt x="387" y="1630"/>
                      <a:pt x="387" y="1630"/>
                      <a:pt x="387" y="1630"/>
                    </a:cubicBezTo>
                    <a:cubicBezTo>
                      <a:pt x="387" y="1631"/>
                      <a:pt x="387" y="1631"/>
                      <a:pt x="387" y="1631"/>
                    </a:cubicBezTo>
                    <a:cubicBezTo>
                      <a:pt x="387" y="1631"/>
                      <a:pt x="387" y="1631"/>
                      <a:pt x="387" y="1631"/>
                    </a:cubicBezTo>
                    <a:cubicBezTo>
                      <a:pt x="388" y="1631"/>
                      <a:pt x="388" y="1631"/>
                      <a:pt x="388" y="1631"/>
                    </a:cubicBezTo>
                    <a:cubicBezTo>
                      <a:pt x="388" y="1631"/>
                      <a:pt x="388" y="1631"/>
                      <a:pt x="388" y="1631"/>
                    </a:cubicBezTo>
                    <a:cubicBezTo>
                      <a:pt x="388" y="1630"/>
                      <a:pt x="388" y="1630"/>
                      <a:pt x="388" y="1630"/>
                    </a:cubicBezTo>
                    <a:cubicBezTo>
                      <a:pt x="388" y="1630"/>
                      <a:pt x="388" y="1630"/>
                      <a:pt x="388" y="1630"/>
                    </a:cubicBezTo>
                    <a:cubicBezTo>
                      <a:pt x="388" y="1629"/>
                      <a:pt x="388" y="1629"/>
                      <a:pt x="388" y="1629"/>
                    </a:cubicBezTo>
                    <a:cubicBezTo>
                      <a:pt x="389" y="1628"/>
                      <a:pt x="389" y="1628"/>
                      <a:pt x="389" y="1628"/>
                    </a:cubicBezTo>
                    <a:cubicBezTo>
                      <a:pt x="389" y="1628"/>
                      <a:pt x="389" y="1628"/>
                      <a:pt x="389" y="1628"/>
                    </a:cubicBezTo>
                    <a:cubicBezTo>
                      <a:pt x="389" y="1628"/>
                      <a:pt x="389" y="1627"/>
                      <a:pt x="389" y="1627"/>
                    </a:cubicBezTo>
                    <a:close/>
                    <a:moveTo>
                      <a:pt x="328" y="73"/>
                    </a:moveTo>
                    <a:cubicBezTo>
                      <a:pt x="320" y="73"/>
                      <a:pt x="313" y="79"/>
                      <a:pt x="313" y="87"/>
                    </a:cubicBezTo>
                    <a:cubicBezTo>
                      <a:pt x="313" y="95"/>
                      <a:pt x="320" y="101"/>
                      <a:pt x="328" y="101"/>
                    </a:cubicBezTo>
                    <a:cubicBezTo>
                      <a:pt x="335" y="101"/>
                      <a:pt x="342" y="95"/>
                      <a:pt x="342" y="87"/>
                    </a:cubicBezTo>
                    <a:cubicBezTo>
                      <a:pt x="342" y="79"/>
                      <a:pt x="335" y="73"/>
                      <a:pt x="328" y="73"/>
                    </a:cubicBezTo>
                    <a:close/>
                    <a:moveTo>
                      <a:pt x="375" y="148"/>
                    </a:moveTo>
                    <a:cubicBezTo>
                      <a:pt x="367" y="148"/>
                      <a:pt x="361" y="154"/>
                      <a:pt x="361" y="162"/>
                    </a:cubicBezTo>
                    <a:cubicBezTo>
                      <a:pt x="361" y="170"/>
                      <a:pt x="367" y="176"/>
                      <a:pt x="375" y="176"/>
                    </a:cubicBezTo>
                    <a:cubicBezTo>
                      <a:pt x="383" y="176"/>
                      <a:pt x="389" y="170"/>
                      <a:pt x="389" y="162"/>
                    </a:cubicBezTo>
                    <a:cubicBezTo>
                      <a:pt x="389" y="154"/>
                      <a:pt x="383" y="148"/>
                      <a:pt x="375" y="148"/>
                    </a:cubicBezTo>
                    <a:close/>
                    <a:moveTo>
                      <a:pt x="328" y="110"/>
                    </a:moveTo>
                    <a:cubicBezTo>
                      <a:pt x="320" y="110"/>
                      <a:pt x="313" y="117"/>
                      <a:pt x="313" y="124"/>
                    </a:cubicBezTo>
                    <a:cubicBezTo>
                      <a:pt x="313" y="132"/>
                      <a:pt x="320" y="139"/>
                      <a:pt x="328" y="139"/>
                    </a:cubicBezTo>
                    <a:cubicBezTo>
                      <a:pt x="335" y="139"/>
                      <a:pt x="342" y="132"/>
                      <a:pt x="342" y="124"/>
                    </a:cubicBezTo>
                    <a:cubicBezTo>
                      <a:pt x="342" y="117"/>
                      <a:pt x="335" y="110"/>
                      <a:pt x="328" y="110"/>
                    </a:cubicBezTo>
                    <a:close/>
                    <a:moveTo>
                      <a:pt x="322" y="36"/>
                    </a:moveTo>
                    <a:cubicBezTo>
                      <a:pt x="317" y="38"/>
                      <a:pt x="313" y="43"/>
                      <a:pt x="313" y="49"/>
                    </a:cubicBezTo>
                    <a:cubicBezTo>
                      <a:pt x="313" y="57"/>
                      <a:pt x="320" y="63"/>
                      <a:pt x="328" y="63"/>
                    </a:cubicBezTo>
                    <a:cubicBezTo>
                      <a:pt x="335" y="63"/>
                      <a:pt x="342" y="57"/>
                      <a:pt x="342" y="49"/>
                    </a:cubicBezTo>
                    <a:cubicBezTo>
                      <a:pt x="342" y="46"/>
                      <a:pt x="341" y="43"/>
                      <a:pt x="339" y="41"/>
                    </a:cubicBezTo>
                    <a:cubicBezTo>
                      <a:pt x="333" y="39"/>
                      <a:pt x="328" y="38"/>
                      <a:pt x="322" y="36"/>
                    </a:cubicBezTo>
                    <a:close/>
                    <a:moveTo>
                      <a:pt x="375" y="1353"/>
                    </a:moveTo>
                    <a:cubicBezTo>
                      <a:pt x="367" y="1353"/>
                      <a:pt x="361" y="1359"/>
                      <a:pt x="361" y="1367"/>
                    </a:cubicBezTo>
                    <a:cubicBezTo>
                      <a:pt x="361" y="1369"/>
                      <a:pt x="361" y="1370"/>
                      <a:pt x="362" y="1372"/>
                    </a:cubicBezTo>
                    <a:cubicBezTo>
                      <a:pt x="362" y="1372"/>
                      <a:pt x="362" y="1372"/>
                      <a:pt x="362" y="1372"/>
                    </a:cubicBezTo>
                    <a:cubicBezTo>
                      <a:pt x="363" y="1371"/>
                      <a:pt x="363" y="1371"/>
                      <a:pt x="363" y="1371"/>
                    </a:cubicBezTo>
                    <a:cubicBezTo>
                      <a:pt x="364" y="1371"/>
                      <a:pt x="364" y="1371"/>
                      <a:pt x="364" y="1371"/>
                    </a:cubicBezTo>
                    <a:cubicBezTo>
                      <a:pt x="364" y="1371"/>
                      <a:pt x="364" y="1371"/>
                      <a:pt x="364" y="1371"/>
                    </a:cubicBezTo>
                    <a:cubicBezTo>
                      <a:pt x="364" y="1371"/>
                      <a:pt x="364" y="1371"/>
                      <a:pt x="364" y="1371"/>
                    </a:cubicBezTo>
                    <a:cubicBezTo>
                      <a:pt x="364" y="1372"/>
                      <a:pt x="364" y="1372"/>
                      <a:pt x="364" y="1372"/>
                    </a:cubicBezTo>
                    <a:cubicBezTo>
                      <a:pt x="364" y="1372"/>
                      <a:pt x="364" y="1372"/>
                      <a:pt x="364" y="1372"/>
                    </a:cubicBezTo>
                    <a:cubicBezTo>
                      <a:pt x="365" y="1372"/>
                      <a:pt x="365" y="1372"/>
                      <a:pt x="365" y="1372"/>
                    </a:cubicBezTo>
                    <a:cubicBezTo>
                      <a:pt x="367" y="1372"/>
                      <a:pt x="367" y="1372"/>
                      <a:pt x="367" y="1372"/>
                    </a:cubicBezTo>
                    <a:cubicBezTo>
                      <a:pt x="367" y="1372"/>
                      <a:pt x="367" y="1372"/>
                      <a:pt x="367" y="1372"/>
                    </a:cubicBezTo>
                    <a:cubicBezTo>
                      <a:pt x="367" y="1372"/>
                      <a:pt x="367" y="1372"/>
                      <a:pt x="367" y="1372"/>
                    </a:cubicBezTo>
                    <a:cubicBezTo>
                      <a:pt x="367" y="1372"/>
                      <a:pt x="367" y="1372"/>
                      <a:pt x="367" y="1372"/>
                    </a:cubicBezTo>
                    <a:cubicBezTo>
                      <a:pt x="367" y="1371"/>
                      <a:pt x="367" y="1371"/>
                      <a:pt x="367" y="1371"/>
                    </a:cubicBezTo>
                    <a:cubicBezTo>
                      <a:pt x="368" y="1371"/>
                      <a:pt x="368" y="1371"/>
                      <a:pt x="368" y="1371"/>
                    </a:cubicBezTo>
                    <a:cubicBezTo>
                      <a:pt x="368" y="1370"/>
                      <a:pt x="368" y="1370"/>
                      <a:pt x="368" y="1370"/>
                    </a:cubicBezTo>
                    <a:cubicBezTo>
                      <a:pt x="369" y="1370"/>
                      <a:pt x="369" y="1370"/>
                      <a:pt x="369" y="1370"/>
                    </a:cubicBezTo>
                    <a:cubicBezTo>
                      <a:pt x="369" y="1369"/>
                      <a:pt x="369" y="1369"/>
                      <a:pt x="369" y="1369"/>
                    </a:cubicBezTo>
                    <a:cubicBezTo>
                      <a:pt x="370" y="1369"/>
                      <a:pt x="370" y="1369"/>
                      <a:pt x="370" y="1369"/>
                    </a:cubicBezTo>
                    <a:cubicBezTo>
                      <a:pt x="370" y="1368"/>
                      <a:pt x="370" y="1368"/>
                      <a:pt x="370" y="1368"/>
                    </a:cubicBezTo>
                    <a:cubicBezTo>
                      <a:pt x="370" y="1368"/>
                      <a:pt x="370" y="1368"/>
                      <a:pt x="370" y="1368"/>
                    </a:cubicBezTo>
                    <a:cubicBezTo>
                      <a:pt x="370" y="1368"/>
                      <a:pt x="370" y="1368"/>
                      <a:pt x="370" y="1368"/>
                    </a:cubicBezTo>
                    <a:cubicBezTo>
                      <a:pt x="370" y="1367"/>
                      <a:pt x="370" y="1367"/>
                      <a:pt x="370" y="1367"/>
                    </a:cubicBezTo>
                    <a:cubicBezTo>
                      <a:pt x="371" y="1368"/>
                      <a:pt x="371" y="1368"/>
                      <a:pt x="371" y="1368"/>
                    </a:cubicBezTo>
                    <a:cubicBezTo>
                      <a:pt x="371" y="1368"/>
                      <a:pt x="371" y="1368"/>
                      <a:pt x="371" y="1368"/>
                    </a:cubicBezTo>
                    <a:cubicBezTo>
                      <a:pt x="371" y="1368"/>
                      <a:pt x="371" y="1368"/>
                      <a:pt x="371" y="1368"/>
                    </a:cubicBezTo>
                    <a:cubicBezTo>
                      <a:pt x="371" y="1369"/>
                      <a:pt x="371" y="1369"/>
                      <a:pt x="371" y="1369"/>
                    </a:cubicBezTo>
                    <a:cubicBezTo>
                      <a:pt x="371" y="1369"/>
                      <a:pt x="371" y="1369"/>
                      <a:pt x="371" y="1369"/>
                    </a:cubicBezTo>
                    <a:cubicBezTo>
                      <a:pt x="372" y="1371"/>
                      <a:pt x="372" y="1371"/>
                      <a:pt x="372" y="1371"/>
                    </a:cubicBezTo>
                    <a:cubicBezTo>
                      <a:pt x="373" y="1371"/>
                      <a:pt x="373" y="1371"/>
                      <a:pt x="373" y="1371"/>
                    </a:cubicBezTo>
                    <a:cubicBezTo>
                      <a:pt x="373" y="1371"/>
                      <a:pt x="373" y="1371"/>
                      <a:pt x="373" y="1371"/>
                    </a:cubicBezTo>
                    <a:cubicBezTo>
                      <a:pt x="374" y="1372"/>
                      <a:pt x="374" y="1372"/>
                      <a:pt x="374" y="1372"/>
                    </a:cubicBezTo>
                    <a:cubicBezTo>
                      <a:pt x="375" y="1374"/>
                      <a:pt x="375" y="1374"/>
                      <a:pt x="375" y="1374"/>
                    </a:cubicBezTo>
                    <a:cubicBezTo>
                      <a:pt x="374" y="1375"/>
                      <a:pt x="374" y="1375"/>
                      <a:pt x="374" y="1375"/>
                    </a:cubicBezTo>
                    <a:cubicBezTo>
                      <a:pt x="374" y="1377"/>
                      <a:pt x="374" y="1377"/>
                      <a:pt x="374" y="1377"/>
                    </a:cubicBezTo>
                    <a:cubicBezTo>
                      <a:pt x="374" y="1377"/>
                      <a:pt x="374" y="1377"/>
                      <a:pt x="374" y="1377"/>
                    </a:cubicBezTo>
                    <a:cubicBezTo>
                      <a:pt x="372" y="1379"/>
                      <a:pt x="372" y="1379"/>
                      <a:pt x="372" y="1379"/>
                    </a:cubicBezTo>
                    <a:cubicBezTo>
                      <a:pt x="372" y="1379"/>
                      <a:pt x="372" y="1379"/>
                      <a:pt x="372" y="1379"/>
                    </a:cubicBezTo>
                    <a:cubicBezTo>
                      <a:pt x="371" y="1379"/>
                      <a:pt x="371" y="1379"/>
                      <a:pt x="371" y="1379"/>
                    </a:cubicBezTo>
                    <a:cubicBezTo>
                      <a:pt x="371" y="1379"/>
                      <a:pt x="371" y="1379"/>
                      <a:pt x="371" y="1379"/>
                    </a:cubicBezTo>
                    <a:cubicBezTo>
                      <a:pt x="371" y="1379"/>
                      <a:pt x="371" y="1379"/>
                      <a:pt x="371" y="1379"/>
                    </a:cubicBezTo>
                    <a:cubicBezTo>
                      <a:pt x="371" y="1379"/>
                      <a:pt x="371" y="1379"/>
                      <a:pt x="371" y="1379"/>
                    </a:cubicBezTo>
                    <a:cubicBezTo>
                      <a:pt x="371" y="1379"/>
                      <a:pt x="371" y="1379"/>
                      <a:pt x="371" y="1379"/>
                    </a:cubicBezTo>
                    <a:cubicBezTo>
                      <a:pt x="371" y="1379"/>
                      <a:pt x="371" y="1379"/>
                      <a:pt x="371" y="1379"/>
                    </a:cubicBezTo>
                    <a:cubicBezTo>
                      <a:pt x="371" y="1380"/>
                      <a:pt x="371" y="1380"/>
                      <a:pt x="371" y="1380"/>
                    </a:cubicBezTo>
                    <a:cubicBezTo>
                      <a:pt x="371" y="1380"/>
                      <a:pt x="371" y="1380"/>
                      <a:pt x="371" y="1380"/>
                    </a:cubicBezTo>
                    <a:cubicBezTo>
                      <a:pt x="371" y="1380"/>
                      <a:pt x="371" y="1380"/>
                      <a:pt x="371" y="1380"/>
                    </a:cubicBezTo>
                    <a:cubicBezTo>
                      <a:pt x="372" y="1381"/>
                      <a:pt x="374" y="1381"/>
                      <a:pt x="375" y="1381"/>
                    </a:cubicBezTo>
                    <a:cubicBezTo>
                      <a:pt x="383" y="1381"/>
                      <a:pt x="389" y="1375"/>
                      <a:pt x="389" y="1367"/>
                    </a:cubicBezTo>
                    <a:cubicBezTo>
                      <a:pt x="389" y="1359"/>
                      <a:pt x="383" y="1353"/>
                      <a:pt x="375" y="1353"/>
                    </a:cubicBezTo>
                    <a:close/>
                    <a:moveTo>
                      <a:pt x="375" y="976"/>
                    </a:moveTo>
                    <a:cubicBezTo>
                      <a:pt x="367" y="976"/>
                      <a:pt x="361" y="982"/>
                      <a:pt x="361" y="990"/>
                    </a:cubicBezTo>
                    <a:cubicBezTo>
                      <a:pt x="361" y="998"/>
                      <a:pt x="367" y="1005"/>
                      <a:pt x="375" y="1005"/>
                    </a:cubicBezTo>
                    <a:cubicBezTo>
                      <a:pt x="383" y="1005"/>
                      <a:pt x="389" y="998"/>
                      <a:pt x="389" y="990"/>
                    </a:cubicBezTo>
                    <a:cubicBezTo>
                      <a:pt x="389" y="982"/>
                      <a:pt x="383" y="976"/>
                      <a:pt x="375" y="976"/>
                    </a:cubicBezTo>
                    <a:close/>
                    <a:moveTo>
                      <a:pt x="375" y="1014"/>
                    </a:moveTo>
                    <a:cubicBezTo>
                      <a:pt x="369" y="1014"/>
                      <a:pt x="364" y="1018"/>
                      <a:pt x="362" y="1023"/>
                    </a:cubicBezTo>
                    <a:cubicBezTo>
                      <a:pt x="385" y="1038"/>
                      <a:pt x="385" y="1038"/>
                      <a:pt x="385" y="1038"/>
                    </a:cubicBezTo>
                    <a:cubicBezTo>
                      <a:pt x="388" y="1036"/>
                      <a:pt x="389" y="1032"/>
                      <a:pt x="389" y="1028"/>
                    </a:cubicBezTo>
                    <a:cubicBezTo>
                      <a:pt x="389" y="1020"/>
                      <a:pt x="383" y="1014"/>
                      <a:pt x="375" y="1014"/>
                    </a:cubicBezTo>
                    <a:close/>
                    <a:moveTo>
                      <a:pt x="388" y="1211"/>
                    </a:moveTo>
                    <a:cubicBezTo>
                      <a:pt x="387" y="1211"/>
                      <a:pt x="387" y="1211"/>
                      <a:pt x="387" y="1211"/>
                    </a:cubicBezTo>
                    <a:cubicBezTo>
                      <a:pt x="386" y="1211"/>
                      <a:pt x="386" y="1211"/>
                      <a:pt x="386" y="1211"/>
                    </a:cubicBezTo>
                    <a:cubicBezTo>
                      <a:pt x="385" y="1211"/>
                      <a:pt x="385" y="1211"/>
                      <a:pt x="385" y="1211"/>
                    </a:cubicBezTo>
                    <a:cubicBezTo>
                      <a:pt x="384" y="1211"/>
                      <a:pt x="384" y="1211"/>
                      <a:pt x="384" y="1211"/>
                    </a:cubicBezTo>
                    <a:cubicBezTo>
                      <a:pt x="384" y="1211"/>
                      <a:pt x="384" y="1211"/>
                      <a:pt x="384" y="1211"/>
                    </a:cubicBezTo>
                    <a:cubicBezTo>
                      <a:pt x="384" y="1211"/>
                      <a:pt x="384" y="1211"/>
                      <a:pt x="384" y="1211"/>
                    </a:cubicBezTo>
                    <a:cubicBezTo>
                      <a:pt x="384" y="1210"/>
                      <a:pt x="384" y="1210"/>
                      <a:pt x="384" y="1210"/>
                    </a:cubicBezTo>
                    <a:cubicBezTo>
                      <a:pt x="383" y="1210"/>
                      <a:pt x="383" y="1210"/>
                      <a:pt x="383" y="1210"/>
                    </a:cubicBezTo>
                    <a:cubicBezTo>
                      <a:pt x="383" y="1210"/>
                      <a:pt x="383" y="1210"/>
                      <a:pt x="383" y="1210"/>
                    </a:cubicBezTo>
                    <a:cubicBezTo>
                      <a:pt x="382" y="1210"/>
                      <a:pt x="382" y="1210"/>
                      <a:pt x="382" y="1210"/>
                    </a:cubicBezTo>
                    <a:cubicBezTo>
                      <a:pt x="382" y="1210"/>
                      <a:pt x="382" y="1210"/>
                      <a:pt x="382" y="1210"/>
                    </a:cubicBezTo>
                    <a:cubicBezTo>
                      <a:pt x="382" y="1210"/>
                      <a:pt x="382" y="1210"/>
                      <a:pt x="382" y="1210"/>
                    </a:cubicBezTo>
                    <a:cubicBezTo>
                      <a:pt x="382" y="1209"/>
                      <a:pt x="382" y="1209"/>
                      <a:pt x="382" y="1209"/>
                    </a:cubicBezTo>
                    <a:cubicBezTo>
                      <a:pt x="382" y="1209"/>
                      <a:pt x="382" y="1209"/>
                      <a:pt x="382" y="1209"/>
                    </a:cubicBezTo>
                    <a:cubicBezTo>
                      <a:pt x="381" y="1210"/>
                      <a:pt x="381" y="1210"/>
                      <a:pt x="381" y="1210"/>
                    </a:cubicBezTo>
                    <a:cubicBezTo>
                      <a:pt x="381" y="1210"/>
                      <a:pt x="381" y="1210"/>
                      <a:pt x="381" y="1210"/>
                    </a:cubicBezTo>
                    <a:cubicBezTo>
                      <a:pt x="380" y="1210"/>
                      <a:pt x="380" y="1210"/>
                      <a:pt x="380" y="1210"/>
                    </a:cubicBezTo>
                    <a:cubicBezTo>
                      <a:pt x="380" y="1211"/>
                      <a:pt x="380" y="1211"/>
                      <a:pt x="380" y="1211"/>
                    </a:cubicBezTo>
                    <a:cubicBezTo>
                      <a:pt x="379" y="1212"/>
                      <a:pt x="379" y="1212"/>
                      <a:pt x="379" y="1212"/>
                    </a:cubicBezTo>
                    <a:cubicBezTo>
                      <a:pt x="378" y="1213"/>
                      <a:pt x="378" y="1213"/>
                      <a:pt x="378" y="1213"/>
                    </a:cubicBezTo>
                    <a:cubicBezTo>
                      <a:pt x="377" y="1214"/>
                      <a:pt x="377" y="1214"/>
                      <a:pt x="377" y="1214"/>
                    </a:cubicBezTo>
                    <a:cubicBezTo>
                      <a:pt x="376" y="1215"/>
                      <a:pt x="376" y="1215"/>
                      <a:pt x="376" y="1215"/>
                    </a:cubicBezTo>
                    <a:cubicBezTo>
                      <a:pt x="376" y="1215"/>
                      <a:pt x="376" y="1215"/>
                      <a:pt x="376" y="1215"/>
                    </a:cubicBezTo>
                    <a:cubicBezTo>
                      <a:pt x="376" y="1216"/>
                      <a:pt x="376" y="1216"/>
                      <a:pt x="376" y="1216"/>
                    </a:cubicBezTo>
                    <a:cubicBezTo>
                      <a:pt x="376" y="1216"/>
                      <a:pt x="376" y="1216"/>
                      <a:pt x="376" y="1216"/>
                    </a:cubicBezTo>
                    <a:cubicBezTo>
                      <a:pt x="375" y="1216"/>
                      <a:pt x="375" y="1216"/>
                      <a:pt x="375" y="1216"/>
                    </a:cubicBezTo>
                    <a:cubicBezTo>
                      <a:pt x="375" y="1217"/>
                      <a:pt x="375" y="1217"/>
                      <a:pt x="375" y="1217"/>
                    </a:cubicBezTo>
                    <a:cubicBezTo>
                      <a:pt x="375" y="1217"/>
                      <a:pt x="375" y="1217"/>
                      <a:pt x="375" y="1217"/>
                    </a:cubicBezTo>
                    <a:cubicBezTo>
                      <a:pt x="375" y="1218"/>
                      <a:pt x="375" y="1218"/>
                      <a:pt x="375" y="1218"/>
                    </a:cubicBezTo>
                    <a:cubicBezTo>
                      <a:pt x="374" y="1218"/>
                      <a:pt x="374" y="1218"/>
                      <a:pt x="374" y="1218"/>
                    </a:cubicBezTo>
                    <a:cubicBezTo>
                      <a:pt x="373" y="1219"/>
                      <a:pt x="373" y="1219"/>
                      <a:pt x="373" y="1219"/>
                    </a:cubicBezTo>
                    <a:cubicBezTo>
                      <a:pt x="373" y="1219"/>
                      <a:pt x="373" y="1219"/>
                      <a:pt x="373" y="1219"/>
                    </a:cubicBezTo>
                    <a:cubicBezTo>
                      <a:pt x="372" y="1220"/>
                      <a:pt x="372" y="1220"/>
                      <a:pt x="372" y="1220"/>
                    </a:cubicBezTo>
                    <a:cubicBezTo>
                      <a:pt x="371" y="1221"/>
                      <a:pt x="371" y="1221"/>
                      <a:pt x="371" y="1221"/>
                    </a:cubicBezTo>
                    <a:cubicBezTo>
                      <a:pt x="370" y="1222"/>
                      <a:pt x="370" y="1222"/>
                      <a:pt x="370" y="1222"/>
                    </a:cubicBezTo>
                    <a:cubicBezTo>
                      <a:pt x="370" y="1222"/>
                      <a:pt x="370" y="1222"/>
                      <a:pt x="370" y="1222"/>
                    </a:cubicBezTo>
                    <a:cubicBezTo>
                      <a:pt x="369" y="1222"/>
                      <a:pt x="369" y="1222"/>
                      <a:pt x="369" y="1222"/>
                    </a:cubicBezTo>
                    <a:cubicBezTo>
                      <a:pt x="369" y="1223"/>
                      <a:pt x="369" y="1223"/>
                      <a:pt x="369" y="1223"/>
                    </a:cubicBezTo>
                    <a:cubicBezTo>
                      <a:pt x="368" y="1223"/>
                      <a:pt x="368" y="1223"/>
                      <a:pt x="368" y="1223"/>
                    </a:cubicBezTo>
                    <a:cubicBezTo>
                      <a:pt x="368" y="1224"/>
                      <a:pt x="368" y="1224"/>
                      <a:pt x="368" y="1224"/>
                    </a:cubicBezTo>
                    <a:cubicBezTo>
                      <a:pt x="368" y="1224"/>
                      <a:pt x="368" y="1224"/>
                      <a:pt x="368" y="1224"/>
                    </a:cubicBezTo>
                    <a:cubicBezTo>
                      <a:pt x="368" y="1224"/>
                      <a:pt x="368" y="1224"/>
                      <a:pt x="368" y="1224"/>
                    </a:cubicBezTo>
                    <a:cubicBezTo>
                      <a:pt x="368" y="1224"/>
                      <a:pt x="368" y="1224"/>
                      <a:pt x="368" y="1224"/>
                    </a:cubicBezTo>
                    <a:cubicBezTo>
                      <a:pt x="368" y="1224"/>
                      <a:pt x="368" y="1224"/>
                      <a:pt x="368" y="1224"/>
                    </a:cubicBezTo>
                    <a:cubicBezTo>
                      <a:pt x="369" y="1225"/>
                      <a:pt x="369" y="1225"/>
                      <a:pt x="369" y="1225"/>
                    </a:cubicBezTo>
                    <a:cubicBezTo>
                      <a:pt x="369" y="1225"/>
                      <a:pt x="369" y="1225"/>
                      <a:pt x="369" y="1225"/>
                    </a:cubicBezTo>
                    <a:cubicBezTo>
                      <a:pt x="369" y="1225"/>
                      <a:pt x="369" y="1225"/>
                      <a:pt x="369" y="1225"/>
                    </a:cubicBezTo>
                    <a:cubicBezTo>
                      <a:pt x="368" y="1228"/>
                      <a:pt x="368" y="1228"/>
                      <a:pt x="368" y="1228"/>
                    </a:cubicBezTo>
                    <a:cubicBezTo>
                      <a:pt x="367" y="1228"/>
                      <a:pt x="367" y="1228"/>
                      <a:pt x="367" y="1228"/>
                    </a:cubicBezTo>
                    <a:cubicBezTo>
                      <a:pt x="367" y="1228"/>
                      <a:pt x="367" y="1228"/>
                      <a:pt x="367" y="1228"/>
                    </a:cubicBezTo>
                    <a:cubicBezTo>
                      <a:pt x="369" y="1229"/>
                      <a:pt x="372" y="1230"/>
                      <a:pt x="375" y="1230"/>
                    </a:cubicBezTo>
                    <a:cubicBezTo>
                      <a:pt x="383" y="1230"/>
                      <a:pt x="389" y="1224"/>
                      <a:pt x="389" y="1216"/>
                    </a:cubicBezTo>
                    <a:cubicBezTo>
                      <a:pt x="389" y="1214"/>
                      <a:pt x="389" y="1212"/>
                      <a:pt x="388" y="1211"/>
                    </a:cubicBezTo>
                    <a:close/>
                    <a:moveTo>
                      <a:pt x="375" y="1390"/>
                    </a:moveTo>
                    <a:cubicBezTo>
                      <a:pt x="374" y="1390"/>
                      <a:pt x="372" y="1391"/>
                      <a:pt x="371" y="1391"/>
                    </a:cubicBezTo>
                    <a:cubicBezTo>
                      <a:pt x="371" y="1391"/>
                      <a:pt x="371" y="1391"/>
                      <a:pt x="371" y="1391"/>
                    </a:cubicBezTo>
                    <a:cubicBezTo>
                      <a:pt x="371" y="1392"/>
                      <a:pt x="371" y="1392"/>
                      <a:pt x="371" y="1392"/>
                    </a:cubicBezTo>
                    <a:cubicBezTo>
                      <a:pt x="371" y="1393"/>
                      <a:pt x="371" y="1393"/>
                      <a:pt x="371" y="1393"/>
                    </a:cubicBezTo>
                    <a:cubicBezTo>
                      <a:pt x="371" y="1393"/>
                      <a:pt x="371" y="1393"/>
                      <a:pt x="371" y="1393"/>
                    </a:cubicBezTo>
                    <a:cubicBezTo>
                      <a:pt x="371" y="1395"/>
                      <a:pt x="371" y="1395"/>
                      <a:pt x="371" y="1395"/>
                    </a:cubicBezTo>
                    <a:cubicBezTo>
                      <a:pt x="371" y="1396"/>
                      <a:pt x="371" y="1396"/>
                      <a:pt x="371" y="1396"/>
                    </a:cubicBezTo>
                    <a:cubicBezTo>
                      <a:pt x="371" y="1396"/>
                      <a:pt x="371" y="1396"/>
                      <a:pt x="371" y="1396"/>
                    </a:cubicBezTo>
                    <a:cubicBezTo>
                      <a:pt x="371" y="1397"/>
                      <a:pt x="371" y="1397"/>
                      <a:pt x="371" y="1397"/>
                    </a:cubicBezTo>
                    <a:cubicBezTo>
                      <a:pt x="371" y="1398"/>
                      <a:pt x="371" y="1398"/>
                      <a:pt x="371" y="1398"/>
                    </a:cubicBezTo>
                    <a:cubicBezTo>
                      <a:pt x="371" y="1398"/>
                      <a:pt x="371" y="1398"/>
                      <a:pt x="371" y="1398"/>
                    </a:cubicBezTo>
                    <a:cubicBezTo>
                      <a:pt x="372" y="1399"/>
                      <a:pt x="372" y="1399"/>
                      <a:pt x="372" y="1399"/>
                    </a:cubicBezTo>
                    <a:cubicBezTo>
                      <a:pt x="372" y="1399"/>
                      <a:pt x="372" y="1399"/>
                      <a:pt x="372" y="1399"/>
                    </a:cubicBezTo>
                    <a:cubicBezTo>
                      <a:pt x="372" y="1400"/>
                      <a:pt x="372" y="1400"/>
                      <a:pt x="372" y="1400"/>
                    </a:cubicBezTo>
                    <a:cubicBezTo>
                      <a:pt x="372" y="1400"/>
                      <a:pt x="372" y="1400"/>
                      <a:pt x="372" y="1400"/>
                    </a:cubicBezTo>
                    <a:cubicBezTo>
                      <a:pt x="372" y="1400"/>
                      <a:pt x="372" y="1400"/>
                      <a:pt x="372" y="1400"/>
                    </a:cubicBezTo>
                    <a:cubicBezTo>
                      <a:pt x="372" y="1401"/>
                      <a:pt x="372" y="1401"/>
                      <a:pt x="372" y="1401"/>
                    </a:cubicBezTo>
                    <a:cubicBezTo>
                      <a:pt x="372" y="1401"/>
                      <a:pt x="372" y="1401"/>
                      <a:pt x="372" y="1401"/>
                    </a:cubicBezTo>
                    <a:cubicBezTo>
                      <a:pt x="372" y="1402"/>
                      <a:pt x="372" y="1402"/>
                      <a:pt x="372" y="1402"/>
                    </a:cubicBezTo>
                    <a:cubicBezTo>
                      <a:pt x="371" y="1402"/>
                      <a:pt x="371" y="1402"/>
                      <a:pt x="371" y="1402"/>
                    </a:cubicBezTo>
                    <a:cubicBezTo>
                      <a:pt x="371" y="1403"/>
                      <a:pt x="371" y="1403"/>
                      <a:pt x="371" y="1403"/>
                    </a:cubicBezTo>
                    <a:cubicBezTo>
                      <a:pt x="370" y="1405"/>
                      <a:pt x="370" y="1405"/>
                      <a:pt x="370" y="1405"/>
                    </a:cubicBezTo>
                    <a:cubicBezTo>
                      <a:pt x="369" y="1406"/>
                      <a:pt x="369" y="1406"/>
                      <a:pt x="369" y="1406"/>
                    </a:cubicBezTo>
                    <a:cubicBezTo>
                      <a:pt x="369" y="1406"/>
                      <a:pt x="369" y="1406"/>
                      <a:pt x="369" y="1406"/>
                    </a:cubicBezTo>
                    <a:cubicBezTo>
                      <a:pt x="368" y="1407"/>
                      <a:pt x="368" y="1407"/>
                      <a:pt x="368" y="1407"/>
                    </a:cubicBezTo>
                    <a:cubicBezTo>
                      <a:pt x="368" y="1407"/>
                      <a:pt x="368" y="1407"/>
                      <a:pt x="368" y="1407"/>
                    </a:cubicBezTo>
                    <a:cubicBezTo>
                      <a:pt x="367" y="1408"/>
                      <a:pt x="367" y="1408"/>
                      <a:pt x="367" y="1408"/>
                    </a:cubicBezTo>
                    <a:cubicBezTo>
                      <a:pt x="367" y="1408"/>
                      <a:pt x="367" y="1408"/>
                      <a:pt x="367" y="1408"/>
                    </a:cubicBezTo>
                    <a:cubicBezTo>
                      <a:pt x="366" y="1408"/>
                      <a:pt x="366" y="1408"/>
                      <a:pt x="366" y="1408"/>
                    </a:cubicBezTo>
                    <a:cubicBezTo>
                      <a:pt x="366" y="1409"/>
                      <a:pt x="366" y="1409"/>
                      <a:pt x="366" y="1409"/>
                    </a:cubicBezTo>
                    <a:cubicBezTo>
                      <a:pt x="366" y="1409"/>
                      <a:pt x="366" y="1409"/>
                      <a:pt x="366" y="1409"/>
                    </a:cubicBezTo>
                    <a:cubicBezTo>
                      <a:pt x="365" y="1410"/>
                      <a:pt x="365" y="1410"/>
                      <a:pt x="365" y="1410"/>
                    </a:cubicBezTo>
                    <a:cubicBezTo>
                      <a:pt x="364" y="1410"/>
                      <a:pt x="364" y="1410"/>
                      <a:pt x="364" y="1410"/>
                    </a:cubicBezTo>
                    <a:cubicBezTo>
                      <a:pt x="364" y="1410"/>
                      <a:pt x="364" y="1410"/>
                      <a:pt x="364" y="1410"/>
                    </a:cubicBezTo>
                    <a:cubicBezTo>
                      <a:pt x="364" y="1410"/>
                      <a:pt x="364" y="1410"/>
                      <a:pt x="364" y="1410"/>
                    </a:cubicBezTo>
                    <a:cubicBezTo>
                      <a:pt x="362" y="1410"/>
                      <a:pt x="362" y="1410"/>
                      <a:pt x="362" y="1410"/>
                    </a:cubicBezTo>
                    <a:cubicBezTo>
                      <a:pt x="362" y="1410"/>
                      <a:pt x="362" y="1410"/>
                      <a:pt x="362" y="1410"/>
                    </a:cubicBezTo>
                    <a:cubicBezTo>
                      <a:pt x="364" y="1415"/>
                      <a:pt x="369" y="1419"/>
                      <a:pt x="375" y="1419"/>
                    </a:cubicBezTo>
                    <a:cubicBezTo>
                      <a:pt x="383" y="1419"/>
                      <a:pt x="389" y="1412"/>
                      <a:pt x="389" y="1404"/>
                    </a:cubicBezTo>
                    <a:cubicBezTo>
                      <a:pt x="389" y="1397"/>
                      <a:pt x="383" y="1390"/>
                      <a:pt x="375" y="1390"/>
                    </a:cubicBezTo>
                    <a:close/>
                    <a:moveTo>
                      <a:pt x="375" y="938"/>
                    </a:moveTo>
                    <a:cubicBezTo>
                      <a:pt x="367" y="938"/>
                      <a:pt x="361" y="945"/>
                      <a:pt x="361" y="953"/>
                    </a:cubicBezTo>
                    <a:cubicBezTo>
                      <a:pt x="361" y="961"/>
                      <a:pt x="367" y="967"/>
                      <a:pt x="375" y="967"/>
                    </a:cubicBezTo>
                    <a:cubicBezTo>
                      <a:pt x="383" y="967"/>
                      <a:pt x="389" y="961"/>
                      <a:pt x="389" y="953"/>
                    </a:cubicBezTo>
                    <a:cubicBezTo>
                      <a:pt x="389" y="945"/>
                      <a:pt x="383" y="938"/>
                      <a:pt x="375" y="938"/>
                    </a:cubicBezTo>
                    <a:close/>
                    <a:moveTo>
                      <a:pt x="375" y="901"/>
                    </a:moveTo>
                    <a:cubicBezTo>
                      <a:pt x="367" y="901"/>
                      <a:pt x="361" y="907"/>
                      <a:pt x="361" y="915"/>
                    </a:cubicBezTo>
                    <a:cubicBezTo>
                      <a:pt x="361" y="923"/>
                      <a:pt x="367" y="929"/>
                      <a:pt x="375" y="929"/>
                    </a:cubicBezTo>
                    <a:cubicBezTo>
                      <a:pt x="383" y="929"/>
                      <a:pt x="389" y="923"/>
                      <a:pt x="389" y="915"/>
                    </a:cubicBezTo>
                    <a:cubicBezTo>
                      <a:pt x="389" y="907"/>
                      <a:pt x="383" y="901"/>
                      <a:pt x="375" y="901"/>
                    </a:cubicBezTo>
                    <a:close/>
                    <a:moveTo>
                      <a:pt x="375" y="1315"/>
                    </a:moveTo>
                    <a:cubicBezTo>
                      <a:pt x="373" y="1315"/>
                      <a:pt x="371" y="1315"/>
                      <a:pt x="369" y="1316"/>
                    </a:cubicBezTo>
                    <a:cubicBezTo>
                      <a:pt x="370" y="1317"/>
                      <a:pt x="370" y="1317"/>
                      <a:pt x="370" y="1317"/>
                    </a:cubicBezTo>
                    <a:cubicBezTo>
                      <a:pt x="370" y="1317"/>
                      <a:pt x="370" y="1317"/>
                      <a:pt x="370" y="1317"/>
                    </a:cubicBezTo>
                    <a:cubicBezTo>
                      <a:pt x="370" y="1317"/>
                      <a:pt x="370" y="1317"/>
                      <a:pt x="370" y="1317"/>
                    </a:cubicBezTo>
                    <a:cubicBezTo>
                      <a:pt x="371" y="1318"/>
                      <a:pt x="371" y="1318"/>
                      <a:pt x="371" y="1318"/>
                    </a:cubicBezTo>
                    <a:cubicBezTo>
                      <a:pt x="371" y="1318"/>
                      <a:pt x="371" y="1318"/>
                      <a:pt x="371" y="1318"/>
                    </a:cubicBezTo>
                    <a:cubicBezTo>
                      <a:pt x="372" y="1319"/>
                      <a:pt x="372" y="1319"/>
                      <a:pt x="372" y="1319"/>
                    </a:cubicBezTo>
                    <a:cubicBezTo>
                      <a:pt x="372" y="1320"/>
                      <a:pt x="372" y="1320"/>
                      <a:pt x="372" y="1320"/>
                    </a:cubicBezTo>
                    <a:cubicBezTo>
                      <a:pt x="372" y="1320"/>
                      <a:pt x="372" y="1320"/>
                      <a:pt x="372" y="1320"/>
                    </a:cubicBezTo>
                    <a:cubicBezTo>
                      <a:pt x="372" y="1320"/>
                      <a:pt x="372" y="1320"/>
                      <a:pt x="372" y="1320"/>
                    </a:cubicBezTo>
                    <a:cubicBezTo>
                      <a:pt x="372" y="1320"/>
                      <a:pt x="372" y="1320"/>
                      <a:pt x="372" y="1320"/>
                    </a:cubicBezTo>
                    <a:cubicBezTo>
                      <a:pt x="373" y="1320"/>
                      <a:pt x="373" y="1320"/>
                      <a:pt x="373" y="1320"/>
                    </a:cubicBezTo>
                    <a:cubicBezTo>
                      <a:pt x="374" y="1321"/>
                      <a:pt x="374" y="1321"/>
                      <a:pt x="374" y="1321"/>
                    </a:cubicBezTo>
                    <a:cubicBezTo>
                      <a:pt x="374" y="1321"/>
                      <a:pt x="374" y="1321"/>
                      <a:pt x="374" y="1321"/>
                    </a:cubicBezTo>
                    <a:cubicBezTo>
                      <a:pt x="374" y="1321"/>
                      <a:pt x="374" y="1321"/>
                      <a:pt x="374" y="1321"/>
                    </a:cubicBezTo>
                    <a:cubicBezTo>
                      <a:pt x="374" y="1321"/>
                      <a:pt x="374" y="1321"/>
                      <a:pt x="374" y="1321"/>
                    </a:cubicBezTo>
                    <a:cubicBezTo>
                      <a:pt x="374" y="1322"/>
                      <a:pt x="374" y="1322"/>
                      <a:pt x="374" y="1322"/>
                    </a:cubicBezTo>
                    <a:cubicBezTo>
                      <a:pt x="374" y="1322"/>
                      <a:pt x="374" y="1322"/>
                      <a:pt x="374" y="1322"/>
                    </a:cubicBezTo>
                    <a:cubicBezTo>
                      <a:pt x="372" y="1323"/>
                      <a:pt x="372" y="1323"/>
                      <a:pt x="372" y="1323"/>
                    </a:cubicBezTo>
                    <a:cubicBezTo>
                      <a:pt x="371" y="1323"/>
                      <a:pt x="371" y="1323"/>
                      <a:pt x="371" y="1323"/>
                    </a:cubicBezTo>
                    <a:cubicBezTo>
                      <a:pt x="371" y="1323"/>
                      <a:pt x="371" y="1323"/>
                      <a:pt x="371" y="1323"/>
                    </a:cubicBezTo>
                    <a:cubicBezTo>
                      <a:pt x="371" y="1323"/>
                      <a:pt x="371" y="1323"/>
                      <a:pt x="371" y="1323"/>
                    </a:cubicBezTo>
                    <a:cubicBezTo>
                      <a:pt x="370" y="1322"/>
                      <a:pt x="370" y="1322"/>
                      <a:pt x="370" y="1322"/>
                    </a:cubicBezTo>
                    <a:cubicBezTo>
                      <a:pt x="369" y="1321"/>
                      <a:pt x="369" y="1321"/>
                      <a:pt x="369" y="1321"/>
                    </a:cubicBezTo>
                    <a:cubicBezTo>
                      <a:pt x="368" y="1319"/>
                      <a:pt x="368" y="1319"/>
                      <a:pt x="368" y="1319"/>
                    </a:cubicBezTo>
                    <a:cubicBezTo>
                      <a:pt x="367" y="1319"/>
                      <a:pt x="367" y="1319"/>
                      <a:pt x="367" y="1319"/>
                    </a:cubicBezTo>
                    <a:cubicBezTo>
                      <a:pt x="367" y="1318"/>
                      <a:pt x="367" y="1318"/>
                      <a:pt x="367" y="1318"/>
                    </a:cubicBezTo>
                    <a:cubicBezTo>
                      <a:pt x="367" y="1318"/>
                      <a:pt x="367" y="1318"/>
                      <a:pt x="367" y="1318"/>
                    </a:cubicBezTo>
                    <a:cubicBezTo>
                      <a:pt x="367" y="1318"/>
                      <a:pt x="367" y="1318"/>
                      <a:pt x="367" y="1318"/>
                    </a:cubicBezTo>
                    <a:cubicBezTo>
                      <a:pt x="367" y="1318"/>
                      <a:pt x="367" y="1318"/>
                      <a:pt x="366" y="1318"/>
                    </a:cubicBezTo>
                    <a:cubicBezTo>
                      <a:pt x="367" y="1320"/>
                      <a:pt x="367" y="1320"/>
                      <a:pt x="367" y="1320"/>
                    </a:cubicBezTo>
                    <a:cubicBezTo>
                      <a:pt x="368" y="1321"/>
                      <a:pt x="368" y="1321"/>
                      <a:pt x="368" y="1321"/>
                    </a:cubicBezTo>
                    <a:cubicBezTo>
                      <a:pt x="367" y="1322"/>
                      <a:pt x="367" y="1322"/>
                      <a:pt x="367" y="1322"/>
                    </a:cubicBezTo>
                    <a:cubicBezTo>
                      <a:pt x="367" y="1323"/>
                      <a:pt x="367" y="1323"/>
                      <a:pt x="367" y="1323"/>
                    </a:cubicBezTo>
                    <a:cubicBezTo>
                      <a:pt x="367" y="1323"/>
                      <a:pt x="367" y="1323"/>
                      <a:pt x="367" y="1323"/>
                    </a:cubicBezTo>
                    <a:cubicBezTo>
                      <a:pt x="366" y="1325"/>
                      <a:pt x="366" y="1325"/>
                      <a:pt x="366" y="1325"/>
                    </a:cubicBezTo>
                    <a:cubicBezTo>
                      <a:pt x="368" y="1324"/>
                      <a:pt x="368" y="1324"/>
                      <a:pt x="368" y="1324"/>
                    </a:cubicBezTo>
                    <a:cubicBezTo>
                      <a:pt x="368" y="1324"/>
                      <a:pt x="368" y="1324"/>
                      <a:pt x="368" y="1324"/>
                    </a:cubicBezTo>
                    <a:cubicBezTo>
                      <a:pt x="369" y="1324"/>
                      <a:pt x="369" y="1324"/>
                      <a:pt x="369" y="1324"/>
                    </a:cubicBezTo>
                    <a:cubicBezTo>
                      <a:pt x="370" y="1324"/>
                      <a:pt x="370" y="1324"/>
                      <a:pt x="370" y="1324"/>
                    </a:cubicBezTo>
                    <a:cubicBezTo>
                      <a:pt x="371" y="1324"/>
                      <a:pt x="371" y="1324"/>
                      <a:pt x="371" y="1324"/>
                    </a:cubicBezTo>
                    <a:cubicBezTo>
                      <a:pt x="373" y="1325"/>
                      <a:pt x="373" y="1325"/>
                      <a:pt x="373" y="1325"/>
                    </a:cubicBezTo>
                    <a:cubicBezTo>
                      <a:pt x="374" y="1325"/>
                      <a:pt x="374" y="1325"/>
                      <a:pt x="374" y="1325"/>
                    </a:cubicBezTo>
                    <a:cubicBezTo>
                      <a:pt x="375" y="1326"/>
                      <a:pt x="375" y="1326"/>
                      <a:pt x="375" y="1326"/>
                    </a:cubicBezTo>
                    <a:cubicBezTo>
                      <a:pt x="375" y="1326"/>
                      <a:pt x="375" y="1326"/>
                      <a:pt x="375" y="1326"/>
                    </a:cubicBezTo>
                    <a:cubicBezTo>
                      <a:pt x="376" y="1326"/>
                      <a:pt x="376" y="1326"/>
                      <a:pt x="376" y="1326"/>
                    </a:cubicBezTo>
                    <a:cubicBezTo>
                      <a:pt x="376" y="1327"/>
                      <a:pt x="376" y="1327"/>
                      <a:pt x="376" y="1327"/>
                    </a:cubicBezTo>
                    <a:cubicBezTo>
                      <a:pt x="376" y="1327"/>
                      <a:pt x="376" y="1327"/>
                      <a:pt x="376" y="1327"/>
                    </a:cubicBezTo>
                    <a:cubicBezTo>
                      <a:pt x="376" y="1327"/>
                      <a:pt x="376" y="1327"/>
                      <a:pt x="376" y="1327"/>
                    </a:cubicBezTo>
                    <a:cubicBezTo>
                      <a:pt x="376" y="1328"/>
                      <a:pt x="376" y="1328"/>
                      <a:pt x="376" y="1328"/>
                    </a:cubicBezTo>
                    <a:cubicBezTo>
                      <a:pt x="376" y="1328"/>
                      <a:pt x="376" y="1328"/>
                      <a:pt x="376" y="1328"/>
                    </a:cubicBezTo>
                    <a:cubicBezTo>
                      <a:pt x="377" y="1329"/>
                      <a:pt x="377" y="1329"/>
                      <a:pt x="377" y="1329"/>
                    </a:cubicBezTo>
                    <a:cubicBezTo>
                      <a:pt x="377" y="1329"/>
                      <a:pt x="377" y="1329"/>
                      <a:pt x="377" y="1329"/>
                    </a:cubicBezTo>
                    <a:cubicBezTo>
                      <a:pt x="377" y="1330"/>
                      <a:pt x="377" y="1330"/>
                      <a:pt x="377" y="1330"/>
                    </a:cubicBezTo>
                    <a:cubicBezTo>
                      <a:pt x="376" y="1330"/>
                      <a:pt x="376" y="1330"/>
                      <a:pt x="376" y="1330"/>
                    </a:cubicBezTo>
                    <a:cubicBezTo>
                      <a:pt x="376" y="1329"/>
                      <a:pt x="376" y="1329"/>
                      <a:pt x="376" y="1329"/>
                    </a:cubicBezTo>
                    <a:cubicBezTo>
                      <a:pt x="376" y="1329"/>
                      <a:pt x="376" y="1329"/>
                      <a:pt x="376" y="1329"/>
                    </a:cubicBezTo>
                    <a:cubicBezTo>
                      <a:pt x="375" y="1330"/>
                      <a:pt x="375" y="1330"/>
                      <a:pt x="375" y="1330"/>
                    </a:cubicBezTo>
                    <a:cubicBezTo>
                      <a:pt x="374" y="1330"/>
                      <a:pt x="374" y="1330"/>
                      <a:pt x="374" y="1330"/>
                    </a:cubicBezTo>
                    <a:cubicBezTo>
                      <a:pt x="374" y="1330"/>
                      <a:pt x="374" y="1330"/>
                      <a:pt x="374" y="1330"/>
                    </a:cubicBezTo>
                    <a:cubicBezTo>
                      <a:pt x="373" y="1330"/>
                      <a:pt x="373" y="1330"/>
                      <a:pt x="373" y="1330"/>
                    </a:cubicBezTo>
                    <a:cubicBezTo>
                      <a:pt x="373" y="1329"/>
                      <a:pt x="373" y="1329"/>
                      <a:pt x="373" y="1329"/>
                    </a:cubicBezTo>
                    <a:cubicBezTo>
                      <a:pt x="373" y="1329"/>
                      <a:pt x="373" y="1329"/>
                      <a:pt x="373" y="1329"/>
                    </a:cubicBezTo>
                    <a:cubicBezTo>
                      <a:pt x="373" y="1329"/>
                      <a:pt x="373" y="1329"/>
                      <a:pt x="373" y="1329"/>
                    </a:cubicBezTo>
                    <a:cubicBezTo>
                      <a:pt x="373" y="1328"/>
                      <a:pt x="373" y="1328"/>
                      <a:pt x="373" y="1328"/>
                    </a:cubicBezTo>
                    <a:cubicBezTo>
                      <a:pt x="372" y="1328"/>
                      <a:pt x="372" y="1328"/>
                      <a:pt x="372" y="1328"/>
                    </a:cubicBezTo>
                    <a:cubicBezTo>
                      <a:pt x="371" y="1328"/>
                      <a:pt x="371" y="1328"/>
                      <a:pt x="371" y="1328"/>
                    </a:cubicBezTo>
                    <a:cubicBezTo>
                      <a:pt x="370" y="1329"/>
                      <a:pt x="370" y="1329"/>
                      <a:pt x="370" y="1329"/>
                    </a:cubicBezTo>
                    <a:cubicBezTo>
                      <a:pt x="369" y="1330"/>
                      <a:pt x="369" y="1330"/>
                      <a:pt x="369" y="1330"/>
                    </a:cubicBezTo>
                    <a:cubicBezTo>
                      <a:pt x="369" y="1331"/>
                      <a:pt x="369" y="1331"/>
                      <a:pt x="369" y="1331"/>
                    </a:cubicBezTo>
                    <a:cubicBezTo>
                      <a:pt x="369" y="1331"/>
                      <a:pt x="369" y="1331"/>
                      <a:pt x="369" y="1331"/>
                    </a:cubicBezTo>
                    <a:cubicBezTo>
                      <a:pt x="369" y="1332"/>
                      <a:pt x="369" y="1332"/>
                      <a:pt x="369" y="1332"/>
                    </a:cubicBezTo>
                    <a:cubicBezTo>
                      <a:pt x="368" y="1332"/>
                      <a:pt x="368" y="1332"/>
                      <a:pt x="368" y="1332"/>
                    </a:cubicBezTo>
                    <a:cubicBezTo>
                      <a:pt x="367" y="1333"/>
                      <a:pt x="367" y="1333"/>
                      <a:pt x="367" y="1333"/>
                    </a:cubicBezTo>
                    <a:cubicBezTo>
                      <a:pt x="367" y="1334"/>
                      <a:pt x="367" y="1334"/>
                      <a:pt x="367" y="1334"/>
                    </a:cubicBezTo>
                    <a:cubicBezTo>
                      <a:pt x="366" y="1334"/>
                      <a:pt x="366" y="1334"/>
                      <a:pt x="366" y="1334"/>
                    </a:cubicBezTo>
                    <a:cubicBezTo>
                      <a:pt x="366" y="1334"/>
                      <a:pt x="366" y="1334"/>
                      <a:pt x="366" y="1334"/>
                    </a:cubicBezTo>
                    <a:cubicBezTo>
                      <a:pt x="366" y="1334"/>
                      <a:pt x="366" y="1334"/>
                      <a:pt x="366" y="1334"/>
                    </a:cubicBezTo>
                    <a:cubicBezTo>
                      <a:pt x="365" y="1334"/>
                      <a:pt x="365" y="1334"/>
                      <a:pt x="365" y="1334"/>
                    </a:cubicBezTo>
                    <a:cubicBezTo>
                      <a:pt x="364" y="1333"/>
                      <a:pt x="364" y="1333"/>
                      <a:pt x="364" y="1333"/>
                    </a:cubicBezTo>
                    <a:cubicBezTo>
                      <a:pt x="363" y="1333"/>
                      <a:pt x="363" y="1333"/>
                      <a:pt x="363" y="1333"/>
                    </a:cubicBezTo>
                    <a:cubicBezTo>
                      <a:pt x="363" y="1332"/>
                      <a:pt x="363" y="1332"/>
                      <a:pt x="363" y="1332"/>
                    </a:cubicBezTo>
                    <a:cubicBezTo>
                      <a:pt x="362" y="1333"/>
                      <a:pt x="362" y="1333"/>
                      <a:pt x="362" y="1333"/>
                    </a:cubicBezTo>
                    <a:cubicBezTo>
                      <a:pt x="362" y="1333"/>
                      <a:pt x="362" y="1333"/>
                      <a:pt x="362" y="1333"/>
                    </a:cubicBezTo>
                    <a:cubicBezTo>
                      <a:pt x="363" y="1339"/>
                      <a:pt x="369" y="1343"/>
                      <a:pt x="375" y="1343"/>
                    </a:cubicBezTo>
                    <a:cubicBezTo>
                      <a:pt x="383" y="1343"/>
                      <a:pt x="389" y="1337"/>
                      <a:pt x="389" y="1329"/>
                    </a:cubicBezTo>
                    <a:cubicBezTo>
                      <a:pt x="389" y="1321"/>
                      <a:pt x="383" y="1315"/>
                      <a:pt x="375" y="1315"/>
                    </a:cubicBezTo>
                    <a:close/>
                    <a:moveTo>
                      <a:pt x="375" y="1240"/>
                    </a:moveTo>
                    <a:cubicBezTo>
                      <a:pt x="367" y="1240"/>
                      <a:pt x="361" y="1246"/>
                      <a:pt x="361" y="1254"/>
                    </a:cubicBezTo>
                    <a:cubicBezTo>
                      <a:pt x="361" y="1262"/>
                      <a:pt x="367" y="1268"/>
                      <a:pt x="375" y="1268"/>
                    </a:cubicBezTo>
                    <a:cubicBezTo>
                      <a:pt x="383" y="1268"/>
                      <a:pt x="389" y="1262"/>
                      <a:pt x="389" y="1254"/>
                    </a:cubicBezTo>
                    <a:cubicBezTo>
                      <a:pt x="389" y="1246"/>
                      <a:pt x="383" y="1240"/>
                      <a:pt x="375" y="1240"/>
                    </a:cubicBezTo>
                    <a:close/>
                    <a:moveTo>
                      <a:pt x="375" y="1277"/>
                    </a:moveTo>
                    <a:cubicBezTo>
                      <a:pt x="367" y="1277"/>
                      <a:pt x="361" y="1284"/>
                      <a:pt x="361" y="1291"/>
                    </a:cubicBezTo>
                    <a:cubicBezTo>
                      <a:pt x="361" y="1297"/>
                      <a:pt x="364" y="1302"/>
                      <a:pt x="369" y="1304"/>
                    </a:cubicBezTo>
                    <a:cubicBezTo>
                      <a:pt x="370" y="1304"/>
                      <a:pt x="370" y="1304"/>
                      <a:pt x="370" y="1304"/>
                    </a:cubicBezTo>
                    <a:cubicBezTo>
                      <a:pt x="370" y="1304"/>
                      <a:pt x="370" y="1304"/>
                      <a:pt x="370" y="1304"/>
                    </a:cubicBezTo>
                    <a:cubicBezTo>
                      <a:pt x="371" y="1305"/>
                      <a:pt x="371" y="1305"/>
                      <a:pt x="371" y="1305"/>
                    </a:cubicBezTo>
                    <a:cubicBezTo>
                      <a:pt x="371" y="1305"/>
                      <a:pt x="371" y="1305"/>
                      <a:pt x="371" y="1305"/>
                    </a:cubicBezTo>
                    <a:cubicBezTo>
                      <a:pt x="372" y="1305"/>
                      <a:pt x="374" y="1306"/>
                      <a:pt x="375" y="1306"/>
                    </a:cubicBezTo>
                    <a:cubicBezTo>
                      <a:pt x="383" y="1306"/>
                      <a:pt x="389" y="1299"/>
                      <a:pt x="389" y="1291"/>
                    </a:cubicBezTo>
                    <a:cubicBezTo>
                      <a:pt x="389" y="1284"/>
                      <a:pt x="383" y="1277"/>
                      <a:pt x="375" y="1277"/>
                    </a:cubicBezTo>
                    <a:close/>
                    <a:moveTo>
                      <a:pt x="423" y="750"/>
                    </a:moveTo>
                    <a:cubicBezTo>
                      <a:pt x="415" y="750"/>
                      <a:pt x="409" y="757"/>
                      <a:pt x="409" y="764"/>
                    </a:cubicBezTo>
                    <a:cubicBezTo>
                      <a:pt x="409" y="772"/>
                      <a:pt x="415" y="779"/>
                      <a:pt x="423" y="779"/>
                    </a:cubicBezTo>
                    <a:cubicBezTo>
                      <a:pt x="431" y="779"/>
                      <a:pt x="437" y="772"/>
                      <a:pt x="437" y="764"/>
                    </a:cubicBezTo>
                    <a:cubicBezTo>
                      <a:pt x="437" y="757"/>
                      <a:pt x="431" y="750"/>
                      <a:pt x="423" y="750"/>
                    </a:cubicBezTo>
                    <a:close/>
                    <a:moveTo>
                      <a:pt x="423" y="524"/>
                    </a:moveTo>
                    <a:cubicBezTo>
                      <a:pt x="415" y="524"/>
                      <a:pt x="409" y="531"/>
                      <a:pt x="409" y="539"/>
                    </a:cubicBezTo>
                    <a:cubicBezTo>
                      <a:pt x="409" y="546"/>
                      <a:pt x="415" y="553"/>
                      <a:pt x="423" y="553"/>
                    </a:cubicBezTo>
                    <a:cubicBezTo>
                      <a:pt x="431" y="553"/>
                      <a:pt x="437" y="546"/>
                      <a:pt x="437" y="539"/>
                    </a:cubicBezTo>
                    <a:cubicBezTo>
                      <a:pt x="437" y="531"/>
                      <a:pt x="431" y="524"/>
                      <a:pt x="423" y="524"/>
                    </a:cubicBezTo>
                    <a:close/>
                    <a:moveTo>
                      <a:pt x="423" y="637"/>
                    </a:moveTo>
                    <a:cubicBezTo>
                      <a:pt x="415" y="637"/>
                      <a:pt x="409" y="644"/>
                      <a:pt x="409" y="651"/>
                    </a:cubicBezTo>
                    <a:cubicBezTo>
                      <a:pt x="409" y="659"/>
                      <a:pt x="415" y="666"/>
                      <a:pt x="423" y="666"/>
                    </a:cubicBezTo>
                    <a:cubicBezTo>
                      <a:pt x="431" y="666"/>
                      <a:pt x="437" y="659"/>
                      <a:pt x="437" y="651"/>
                    </a:cubicBezTo>
                    <a:cubicBezTo>
                      <a:pt x="437" y="644"/>
                      <a:pt x="431" y="637"/>
                      <a:pt x="423" y="637"/>
                    </a:cubicBezTo>
                    <a:close/>
                    <a:moveTo>
                      <a:pt x="423" y="675"/>
                    </a:moveTo>
                    <a:cubicBezTo>
                      <a:pt x="415" y="675"/>
                      <a:pt x="409" y="681"/>
                      <a:pt x="409" y="689"/>
                    </a:cubicBezTo>
                    <a:cubicBezTo>
                      <a:pt x="409" y="697"/>
                      <a:pt x="415" y="703"/>
                      <a:pt x="423" y="703"/>
                    </a:cubicBezTo>
                    <a:cubicBezTo>
                      <a:pt x="431" y="703"/>
                      <a:pt x="437" y="697"/>
                      <a:pt x="437" y="689"/>
                    </a:cubicBezTo>
                    <a:cubicBezTo>
                      <a:pt x="437" y="681"/>
                      <a:pt x="431" y="675"/>
                      <a:pt x="423" y="675"/>
                    </a:cubicBezTo>
                    <a:close/>
                    <a:moveTo>
                      <a:pt x="423" y="562"/>
                    </a:moveTo>
                    <a:cubicBezTo>
                      <a:pt x="415" y="562"/>
                      <a:pt x="409" y="568"/>
                      <a:pt x="409" y="576"/>
                    </a:cubicBezTo>
                    <a:cubicBezTo>
                      <a:pt x="409" y="584"/>
                      <a:pt x="415" y="590"/>
                      <a:pt x="423" y="590"/>
                    </a:cubicBezTo>
                    <a:cubicBezTo>
                      <a:pt x="431" y="590"/>
                      <a:pt x="437" y="584"/>
                      <a:pt x="437" y="576"/>
                    </a:cubicBezTo>
                    <a:cubicBezTo>
                      <a:pt x="437" y="568"/>
                      <a:pt x="431" y="562"/>
                      <a:pt x="423" y="562"/>
                    </a:cubicBezTo>
                    <a:close/>
                    <a:moveTo>
                      <a:pt x="423" y="600"/>
                    </a:moveTo>
                    <a:cubicBezTo>
                      <a:pt x="415" y="600"/>
                      <a:pt x="409" y="606"/>
                      <a:pt x="409" y="614"/>
                    </a:cubicBezTo>
                    <a:cubicBezTo>
                      <a:pt x="409" y="622"/>
                      <a:pt x="415" y="628"/>
                      <a:pt x="423" y="628"/>
                    </a:cubicBezTo>
                    <a:cubicBezTo>
                      <a:pt x="431" y="628"/>
                      <a:pt x="437" y="622"/>
                      <a:pt x="437" y="614"/>
                    </a:cubicBezTo>
                    <a:cubicBezTo>
                      <a:pt x="437" y="606"/>
                      <a:pt x="431" y="600"/>
                      <a:pt x="423" y="600"/>
                    </a:cubicBezTo>
                    <a:close/>
                    <a:moveTo>
                      <a:pt x="423" y="788"/>
                    </a:moveTo>
                    <a:cubicBezTo>
                      <a:pt x="415" y="788"/>
                      <a:pt x="409" y="794"/>
                      <a:pt x="409" y="802"/>
                    </a:cubicBezTo>
                    <a:cubicBezTo>
                      <a:pt x="409" y="810"/>
                      <a:pt x="415" y="816"/>
                      <a:pt x="423" y="816"/>
                    </a:cubicBezTo>
                    <a:cubicBezTo>
                      <a:pt x="431" y="816"/>
                      <a:pt x="437" y="810"/>
                      <a:pt x="437" y="802"/>
                    </a:cubicBezTo>
                    <a:cubicBezTo>
                      <a:pt x="437" y="794"/>
                      <a:pt x="431" y="788"/>
                      <a:pt x="423" y="788"/>
                    </a:cubicBezTo>
                    <a:close/>
                    <a:moveTo>
                      <a:pt x="423" y="825"/>
                    </a:moveTo>
                    <a:cubicBezTo>
                      <a:pt x="415" y="825"/>
                      <a:pt x="409" y="832"/>
                      <a:pt x="409" y="840"/>
                    </a:cubicBezTo>
                    <a:cubicBezTo>
                      <a:pt x="409" y="848"/>
                      <a:pt x="415" y="854"/>
                      <a:pt x="423" y="854"/>
                    </a:cubicBezTo>
                    <a:cubicBezTo>
                      <a:pt x="431" y="854"/>
                      <a:pt x="437" y="848"/>
                      <a:pt x="437" y="840"/>
                    </a:cubicBezTo>
                    <a:cubicBezTo>
                      <a:pt x="437" y="832"/>
                      <a:pt x="431" y="825"/>
                      <a:pt x="423" y="825"/>
                    </a:cubicBezTo>
                    <a:close/>
                    <a:moveTo>
                      <a:pt x="328" y="148"/>
                    </a:moveTo>
                    <a:cubicBezTo>
                      <a:pt x="320" y="148"/>
                      <a:pt x="313" y="154"/>
                      <a:pt x="313" y="162"/>
                    </a:cubicBezTo>
                    <a:cubicBezTo>
                      <a:pt x="313" y="170"/>
                      <a:pt x="320" y="176"/>
                      <a:pt x="328" y="176"/>
                    </a:cubicBezTo>
                    <a:cubicBezTo>
                      <a:pt x="335" y="176"/>
                      <a:pt x="342" y="170"/>
                      <a:pt x="342" y="162"/>
                    </a:cubicBezTo>
                    <a:cubicBezTo>
                      <a:pt x="342" y="154"/>
                      <a:pt x="335" y="148"/>
                      <a:pt x="328" y="148"/>
                    </a:cubicBezTo>
                    <a:close/>
                    <a:moveTo>
                      <a:pt x="423" y="713"/>
                    </a:moveTo>
                    <a:cubicBezTo>
                      <a:pt x="415" y="713"/>
                      <a:pt x="409" y="719"/>
                      <a:pt x="409" y="727"/>
                    </a:cubicBezTo>
                    <a:cubicBezTo>
                      <a:pt x="409" y="735"/>
                      <a:pt x="415" y="741"/>
                      <a:pt x="423" y="741"/>
                    </a:cubicBezTo>
                    <a:cubicBezTo>
                      <a:pt x="431" y="741"/>
                      <a:pt x="437" y="735"/>
                      <a:pt x="437" y="727"/>
                    </a:cubicBezTo>
                    <a:cubicBezTo>
                      <a:pt x="437" y="719"/>
                      <a:pt x="431" y="713"/>
                      <a:pt x="423" y="713"/>
                    </a:cubicBezTo>
                    <a:close/>
                    <a:moveTo>
                      <a:pt x="423" y="863"/>
                    </a:moveTo>
                    <a:cubicBezTo>
                      <a:pt x="415" y="863"/>
                      <a:pt x="409" y="870"/>
                      <a:pt x="409" y="877"/>
                    </a:cubicBezTo>
                    <a:cubicBezTo>
                      <a:pt x="409" y="885"/>
                      <a:pt x="415" y="892"/>
                      <a:pt x="423" y="892"/>
                    </a:cubicBezTo>
                    <a:cubicBezTo>
                      <a:pt x="431" y="892"/>
                      <a:pt x="437" y="885"/>
                      <a:pt x="437" y="877"/>
                    </a:cubicBezTo>
                    <a:cubicBezTo>
                      <a:pt x="437" y="870"/>
                      <a:pt x="431" y="863"/>
                      <a:pt x="423" y="863"/>
                    </a:cubicBezTo>
                    <a:close/>
                    <a:moveTo>
                      <a:pt x="423" y="223"/>
                    </a:moveTo>
                    <a:cubicBezTo>
                      <a:pt x="415" y="223"/>
                      <a:pt x="409" y="230"/>
                      <a:pt x="409" y="237"/>
                    </a:cubicBezTo>
                    <a:cubicBezTo>
                      <a:pt x="409" y="245"/>
                      <a:pt x="415" y="252"/>
                      <a:pt x="423" y="252"/>
                    </a:cubicBezTo>
                    <a:cubicBezTo>
                      <a:pt x="431" y="252"/>
                      <a:pt x="437" y="245"/>
                      <a:pt x="437" y="237"/>
                    </a:cubicBezTo>
                    <a:cubicBezTo>
                      <a:pt x="437" y="230"/>
                      <a:pt x="431" y="223"/>
                      <a:pt x="423" y="223"/>
                    </a:cubicBezTo>
                    <a:close/>
                    <a:moveTo>
                      <a:pt x="423" y="261"/>
                    </a:moveTo>
                    <a:cubicBezTo>
                      <a:pt x="415" y="261"/>
                      <a:pt x="409" y="267"/>
                      <a:pt x="409" y="275"/>
                    </a:cubicBezTo>
                    <a:cubicBezTo>
                      <a:pt x="409" y="283"/>
                      <a:pt x="415" y="289"/>
                      <a:pt x="423" y="289"/>
                    </a:cubicBezTo>
                    <a:cubicBezTo>
                      <a:pt x="431" y="289"/>
                      <a:pt x="437" y="283"/>
                      <a:pt x="437" y="275"/>
                    </a:cubicBezTo>
                    <a:cubicBezTo>
                      <a:pt x="437" y="267"/>
                      <a:pt x="431" y="261"/>
                      <a:pt x="423" y="261"/>
                    </a:cubicBezTo>
                    <a:close/>
                    <a:moveTo>
                      <a:pt x="423" y="185"/>
                    </a:moveTo>
                    <a:cubicBezTo>
                      <a:pt x="415" y="185"/>
                      <a:pt x="409" y="192"/>
                      <a:pt x="409" y="200"/>
                    </a:cubicBezTo>
                    <a:cubicBezTo>
                      <a:pt x="409" y="208"/>
                      <a:pt x="415" y="214"/>
                      <a:pt x="423" y="214"/>
                    </a:cubicBezTo>
                    <a:cubicBezTo>
                      <a:pt x="431" y="214"/>
                      <a:pt x="437" y="208"/>
                      <a:pt x="437" y="200"/>
                    </a:cubicBezTo>
                    <a:cubicBezTo>
                      <a:pt x="437" y="192"/>
                      <a:pt x="431" y="185"/>
                      <a:pt x="423" y="185"/>
                    </a:cubicBezTo>
                    <a:close/>
                    <a:moveTo>
                      <a:pt x="423" y="298"/>
                    </a:moveTo>
                    <a:cubicBezTo>
                      <a:pt x="415" y="298"/>
                      <a:pt x="409" y="305"/>
                      <a:pt x="409" y="313"/>
                    </a:cubicBezTo>
                    <a:cubicBezTo>
                      <a:pt x="409" y="321"/>
                      <a:pt x="415" y="327"/>
                      <a:pt x="423" y="327"/>
                    </a:cubicBezTo>
                    <a:cubicBezTo>
                      <a:pt x="431" y="327"/>
                      <a:pt x="437" y="321"/>
                      <a:pt x="437" y="313"/>
                    </a:cubicBezTo>
                    <a:cubicBezTo>
                      <a:pt x="437" y="305"/>
                      <a:pt x="431" y="298"/>
                      <a:pt x="423" y="298"/>
                    </a:cubicBezTo>
                    <a:close/>
                    <a:moveTo>
                      <a:pt x="423" y="411"/>
                    </a:moveTo>
                    <a:cubicBezTo>
                      <a:pt x="415" y="411"/>
                      <a:pt x="409" y="418"/>
                      <a:pt x="409" y="426"/>
                    </a:cubicBezTo>
                    <a:cubicBezTo>
                      <a:pt x="409" y="433"/>
                      <a:pt x="415" y="440"/>
                      <a:pt x="423" y="440"/>
                    </a:cubicBezTo>
                    <a:cubicBezTo>
                      <a:pt x="431" y="440"/>
                      <a:pt x="437" y="433"/>
                      <a:pt x="437" y="426"/>
                    </a:cubicBezTo>
                    <a:cubicBezTo>
                      <a:pt x="437" y="418"/>
                      <a:pt x="431" y="411"/>
                      <a:pt x="423" y="411"/>
                    </a:cubicBezTo>
                    <a:close/>
                    <a:moveTo>
                      <a:pt x="423" y="487"/>
                    </a:moveTo>
                    <a:cubicBezTo>
                      <a:pt x="415" y="487"/>
                      <a:pt x="409" y="493"/>
                      <a:pt x="409" y="501"/>
                    </a:cubicBezTo>
                    <a:cubicBezTo>
                      <a:pt x="409" y="509"/>
                      <a:pt x="415" y="515"/>
                      <a:pt x="423" y="515"/>
                    </a:cubicBezTo>
                    <a:cubicBezTo>
                      <a:pt x="431" y="515"/>
                      <a:pt x="437" y="509"/>
                      <a:pt x="437" y="501"/>
                    </a:cubicBezTo>
                    <a:cubicBezTo>
                      <a:pt x="437" y="493"/>
                      <a:pt x="431" y="487"/>
                      <a:pt x="423" y="487"/>
                    </a:cubicBezTo>
                    <a:close/>
                    <a:moveTo>
                      <a:pt x="423" y="449"/>
                    </a:moveTo>
                    <a:cubicBezTo>
                      <a:pt x="415" y="449"/>
                      <a:pt x="409" y="455"/>
                      <a:pt x="409" y="463"/>
                    </a:cubicBezTo>
                    <a:cubicBezTo>
                      <a:pt x="409" y="471"/>
                      <a:pt x="415" y="477"/>
                      <a:pt x="423" y="477"/>
                    </a:cubicBezTo>
                    <a:cubicBezTo>
                      <a:pt x="431" y="477"/>
                      <a:pt x="437" y="471"/>
                      <a:pt x="437" y="463"/>
                    </a:cubicBezTo>
                    <a:cubicBezTo>
                      <a:pt x="437" y="455"/>
                      <a:pt x="431" y="449"/>
                      <a:pt x="423" y="449"/>
                    </a:cubicBezTo>
                    <a:close/>
                    <a:moveTo>
                      <a:pt x="423" y="336"/>
                    </a:moveTo>
                    <a:cubicBezTo>
                      <a:pt x="415" y="336"/>
                      <a:pt x="409" y="342"/>
                      <a:pt x="409" y="350"/>
                    </a:cubicBezTo>
                    <a:cubicBezTo>
                      <a:pt x="409" y="358"/>
                      <a:pt x="415" y="365"/>
                      <a:pt x="423" y="365"/>
                    </a:cubicBezTo>
                    <a:cubicBezTo>
                      <a:pt x="431" y="365"/>
                      <a:pt x="437" y="358"/>
                      <a:pt x="437" y="350"/>
                    </a:cubicBezTo>
                    <a:cubicBezTo>
                      <a:pt x="437" y="342"/>
                      <a:pt x="431" y="336"/>
                      <a:pt x="423" y="336"/>
                    </a:cubicBezTo>
                    <a:close/>
                    <a:moveTo>
                      <a:pt x="423" y="374"/>
                    </a:moveTo>
                    <a:cubicBezTo>
                      <a:pt x="415" y="374"/>
                      <a:pt x="409" y="380"/>
                      <a:pt x="409" y="388"/>
                    </a:cubicBezTo>
                    <a:cubicBezTo>
                      <a:pt x="409" y="396"/>
                      <a:pt x="415" y="402"/>
                      <a:pt x="423" y="402"/>
                    </a:cubicBezTo>
                    <a:cubicBezTo>
                      <a:pt x="431" y="402"/>
                      <a:pt x="437" y="396"/>
                      <a:pt x="437" y="388"/>
                    </a:cubicBezTo>
                    <a:cubicBezTo>
                      <a:pt x="437" y="380"/>
                      <a:pt x="431" y="374"/>
                      <a:pt x="423" y="374"/>
                    </a:cubicBezTo>
                    <a:close/>
                    <a:moveTo>
                      <a:pt x="423" y="1202"/>
                    </a:moveTo>
                    <a:cubicBezTo>
                      <a:pt x="415" y="1202"/>
                      <a:pt x="409" y="1208"/>
                      <a:pt x="409" y="1216"/>
                    </a:cubicBezTo>
                    <a:cubicBezTo>
                      <a:pt x="409" y="1224"/>
                      <a:pt x="415" y="1230"/>
                      <a:pt x="423" y="1230"/>
                    </a:cubicBezTo>
                    <a:cubicBezTo>
                      <a:pt x="431" y="1230"/>
                      <a:pt x="437" y="1224"/>
                      <a:pt x="437" y="1216"/>
                    </a:cubicBezTo>
                    <a:cubicBezTo>
                      <a:pt x="437" y="1208"/>
                      <a:pt x="431" y="1202"/>
                      <a:pt x="423" y="1202"/>
                    </a:cubicBezTo>
                    <a:close/>
                    <a:moveTo>
                      <a:pt x="423" y="1390"/>
                    </a:moveTo>
                    <a:cubicBezTo>
                      <a:pt x="415" y="1390"/>
                      <a:pt x="409" y="1397"/>
                      <a:pt x="409" y="1404"/>
                    </a:cubicBezTo>
                    <a:cubicBezTo>
                      <a:pt x="409" y="1412"/>
                      <a:pt x="415" y="1419"/>
                      <a:pt x="423" y="1419"/>
                    </a:cubicBezTo>
                    <a:cubicBezTo>
                      <a:pt x="431" y="1419"/>
                      <a:pt x="437" y="1412"/>
                      <a:pt x="437" y="1404"/>
                    </a:cubicBezTo>
                    <a:cubicBezTo>
                      <a:pt x="437" y="1397"/>
                      <a:pt x="431" y="1390"/>
                      <a:pt x="423" y="1390"/>
                    </a:cubicBezTo>
                    <a:close/>
                    <a:moveTo>
                      <a:pt x="423" y="1465"/>
                    </a:moveTo>
                    <a:cubicBezTo>
                      <a:pt x="415" y="1465"/>
                      <a:pt x="409" y="1472"/>
                      <a:pt x="409" y="1480"/>
                    </a:cubicBezTo>
                    <a:cubicBezTo>
                      <a:pt x="409" y="1488"/>
                      <a:pt x="415" y="1494"/>
                      <a:pt x="423" y="1494"/>
                    </a:cubicBezTo>
                    <a:cubicBezTo>
                      <a:pt x="431" y="1494"/>
                      <a:pt x="437" y="1488"/>
                      <a:pt x="437" y="1480"/>
                    </a:cubicBezTo>
                    <a:cubicBezTo>
                      <a:pt x="437" y="1472"/>
                      <a:pt x="431" y="1465"/>
                      <a:pt x="423" y="1465"/>
                    </a:cubicBezTo>
                    <a:close/>
                    <a:moveTo>
                      <a:pt x="423" y="1428"/>
                    </a:moveTo>
                    <a:cubicBezTo>
                      <a:pt x="415" y="1428"/>
                      <a:pt x="409" y="1434"/>
                      <a:pt x="409" y="1442"/>
                    </a:cubicBezTo>
                    <a:cubicBezTo>
                      <a:pt x="409" y="1450"/>
                      <a:pt x="415" y="1456"/>
                      <a:pt x="423" y="1456"/>
                    </a:cubicBezTo>
                    <a:cubicBezTo>
                      <a:pt x="431" y="1456"/>
                      <a:pt x="437" y="1450"/>
                      <a:pt x="437" y="1442"/>
                    </a:cubicBezTo>
                    <a:cubicBezTo>
                      <a:pt x="437" y="1434"/>
                      <a:pt x="431" y="1428"/>
                      <a:pt x="423" y="1428"/>
                    </a:cubicBezTo>
                    <a:close/>
                    <a:moveTo>
                      <a:pt x="423" y="1353"/>
                    </a:moveTo>
                    <a:cubicBezTo>
                      <a:pt x="415" y="1353"/>
                      <a:pt x="409" y="1359"/>
                      <a:pt x="409" y="1367"/>
                    </a:cubicBezTo>
                    <a:cubicBezTo>
                      <a:pt x="409" y="1375"/>
                      <a:pt x="415" y="1381"/>
                      <a:pt x="423" y="1381"/>
                    </a:cubicBezTo>
                    <a:cubicBezTo>
                      <a:pt x="431" y="1381"/>
                      <a:pt x="437" y="1375"/>
                      <a:pt x="437" y="1367"/>
                    </a:cubicBezTo>
                    <a:cubicBezTo>
                      <a:pt x="437" y="1359"/>
                      <a:pt x="431" y="1353"/>
                      <a:pt x="423" y="1353"/>
                    </a:cubicBezTo>
                    <a:close/>
                    <a:moveTo>
                      <a:pt x="423" y="1503"/>
                    </a:moveTo>
                    <a:cubicBezTo>
                      <a:pt x="415" y="1503"/>
                      <a:pt x="409" y="1510"/>
                      <a:pt x="409" y="1517"/>
                    </a:cubicBezTo>
                    <a:cubicBezTo>
                      <a:pt x="409" y="1525"/>
                      <a:pt x="415" y="1532"/>
                      <a:pt x="423" y="1532"/>
                    </a:cubicBezTo>
                    <a:cubicBezTo>
                      <a:pt x="431" y="1532"/>
                      <a:pt x="437" y="1525"/>
                      <a:pt x="437" y="1517"/>
                    </a:cubicBezTo>
                    <a:cubicBezTo>
                      <a:pt x="437" y="1510"/>
                      <a:pt x="431" y="1503"/>
                      <a:pt x="423" y="1503"/>
                    </a:cubicBezTo>
                    <a:close/>
                    <a:moveTo>
                      <a:pt x="375" y="73"/>
                    </a:moveTo>
                    <a:cubicBezTo>
                      <a:pt x="367" y="73"/>
                      <a:pt x="361" y="79"/>
                      <a:pt x="361" y="87"/>
                    </a:cubicBezTo>
                    <a:cubicBezTo>
                      <a:pt x="361" y="95"/>
                      <a:pt x="367" y="101"/>
                      <a:pt x="375" y="101"/>
                    </a:cubicBezTo>
                    <a:cubicBezTo>
                      <a:pt x="383" y="101"/>
                      <a:pt x="389" y="95"/>
                      <a:pt x="389" y="87"/>
                    </a:cubicBezTo>
                    <a:cubicBezTo>
                      <a:pt x="389" y="79"/>
                      <a:pt x="383" y="73"/>
                      <a:pt x="375" y="73"/>
                    </a:cubicBezTo>
                    <a:close/>
                    <a:moveTo>
                      <a:pt x="423" y="1315"/>
                    </a:moveTo>
                    <a:cubicBezTo>
                      <a:pt x="415" y="1315"/>
                      <a:pt x="409" y="1321"/>
                      <a:pt x="409" y="1329"/>
                    </a:cubicBezTo>
                    <a:cubicBezTo>
                      <a:pt x="409" y="1337"/>
                      <a:pt x="415" y="1343"/>
                      <a:pt x="423" y="1343"/>
                    </a:cubicBezTo>
                    <a:cubicBezTo>
                      <a:pt x="431" y="1343"/>
                      <a:pt x="437" y="1337"/>
                      <a:pt x="437" y="1329"/>
                    </a:cubicBezTo>
                    <a:cubicBezTo>
                      <a:pt x="437" y="1321"/>
                      <a:pt x="431" y="1315"/>
                      <a:pt x="423" y="1315"/>
                    </a:cubicBezTo>
                    <a:close/>
                    <a:moveTo>
                      <a:pt x="434" y="1585"/>
                    </a:moveTo>
                    <a:cubicBezTo>
                      <a:pt x="434" y="1584"/>
                      <a:pt x="434" y="1584"/>
                      <a:pt x="434" y="1584"/>
                    </a:cubicBezTo>
                    <a:cubicBezTo>
                      <a:pt x="434" y="1584"/>
                      <a:pt x="434" y="1584"/>
                      <a:pt x="434" y="1584"/>
                    </a:cubicBezTo>
                    <a:cubicBezTo>
                      <a:pt x="432" y="1581"/>
                      <a:pt x="428" y="1578"/>
                      <a:pt x="423" y="1578"/>
                    </a:cubicBezTo>
                    <a:cubicBezTo>
                      <a:pt x="415" y="1578"/>
                      <a:pt x="409" y="1585"/>
                      <a:pt x="409" y="1593"/>
                    </a:cubicBezTo>
                    <a:cubicBezTo>
                      <a:pt x="409" y="1598"/>
                      <a:pt x="412" y="1603"/>
                      <a:pt x="416" y="1605"/>
                    </a:cubicBezTo>
                    <a:cubicBezTo>
                      <a:pt x="418" y="1605"/>
                      <a:pt x="418" y="1605"/>
                      <a:pt x="418" y="1605"/>
                    </a:cubicBezTo>
                    <a:cubicBezTo>
                      <a:pt x="419" y="1606"/>
                      <a:pt x="419" y="1606"/>
                      <a:pt x="419" y="1606"/>
                    </a:cubicBezTo>
                    <a:cubicBezTo>
                      <a:pt x="419" y="1605"/>
                      <a:pt x="419" y="1605"/>
                      <a:pt x="419" y="1605"/>
                    </a:cubicBezTo>
                    <a:cubicBezTo>
                      <a:pt x="419" y="1605"/>
                      <a:pt x="419" y="1605"/>
                      <a:pt x="419" y="1605"/>
                    </a:cubicBezTo>
                    <a:cubicBezTo>
                      <a:pt x="419" y="1605"/>
                      <a:pt x="419" y="1605"/>
                      <a:pt x="419" y="1605"/>
                    </a:cubicBezTo>
                    <a:cubicBezTo>
                      <a:pt x="419" y="1604"/>
                      <a:pt x="419" y="1604"/>
                      <a:pt x="419" y="1604"/>
                    </a:cubicBezTo>
                    <a:cubicBezTo>
                      <a:pt x="420" y="1604"/>
                      <a:pt x="420" y="1604"/>
                      <a:pt x="420" y="1604"/>
                    </a:cubicBezTo>
                    <a:cubicBezTo>
                      <a:pt x="420" y="1603"/>
                      <a:pt x="420" y="1603"/>
                      <a:pt x="420" y="1603"/>
                    </a:cubicBezTo>
                    <a:cubicBezTo>
                      <a:pt x="421" y="1603"/>
                      <a:pt x="421" y="1603"/>
                      <a:pt x="421" y="1603"/>
                    </a:cubicBezTo>
                    <a:cubicBezTo>
                      <a:pt x="421" y="1602"/>
                      <a:pt x="421" y="1602"/>
                      <a:pt x="421" y="1602"/>
                    </a:cubicBezTo>
                    <a:cubicBezTo>
                      <a:pt x="420" y="1602"/>
                      <a:pt x="420" y="1602"/>
                      <a:pt x="420" y="1602"/>
                    </a:cubicBezTo>
                    <a:cubicBezTo>
                      <a:pt x="421" y="1602"/>
                      <a:pt x="421" y="1602"/>
                      <a:pt x="421" y="1602"/>
                    </a:cubicBezTo>
                    <a:cubicBezTo>
                      <a:pt x="421" y="1601"/>
                      <a:pt x="421" y="1601"/>
                      <a:pt x="421" y="1601"/>
                    </a:cubicBezTo>
                    <a:cubicBezTo>
                      <a:pt x="422" y="1601"/>
                      <a:pt x="422" y="1601"/>
                      <a:pt x="422" y="1601"/>
                    </a:cubicBezTo>
                    <a:cubicBezTo>
                      <a:pt x="422" y="1601"/>
                      <a:pt x="422" y="1601"/>
                      <a:pt x="422" y="1601"/>
                    </a:cubicBezTo>
                    <a:cubicBezTo>
                      <a:pt x="422" y="1600"/>
                      <a:pt x="422" y="1600"/>
                      <a:pt x="422" y="1600"/>
                    </a:cubicBezTo>
                    <a:cubicBezTo>
                      <a:pt x="422" y="1600"/>
                      <a:pt x="422" y="1600"/>
                      <a:pt x="422" y="1600"/>
                    </a:cubicBezTo>
                    <a:cubicBezTo>
                      <a:pt x="422" y="1600"/>
                      <a:pt x="422" y="1600"/>
                      <a:pt x="422" y="1600"/>
                    </a:cubicBezTo>
                    <a:cubicBezTo>
                      <a:pt x="422" y="1599"/>
                      <a:pt x="422" y="1599"/>
                      <a:pt x="422" y="1599"/>
                    </a:cubicBezTo>
                    <a:cubicBezTo>
                      <a:pt x="421" y="1599"/>
                      <a:pt x="421" y="1599"/>
                      <a:pt x="421" y="1599"/>
                    </a:cubicBezTo>
                    <a:cubicBezTo>
                      <a:pt x="421" y="1598"/>
                      <a:pt x="421" y="1598"/>
                      <a:pt x="421" y="1598"/>
                    </a:cubicBezTo>
                    <a:cubicBezTo>
                      <a:pt x="421" y="1598"/>
                      <a:pt x="421" y="1598"/>
                      <a:pt x="421" y="1598"/>
                    </a:cubicBezTo>
                    <a:cubicBezTo>
                      <a:pt x="422" y="1598"/>
                      <a:pt x="422" y="1598"/>
                      <a:pt x="422" y="1598"/>
                    </a:cubicBezTo>
                    <a:cubicBezTo>
                      <a:pt x="422" y="1598"/>
                      <a:pt x="422" y="1598"/>
                      <a:pt x="422" y="1598"/>
                    </a:cubicBezTo>
                    <a:cubicBezTo>
                      <a:pt x="422" y="1598"/>
                      <a:pt x="422" y="1598"/>
                      <a:pt x="422" y="1598"/>
                    </a:cubicBezTo>
                    <a:cubicBezTo>
                      <a:pt x="423" y="1598"/>
                      <a:pt x="423" y="1598"/>
                      <a:pt x="423" y="1598"/>
                    </a:cubicBezTo>
                    <a:cubicBezTo>
                      <a:pt x="423" y="1597"/>
                      <a:pt x="423" y="1597"/>
                      <a:pt x="423" y="1597"/>
                    </a:cubicBezTo>
                    <a:cubicBezTo>
                      <a:pt x="423" y="1596"/>
                      <a:pt x="423" y="1596"/>
                      <a:pt x="423" y="1596"/>
                    </a:cubicBezTo>
                    <a:cubicBezTo>
                      <a:pt x="423" y="1595"/>
                      <a:pt x="423" y="1595"/>
                      <a:pt x="423" y="1595"/>
                    </a:cubicBezTo>
                    <a:cubicBezTo>
                      <a:pt x="421" y="1596"/>
                      <a:pt x="421" y="1596"/>
                      <a:pt x="421" y="1596"/>
                    </a:cubicBezTo>
                    <a:cubicBezTo>
                      <a:pt x="420" y="1597"/>
                      <a:pt x="420" y="1597"/>
                      <a:pt x="420" y="1597"/>
                    </a:cubicBezTo>
                    <a:cubicBezTo>
                      <a:pt x="420" y="1597"/>
                      <a:pt x="420" y="1597"/>
                      <a:pt x="420" y="1597"/>
                    </a:cubicBezTo>
                    <a:cubicBezTo>
                      <a:pt x="419" y="1597"/>
                      <a:pt x="419" y="1597"/>
                      <a:pt x="419" y="1597"/>
                    </a:cubicBezTo>
                    <a:cubicBezTo>
                      <a:pt x="420" y="1596"/>
                      <a:pt x="420" y="1596"/>
                      <a:pt x="420" y="1596"/>
                    </a:cubicBezTo>
                    <a:cubicBezTo>
                      <a:pt x="420" y="1596"/>
                      <a:pt x="420" y="1596"/>
                      <a:pt x="420" y="1596"/>
                    </a:cubicBezTo>
                    <a:cubicBezTo>
                      <a:pt x="420" y="1595"/>
                      <a:pt x="420" y="1595"/>
                      <a:pt x="420" y="1595"/>
                    </a:cubicBezTo>
                    <a:cubicBezTo>
                      <a:pt x="420" y="1595"/>
                      <a:pt x="420" y="1595"/>
                      <a:pt x="420" y="1595"/>
                    </a:cubicBezTo>
                    <a:cubicBezTo>
                      <a:pt x="422" y="1594"/>
                      <a:pt x="422" y="1594"/>
                      <a:pt x="422" y="1594"/>
                    </a:cubicBezTo>
                    <a:cubicBezTo>
                      <a:pt x="422" y="1593"/>
                      <a:pt x="422" y="1593"/>
                      <a:pt x="422" y="1593"/>
                    </a:cubicBezTo>
                    <a:cubicBezTo>
                      <a:pt x="423" y="1593"/>
                      <a:pt x="423" y="1593"/>
                      <a:pt x="423" y="1593"/>
                    </a:cubicBezTo>
                    <a:cubicBezTo>
                      <a:pt x="424" y="1592"/>
                      <a:pt x="424" y="1592"/>
                      <a:pt x="424" y="1592"/>
                    </a:cubicBezTo>
                    <a:cubicBezTo>
                      <a:pt x="425" y="1592"/>
                      <a:pt x="425" y="1592"/>
                      <a:pt x="425" y="1592"/>
                    </a:cubicBezTo>
                    <a:cubicBezTo>
                      <a:pt x="425" y="1592"/>
                      <a:pt x="425" y="1592"/>
                      <a:pt x="425" y="1592"/>
                    </a:cubicBezTo>
                    <a:cubicBezTo>
                      <a:pt x="425" y="1591"/>
                      <a:pt x="425" y="1591"/>
                      <a:pt x="425" y="1591"/>
                    </a:cubicBezTo>
                    <a:cubicBezTo>
                      <a:pt x="425" y="1591"/>
                      <a:pt x="425" y="1591"/>
                      <a:pt x="425" y="1591"/>
                    </a:cubicBezTo>
                    <a:cubicBezTo>
                      <a:pt x="425" y="1591"/>
                      <a:pt x="425" y="1591"/>
                      <a:pt x="425" y="1591"/>
                    </a:cubicBezTo>
                    <a:cubicBezTo>
                      <a:pt x="426" y="1591"/>
                      <a:pt x="426" y="1591"/>
                      <a:pt x="426" y="1591"/>
                    </a:cubicBezTo>
                    <a:cubicBezTo>
                      <a:pt x="427" y="1592"/>
                      <a:pt x="427" y="1592"/>
                      <a:pt x="427" y="1592"/>
                    </a:cubicBezTo>
                    <a:cubicBezTo>
                      <a:pt x="427" y="1592"/>
                      <a:pt x="427" y="1592"/>
                      <a:pt x="427" y="1592"/>
                    </a:cubicBezTo>
                    <a:cubicBezTo>
                      <a:pt x="427" y="1592"/>
                      <a:pt x="427" y="1592"/>
                      <a:pt x="427" y="1592"/>
                    </a:cubicBezTo>
                    <a:cubicBezTo>
                      <a:pt x="428" y="1592"/>
                      <a:pt x="428" y="1592"/>
                      <a:pt x="428" y="1592"/>
                    </a:cubicBezTo>
                    <a:cubicBezTo>
                      <a:pt x="428" y="1592"/>
                      <a:pt x="428" y="1592"/>
                      <a:pt x="428" y="1592"/>
                    </a:cubicBezTo>
                    <a:cubicBezTo>
                      <a:pt x="427" y="1591"/>
                      <a:pt x="427" y="1591"/>
                      <a:pt x="427" y="1591"/>
                    </a:cubicBezTo>
                    <a:cubicBezTo>
                      <a:pt x="427" y="1591"/>
                      <a:pt x="427" y="1591"/>
                      <a:pt x="427" y="1591"/>
                    </a:cubicBezTo>
                    <a:cubicBezTo>
                      <a:pt x="427" y="1591"/>
                      <a:pt x="427" y="1591"/>
                      <a:pt x="427" y="1591"/>
                    </a:cubicBezTo>
                    <a:cubicBezTo>
                      <a:pt x="427" y="1589"/>
                      <a:pt x="427" y="1589"/>
                      <a:pt x="427" y="1589"/>
                    </a:cubicBezTo>
                    <a:cubicBezTo>
                      <a:pt x="428" y="1589"/>
                      <a:pt x="428" y="1589"/>
                      <a:pt x="428" y="1589"/>
                    </a:cubicBezTo>
                    <a:cubicBezTo>
                      <a:pt x="428" y="1589"/>
                      <a:pt x="428" y="1589"/>
                      <a:pt x="428" y="1589"/>
                    </a:cubicBezTo>
                    <a:cubicBezTo>
                      <a:pt x="428" y="1589"/>
                      <a:pt x="428" y="1589"/>
                      <a:pt x="428" y="1589"/>
                    </a:cubicBezTo>
                    <a:cubicBezTo>
                      <a:pt x="428" y="1589"/>
                      <a:pt x="428" y="1589"/>
                      <a:pt x="428" y="1589"/>
                    </a:cubicBezTo>
                    <a:cubicBezTo>
                      <a:pt x="429" y="1590"/>
                      <a:pt x="429" y="1590"/>
                      <a:pt x="429" y="1590"/>
                    </a:cubicBezTo>
                    <a:cubicBezTo>
                      <a:pt x="429" y="1590"/>
                      <a:pt x="429" y="1590"/>
                      <a:pt x="429" y="1590"/>
                    </a:cubicBezTo>
                    <a:cubicBezTo>
                      <a:pt x="429" y="1590"/>
                      <a:pt x="429" y="1590"/>
                      <a:pt x="429" y="1590"/>
                    </a:cubicBezTo>
                    <a:cubicBezTo>
                      <a:pt x="430" y="1590"/>
                      <a:pt x="430" y="1590"/>
                      <a:pt x="430" y="1590"/>
                    </a:cubicBezTo>
                    <a:cubicBezTo>
                      <a:pt x="430" y="1590"/>
                      <a:pt x="430" y="1590"/>
                      <a:pt x="430" y="1590"/>
                    </a:cubicBezTo>
                    <a:cubicBezTo>
                      <a:pt x="432" y="1590"/>
                      <a:pt x="432" y="1590"/>
                      <a:pt x="432" y="1590"/>
                    </a:cubicBezTo>
                    <a:cubicBezTo>
                      <a:pt x="432" y="1590"/>
                      <a:pt x="432" y="1590"/>
                      <a:pt x="432" y="1590"/>
                    </a:cubicBezTo>
                    <a:cubicBezTo>
                      <a:pt x="433" y="1590"/>
                      <a:pt x="433" y="1590"/>
                      <a:pt x="433" y="1590"/>
                    </a:cubicBezTo>
                    <a:cubicBezTo>
                      <a:pt x="433" y="1589"/>
                      <a:pt x="433" y="1589"/>
                      <a:pt x="433" y="1589"/>
                    </a:cubicBezTo>
                    <a:cubicBezTo>
                      <a:pt x="433" y="1588"/>
                      <a:pt x="433" y="1588"/>
                      <a:pt x="433" y="1588"/>
                    </a:cubicBezTo>
                    <a:cubicBezTo>
                      <a:pt x="433" y="1588"/>
                      <a:pt x="433" y="1588"/>
                      <a:pt x="433" y="1588"/>
                    </a:cubicBezTo>
                    <a:cubicBezTo>
                      <a:pt x="433" y="1588"/>
                      <a:pt x="433" y="1588"/>
                      <a:pt x="433" y="1588"/>
                    </a:cubicBezTo>
                    <a:cubicBezTo>
                      <a:pt x="433" y="1587"/>
                      <a:pt x="433" y="1587"/>
                      <a:pt x="433" y="1587"/>
                    </a:cubicBezTo>
                    <a:cubicBezTo>
                      <a:pt x="433" y="1587"/>
                      <a:pt x="433" y="1587"/>
                      <a:pt x="433" y="1587"/>
                    </a:cubicBezTo>
                    <a:cubicBezTo>
                      <a:pt x="433" y="1587"/>
                      <a:pt x="433" y="1587"/>
                      <a:pt x="433" y="1587"/>
                    </a:cubicBezTo>
                    <a:cubicBezTo>
                      <a:pt x="434" y="1586"/>
                      <a:pt x="434" y="1586"/>
                      <a:pt x="434" y="1586"/>
                    </a:cubicBezTo>
                    <a:cubicBezTo>
                      <a:pt x="434" y="1585"/>
                      <a:pt x="434" y="1585"/>
                      <a:pt x="434" y="1585"/>
                    </a:cubicBezTo>
                    <a:cubicBezTo>
                      <a:pt x="434" y="1585"/>
                      <a:pt x="434" y="1585"/>
                      <a:pt x="434" y="1585"/>
                    </a:cubicBezTo>
                    <a:close/>
                    <a:moveTo>
                      <a:pt x="423" y="1541"/>
                    </a:moveTo>
                    <a:cubicBezTo>
                      <a:pt x="417" y="1541"/>
                      <a:pt x="411" y="1545"/>
                      <a:pt x="409" y="1551"/>
                    </a:cubicBezTo>
                    <a:cubicBezTo>
                      <a:pt x="410" y="1551"/>
                      <a:pt x="410" y="1551"/>
                      <a:pt x="410" y="1551"/>
                    </a:cubicBezTo>
                    <a:cubicBezTo>
                      <a:pt x="410" y="1551"/>
                      <a:pt x="410" y="1551"/>
                      <a:pt x="410" y="1551"/>
                    </a:cubicBezTo>
                    <a:cubicBezTo>
                      <a:pt x="411" y="1551"/>
                      <a:pt x="411" y="1551"/>
                      <a:pt x="411" y="1551"/>
                    </a:cubicBezTo>
                    <a:cubicBezTo>
                      <a:pt x="411" y="1550"/>
                      <a:pt x="411" y="1550"/>
                      <a:pt x="411" y="1550"/>
                    </a:cubicBezTo>
                    <a:cubicBezTo>
                      <a:pt x="411" y="1550"/>
                      <a:pt x="411" y="1550"/>
                      <a:pt x="411" y="1550"/>
                    </a:cubicBezTo>
                    <a:cubicBezTo>
                      <a:pt x="412" y="1550"/>
                      <a:pt x="412" y="1550"/>
                      <a:pt x="412" y="1550"/>
                    </a:cubicBezTo>
                    <a:cubicBezTo>
                      <a:pt x="412" y="1550"/>
                      <a:pt x="412" y="1550"/>
                      <a:pt x="412" y="1550"/>
                    </a:cubicBezTo>
                    <a:cubicBezTo>
                      <a:pt x="413" y="1549"/>
                      <a:pt x="413" y="1549"/>
                      <a:pt x="413" y="1549"/>
                    </a:cubicBezTo>
                    <a:cubicBezTo>
                      <a:pt x="413" y="1549"/>
                      <a:pt x="413" y="1549"/>
                      <a:pt x="413" y="1549"/>
                    </a:cubicBezTo>
                    <a:cubicBezTo>
                      <a:pt x="413" y="1548"/>
                      <a:pt x="413" y="1548"/>
                      <a:pt x="413" y="1548"/>
                    </a:cubicBezTo>
                    <a:cubicBezTo>
                      <a:pt x="414" y="1547"/>
                      <a:pt x="414" y="1547"/>
                      <a:pt x="414" y="1547"/>
                    </a:cubicBezTo>
                    <a:cubicBezTo>
                      <a:pt x="414" y="1548"/>
                      <a:pt x="414" y="1548"/>
                      <a:pt x="414" y="1548"/>
                    </a:cubicBezTo>
                    <a:cubicBezTo>
                      <a:pt x="415" y="1549"/>
                      <a:pt x="415" y="1549"/>
                      <a:pt x="415" y="1549"/>
                    </a:cubicBezTo>
                    <a:cubicBezTo>
                      <a:pt x="414" y="1549"/>
                      <a:pt x="414" y="1549"/>
                      <a:pt x="414" y="1549"/>
                    </a:cubicBezTo>
                    <a:cubicBezTo>
                      <a:pt x="414" y="1549"/>
                      <a:pt x="414" y="1549"/>
                      <a:pt x="414" y="1549"/>
                    </a:cubicBezTo>
                    <a:cubicBezTo>
                      <a:pt x="414" y="1550"/>
                      <a:pt x="414" y="1550"/>
                      <a:pt x="414" y="1550"/>
                    </a:cubicBezTo>
                    <a:cubicBezTo>
                      <a:pt x="414" y="1550"/>
                      <a:pt x="414" y="1550"/>
                      <a:pt x="414" y="1550"/>
                    </a:cubicBezTo>
                    <a:cubicBezTo>
                      <a:pt x="414" y="1550"/>
                      <a:pt x="414" y="1550"/>
                      <a:pt x="414" y="1550"/>
                    </a:cubicBezTo>
                    <a:cubicBezTo>
                      <a:pt x="414" y="1551"/>
                      <a:pt x="414" y="1551"/>
                      <a:pt x="414" y="1551"/>
                    </a:cubicBezTo>
                    <a:cubicBezTo>
                      <a:pt x="414" y="1551"/>
                      <a:pt x="414" y="1551"/>
                      <a:pt x="414" y="1551"/>
                    </a:cubicBezTo>
                    <a:cubicBezTo>
                      <a:pt x="413" y="1554"/>
                      <a:pt x="413" y="1554"/>
                      <a:pt x="413" y="1554"/>
                    </a:cubicBezTo>
                    <a:cubicBezTo>
                      <a:pt x="413" y="1555"/>
                      <a:pt x="413" y="1555"/>
                      <a:pt x="413" y="1555"/>
                    </a:cubicBezTo>
                    <a:cubicBezTo>
                      <a:pt x="412" y="1555"/>
                      <a:pt x="412" y="1555"/>
                      <a:pt x="412" y="1555"/>
                    </a:cubicBezTo>
                    <a:cubicBezTo>
                      <a:pt x="412" y="1556"/>
                      <a:pt x="412" y="1556"/>
                      <a:pt x="412" y="1556"/>
                    </a:cubicBezTo>
                    <a:cubicBezTo>
                      <a:pt x="411" y="1556"/>
                      <a:pt x="411" y="1556"/>
                      <a:pt x="411" y="1556"/>
                    </a:cubicBezTo>
                    <a:cubicBezTo>
                      <a:pt x="410" y="1557"/>
                      <a:pt x="410" y="1557"/>
                      <a:pt x="410" y="1557"/>
                    </a:cubicBezTo>
                    <a:cubicBezTo>
                      <a:pt x="410" y="1557"/>
                      <a:pt x="410" y="1557"/>
                      <a:pt x="410" y="1557"/>
                    </a:cubicBezTo>
                    <a:cubicBezTo>
                      <a:pt x="409" y="1558"/>
                      <a:pt x="409" y="1558"/>
                      <a:pt x="409" y="1558"/>
                    </a:cubicBezTo>
                    <a:cubicBezTo>
                      <a:pt x="409" y="1558"/>
                      <a:pt x="409" y="1558"/>
                      <a:pt x="409" y="1558"/>
                    </a:cubicBezTo>
                    <a:cubicBezTo>
                      <a:pt x="411" y="1565"/>
                      <a:pt x="416" y="1569"/>
                      <a:pt x="423" y="1569"/>
                    </a:cubicBezTo>
                    <a:cubicBezTo>
                      <a:pt x="431" y="1569"/>
                      <a:pt x="437" y="1563"/>
                      <a:pt x="437" y="1555"/>
                    </a:cubicBezTo>
                    <a:cubicBezTo>
                      <a:pt x="437" y="1547"/>
                      <a:pt x="431" y="1541"/>
                      <a:pt x="423" y="1541"/>
                    </a:cubicBezTo>
                    <a:close/>
                    <a:moveTo>
                      <a:pt x="375" y="110"/>
                    </a:moveTo>
                    <a:cubicBezTo>
                      <a:pt x="367" y="110"/>
                      <a:pt x="361" y="117"/>
                      <a:pt x="361" y="124"/>
                    </a:cubicBezTo>
                    <a:cubicBezTo>
                      <a:pt x="361" y="132"/>
                      <a:pt x="367" y="139"/>
                      <a:pt x="375" y="139"/>
                    </a:cubicBezTo>
                    <a:cubicBezTo>
                      <a:pt x="383" y="139"/>
                      <a:pt x="389" y="132"/>
                      <a:pt x="389" y="124"/>
                    </a:cubicBezTo>
                    <a:cubicBezTo>
                      <a:pt x="389" y="117"/>
                      <a:pt x="383" y="110"/>
                      <a:pt x="375" y="110"/>
                    </a:cubicBezTo>
                    <a:close/>
                    <a:moveTo>
                      <a:pt x="423" y="1014"/>
                    </a:moveTo>
                    <a:cubicBezTo>
                      <a:pt x="415" y="1014"/>
                      <a:pt x="409" y="1020"/>
                      <a:pt x="409" y="1028"/>
                    </a:cubicBezTo>
                    <a:cubicBezTo>
                      <a:pt x="409" y="1036"/>
                      <a:pt x="415" y="1042"/>
                      <a:pt x="423" y="1042"/>
                    </a:cubicBezTo>
                    <a:cubicBezTo>
                      <a:pt x="431" y="1042"/>
                      <a:pt x="437" y="1036"/>
                      <a:pt x="437" y="1028"/>
                    </a:cubicBezTo>
                    <a:cubicBezTo>
                      <a:pt x="437" y="1020"/>
                      <a:pt x="431" y="1014"/>
                      <a:pt x="423" y="1014"/>
                    </a:cubicBezTo>
                    <a:close/>
                    <a:moveTo>
                      <a:pt x="423" y="976"/>
                    </a:moveTo>
                    <a:cubicBezTo>
                      <a:pt x="415" y="976"/>
                      <a:pt x="409" y="982"/>
                      <a:pt x="409" y="990"/>
                    </a:cubicBezTo>
                    <a:cubicBezTo>
                      <a:pt x="409" y="998"/>
                      <a:pt x="415" y="1005"/>
                      <a:pt x="423" y="1005"/>
                    </a:cubicBezTo>
                    <a:cubicBezTo>
                      <a:pt x="431" y="1005"/>
                      <a:pt x="437" y="998"/>
                      <a:pt x="437" y="990"/>
                    </a:cubicBezTo>
                    <a:cubicBezTo>
                      <a:pt x="437" y="982"/>
                      <a:pt x="431" y="976"/>
                      <a:pt x="423" y="976"/>
                    </a:cubicBezTo>
                    <a:close/>
                    <a:moveTo>
                      <a:pt x="423" y="1277"/>
                    </a:moveTo>
                    <a:cubicBezTo>
                      <a:pt x="415" y="1277"/>
                      <a:pt x="409" y="1284"/>
                      <a:pt x="409" y="1291"/>
                    </a:cubicBezTo>
                    <a:cubicBezTo>
                      <a:pt x="409" y="1299"/>
                      <a:pt x="415" y="1306"/>
                      <a:pt x="423" y="1306"/>
                    </a:cubicBezTo>
                    <a:cubicBezTo>
                      <a:pt x="431" y="1306"/>
                      <a:pt x="437" y="1299"/>
                      <a:pt x="437" y="1291"/>
                    </a:cubicBezTo>
                    <a:cubicBezTo>
                      <a:pt x="437" y="1284"/>
                      <a:pt x="431" y="1277"/>
                      <a:pt x="423" y="1277"/>
                    </a:cubicBezTo>
                    <a:close/>
                    <a:moveTo>
                      <a:pt x="423" y="1051"/>
                    </a:moveTo>
                    <a:cubicBezTo>
                      <a:pt x="419" y="1051"/>
                      <a:pt x="415" y="1053"/>
                      <a:pt x="412" y="1056"/>
                    </a:cubicBezTo>
                    <a:cubicBezTo>
                      <a:pt x="436" y="1072"/>
                      <a:pt x="436" y="1072"/>
                      <a:pt x="436" y="1072"/>
                    </a:cubicBezTo>
                    <a:cubicBezTo>
                      <a:pt x="437" y="1070"/>
                      <a:pt x="437" y="1068"/>
                      <a:pt x="437" y="1066"/>
                    </a:cubicBezTo>
                    <a:cubicBezTo>
                      <a:pt x="437" y="1058"/>
                      <a:pt x="431" y="1051"/>
                      <a:pt x="423" y="1051"/>
                    </a:cubicBezTo>
                    <a:close/>
                    <a:moveTo>
                      <a:pt x="423" y="938"/>
                    </a:moveTo>
                    <a:cubicBezTo>
                      <a:pt x="415" y="938"/>
                      <a:pt x="409" y="945"/>
                      <a:pt x="409" y="953"/>
                    </a:cubicBezTo>
                    <a:cubicBezTo>
                      <a:pt x="409" y="961"/>
                      <a:pt x="415" y="967"/>
                      <a:pt x="423" y="967"/>
                    </a:cubicBezTo>
                    <a:cubicBezTo>
                      <a:pt x="431" y="967"/>
                      <a:pt x="437" y="961"/>
                      <a:pt x="437" y="953"/>
                    </a:cubicBezTo>
                    <a:cubicBezTo>
                      <a:pt x="437" y="945"/>
                      <a:pt x="431" y="938"/>
                      <a:pt x="423" y="938"/>
                    </a:cubicBezTo>
                    <a:close/>
                    <a:moveTo>
                      <a:pt x="423" y="1240"/>
                    </a:moveTo>
                    <a:cubicBezTo>
                      <a:pt x="415" y="1240"/>
                      <a:pt x="409" y="1246"/>
                      <a:pt x="409" y="1254"/>
                    </a:cubicBezTo>
                    <a:cubicBezTo>
                      <a:pt x="409" y="1262"/>
                      <a:pt x="415" y="1268"/>
                      <a:pt x="423" y="1268"/>
                    </a:cubicBezTo>
                    <a:cubicBezTo>
                      <a:pt x="431" y="1268"/>
                      <a:pt x="437" y="1262"/>
                      <a:pt x="437" y="1254"/>
                    </a:cubicBezTo>
                    <a:cubicBezTo>
                      <a:pt x="437" y="1246"/>
                      <a:pt x="431" y="1240"/>
                      <a:pt x="423" y="1240"/>
                    </a:cubicBezTo>
                    <a:close/>
                    <a:moveTo>
                      <a:pt x="436" y="1184"/>
                    </a:moveTo>
                    <a:cubicBezTo>
                      <a:pt x="436" y="1183"/>
                      <a:pt x="436" y="1183"/>
                      <a:pt x="436" y="1183"/>
                    </a:cubicBezTo>
                    <a:cubicBezTo>
                      <a:pt x="436" y="1183"/>
                      <a:pt x="436" y="1183"/>
                      <a:pt x="436" y="1183"/>
                    </a:cubicBezTo>
                    <a:cubicBezTo>
                      <a:pt x="435" y="1183"/>
                      <a:pt x="435" y="1183"/>
                      <a:pt x="435" y="1183"/>
                    </a:cubicBezTo>
                    <a:cubicBezTo>
                      <a:pt x="435" y="1183"/>
                      <a:pt x="435" y="1183"/>
                      <a:pt x="435" y="1183"/>
                    </a:cubicBezTo>
                    <a:cubicBezTo>
                      <a:pt x="434" y="1184"/>
                      <a:pt x="434" y="1184"/>
                      <a:pt x="434" y="1184"/>
                    </a:cubicBezTo>
                    <a:cubicBezTo>
                      <a:pt x="434" y="1184"/>
                      <a:pt x="434" y="1184"/>
                      <a:pt x="434" y="1184"/>
                    </a:cubicBezTo>
                    <a:cubicBezTo>
                      <a:pt x="434" y="1184"/>
                      <a:pt x="434" y="1184"/>
                      <a:pt x="434" y="1184"/>
                    </a:cubicBezTo>
                    <a:cubicBezTo>
                      <a:pt x="433" y="1185"/>
                      <a:pt x="433" y="1185"/>
                      <a:pt x="433" y="1185"/>
                    </a:cubicBezTo>
                    <a:cubicBezTo>
                      <a:pt x="432" y="1186"/>
                      <a:pt x="432" y="1186"/>
                      <a:pt x="432" y="1186"/>
                    </a:cubicBezTo>
                    <a:cubicBezTo>
                      <a:pt x="432" y="1187"/>
                      <a:pt x="432" y="1187"/>
                      <a:pt x="432" y="1187"/>
                    </a:cubicBezTo>
                    <a:cubicBezTo>
                      <a:pt x="431" y="1188"/>
                      <a:pt x="431" y="1188"/>
                      <a:pt x="431" y="1188"/>
                    </a:cubicBezTo>
                    <a:cubicBezTo>
                      <a:pt x="430" y="1189"/>
                      <a:pt x="430" y="1189"/>
                      <a:pt x="430" y="1189"/>
                    </a:cubicBezTo>
                    <a:cubicBezTo>
                      <a:pt x="429" y="1191"/>
                      <a:pt x="429" y="1191"/>
                      <a:pt x="429" y="1191"/>
                    </a:cubicBezTo>
                    <a:cubicBezTo>
                      <a:pt x="429" y="1192"/>
                      <a:pt x="429" y="1192"/>
                      <a:pt x="429" y="1192"/>
                    </a:cubicBezTo>
                    <a:cubicBezTo>
                      <a:pt x="432" y="1190"/>
                      <a:pt x="434" y="1188"/>
                      <a:pt x="436" y="1184"/>
                    </a:cubicBezTo>
                    <a:cubicBezTo>
                      <a:pt x="436" y="1184"/>
                      <a:pt x="436" y="1184"/>
                      <a:pt x="436" y="1184"/>
                    </a:cubicBezTo>
                    <a:cubicBezTo>
                      <a:pt x="436" y="1184"/>
                      <a:pt x="436" y="1184"/>
                      <a:pt x="436" y="1184"/>
                    </a:cubicBezTo>
                    <a:close/>
                    <a:moveTo>
                      <a:pt x="423" y="901"/>
                    </a:moveTo>
                    <a:cubicBezTo>
                      <a:pt x="415" y="901"/>
                      <a:pt x="409" y="907"/>
                      <a:pt x="409" y="915"/>
                    </a:cubicBezTo>
                    <a:cubicBezTo>
                      <a:pt x="409" y="923"/>
                      <a:pt x="415" y="929"/>
                      <a:pt x="423" y="929"/>
                    </a:cubicBezTo>
                    <a:cubicBezTo>
                      <a:pt x="431" y="929"/>
                      <a:pt x="437" y="923"/>
                      <a:pt x="437" y="915"/>
                    </a:cubicBezTo>
                    <a:cubicBezTo>
                      <a:pt x="437" y="907"/>
                      <a:pt x="431" y="901"/>
                      <a:pt x="423" y="901"/>
                    </a:cubicBezTo>
                    <a:close/>
                    <a:moveTo>
                      <a:pt x="375" y="750"/>
                    </a:moveTo>
                    <a:cubicBezTo>
                      <a:pt x="367" y="750"/>
                      <a:pt x="361" y="757"/>
                      <a:pt x="361" y="764"/>
                    </a:cubicBezTo>
                    <a:cubicBezTo>
                      <a:pt x="361" y="772"/>
                      <a:pt x="367" y="779"/>
                      <a:pt x="375" y="779"/>
                    </a:cubicBezTo>
                    <a:cubicBezTo>
                      <a:pt x="383" y="779"/>
                      <a:pt x="389" y="772"/>
                      <a:pt x="389" y="764"/>
                    </a:cubicBezTo>
                    <a:cubicBezTo>
                      <a:pt x="389" y="757"/>
                      <a:pt x="383" y="750"/>
                      <a:pt x="375" y="750"/>
                    </a:cubicBezTo>
                    <a:close/>
                    <a:moveTo>
                      <a:pt x="280" y="713"/>
                    </a:moveTo>
                    <a:cubicBezTo>
                      <a:pt x="272" y="713"/>
                      <a:pt x="266" y="719"/>
                      <a:pt x="266" y="727"/>
                    </a:cubicBezTo>
                    <a:cubicBezTo>
                      <a:pt x="266" y="735"/>
                      <a:pt x="272" y="741"/>
                      <a:pt x="280" y="741"/>
                    </a:cubicBezTo>
                    <a:cubicBezTo>
                      <a:pt x="288" y="741"/>
                      <a:pt x="294" y="735"/>
                      <a:pt x="294" y="727"/>
                    </a:cubicBezTo>
                    <a:cubicBezTo>
                      <a:pt x="294" y="719"/>
                      <a:pt x="288" y="713"/>
                      <a:pt x="280" y="713"/>
                    </a:cubicBezTo>
                    <a:close/>
                    <a:moveTo>
                      <a:pt x="280" y="562"/>
                    </a:moveTo>
                    <a:cubicBezTo>
                      <a:pt x="272" y="562"/>
                      <a:pt x="266" y="568"/>
                      <a:pt x="266" y="576"/>
                    </a:cubicBezTo>
                    <a:cubicBezTo>
                      <a:pt x="266" y="584"/>
                      <a:pt x="272" y="590"/>
                      <a:pt x="280" y="590"/>
                    </a:cubicBezTo>
                    <a:cubicBezTo>
                      <a:pt x="288" y="590"/>
                      <a:pt x="294" y="584"/>
                      <a:pt x="294" y="576"/>
                    </a:cubicBezTo>
                    <a:cubicBezTo>
                      <a:pt x="294" y="568"/>
                      <a:pt x="288" y="562"/>
                      <a:pt x="280" y="562"/>
                    </a:cubicBezTo>
                    <a:close/>
                    <a:moveTo>
                      <a:pt x="280" y="637"/>
                    </a:moveTo>
                    <a:cubicBezTo>
                      <a:pt x="272" y="637"/>
                      <a:pt x="266" y="644"/>
                      <a:pt x="266" y="651"/>
                    </a:cubicBezTo>
                    <a:cubicBezTo>
                      <a:pt x="266" y="659"/>
                      <a:pt x="272" y="666"/>
                      <a:pt x="280" y="666"/>
                    </a:cubicBezTo>
                    <a:cubicBezTo>
                      <a:pt x="288" y="666"/>
                      <a:pt x="294" y="659"/>
                      <a:pt x="294" y="651"/>
                    </a:cubicBezTo>
                    <a:cubicBezTo>
                      <a:pt x="294" y="644"/>
                      <a:pt x="288" y="637"/>
                      <a:pt x="280" y="637"/>
                    </a:cubicBezTo>
                    <a:close/>
                    <a:moveTo>
                      <a:pt x="280" y="600"/>
                    </a:moveTo>
                    <a:cubicBezTo>
                      <a:pt x="272" y="600"/>
                      <a:pt x="266" y="606"/>
                      <a:pt x="266" y="614"/>
                    </a:cubicBezTo>
                    <a:cubicBezTo>
                      <a:pt x="266" y="622"/>
                      <a:pt x="272" y="628"/>
                      <a:pt x="280" y="628"/>
                    </a:cubicBezTo>
                    <a:cubicBezTo>
                      <a:pt x="288" y="628"/>
                      <a:pt x="294" y="622"/>
                      <a:pt x="294" y="614"/>
                    </a:cubicBezTo>
                    <a:cubicBezTo>
                      <a:pt x="294" y="606"/>
                      <a:pt x="288" y="600"/>
                      <a:pt x="280" y="600"/>
                    </a:cubicBezTo>
                    <a:close/>
                    <a:moveTo>
                      <a:pt x="280" y="675"/>
                    </a:moveTo>
                    <a:cubicBezTo>
                      <a:pt x="272" y="675"/>
                      <a:pt x="266" y="681"/>
                      <a:pt x="266" y="689"/>
                    </a:cubicBezTo>
                    <a:cubicBezTo>
                      <a:pt x="266" y="697"/>
                      <a:pt x="272" y="703"/>
                      <a:pt x="280" y="703"/>
                    </a:cubicBezTo>
                    <a:cubicBezTo>
                      <a:pt x="288" y="703"/>
                      <a:pt x="294" y="697"/>
                      <a:pt x="294" y="689"/>
                    </a:cubicBezTo>
                    <a:cubicBezTo>
                      <a:pt x="294" y="681"/>
                      <a:pt x="288" y="675"/>
                      <a:pt x="280" y="675"/>
                    </a:cubicBezTo>
                    <a:close/>
                    <a:moveTo>
                      <a:pt x="280" y="750"/>
                    </a:moveTo>
                    <a:cubicBezTo>
                      <a:pt x="272" y="750"/>
                      <a:pt x="266" y="757"/>
                      <a:pt x="266" y="764"/>
                    </a:cubicBezTo>
                    <a:cubicBezTo>
                      <a:pt x="266" y="772"/>
                      <a:pt x="272" y="779"/>
                      <a:pt x="280" y="779"/>
                    </a:cubicBezTo>
                    <a:cubicBezTo>
                      <a:pt x="288" y="779"/>
                      <a:pt x="294" y="772"/>
                      <a:pt x="294" y="764"/>
                    </a:cubicBezTo>
                    <a:cubicBezTo>
                      <a:pt x="294" y="757"/>
                      <a:pt x="288" y="750"/>
                      <a:pt x="280" y="750"/>
                    </a:cubicBezTo>
                    <a:close/>
                    <a:moveTo>
                      <a:pt x="280" y="825"/>
                    </a:moveTo>
                    <a:cubicBezTo>
                      <a:pt x="272" y="825"/>
                      <a:pt x="266" y="832"/>
                      <a:pt x="266" y="840"/>
                    </a:cubicBezTo>
                    <a:cubicBezTo>
                      <a:pt x="266" y="848"/>
                      <a:pt x="272" y="854"/>
                      <a:pt x="280" y="854"/>
                    </a:cubicBezTo>
                    <a:cubicBezTo>
                      <a:pt x="288" y="854"/>
                      <a:pt x="294" y="848"/>
                      <a:pt x="294" y="840"/>
                    </a:cubicBezTo>
                    <a:cubicBezTo>
                      <a:pt x="294" y="832"/>
                      <a:pt x="288" y="825"/>
                      <a:pt x="280" y="825"/>
                    </a:cubicBezTo>
                    <a:close/>
                    <a:moveTo>
                      <a:pt x="280" y="863"/>
                    </a:moveTo>
                    <a:cubicBezTo>
                      <a:pt x="272" y="863"/>
                      <a:pt x="266" y="870"/>
                      <a:pt x="266" y="877"/>
                    </a:cubicBezTo>
                    <a:cubicBezTo>
                      <a:pt x="266" y="885"/>
                      <a:pt x="272" y="892"/>
                      <a:pt x="280" y="892"/>
                    </a:cubicBezTo>
                    <a:cubicBezTo>
                      <a:pt x="288" y="892"/>
                      <a:pt x="294" y="885"/>
                      <a:pt x="294" y="877"/>
                    </a:cubicBezTo>
                    <a:cubicBezTo>
                      <a:pt x="294" y="870"/>
                      <a:pt x="288" y="863"/>
                      <a:pt x="280" y="863"/>
                    </a:cubicBezTo>
                    <a:close/>
                    <a:moveTo>
                      <a:pt x="280" y="185"/>
                    </a:moveTo>
                    <a:cubicBezTo>
                      <a:pt x="272" y="185"/>
                      <a:pt x="266" y="192"/>
                      <a:pt x="266" y="200"/>
                    </a:cubicBezTo>
                    <a:cubicBezTo>
                      <a:pt x="266" y="208"/>
                      <a:pt x="272" y="214"/>
                      <a:pt x="280" y="214"/>
                    </a:cubicBezTo>
                    <a:cubicBezTo>
                      <a:pt x="288" y="214"/>
                      <a:pt x="294" y="208"/>
                      <a:pt x="294" y="200"/>
                    </a:cubicBezTo>
                    <a:cubicBezTo>
                      <a:pt x="294" y="192"/>
                      <a:pt x="288" y="185"/>
                      <a:pt x="280" y="185"/>
                    </a:cubicBezTo>
                    <a:close/>
                    <a:moveTo>
                      <a:pt x="280" y="449"/>
                    </a:moveTo>
                    <a:cubicBezTo>
                      <a:pt x="272" y="449"/>
                      <a:pt x="266" y="455"/>
                      <a:pt x="266" y="463"/>
                    </a:cubicBezTo>
                    <a:cubicBezTo>
                      <a:pt x="266" y="471"/>
                      <a:pt x="272" y="477"/>
                      <a:pt x="280" y="477"/>
                    </a:cubicBezTo>
                    <a:cubicBezTo>
                      <a:pt x="288" y="477"/>
                      <a:pt x="294" y="471"/>
                      <a:pt x="294" y="463"/>
                    </a:cubicBezTo>
                    <a:cubicBezTo>
                      <a:pt x="294" y="455"/>
                      <a:pt x="288" y="449"/>
                      <a:pt x="280" y="449"/>
                    </a:cubicBezTo>
                    <a:close/>
                    <a:moveTo>
                      <a:pt x="280" y="261"/>
                    </a:moveTo>
                    <a:cubicBezTo>
                      <a:pt x="272" y="261"/>
                      <a:pt x="266" y="267"/>
                      <a:pt x="266" y="275"/>
                    </a:cubicBezTo>
                    <a:cubicBezTo>
                      <a:pt x="266" y="283"/>
                      <a:pt x="272" y="289"/>
                      <a:pt x="280" y="289"/>
                    </a:cubicBezTo>
                    <a:cubicBezTo>
                      <a:pt x="288" y="289"/>
                      <a:pt x="294" y="283"/>
                      <a:pt x="294" y="275"/>
                    </a:cubicBezTo>
                    <a:cubicBezTo>
                      <a:pt x="294" y="267"/>
                      <a:pt x="288" y="261"/>
                      <a:pt x="280" y="261"/>
                    </a:cubicBezTo>
                    <a:close/>
                    <a:moveTo>
                      <a:pt x="280" y="298"/>
                    </a:moveTo>
                    <a:cubicBezTo>
                      <a:pt x="272" y="298"/>
                      <a:pt x="266" y="305"/>
                      <a:pt x="266" y="313"/>
                    </a:cubicBezTo>
                    <a:cubicBezTo>
                      <a:pt x="266" y="321"/>
                      <a:pt x="272" y="327"/>
                      <a:pt x="280" y="327"/>
                    </a:cubicBezTo>
                    <a:cubicBezTo>
                      <a:pt x="288" y="327"/>
                      <a:pt x="294" y="321"/>
                      <a:pt x="294" y="313"/>
                    </a:cubicBezTo>
                    <a:cubicBezTo>
                      <a:pt x="294" y="305"/>
                      <a:pt x="288" y="298"/>
                      <a:pt x="280" y="298"/>
                    </a:cubicBezTo>
                    <a:close/>
                    <a:moveTo>
                      <a:pt x="280" y="336"/>
                    </a:moveTo>
                    <a:cubicBezTo>
                      <a:pt x="272" y="336"/>
                      <a:pt x="266" y="342"/>
                      <a:pt x="266" y="350"/>
                    </a:cubicBezTo>
                    <a:cubicBezTo>
                      <a:pt x="266" y="358"/>
                      <a:pt x="272" y="365"/>
                      <a:pt x="280" y="365"/>
                    </a:cubicBezTo>
                    <a:cubicBezTo>
                      <a:pt x="288" y="365"/>
                      <a:pt x="294" y="358"/>
                      <a:pt x="294" y="350"/>
                    </a:cubicBezTo>
                    <a:cubicBezTo>
                      <a:pt x="294" y="342"/>
                      <a:pt x="288" y="336"/>
                      <a:pt x="280" y="336"/>
                    </a:cubicBezTo>
                    <a:close/>
                    <a:moveTo>
                      <a:pt x="280" y="223"/>
                    </a:moveTo>
                    <a:cubicBezTo>
                      <a:pt x="272" y="223"/>
                      <a:pt x="266" y="230"/>
                      <a:pt x="266" y="237"/>
                    </a:cubicBezTo>
                    <a:cubicBezTo>
                      <a:pt x="266" y="245"/>
                      <a:pt x="272" y="252"/>
                      <a:pt x="280" y="252"/>
                    </a:cubicBezTo>
                    <a:cubicBezTo>
                      <a:pt x="288" y="252"/>
                      <a:pt x="294" y="245"/>
                      <a:pt x="294" y="237"/>
                    </a:cubicBezTo>
                    <a:cubicBezTo>
                      <a:pt x="294" y="230"/>
                      <a:pt x="288" y="223"/>
                      <a:pt x="280" y="223"/>
                    </a:cubicBezTo>
                    <a:close/>
                    <a:moveTo>
                      <a:pt x="280" y="374"/>
                    </a:moveTo>
                    <a:cubicBezTo>
                      <a:pt x="272" y="374"/>
                      <a:pt x="266" y="380"/>
                      <a:pt x="266" y="388"/>
                    </a:cubicBezTo>
                    <a:cubicBezTo>
                      <a:pt x="266" y="396"/>
                      <a:pt x="272" y="402"/>
                      <a:pt x="280" y="402"/>
                    </a:cubicBezTo>
                    <a:cubicBezTo>
                      <a:pt x="288" y="402"/>
                      <a:pt x="294" y="396"/>
                      <a:pt x="294" y="388"/>
                    </a:cubicBezTo>
                    <a:cubicBezTo>
                      <a:pt x="294" y="380"/>
                      <a:pt x="288" y="374"/>
                      <a:pt x="280" y="374"/>
                    </a:cubicBezTo>
                    <a:close/>
                    <a:moveTo>
                      <a:pt x="280" y="901"/>
                    </a:moveTo>
                    <a:cubicBezTo>
                      <a:pt x="272" y="901"/>
                      <a:pt x="266" y="907"/>
                      <a:pt x="266" y="915"/>
                    </a:cubicBezTo>
                    <a:cubicBezTo>
                      <a:pt x="266" y="923"/>
                      <a:pt x="272" y="929"/>
                      <a:pt x="280" y="929"/>
                    </a:cubicBezTo>
                    <a:cubicBezTo>
                      <a:pt x="288" y="929"/>
                      <a:pt x="294" y="923"/>
                      <a:pt x="294" y="915"/>
                    </a:cubicBezTo>
                    <a:cubicBezTo>
                      <a:pt x="294" y="907"/>
                      <a:pt x="288" y="901"/>
                      <a:pt x="280" y="901"/>
                    </a:cubicBezTo>
                    <a:close/>
                    <a:moveTo>
                      <a:pt x="280" y="487"/>
                    </a:moveTo>
                    <a:cubicBezTo>
                      <a:pt x="272" y="487"/>
                      <a:pt x="266" y="493"/>
                      <a:pt x="266" y="501"/>
                    </a:cubicBezTo>
                    <a:cubicBezTo>
                      <a:pt x="266" y="509"/>
                      <a:pt x="272" y="515"/>
                      <a:pt x="280" y="515"/>
                    </a:cubicBezTo>
                    <a:cubicBezTo>
                      <a:pt x="288" y="515"/>
                      <a:pt x="294" y="509"/>
                      <a:pt x="294" y="501"/>
                    </a:cubicBezTo>
                    <a:cubicBezTo>
                      <a:pt x="294" y="493"/>
                      <a:pt x="288" y="487"/>
                      <a:pt x="280" y="487"/>
                    </a:cubicBezTo>
                    <a:close/>
                    <a:moveTo>
                      <a:pt x="280" y="524"/>
                    </a:moveTo>
                    <a:cubicBezTo>
                      <a:pt x="272" y="524"/>
                      <a:pt x="266" y="531"/>
                      <a:pt x="266" y="539"/>
                    </a:cubicBezTo>
                    <a:cubicBezTo>
                      <a:pt x="266" y="546"/>
                      <a:pt x="272" y="553"/>
                      <a:pt x="280" y="553"/>
                    </a:cubicBezTo>
                    <a:cubicBezTo>
                      <a:pt x="288" y="553"/>
                      <a:pt x="294" y="546"/>
                      <a:pt x="294" y="539"/>
                    </a:cubicBezTo>
                    <a:cubicBezTo>
                      <a:pt x="294" y="531"/>
                      <a:pt x="288" y="524"/>
                      <a:pt x="280" y="524"/>
                    </a:cubicBezTo>
                    <a:close/>
                    <a:moveTo>
                      <a:pt x="280" y="411"/>
                    </a:moveTo>
                    <a:cubicBezTo>
                      <a:pt x="272" y="411"/>
                      <a:pt x="266" y="418"/>
                      <a:pt x="266" y="426"/>
                    </a:cubicBezTo>
                    <a:cubicBezTo>
                      <a:pt x="266" y="433"/>
                      <a:pt x="272" y="440"/>
                      <a:pt x="280" y="440"/>
                    </a:cubicBezTo>
                    <a:cubicBezTo>
                      <a:pt x="288" y="440"/>
                      <a:pt x="294" y="433"/>
                      <a:pt x="294" y="426"/>
                    </a:cubicBezTo>
                    <a:cubicBezTo>
                      <a:pt x="294" y="418"/>
                      <a:pt x="288" y="411"/>
                      <a:pt x="280" y="411"/>
                    </a:cubicBezTo>
                    <a:close/>
                    <a:moveTo>
                      <a:pt x="280" y="788"/>
                    </a:moveTo>
                    <a:cubicBezTo>
                      <a:pt x="272" y="788"/>
                      <a:pt x="266" y="794"/>
                      <a:pt x="266" y="802"/>
                    </a:cubicBezTo>
                    <a:cubicBezTo>
                      <a:pt x="266" y="810"/>
                      <a:pt x="272" y="816"/>
                      <a:pt x="280" y="816"/>
                    </a:cubicBezTo>
                    <a:cubicBezTo>
                      <a:pt x="288" y="816"/>
                      <a:pt x="294" y="810"/>
                      <a:pt x="294" y="802"/>
                    </a:cubicBezTo>
                    <a:cubicBezTo>
                      <a:pt x="294" y="794"/>
                      <a:pt x="288" y="788"/>
                      <a:pt x="280" y="788"/>
                    </a:cubicBezTo>
                    <a:close/>
                    <a:moveTo>
                      <a:pt x="232" y="411"/>
                    </a:moveTo>
                    <a:cubicBezTo>
                      <a:pt x="224" y="411"/>
                      <a:pt x="218" y="418"/>
                      <a:pt x="218" y="426"/>
                    </a:cubicBezTo>
                    <a:cubicBezTo>
                      <a:pt x="218" y="433"/>
                      <a:pt x="224" y="440"/>
                      <a:pt x="232" y="440"/>
                    </a:cubicBezTo>
                    <a:cubicBezTo>
                      <a:pt x="240" y="440"/>
                      <a:pt x="246" y="433"/>
                      <a:pt x="246" y="426"/>
                    </a:cubicBezTo>
                    <a:cubicBezTo>
                      <a:pt x="246" y="418"/>
                      <a:pt x="240" y="411"/>
                      <a:pt x="232" y="411"/>
                    </a:cubicBezTo>
                    <a:close/>
                    <a:moveTo>
                      <a:pt x="232" y="374"/>
                    </a:moveTo>
                    <a:cubicBezTo>
                      <a:pt x="224" y="374"/>
                      <a:pt x="218" y="380"/>
                      <a:pt x="218" y="388"/>
                    </a:cubicBezTo>
                    <a:cubicBezTo>
                      <a:pt x="218" y="396"/>
                      <a:pt x="224" y="402"/>
                      <a:pt x="232" y="402"/>
                    </a:cubicBezTo>
                    <a:cubicBezTo>
                      <a:pt x="240" y="402"/>
                      <a:pt x="246" y="396"/>
                      <a:pt x="246" y="388"/>
                    </a:cubicBezTo>
                    <a:cubicBezTo>
                      <a:pt x="246" y="380"/>
                      <a:pt x="240" y="374"/>
                      <a:pt x="232" y="374"/>
                    </a:cubicBezTo>
                    <a:close/>
                    <a:moveTo>
                      <a:pt x="232" y="336"/>
                    </a:moveTo>
                    <a:cubicBezTo>
                      <a:pt x="224" y="336"/>
                      <a:pt x="218" y="342"/>
                      <a:pt x="218" y="350"/>
                    </a:cubicBezTo>
                    <a:cubicBezTo>
                      <a:pt x="218" y="358"/>
                      <a:pt x="224" y="365"/>
                      <a:pt x="232" y="365"/>
                    </a:cubicBezTo>
                    <a:cubicBezTo>
                      <a:pt x="240" y="365"/>
                      <a:pt x="246" y="358"/>
                      <a:pt x="246" y="350"/>
                    </a:cubicBezTo>
                    <a:cubicBezTo>
                      <a:pt x="246" y="342"/>
                      <a:pt x="240" y="336"/>
                      <a:pt x="232" y="336"/>
                    </a:cubicBezTo>
                    <a:close/>
                    <a:moveTo>
                      <a:pt x="232" y="298"/>
                    </a:moveTo>
                    <a:cubicBezTo>
                      <a:pt x="224" y="298"/>
                      <a:pt x="218" y="305"/>
                      <a:pt x="218" y="313"/>
                    </a:cubicBezTo>
                    <a:cubicBezTo>
                      <a:pt x="218" y="321"/>
                      <a:pt x="224" y="327"/>
                      <a:pt x="232" y="327"/>
                    </a:cubicBezTo>
                    <a:cubicBezTo>
                      <a:pt x="240" y="327"/>
                      <a:pt x="246" y="321"/>
                      <a:pt x="246" y="313"/>
                    </a:cubicBezTo>
                    <a:cubicBezTo>
                      <a:pt x="246" y="305"/>
                      <a:pt x="240" y="298"/>
                      <a:pt x="232" y="298"/>
                    </a:cubicBezTo>
                    <a:close/>
                    <a:moveTo>
                      <a:pt x="232" y="524"/>
                    </a:moveTo>
                    <a:cubicBezTo>
                      <a:pt x="224" y="524"/>
                      <a:pt x="218" y="531"/>
                      <a:pt x="218" y="539"/>
                    </a:cubicBezTo>
                    <a:cubicBezTo>
                      <a:pt x="218" y="546"/>
                      <a:pt x="224" y="553"/>
                      <a:pt x="232" y="553"/>
                    </a:cubicBezTo>
                    <a:cubicBezTo>
                      <a:pt x="240" y="553"/>
                      <a:pt x="246" y="546"/>
                      <a:pt x="246" y="539"/>
                    </a:cubicBezTo>
                    <a:cubicBezTo>
                      <a:pt x="246" y="531"/>
                      <a:pt x="240" y="524"/>
                      <a:pt x="232" y="524"/>
                    </a:cubicBezTo>
                    <a:close/>
                    <a:moveTo>
                      <a:pt x="232" y="562"/>
                    </a:moveTo>
                    <a:cubicBezTo>
                      <a:pt x="224" y="562"/>
                      <a:pt x="218" y="568"/>
                      <a:pt x="218" y="576"/>
                    </a:cubicBezTo>
                    <a:cubicBezTo>
                      <a:pt x="218" y="584"/>
                      <a:pt x="224" y="590"/>
                      <a:pt x="232" y="590"/>
                    </a:cubicBezTo>
                    <a:cubicBezTo>
                      <a:pt x="240" y="590"/>
                      <a:pt x="246" y="584"/>
                      <a:pt x="246" y="576"/>
                    </a:cubicBezTo>
                    <a:cubicBezTo>
                      <a:pt x="246" y="568"/>
                      <a:pt x="240" y="562"/>
                      <a:pt x="232" y="562"/>
                    </a:cubicBezTo>
                    <a:close/>
                    <a:moveTo>
                      <a:pt x="232" y="449"/>
                    </a:moveTo>
                    <a:cubicBezTo>
                      <a:pt x="224" y="449"/>
                      <a:pt x="218" y="455"/>
                      <a:pt x="218" y="463"/>
                    </a:cubicBezTo>
                    <a:cubicBezTo>
                      <a:pt x="218" y="471"/>
                      <a:pt x="224" y="477"/>
                      <a:pt x="232" y="477"/>
                    </a:cubicBezTo>
                    <a:cubicBezTo>
                      <a:pt x="240" y="477"/>
                      <a:pt x="246" y="471"/>
                      <a:pt x="246" y="463"/>
                    </a:cubicBezTo>
                    <a:cubicBezTo>
                      <a:pt x="246" y="455"/>
                      <a:pt x="240" y="449"/>
                      <a:pt x="232" y="449"/>
                    </a:cubicBezTo>
                    <a:close/>
                    <a:moveTo>
                      <a:pt x="232" y="261"/>
                    </a:moveTo>
                    <a:cubicBezTo>
                      <a:pt x="224" y="261"/>
                      <a:pt x="218" y="267"/>
                      <a:pt x="218" y="275"/>
                    </a:cubicBezTo>
                    <a:cubicBezTo>
                      <a:pt x="218" y="283"/>
                      <a:pt x="224" y="289"/>
                      <a:pt x="232" y="289"/>
                    </a:cubicBezTo>
                    <a:cubicBezTo>
                      <a:pt x="240" y="289"/>
                      <a:pt x="246" y="283"/>
                      <a:pt x="246" y="275"/>
                    </a:cubicBezTo>
                    <a:cubicBezTo>
                      <a:pt x="246" y="267"/>
                      <a:pt x="240" y="261"/>
                      <a:pt x="232" y="261"/>
                    </a:cubicBezTo>
                    <a:close/>
                    <a:moveTo>
                      <a:pt x="232" y="487"/>
                    </a:moveTo>
                    <a:cubicBezTo>
                      <a:pt x="224" y="487"/>
                      <a:pt x="218" y="493"/>
                      <a:pt x="218" y="501"/>
                    </a:cubicBezTo>
                    <a:cubicBezTo>
                      <a:pt x="218" y="509"/>
                      <a:pt x="224" y="515"/>
                      <a:pt x="232" y="515"/>
                    </a:cubicBezTo>
                    <a:cubicBezTo>
                      <a:pt x="240" y="515"/>
                      <a:pt x="246" y="509"/>
                      <a:pt x="246" y="501"/>
                    </a:cubicBezTo>
                    <a:cubicBezTo>
                      <a:pt x="246" y="493"/>
                      <a:pt x="240" y="487"/>
                      <a:pt x="232" y="487"/>
                    </a:cubicBezTo>
                    <a:close/>
                    <a:moveTo>
                      <a:pt x="280" y="938"/>
                    </a:moveTo>
                    <a:cubicBezTo>
                      <a:pt x="272" y="938"/>
                      <a:pt x="266" y="945"/>
                      <a:pt x="266" y="953"/>
                    </a:cubicBezTo>
                    <a:cubicBezTo>
                      <a:pt x="266" y="958"/>
                      <a:pt x="269" y="963"/>
                      <a:pt x="273" y="965"/>
                    </a:cubicBezTo>
                    <a:cubicBezTo>
                      <a:pt x="278" y="965"/>
                      <a:pt x="282" y="966"/>
                      <a:pt x="285" y="966"/>
                    </a:cubicBezTo>
                    <a:cubicBezTo>
                      <a:pt x="290" y="964"/>
                      <a:pt x="294" y="959"/>
                      <a:pt x="294" y="953"/>
                    </a:cubicBezTo>
                    <a:cubicBezTo>
                      <a:pt x="294" y="945"/>
                      <a:pt x="288" y="938"/>
                      <a:pt x="280" y="938"/>
                    </a:cubicBezTo>
                    <a:close/>
                    <a:moveTo>
                      <a:pt x="232" y="35"/>
                    </a:moveTo>
                    <a:cubicBezTo>
                      <a:pt x="224" y="35"/>
                      <a:pt x="218" y="41"/>
                      <a:pt x="218" y="49"/>
                    </a:cubicBezTo>
                    <a:cubicBezTo>
                      <a:pt x="218" y="57"/>
                      <a:pt x="224" y="63"/>
                      <a:pt x="232" y="63"/>
                    </a:cubicBezTo>
                    <a:cubicBezTo>
                      <a:pt x="240" y="63"/>
                      <a:pt x="246" y="57"/>
                      <a:pt x="246" y="49"/>
                    </a:cubicBezTo>
                    <a:cubicBezTo>
                      <a:pt x="246" y="41"/>
                      <a:pt x="240" y="35"/>
                      <a:pt x="232" y="35"/>
                    </a:cubicBezTo>
                    <a:close/>
                    <a:moveTo>
                      <a:pt x="328" y="185"/>
                    </a:moveTo>
                    <a:cubicBezTo>
                      <a:pt x="320" y="185"/>
                      <a:pt x="313" y="192"/>
                      <a:pt x="313" y="200"/>
                    </a:cubicBezTo>
                    <a:cubicBezTo>
                      <a:pt x="313" y="208"/>
                      <a:pt x="320" y="214"/>
                      <a:pt x="328" y="214"/>
                    </a:cubicBezTo>
                    <a:cubicBezTo>
                      <a:pt x="335" y="214"/>
                      <a:pt x="342" y="208"/>
                      <a:pt x="342" y="200"/>
                    </a:cubicBezTo>
                    <a:cubicBezTo>
                      <a:pt x="342" y="192"/>
                      <a:pt x="335" y="185"/>
                      <a:pt x="328" y="185"/>
                    </a:cubicBezTo>
                    <a:close/>
                    <a:moveTo>
                      <a:pt x="292" y="1449"/>
                    </a:moveTo>
                    <a:cubicBezTo>
                      <a:pt x="292" y="1449"/>
                      <a:pt x="292" y="1449"/>
                      <a:pt x="292" y="1449"/>
                    </a:cubicBezTo>
                    <a:cubicBezTo>
                      <a:pt x="292" y="1449"/>
                      <a:pt x="292" y="1449"/>
                      <a:pt x="292" y="1449"/>
                    </a:cubicBezTo>
                    <a:cubicBezTo>
                      <a:pt x="292" y="1449"/>
                      <a:pt x="292" y="1449"/>
                      <a:pt x="292" y="1449"/>
                    </a:cubicBezTo>
                    <a:close/>
                    <a:moveTo>
                      <a:pt x="292" y="1330"/>
                    </a:moveTo>
                    <a:cubicBezTo>
                      <a:pt x="291" y="1330"/>
                      <a:pt x="291" y="1330"/>
                      <a:pt x="291" y="1330"/>
                    </a:cubicBezTo>
                    <a:cubicBezTo>
                      <a:pt x="290" y="1331"/>
                      <a:pt x="290" y="1331"/>
                      <a:pt x="290" y="1331"/>
                    </a:cubicBezTo>
                    <a:cubicBezTo>
                      <a:pt x="289" y="1332"/>
                      <a:pt x="289" y="1332"/>
                      <a:pt x="289" y="1332"/>
                    </a:cubicBezTo>
                    <a:cubicBezTo>
                      <a:pt x="289" y="1332"/>
                      <a:pt x="289" y="1332"/>
                      <a:pt x="289" y="1332"/>
                    </a:cubicBezTo>
                    <a:cubicBezTo>
                      <a:pt x="289" y="1332"/>
                      <a:pt x="289" y="1332"/>
                      <a:pt x="289" y="1332"/>
                    </a:cubicBezTo>
                    <a:cubicBezTo>
                      <a:pt x="289" y="1333"/>
                      <a:pt x="289" y="1333"/>
                      <a:pt x="289" y="1333"/>
                    </a:cubicBezTo>
                    <a:cubicBezTo>
                      <a:pt x="289" y="1333"/>
                      <a:pt x="289" y="1333"/>
                      <a:pt x="289" y="1333"/>
                    </a:cubicBezTo>
                    <a:cubicBezTo>
                      <a:pt x="289" y="1334"/>
                      <a:pt x="289" y="1334"/>
                      <a:pt x="289" y="1334"/>
                    </a:cubicBezTo>
                    <a:cubicBezTo>
                      <a:pt x="289" y="1334"/>
                      <a:pt x="289" y="1334"/>
                      <a:pt x="289" y="1334"/>
                    </a:cubicBezTo>
                    <a:cubicBezTo>
                      <a:pt x="289" y="1334"/>
                      <a:pt x="289" y="1334"/>
                      <a:pt x="289" y="1334"/>
                    </a:cubicBezTo>
                    <a:cubicBezTo>
                      <a:pt x="290" y="1335"/>
                      <a:pt x="290" y="1335"/>
                      <a:pt x="290" y="1335"/>
                    </a:cubicBezTo>
                    <a:cubicBezTo>
                      <a:pt x="290" y="1335"/>
                      <a:pt x="290" y="1335"/>
                      <a:pt x="290" y="1335"/>
                    </a:cubicBezTo>
                    <a:cubicBezTo>
                      <a:pt x="291" y="1335"/>
                      <a:pt x="291" y="1335"/>
                      <a:pt x="291" y="1335"/>
                    </a:cubicBezTo>
                    <a:cubicBezTo>
                      <a:pt x="291" y="1335"/>
                      <a:pt x="291" y="1335"/>
                      <a:pt x="291" y="1335"/>
                    </a:cubicBezTo>
                    <a:cubicBezTo>
                      <a:pt x="291" y="1336"/>
                      <a:pt x="291" y="1336"/>
                      <a:pt x="291" y="1336"/>
                    </a:cubicBezTo>
                    <a:cubicBezTo>
                      <a:pt x="292" y="1336"/>
                      <a:pt x="292" y="1336"/>
                      <a:pt x="292" y="1336"/>
                    </a:cubicBezTo>
                    <a:cubicBezTo>
                      <a:pt x="292" y="1336"/>
                      <a:pt x="292" y="1336"/>
                      <a:pt x="292" y="1336"/>
                    </a:cubicBezTo>
                    <a:cubicBezTo>
                      <a:pt x="292" y="1336"/>
                      <a:pt x="292" y="1336"/>
                      <a:pt x="292" y="1336"/>
                    </a:cubicBezTo>
                    <a:cubicBezTo>
                      <a:pt x="293" y="1334"/>
                      <a:pt x="294" y="1332"/>
                      <a:pt x="294" y="1330"/>
                    </a:cubicBezTo>
                    <a:cubicBezTo>
                      <a:pt x="293" y="1330"/>
                      <a:pt x="293" y="1330"/>
                      <a:pt x="293" y="1330"/>
                    </a:cubicBezTo>
                    <a:lnTo>
                      <a:pt x="292" y="1330"/>
                    </a:lnTo>
                    <a:close/>
                    <a:moveTo>
                      <a:pt x="232" y="73"/>
                    </a:moveTo>
                    <a:cubicBezTo>
                      <a:pt x="224" y="73"/>
                      <a:pt x="218" y="79"/>
                      <a:pt x="218" y="87"/>
                    </a:cubicBezTo>
                    <a:cubicBezTo>
                      <a:pt x="218" y="95"/>
                      <a:pt x="224" y="101"/>
                      <a:pt x="232" y="101"/>
                    </a:cubicBezTo>
                    <a:cubicBezTo>
                      <a:pt x="240" y="101"/>
                      <a:pt x="246" y="95"/>
                      <a:pt x="246" y="87"/>
                    </a:cubicBezTo>
                    <a:cubicBezTo>
                      <a:pt x="246" y="79"/>
                      <a:pt x="240" y="73"/>
                      <a:pt x="232" y="73"/>
                    </a:cubicBezTo>
                    <a:close/>
                    <a:moveTo>
                      <a:pt x="232" y="148"/>
                    </a:moveTo>
                    <a:cubicBezTo>
                      <a:pt x="224" y="148"/>
                      <a:pt x="218" y="154"/>
                      <a:pt x="218" y="162"/>
                    </a:cubicBezTo>
                    <a:cubicBezTo>
                      <a:pt x="218" y="170"/>
                      <a:pt x="224" y="176"/>
                      <a:pt x="232" y="176"/>
                    </a:cubicBezTo>
                    <a:cubicBezTo>
                      <a:pt x="240" y="176"/>
                      <a:pt x="246" y="170"/>
                      <a:pt x="246" y="162"/>
                    </a:cubicBezTo>
                    <a:cubicBezTo>
                      <a:pt x="246" y="154"/>
                      <a:pt x="240" y="148"/>
                      <a:pt x="232" y="148"/>
                    </a:cubicBezTo>
                    <a:close/>
                    <a:moveTo>
                      <a:pt x="232" y="185"/>
                    </a:moveTo>
                    <a:cubicBezTo>
                      <a:pt x="224" y="185"/>
                      <a:pt x="218" y="192"/>
                      <a:pt x="218" y="200"/>
                    </a:cubicBezTo>
                    <a:cubicBezTo>
                      <a:pt x="218" y="208"/>
                      <a:pt x="224" y="214"/>
                      <a:pt x="232" y="214"/>
                    </a:cubicBezTo>
                    <a:cubicBezTo>
                      <a:pt x="240" y="214"/>
                      <a:pt x="246" y="208"/>
                      <a:pt x="246" y="200"/>
                    </a:cubicBezTo>
                    <a:cubicBezTo>
                      <a:pt x="246" y="192"/>
                      <a:pt x="240" y="185"/>
                      <a:pt x="232" y="185"/>
                    </a:cubicBezTo>
                    <a:close/>
                    <a:moveTo>
                      <a:pt x="232" y="223"/>
                    </a:moveTo>
                    <a:cubicBezTo>
                      <a:pt x="224" y="223"/>
                      <a:pt x="218" y="230"/>
                      <a:pt x="218" y="237"/>
                    </a:cubicBezTo>
                    <a:cubicBezTo>
                      <a:pt x="218" y="245"/>
                      <a:pt x="224" y="252"/>
                      <a:pt x="232" y="252"/>
                    </a:cubicBezTo>
                    <a:cubicBezTo>
                      <a:pt x="240" y="252"/>
                      <a:pt x="246" y="245"/>
                      <a:pt x="246" y="237"/>
                    </a:cubicBezTo>
                    <a:cubicBezTo>
                      <a:pt x="246" y="230"/>
                      <a:pt x="240" y="223"/>
                      <a:pt x="232" y="223"/>
                    </a:cubicBezTo>
                    <a:close/>
                    <a:moveTo>
                      <a:pt x="232" y="110"/>
                    </a:moveTo>
                    <a:cubicBezTo>
                      <a:pt x="224" y="110"/>
                      <a:pt x="218" y="117"/>
                      <a:pt x="218" y="124"/>
                    </a:cubicBezTo>
                    <a:cubicBezTo>
                      <a:pt x="218" y="132"/>
                      <a:pt x="224" y="139"/>
                      <a:pt x="232" y="139"/>
                    </a:cubicBezTo>
                    <a:cubicBezTo>
                      <a:pt x="240" y="139"/>
                      <a:pt x="246" y="132"/>
                      <a:pt x="246" y="124"/>
                    </a:cubicBezTo>
                    <a:cubicBezTo>
                      <a:pt x="246" y="117"/>
                      <a:pt x="240" y="110"/>
                      <a:pt x="232" y="110"/>
                    </a:cubicBezTo>
                    <a:close/>
                    <a:moveTo>
                      <a:pt x="285" y="1655"/>
                    </a:moveTo>
                    <a:cubicBezTo>
                      <a:pt x="285" y="1655"/>
                      <a:pt x="285" y="1655"/>
                      <a:pt x="285" y="1655"/>
                    </a:cubicBezTo>
                    <a:cubicBezTo>
                      <a:pt x="285" y="1655"/>
                      <a:pt x="285" y="1655"/>
                      <a:pt x="285" y="1655"/>
                    </a:cubicBezTo>
                    <a:cubicBezTo>
                      <a:pt x="285" y="1655"/>
                      <a:pt x="285" y="1655"/>
                      <a:pt x="285" y="1655"/>
                    </a:cubicBezTo>
                    <a:cubicBezTo>
                      <a:pt x="284" y="1654"/>
                      <a:pt x="283" y="1654"/>
                      <a:pt x="282" y="1654"/>
                    </a:cubicBezTo>
                    <a:cubicBezTo>
                      <a:pt x="282" y="1654"/>
                      <a:pt x="282" y="1654"/>
                      <a:pt x="282" y="1654"/>
                    </a:cubicBezTo>
                    <a:cubicBezTo>
                      <a:pt x="281" y="1655"/>
                      <a:pt x="281" y="1655"/>
                      <a:pt x="281" y="1655"/>
                    </a:cubicBezTo>
                    <a:cubicBezTo>
                      <a:pt x="281" y="1655"/>
                      <a:pt x="281" y="1655"/>
                      <a:pt x="281" y="1655"/>
                    </a:cubicBezTo>
                    <a:cubicBezTo>
                      <a:pt x="281" y="1656"/>
                      <a:pt x="281" y="1656"/>
                      <a:pt x="281" y="1656"/>
                    </a:cubicBezTo>
                    <a:cubicBezTo>
                      <a:pt x="280" y="1656"/>
                      <a:pt x="280" y="1656"/>
                      <a:pt x="280" y="1656"/>
                    </a:cubicBezTo>
                    <a:cubicBezTo>
                      <a:pt x="280" y="1657"/>
                      <a:pt x="280" y="1657"/>
                      <a:pt x="280" y="1657"/>
                    </a:cubicBezTo>
                    <a:cubicBezTo>
                      <a:pt x="280" y="1657"/>
                      <a:pt x="280" y="1657"/>
                      <a:pt x="280" y="1657"/>
                    </a:cubicBezTo>
                    <a:cubicBezTo>
                      <a:pt x="279" y="1658"/>
                      <a:pt x="279" y="1658"/>
                      <a:pt x="279" y="1658"/>
                    </a:cubicBezTo>
                    <a:cubicBezTo>
                      <a:pt x="278" y="1660"/>
                      <a:pt x="278" y="1660"/>
                      <a:pt x="278" y="1660"/>
                    </a:cubicBezTo>
                    <a:cubicBezTo>
                      <a:pt x="278" y="1661"/>
                      <a:pt x="278" y="1661"/>
                      <a:pt x="278" y="1661"/>
                    </a:cubicBezTo>
                    <a:cubicBezTo>
                      <a:pt x="277" y="1661"/>
                      <a:pt x="277" y="1661"/>
                      <a:pt x="277" y="1661"/>
                    </a:cubicBezTo>
                    <a:cubicBezTo>
                      <a:pt x="277" y="1661"/>
                      <a:pt x="277" y="1661"/>
                      <a:pt x="277" y="1661"/>
                    </a:cubicBezTo>
                    <a:cubicBezTo>
                      <a:pt x="277" y="1661"/>
                      <a:pt x="277" y="1661"/>
                      <a:pt x="277" y="1661"/>
                    </a:cubicBezTo>
                    <a:cubicBezTo>
                      <a:pt x="275" y="1662"/>
                      <a:pt x="275" y="1662"/>
                      <a:pt x="275" y="1662"/>
                    </a:cubicBezTo>
                    <a:cubicBezTo>
                      <a:pt x="275" y="1662"/>
                      <a:pt x="275" y="1662"/>
                      <a:pt x="275" y="1662"/>
                    </a:cubicBezTo>
                    <a:cubicBezTo>
                      <a:pt x="274" y="1662"/>
                      <a:pt x="274" y="1662"/>
                      <a:pt x="274" y="1662"/>
                    </a:cubicBezTo>
                    <a:cubicBezTo>
                      <a:pt x="273" y="1662"/>
                      <a:pt x="273" y="1662"/>
                      <a:pt x="273" y="1662"/>
                    </a:cubicBezTo>
                    <a:cubicBezTo>
                      <a:pt x="273" y="1662"/>
                      <a:pt x="273" y="1662"/>
                      <a:pt x="273" y="1662"/>
                    </a:cubicBezTo>
                    <a:cubicBezTo>
                      <a:pt x="273" y="1663"/>
                      <a:pt x="273" y="1663"/>
                      <a:pt x="273" y="1663"/>
                    </a:cubicBezTo>
                    <a:cubicBezTo>
                      <a:pt x="273" y="1664"/>
                      <a:pt x="273" y="1664"/>
                      <a:pt x="273" y="1664"/>
                    </a:cubicBezTo>
                    <a:cubicBezTo>
                      <a:pt x="273" y="1664"/>
                      <a:pt x="273" y="1664"/>
                      <a:pt x="273" y="1664"/>
                    </a:cubicBezTo>
                    <a:cubicBezTo>
                      <a:pt x="273" y="1665"/>
                      <a:pt x="273" y="1665"/>
                      <a:pt x="273" y="1665"/>
                    </a:cubicBezTo>
                    <a:cubicBezTo>
                      <a:pt x="273" y="1665"/>
                      <a:pt x="273" y="1665"/>
                      <a:pt x="273" y="1665"/>
                    </a:cubicBezTo>
                    <a:cubicBezTo>
                      <a:pt x="274" y="1666"/>
                      <a:pt x="274" y="1666"/>
                      <a:pt x="274" y="1666"/>
                    </a:cubicBezTo>
                    <a:cubicBezTo>
                      <a:pt x="274" y="1667"/>
                      <a:pt x="274" y="1667"/>
                      <a:pt x="274" y="1667"/>
                    </a:cubicBezTo>
                    <a:cubicBezTo>
                      <a:pt x="274" y="1668"/>
                      <a:pt x="274" y="1668"/>
                      <a:pt x="274" y="1668"/>
                    </a:cubicBezTo>
                    <a:cubicBezTo>
                      <a:pt x="275" y="1668"/>
                      <a:pt x="275" y="1668"/>
                      <a:pt x="275" y="1668"/>
                    </a:cubicBezTo>
                    <a:cubicBezTo>
                      <a:pt x="275" y="1668"/>
                      <a:pt x="275" y="1668"/>
                      <a:pt x="275" y="1668"/>
                    </a:cubicBezTo>
                    <a:cubicBezTo>
                      <a:pt x="275" y="1668"/>
                      <a:pt x="275" y="1668"/>
                      <a:pt x="275" y="1668"/>
                    </a:cubicBezTo>
                    <a:cubicBezTo>
                      <a:pt x="276" y="1669"/>
                      <a:pt x="276" y="1669"/>
                      <a:pt x="276" y="1669"/>
                    </a:cubicBezTo>
                    <a:cubicBezTo>
                      <a:pt x="277" y="1669"/>
                      <a:pt x="277" y="1669"/>
                      <a:pt x="277" y="1669"/>
                    </a:cubicBezTo>
                    <a:cubicBezTo>
                      <a:pt x="278" y="1669"/>
                      <a:pt x="278" y="1669"/>
                      <a:pt x="278" y="1669"/>
                    </a:cubicBezTo>
                    <a:cubicBezTo>
                      <a:pt x="278" y="1669"/>
                      <a:pt x="278" y="1669"/>
                      <a:pt x="278" y="1669"/>
                    </a:cubicBezTo>
                    <a:cubicBezTo>
                      <a:pt x="279" y="1669"/>
                      <a:pt x="279" y="1669"/>
                      <a:pt x="279" y="1669"/>
                    </a:cubicBezTo>
                    <a:cubicBezTo>
                      <a:pt x="280" y="1669"/>
                      <a:pt x="280" y="1669"/>
                      <a:pt x="280" y="1669"/>
                    </a:cubicBezTo>
                    <a:cubicBezTo>
                      <a:pt x="280" y="1669"/>
                      <a:pt x="280" y="1669"/>
                      <a:pt x="280" y="1669"/>
                    </a:cubicBezTo>
                    <a:cubicBezTo>
                      <a:pt x="281" y="1669"/>
                      <a:pt x="281" y="1669"/>
                      <a:pt x="281" y="1669"/>
                    </a:cubicBezTo>
                    <a:cubicBezTo>
                      <a:pt x="281" y="1669"/>
                      <a:pt x="281" y="1669"/>
                      <a:pt x="281" y="1669"/>
                    </a:cubicBezTo>
                    <a:cubicBezTo>
                      <a:pt x="282" y="1668"/>
                      <a:pt x="282" y="1668"/>
                      <a:pt x="282" y="1668"/>
                    </a:cubicBezTo>
                    <a:cubicBezTo>
                      <a:pt x="282" y="1668"/>
                      <a:pt x="282" y="1668"/>
                      <a:pt x="282" y="1668"/>
                    </a:cubicBezTo>
                    <a:cubicBezTo>
                      <a:pt x="282" y="1668"/>
                      <a:pt x="282" y="1668"/>
                      <a:pt x="282" y="1668"/>
                    </a:cubicBezTo>
                    <a:cubicBezTo>
                      <a:pt x="283" y="1668"/>
                      <a:pt x="283" y="1668"/>
                      <a:pt x="283" y="1668"/>
                    </a:cubicBezTo>
                    <a:cubicBezTo>
                      <a:pt x="283" y="1667"/>
                      <a:pt x="283" y="1667"/>
                      <a:pt x="283" y="1667"/>
                    </a:cubicBezTo>
                    <a:cubicBezTo>
                      <a:pt x="283" y="1667"/>
                      <a:pt x="283" y="1667"/>
                      <a:pt x="283" y="1667"/>
                    </a:cubicBezTo>
                    <a:cubicBezTo>
                      <a:pt x="283" y="1666"/>
                      <a:pt x="283" y="1666"/>
                      <a:pt x="283" y="1666"/>
                    </a:cubicBezTo>
                    <a:cubicBezTo>
                      <a:pt x="283" y="1666"/>
                      <a:pt x="283" y="1666"/>
                      <a:pt x="283" y="1666"/>
                    </a:cubicBezTo>
                    <a:cubicBezTo>
                      <a:pt x="284" y="1666"/>
                      <a:pt x="284" y="1666"/>
                      <a:pt x="284" y="1666"/>
                    </a:cubicBezTo>
                    <a:cubicBezTo>
                      <a:pt x="285" y="1665"/>
                      <a:pt x="285" y="1665"/>
                      <a:pt x="285" y="1665"/>
                    </a:cubicBezTo>
                    <a:cubicBezTo>
                      <a:pt x="285" y="1665"/>
                      <a:pt x="285" y="1665"/>
                      <a:pt x="285" y="1665"/>
                    </a:cubicBezTo>
                    <a:cubicBezTo>
                      <a:pt x="285" y="1664"/>
                      <a:pt x="285" y="1664"/>
                      <a:pt x="285" y="1664"/>
                    </a:cubicBezTo>
                    <a:cubicBezTo>
                      <a:pt x="286" y="1664"/>
                      <a:pt x="286" y="1664"/>
                      <a:pt x="286" y="1664"/>
                    </a:cubicBezTo>
                    <a:cubicBezTo>
                      <a:pt x="286" y="1664"/>
                      <a:pt x="286" y="1664"/>
                      <a:pt x="286" y="1664"/>
                    </a:cubicBezTo>
                    <a:cubicBezTo>
                      <a:pt x="287" y="1664"/>
                      <a:pt x="287" y="1664"/>
                      <a:pt x="287" y="1664"/>
                    </a:cubicBezTo>
                    <a:cubicBezTo>
                      <a:pt x="288" y="1664"/>
                      <a:pt x="288" y="1664"/>
                      <a:pt x="288" y="1664"/>
                    </a:cubicBezTo>
                    <a:cubicBezTo>
                      <a:pt x="288" y="1664"/>
                      <a:pt x="288" y="1664"/>
                      <a:pt x="288" y="1664"/>
                    </a:cubicBezTo>
                    <a:cubicBezTo>
                      <a:pt x="289" y="1663"/>
                      <a:pt x="289" y="1663"/>
                      <a:pt x="289" y="1663"/>
                    </a:cubicBezTo>
                    <a:cubicBezTo>
                      <a:pt x="289" y="1663"/>
                      <a:pt x="289" y="1663"/>
                      <a:pt x="289" y="1663"/>
                    </a:cubicBezTo>
                    <a:cubicBezTo>
                      <a:pt x="290" y="1663"/>
                      <a:pt x="290" y="1663"/>
                      <a:pt x="290" y="1663"/>
                    </a:cubicBezTo>
                    <a:cubicBezTo>
                      <a:pt x="290" y="1663"/>
                      <a:pt x="290" y="1663"/>
                      <a:pt x="290" y="1663"/>
                    </a:cubicBezTo>
                    <a:cubicBezTo>
                      <a:pt x="290" y="1664"/>
                      <a:pt x="290" y="1664"/>
                      <a:pt x="290" y="1664"/>
                    </a:cubicBezTo>
                    <a:cubicBezTo>
                      <a:pt x="291" y="1664"/>
                      <a:pt x="291" y="1664"/>
                      <a:pt x="291" y="1664"/>
                    </a:cubicBezTo>
                    <a:cubicBezTo>
                      <a:pt x="292" y="1664"/>
                      <a:pt x="292" y="1664"/>
                      <a:pt x="292" y="1664"/>
                    </a:cubicBezTo>
                    <a:cubicBezTo>
                      <a:pt x="293" y="1664"/>
                      <a:pt x="293" y="1664"/>
                      <a:pt x="293" y="1664"/>
                    </a:cubicBezTo>
                    <a:cubicBezTo>
                      <a:pt x="293" y="1664"/>
                      <a:pt x="293" y="1664"/>
                      <a:pt x="293" y="1664"/>
                    </a:cubicBezTo>
                    <a:cubicBezTo>
                      <a:pt x="293" y="1664"/>
                      <a:pt x="293" y="1664"/>
                      <a:pt x="293" y="1664"/>
                    </a:cubicBezTo>
                    <a:cubicBezTo>
                      <a:pt x="292" y="1660"/>
                      <a:pt x="289" y="1656"/>
                      <a:pt x="285" y="1655"/>
                    </a:cubicBezTo>
                    <a:close/>
                    <a:moveTo>
                      <a:pt x="328" y="637"/>
                    </a:moveTo>
                    <a:cubicBezTo>
                      <a:pt x="320" y="637"/>
                      <a:pt x="313" y="644"/>
                      <a:pt x="313" y="651"/>
                    </a:cubicBezTo>
                    <a:cubicBezTo>
                      <a:pt x="313" y="659"/>
                      <a:pt x="320" y="666"/>
                      <a:pt x="328" y="666"/>
                    </a:cubicBezTo>
                    <a:cubicBezTo>
                      <a:pt x="335" y="666"/>
                      <a:pt x="342" y="659"/>
                      <a:pt x="342" y="651"/>
                    </a:cubicBezTo>
                    <a:cubicBezTo>
                      <a:pt x="342" y="644"/>
                      <a:pt x="335" y="637"/>
                      <a:pt x="328" y="637"/>
                    </a:cubicBezTo>
                    <a:close/>
                    <a:moveTo>
                      <a:pt x="328" y="713"/>
                    </a:moveTo>
                    <a:cubicBezTo>
                      <a:pt x="320" y="713"/>
                      <a:pt x="313" y="719"/>
                      <a:pt x="313" y="727"/>
                    </a:cubicBezTo>
                    <a:cubicBezTo>
                      <a:pt x="313" y="735"/>
                      <a:pt x="320" y="741"/>
                      <a:pt x="328" y="741"/>
                    </a:cubicBezTo>
                    <a:cubicBezTo>
                      <a:pt x="335" y="741"/>
                      <a:pt x="342" y="735"/>
                      <a:pt x="342" y="727"/>
                    </a:cubicBezTo>
                    <a:cubicBezTo>
                      <a:pt x="342" y="719"/>
                      <a:pt x="335" y="713"/>
                      <a:pt x="328" y="713"/>
                    </a:cubicBezTo>
                    <a:close/>
                    <a:moveTo>
                      <a:pt x="328" y="675"/>
                    </a:moveTo>
                    <a:cubicBezTo>
                      <a:pt x="320" y="675"/>
                      <a:pt x="313" y="681"/>
                      <a:pt x="313" y="689"/>
                    </a:cubicBezTo>
                    <a:cubicBezTo>
                      <a:pt x="313" y="697"/>
                      <a:pt x="320" y="703"/>
                      <a:pt x="328" y="703"/>
                    </a:cubicBezTo>
                    <a:cubicBezTo>
                      <a:pt x="335" y="703"/>
                      <a:pt x="342" y="697"/>
                      <a:pt x="342" y="689"/>
                    </a:cubicBezTo>
                    <a:cubicBezTo>
                      <a:pt x="342" y="681"/>
                      <a:pt x="335" y="675"/>
                      <a:pt x="328" y="675"/>
                    </a:cubicBezTo>
                    <a:close/>
                    <a:moveTo>
                      <a:pt x="328" y="562"/>
                    </a:moveTo>
                    <a:cubicBezTo>
                      <a:pt x="320" y="562"/>
                      <a:pt x="313" y="568"/>
                      <a:pt x="313" y="576"/>
                    </a:cubicBezTo>
                    <a:cubicBezTo>
                      <a:pt x="313" y="584"/>
                      <a:pt x="320" y="590"/>
                      <a:pt x="328" y="590"/>
                    </a:cubicBezTo>
                    <a:cubicBezTo>
                      <a:pt x="335" y="590"/>
                      <a:pt x="342" y="584"/>
                      <a:pt x="342" y="576"/>
                    </a:cubicBezTo>
                    <a:cubicBezTo>
                      <a:pt x="342" y="568"/>
                      <a:pt x="335" y="562"/>
                      <a:pt x="328" y="562"/>
                    </a:cubicBezTo>
                    <a:close/>
                    <a:moveTo>
                      <a:pt x="328" y="600"/>
                    </a:moveTo>
                    <a:cubicBezTo>
                      <a:pt x="320" y="600"/>
                      <a:pt x="313" y="606"/>
                      <a:pt x="313" y="614"/>
                    </a:cubicBezTo>
                    <a:cubicBezTo>
                      <a:pt x="313" y="622"/>
                      <a:pt x="320" y="628"/>
                      <a:pt x="328" y="628"/>
                    </a:cubicBezTo>
                    <a:cubicBezTo>
                      <a:pt x="335" y="628"/>
                      <a:pt x="342" y="622"/>
                      <a:pt x="342" y="614"/>
                    </a:cubicBezTo>
                    <a:cubicBezTo>
                      <a:pt x="342" y="606"/>
                      <a:pt x="335" y="600"/>
                      <a:pt x="328" y="600"/>
                    </a:cubicBezTo>
                    <a:close/>
                    <a:moveTo>
                      <a:pt x="328" y="901"/>
                    </a:moveTo>
                    <a:cubicBezTo>
                      <a:pt x="320" y="901"/>
                      <a:pt x="313" y="907"/>
                      <a:pt x="313" y="915"/>
                    </a:cubicBezTo>
                    <a:cubicBezTo>
                      <a:pt x="313" y="923"/>
                      <a:pt x="320" y="929"/>
                      <a:pt x="328" y="929"/>
                    </a:cubicBezTo>
                    <a:cubicBezTo>
                      <a:pt x="335" y="929"/>
                      <a:pt x="342" y="923"/>
                      <a:pt x="342" y="915"/>
                    </a:cubicBezTo>
                    <a:cubicBezTo>
                      <a:pt x="342" y="907"/>
                      <a:pt x="335" y="901"/>
                      <a:pt x="328" y="901"/>
                    </a:cubicBezTo>
                    <a:close/>
                    <a:moveTo>
                      <a:pt x="328" y="825"/>
                    </a:moveTo>
                    <a:cubicBezTo>
                      <a:pt x="320" y="825"/>
                      <a:pt x="313" y="832"/>
                      <a:pt x="313" y="840"/>
                    </a:cubicBezTo>
                    <a:cubicBezTo>
                      <a:pt x="313" y="848"/>
                      <a:pt x="320" y="854"/>
                      <a:pt x="328" y="854"/>
                    </a:cubicBezTo>
                    <a:cubicBezTo>
                      <a:pt x="335" y="854"/>
                      <a:pt x="342" y="848"/>
                      <a:pt x="342" y="840"/>
                    </a:cubicBezTo>
                    <a:cubicBezTo>
                      <a:pt x="342" y="832"/>
                      <a:pt x="335" y="825"/>
                      <a:pt x="328" y="825"/>
                    </a:cubicBezTo>
                    <a:close/>
                    <a:moveTo>
                      <a:pt x="328" y="750"/>
                    </a:moveTo>
                    <a:cubicBezTo>
                      <a:pt x="320" y="750"/>
                      <a:pt x="313" y="757"/>
                      <a:pt x="313" y="764"/>
                    </a:cubicBezTo>
                    <a:cubicBezTo>
                      <a:pt x="313" y="772"/>
                      <a:pt x="320" y="779"/>
                      <a:pt x="328" y="779"/>
                    </a:cubicBezTo>
                    <a:cubicBezTo>
                      <a:pt x="335" y="779"/>
                      <a:pt x="342" y="772"/>
                      <a:pt x="342" y="764"/>
                    </a:cubicBezTo>
                    <a:cubicBezTo>
                      <a:pt x="342" y="757"/>
                      <a:pt x="335" y="750"/>
                      <a:pt x="328" y="750"/>
                    </a:cubicBezTo>
                    <a:close/>
                    <a:moveTo>
                      <a:pt x="328" y="788"/>
                    </a:moveTo>
                    <a:cubicBezTo>
                      <a:pt x="320" y="788"/>
                      <a:pt x="313" y="794"/>
                      <a:pt x="313" y="802"/>
                    </a:cubicBezTo>
                    <a:cubicBezTo>
                      <a:pt x="313" y="810"/>
                      <a:pt x="320" y="816"/>
                      <a:pt x="328" y="816"/>
                    </a:cubicBezTo>
                    <a:cubicBezTo>
                      <a:pt x="335" y="816"/>
                      <a:pt x="342" y="810"/>
                      <a:pt x="342" y="802"/>
                    </a:cubicBezTo>
                    <a:cubicBezTo>
                      <a:pt x="342" y="794"/>
                      <a:pt x="335" y="788"/>
                      <a:pt x="328" y="788"/>
                    </a:cubicBezTo>
                    <a:close/>
                    <a:moveTo>
                      <a:pt x="328" y="863"/>
                    </a:moveTo>
                    <a:cubicBezTo>
                      <a:pt x="320" y="863"/>
                      <a:pt x="313" y="870"/>
                      <a:pt x="313" y="877"/>
                    </a:cubicBezTo>
                    <a:cubicBezTo>
                      <a:pt x="313" y="885"/>
                      <a:pt x="320" y="892"/>
                      <a:pt x="328" y="892"/>
                    </a:cubicBezTo>
                    <a:cubicBezTo>
                      <a:pt x="335" y="892"/>
                      <a:pt x="342" y="885"/>
                      <a:pt x="342" y="877"/>
                    </a:cubicBezTo>
                    <a:cubicBezTo>
                      <a:pt x="342" y="870"/>
                      <a:pt x="335" y="863"/>
                      <a:pt x="328" y="863"/>
                    </a:cubicBezTo>
                    <a:close/>
                    <a:moveTo>
                      <a:pt x="328" y="261"/>
                    </a:moveTo>
                    <a:cubicBezTo>
                      <a:pt x="320" y="261"/>
                      <a:pt x="313" y="267"/>
                      <a:pt x="313" y="275"/>
                    </a:cubicBezTo>
                    <a:cubicBezTo>
                      <a:pt x="313" y="283"/>
                      <a:pt x="320" y="289"/>
                      <a:pt x="328" y="289"/>
                    </a:cubicBezTo>
                    <a:cubicBezTo>
                      <a:pt x="335" y="289"/>
                      <a:pt x="342" y="283"/>
                      <a:pt x="342" y="275"/>
                    </a:cubicBezTo>
                    <a:cubicBezTo>
                      <a:pt x="342" y="267"/>
                      <a:pt x="335" y="261"/>
                      <a:pt x="328" y="261"/>
                    </a:cubicBezTo>
                    <a:close/>
                    <a:moveTo>
                      <a:pt x="328" y="336"/>
                    </a:moveTo>
                    <a:cubicBezTo>
                      <a:pt x="320" y="336"/>
                      <a:pt x="313" y="342"/>
                      <a:pt x="313" y="350"/>
                    </a:cubicBezTo>
                    <a:cubicBezTo>
                      <a:pt x="313" y="358"/>
                      <a:pt x="320" y="365"/>
                      <a:pt x="328" y="365"/>
                    </a:cubicBezTo>
                    <a:cubicBezTo>
                      <a:pt x="335" y="365"/>
                      <a:pt x="342" y="358"/>
                      <a:pt x="342" y="350"/>
                    </a:cubicBezTo>
                    <a:cubicBezTo>
                      <a:pt x="342" y="342"/>
                      <a:pt x="335" y="336"/>
                      <a:pt x="328" y="336"/>
                    </a:cubicBezTo>
                    <a:close/>
                    <a:moveTo>
                      <a:pt x="328" y="298"/>
                    </a:moveTo>
                    <a:cubicBezTo>
                      <a:pt x="320" y="298"/>
                      <a:pt x="313" y="305"/>
                      <a:pt x="313" y="313"/>
                    </a:cubicBezTo>
                    <a:cubicBezTo>
                      <a:pt x="313" y="321"/>
                      <a:pt x="320" y="327"/>
                      <a:pt x="328" y="327"/>
                    </a:cubicBezTo>
                    <a:cubicBezTo>
                      <a:pt x="335" y="327"/>
                      <a:pt x="342" y="321"/>
                      <a:pt x="342" y="313"/>
                    </a:cubicBezTo>
                    <a:cubicBezTo>
                      <a:pt x="342" y="305"/>
                      <a:pt x="335" y="298"/>
                      <a:pt x="328" y="298"/>
                    </a:cubicBezTo>
                    <a:close/>
                    <a:moveTo>
                      <a:pt x="328" y="223"/>
                    </a:moveTo>
                    <a:cubicBezTo>
                      <a:pt x="320" y="223"/>
                      <a:pt x="313" y="230"/>
                      <a:pt x="313" y="237"/>
                    </a:cubicBezTo>
                    <a:cubicBezTo>
                      <a:pt x="313" y="245"/>
                      <a:pt x="320" y="252"/>
                      <a:pt x="328" y="252"/>
                    </a:cubicBezTo>
                    <a:cubicBezTo>
                      <a:pt x="335" y="252"/>
                      <a:pt x="342" y="245"/>
                      <a:pt x="342" y="237"/>
                    </a:cubicBezTo>
                    <a:cubicBezTo>
                      <a:pt x="342" y="230"/>
                      <a:pt x="335" y="223"/>
                      <a:pt x="328" y="223"/>
                    </a:cubicBezTo>
                    <a:close/>
                    <a:moveTo>
                      <a:pt x="328" y="374"/>
                    </a:moveTo>
                    <a:cubicBezTo>
                      <a:pt x="320" y="374"/>
                      <a:pt x="313" y="380"/>
                      <a:pt x="313" y="388"/>
                    </a:cubicBezTo>
                    <a:cubicBezTo>
                      <a:pt x="313" y="396"/>
                      <a:pt x="320" y="402"/>
                      <a:pt x="328" y="402"/>
                    </a:cubicBezTo>
                    <a:cubicBezTo>
                      <a:pt x="335" y="402"/>
                      <a:pt x="342" y="396"/>
                      <a:pt x="342" y="388"/>
                    </a:cubicBezTo>
                    <a:cubicBezTo>
                      <a:pt x="342" y="380"/>
                      <a:pt x="335" y="374"/>
                      <a:pt x="328" y="374"/>
                    </a:cubicBezTo>
                    <a:close/>
                    <a:moveTo>
                      <a:pt x="280" y="148"/>
                    </a:moveTo>
                    <a:cubicBezTo>
                      <a:pt x="272" y="148"/>
                      <a:pt x="266" y="154"/>
                      <a:pt x="266" y="162"/>
                    </a:cubicBezTo>
                    <a:cubicBezTo>
                      <a:pt x="266" y="170"/>
                      <a:pt x="272" y="176"/>
                      <a:pt x="280" y="176"/>
                    </a:cubicBezTo>
                    <a:cubicBezTo>
                      <a:pt x="288" y="176"/>
                      <a:pt x="294" y="170"/>
                      <a:pt x="294" y="162"/>
                    </a:cubicBezTo>
                    <a:cubicBezTo>
                      <a:pt x="294" y="154"/>
                      <a:pt x="288" y="148"/>
                      <a:pt x="280" y="148"/>
                    </a:cubicBezTo>
                    <a:close/>
                    <a:moveTo>
                      <a:pt x="328" y="524"/>
                    </a:moveTo>
                    <a:cubicBezTo>
                      <a:pt x="320" y="524"/>
                      <a:pt x="313" y="531"/>
                      <a:pt x="313" y="539"/>
                    </a:cubicBezTo>
                    <a:cubicBezTo>
                      <a:pt x="313" y="546"/>
                      <a:pt x="320" y="553"/>
                      <a:pt x="328" y="553"/>
                    </a:cubicBezTo>
                    <a:cubicBezTo>
                      <a:pt x="335" y="553"/>
                      <a:pt x="342" y="546"/>
                      <a:pt x="342" y="539"/>
                    </a:cubicBezTo>
                    <a:cubicBezTo>
                      <a:pt x="342" y="531"/>
                      <a:pt x="335" y="524"/>
                      <a:pt x="328" y="524"/>
                    </a:cubicBezTo>
                    <a:close/>
                    <a:moveTo>
                      <a:pt x="328" y="487"/>
                    </a:moveTo>
                    <a:cubicBezTo>
                      <a:pt x="320" y="487"/>
                      <a:pt x="313" y="493"/>
                      <a:pt x="313" y="501"/>
                    </a:cubicBezTo>
                    <a:cubicBezTo>
                      <a:pt x="313" y="509"/>
                      <a:pt x="320" y="515"/>
                      <a:pt x="328" y="515"/>
                    </a:cubicBezTo>
                    <a:cubicBezTo>
                      <a:pt x="335" y="515"/>
                      <a:pt x="342" y="509"/>
                      <a:pt x="342" y="501"/>
                    </a:cubicBezTo>
                    <a:cubicBezTo>
                      <a:pt x="342" y="493"/>
                      <a:pt x="335" y="487"/>
                      <a:pt x="328" y="487"/>
                    </a:cubicBezTo>
                    <a:close/>
                    <a:moveTo>
                      <a:pt x="328" y="411"/>
                    </a:moveTo>
                    <a:cubicBezTo>
                      <a:pt x="320" y="411"/>
                      <a:pt x="313" y="418"/>
                      <a:pt x="313" y="426"/>
                    </a:cubicBezTo>
                    <a:cubicBezTo>
                      <a:pt x="313" y="433"/>
                      <a:pt x="320" y="440"/>
                      <a:pt x="328" y="440"/>
                    </a:cubicBezTo>
                    <a:cubicBezTo>
                      <a:pt x="335" y="440"/>
                      <a:pt x="342" y="433"/>
                      <a:pt x="342" y="426"/>
                    </a:cubicBezTo>
                    <a:cubicBezTo>
                      <a:pt x="342" y="418"/>
                      <a:pt x="335" y="411"/>
                      <a:pt x="328" y="411"/>
                    </a:cubicBezTo>
                    <a:close/>
                    <a:moveTo>
                      <a:pt x="328" y="449"/>
                    </a:moveTo>
                    <a:cubicBezTo>
                      <a:pt x="320" y="449"/>
                      <a:pt x="313" y="455"/>
                      <a:pt x="313" y="463"/>
                    </a:cubicBezTo>
                    <a:cubicBezTo>
                      <a:pt x="313" y="471"/>
                      <a:pt x="320" y="477"/>
                      <a:pt x="328" y="477"/>
                    </a:cubicBezTo>
                    <a:cubicBezTo>
                      <a:pt x="335" y="477"/>
                      <a:pt x="342" y="471"/>
                      <a:pt x="342" y="463"/>
                    </a:cubicBezTo>
                    <a:cubicBezTo>
                      <a:pt x="342" y="455"/>
                      <a:pt x="335" y="449"/>
                      <a:pt x="328" y="449"/>
                    </a:cubicBezTo>
                    <a:close/>
                    <a:moveTo>
                      <a:pt x="328" y="938"/>
                    </a:moveTo>
                    <a:cubicBezTo>
                      <a:pt x="320" y="938"/>
                      <a:pt x="313" y="945"/>
                      <a:pt x="313" y="953"/>
                    </a:cubicBezTo>
                    <a:cubicBezTo>
                      <a:pt x="313" y="961"/>
                      <a:pt x="320" y="967"/>
                      <a:pt x="328" y="967"/>
                    </a:cubicBezTo>
                    <a:cubicBezTo>
                      <a:pt x="335" y="967"/>
                      <a:pt x="342" y="961"/>
                      <a:pt x="342" y="953"/>
                    </a:cubicBezTo>
                    <a:cubicBezTo>
                      <a:pt x="342" y="945"/>
                      <a:pt x="335" y="938"/>
                      <a:pt x="328" y="938"/>
                    </a:cubicBezTo>
                    <a:close/>
                    <a:moveTo>
                      <a:pt x="338" y="1549"/>
                    </a:moveTo>
                    <a:cubicBezTo>
                      <a:pt x="337" y="1549"/>
                      <a:pt x="337" y="1549"/>
                      <a:pt x="337" y="1549"/>
                    </a:cubicBezTo>
                    <a:cubicBezTo>
                      <a:pt x="336" y="1549"/>
                      <a:pt x="336" y="1549"/>
                      <a:pt x="336" y="1549"/>
                    </a:cubicBezTo>
                    <a:cubicBezTo>
                      <a:pt x="336" y="1549"/>
                      <a:pt x="336" y="1549"/>
                      <a:pt x="336" y="1549"/>
                    </a:cubicBezTo>
                    <a:cubicBezTo>
                      <a:pt x="336" y="1549"/>
                      <a:pt x="336" y="1549"/>
                      <a:pt x="336" y="1549"/>
                    </a:cubicBezTo>
                    <a:cubicBezTo>
                      <a:pt x="336" y="1549"/>
                      <a:pt x="336" y="1549"/>
                      <a:pt x="336" y="1549"/>
                    </a:cubicBezTo>
                    <a:cubicBezTo>
                      <a:pt x="335" y="1550"/>
                      <a:pt x="335" y="1550"/>
                      <a:pt x="335" y="1550"/>
                    </a:cubicBezTo>
                    <a:cubicBezTo>
                      <a:pt x="335" y="1550"/>
                      <a:pt x="335" y="1550"/>
                      <a:pt x="335" y="1550"/>
                    </a:cubicBezTo>
                    <a:cubicBezTo>
                      <a:pt x="336" y="1551"/>
                      <a:pt x="336" y="1551"/>
                      <a:pt x="336" y="1551"/>
                    </a:cubicBezTo>
                    <a:cubicBezTo>
                      <a:pt x="337" y="1551"/>
                      <a:pt x="337" y="1551"/>
                      <a:pt x="337" y="1551"/>
                    </a:cubicBezTo>
                    <a:cubicBezTo>
                      <a:pt x="339" y="1551"/>
                      <a:pt x="339" y="1551"/>
                      <a:pt x="339" y="1551"/>
                    </a:cubicBezTo>
                    <a:cubicBezTo>
                      <a:pt x="340" y="1551"/>
                      <a:pt x="340" y="1551"/>
                      <a:pt x="340" y="1551"/>
                    </a:cubicBezTo>
                    <a:cubicBezTo>
                      <a:pt x="341" y="1552"/>
                      <a:pt x="341" y="1552"/>
                      <a:pt x="341" y="1552"/>
                    </a:cubicBezTo>
                    <a:cubicBezTo>
                      <a:pt x="341" y="1552"/>
                      <a:pt x="341" y="1552"/>
                      <a:pt x="341" y="1552"/>
                    </a:cubicBezTo>
                    <a:cubicBezTo>
                      <a:pt x="341" y="1553"/>
                      <a:pt x="341" y="1553"/>
                      <a:pt x="341" y="1553"/>
                    </a:cubicBezTo>
                    <a:cubicBezTo>
                      <a:pt x="341" y="1553"/>
                      <a:pt x="341" y="1553"/>
                      <a:pt x="341" y="1553"/>
                    </a:cubicBezTo>
                    <a:cubicBezTo>
                      <a:pt x="341" y="1553"/>
                      <a:pt x="341" y="1553"/>
                      <a:pt x="341" y="1553"/>
                    </a:cubicBezTo>
                    <a:cubicBezTo>
                      <a:pt x="342" y="1553"/>
                      <a:pt x="342" y="1553"/>
                      <a:pt x="342" y="1553"/>
                    </a:cubicBezTo>
                    <a:cubicBezTo>
                      <a:pt x="341" y="1551"/>
                      <a:pt x="341" y="1550"/>
                      <a:pt x="340" y="1548"/>
                    </a:cubicBezTo>
                    <a:cubicBezTo>
                      <a:pt x="340" y="1548"/>
                      <a:pt x="340" y="1548"/>
                      <a:pt x="340" y="1548"/>
                    </a:cubicBezTo>
                    <a:cubicBezTo>
                      <a:pt x="340" y="1549"/>
                      <a:pt x="340" y="1549"/>
                      <a:pt x="340" y="1549"/>
                    </a:cubicBezTo>
                    <a:cubicBezTo>
                      <a:pt x="339" y="1550"/>
                      <a:pt x="339" y="1550"/>
                      <a:pt x="339" y="1550"/>
                    </a:cubicBezTo>
                    <a:cubicBezTo>
                      <a:pt x="338" y="1550"/>
                      <a:pt x="338" y="1550"/>
                      <a:pt x="338" y="1550"/>
                    </a:cubicBezTo>
                    <a:lnTo>
                      <a:pt x="338" y="1549"/>
                    </a:lnTo>
                    <a:close/>
                    <a:moveTo>
                      <a:pt x="321" y="1656"/>
                    </a:moveTo>
                    <a:cubicBezTo>
                      <a:pt x="321" y="1656"/>
                      <a:pt x="321" y="1656"/>
                      <a:pt x="321" y="1656"/>
                    </a:cubicBezTo>
                    <a:cubicBezTo>
                      <a:pt x="322" y="1655"/>
                      <a:pt x="322" y="1655"/>
                      <a:pt x="322" y="1655"/>
                    </a:cubicBezTo>
                    <a:cubicBezTo>
                      <a:pt x="321" y="1655"/>
                      <a:pt x="321" y="1656"/>
                      <a:pt x="320" y="1656"/>
                    </a:cubicBezTo>
                    <a:lnTo>
                      <a:pt x="321" y="1656"/>
                    </a:lnTo>
                    <a:close/>
                    <a:moveTo>
                      <a:pt x="324" y="1655"/>
                    </a:moveTo>
                    <a:cubicBezTo>
                      <a:pt x="324" y="1655"/>
                      <a:pt x="324" y="1655"/>
                      <a:pt x="324" y="1655"/>
                    </a:cubicBezTo>
                    <a:cubicBezTo>
                      <a:pt x="325" y="1655"/>
                      <a:pt x="325" y="1655"/>
                      <a:pt x="325" y="1655"/>
                    </a:cubicBezTo>
                    <a:cubicBezTo>
                      <a:pt x="326" y="1654"/>
                      <a:pt x="326" y="1654"/>
                      <a:pt x="326" y="1654"/>
                    </a:cubicBezTo>
                    <a:cubicBezTo>
                      <a:pt x="325" y="1654"/>
                      <a:pt x="324" y="1654"/>
                      <a:pt x="324" y="1654"/>
                    </a:cubicBezTo>
                    <a:lnTo>
                      <a:pt x="324" y="1655"/>
                    </a:lnTo>
                    <a:close/>
                    <a:moveTo>
                      <a:pt x="280" y="73"/>
                    </a:moveTo>
                    <a:cubicBezTo>
                      <a:pt x="272" y="73"/>
                      <a:pt x="266" y="79"/>
                      <a:pt x="266" y="87"/>
                    </a:cubicBezTo>
                    <a:cubicBezTo>
                      <a:pt x="266" y="95"/>
                      <a:pt x="272" y="101"/>
                      <a:pt x="280" y="101"/>
                    </a:cubicBezTo>
                    <a:cubicBezTo>
                      <a:pt x="288" y="101"/>
                      <a:pt x="294" y="95"/>
                      <a:pt x="294" y="87"/>
                    </a:cubicBezTo>
                    <a:cubicBezTo>
                      <a:pt x="294" y="79"/>
                      <a:pt x="288" y="73"/>
                      <a:pt x="280" y="73"/>
                    </a:cubicBezTo>
                    <a:close/>
                    <a:moveTo>
                      <a:pt x="321" y="1513"/>
                    </a:moveTo>
                    <a:cubicBezTo>
                      <a:pt x="322" y="1513"/>
                      <a:pt x="322" y="1513"/>
                      <a:pt x="322" y="1513"/>
                    </a:cubicBezTo>
                    <a:cubicBezTo>
                      <a:pt x="323" y="1513"/>
                      <a:pt x="323" y="1513"/>
                      <a:pt x="323" y="1513"/>
                    </a:cubicBezTo>
                    <a:cubicBezTo>
                      <a:pt x="323" y="1513"/>
                      <a:pt x="323" y="1513"/>
                      <a:pt x="323" y="1513"/>
                    </a:cubicBezTo>
                    <a:cubicBezTo>
                      <a:pt x="324" y="1513"/>
                      <a:pt x="324" y="1513"/>
                      <a:pt x="324" y="1513"/>
                    </a:cubicBezTo>
                    <a:cubicBezTo>
                      <a:pt x="325" y="1513"/>
                      <a:pt x="325" y="1513"/>
                      <a:pt x="325" y="1513"/>
                    </a:cubicBezTo>
                    <a:cubicBezTo>
                      <a:pt x="326" y="1512"/>
                      <a:pt x="326" y="1512"/>
                      <a:pt x="326" y="1512"/>
                    </a:cubicBezTo>
                    <a:cubicBezTo>
                      <a:pt x="327" y="1512"/>
                      <a:pt x="327" y="1512"/>
                      <a:pt x="327" y="1512"/>
                    </a:cubicBezTo>
                    <a:cubicBezTo>
                      <a:pt x="328" y="1511"/>
                      <a:pt x="328" y="1511"/>
                      <a:pt x="328" y="1511"/>
                    </a:cubicBezTo>
                    <a:cubicBezTo>
                      <a:pt x="328" y="1511"/>
                      <a:pt x="328" y="1511"/>
                      <a:pt x="328" y="1511"/>
                    </a:cubicBezTo>
                    <a:cubicBezTo>
                      <a:pt x="329" y="1511"/>
                      <a:pt x="329" y="1511"/>
                      <a:pt x="329" y="1511"/>
                    </a:cubicBezTo>
                    <a:cubicBezTo>
                      <a:pt x="330" y="1511"/>
                      <a:pt x="330" y="1511"/>
                      <a:pt x="330" y="1511"/>
                    </a:cubicBezTo>
                    <a:cubicBezTo>
                      <a:pt x="331" y="1510"/>
                      <a:pt x="331" y="1510"/>
                      <a:pt x="331" y="1510"/>
                    </a:cubicBezTo>
                    <a:cubicBezTo>
                      <a:pt x="331" y="1510"/>
                      <a:pt x="331" y="1510"/>
                      <a:pt x="331" y="1510"/>
                    </a:cubicBezTo>
                    <a:cubicBezTo>
                      <a:pt x="331" y="1510"/>
                      <a:pt x="331" y="1510"/>
                      <a:pt x="331" y="1510"/>
                    </a:cubicBezTo>
                    <a:cubicBezTo>
                      <a:pt x="331" y="1510"/>
                      <a:pt x="331" y="1510"/>
                      <a:pt x="331" y="1510"/>
                    </a:cubicBezTo>
                    <a:cubicBezTo>
                      <a:pt x="332" y="1510"/>
                      <a:pt x="332" y="1510"/>
                      <a:pt x="332" y="1510"/>
                    </a:cubicBezTo>
                    <a:cubicBezTo>
                      <a:pt x="333" y="1510"/>
                      <a:pt x="333" y="1510"/>
                      <a:pt x="333" y="1510"/>
                    </a:cubicBezTo>
                    <a:cubicBezTo>
                      <a:pt x="333" y="1510"/>
                      <a:pt x="333" y="1510"/>
                      <a:pt x="333" y="1510"/>
                    </a:cubicBezTo>
                    <a:cubicBezTo>
                      <a:pt x="333" y="1510"/>
                      <a:pt x="333" y="1510"/>
                      <a:pt x="333" y="1510"/>
                    </a:cubicBezTo>
                    <a:cubicBezTo>
                      <a:pt x="334" y="1510"/>
                      <a:pt x="334" y="1510"/>
                      <a:pt x="334" y="1510"/>
                    </a:cubicBezTo>
                    <a:cubicBezTo>
                      <a:pt x="335" y="1510"/>
                      <a:pt x="335" y="1510"/>
                      <a:pt x="335" y="1510"/>
                    </a:cubicBezTo>
                    <a:cubicBezTo>
                      <a:pt x="335" y="1509"/>
                      <a:pt x="335" y="1509"/>
                      <a:pt x="335" y="1509"/>
                    </a:cubicBezTo>
                    <a:cubicBezTo>
                      <a:pt x="335" y="1509"/>
                      <a:pt x="335" y="1509"/>
                      <a:pt x="335" y="1509"/>
                    </a:cubicBezTo>
                    <a:cubicBezTo>
                      <a:pt x="335" y="1508"/>
                      <a:pt x="335" y="1508"/>
                      <a:pt x="335" y="1508"/>
                    </a:cubicBezTo>
                    <a:cubicBezTo>
                      <a:pt x="336" y="1507"/>
                      <a:pt x="336" y="1507"/>
                      <a:pt x="336" y="1507"/>
                    </a:cubicBezTo>
                    <a:cubicBezTo>
                      <a:pt x="335" y="1507"/>
                      <a:pt x="335" y="1507"/>
                      <a:pt x="335" y="1507"/>
                    </a:cubicBezTo>
                    <a:cubicBezTo>
                      <a:pt x="335" y="1506"/>
                      <a:pt x="335" y="1506"/>
                      <a:pt x="335" y="1506"/>
                    </a:cubicBezTo>
                    <a:cubicBezTo>
                      <a:pt x="336" y="1506"/>
                      <a:pt x="336" y="1506"/>
                      <a:pt x="336" y="1506"/>
                    </a:cubicBezTo>
                    <a:cubicBezTo>
                      <a:pt x="333" y="1504"/>
                      <a:pt x="331" y="1503"/>
                      <a:pt x="328" y="1503"/>
                    </a:cubicBezTo>
                    <a:cubicBezTo>
                      <a:pt x="321" y="1503"/>
                      <a:pt x="316" y="1507"/>
                      <a:pt x="314" y="1513"/>
                    </a:cubicBezTo>
                    <a:cubicBezTo>
                      <a:pt x="315" y="1513"/>
                      <a:pt x="315" y="1513"/>
                      <a:pt x="315" y="1513"/>
                    </a:cubicBezTo>
                    <a:cubicBezTo>
                      <a:pt x="315" y="1513"/>
                      <a:pt x="315" y="1513"/>
                      <a:pt x="315" y="1513"/>
                    </a:cubicBezTo>
                    <a:cubicBezTo>
                      <a:pt x="316" y="1513"/>
                      <a:pt x="316" y="1513"/>
                      <a:pt x="316" y="1513"/>
                    </a:cubicBezTo>
                    <a:cubicBezTo>
                      <a:pt x="316" y="1513"/>
                      <a:pt x="316" y="1513"/>
                      <a:pt x="316" y="1513"/>
                    </a:cubicBezTo>
                    <a:cubicBezTo>
                      <a:pt x="317" y="1513"/>
                      <a:pt x="317" y="1513"/>
                      <a:pt x="317" y="1513"/>
                    </a:cubicBezTo>
                    <a:cubicBezTo>
                      <a:pt x="317" y="1513"/>
                      <a:pt x="317" y="1513"/>
                      <a:pt x="317" y="1513"/>
                    </a:cubicBezTo>
                    <a:cubicBezTo>
                      <a:pt x="318" y="1513"/>
                      <a:pt x="318" y="1513"/>
                      <a:pt x="318" y="1513"/>
                    </a:cubicBezTo>
                    <a:cubicBezTo>
                      <a:pt x="318" y="1513"/>
                      <a:pt x="318" y="1513"/>
                      <a:pt x="318" y="1513"/>
                    </a:cubicBezTo>
                    <a:cubicBezTo>
                      <a:pt x="318" y="1513"/>
                      <a:pt x="318" y="1513"/>
                      <a:pt x="318" y="1513"/>
                    </a:cubicBezTo>
                    <a:cubicBezTo>
                      <a:pt x="319" y="1513"/>
                      <a:pt x="319" y="1513"/>
                      <a:pt x="319" y="1513"/>
                    </a:cubicBezTo>
                    <a:lnTo>
                      <a:pt x="321" y="1513"/>
                    </a:lnTo>
                    <a:close/>
                    <a:moveTo>
                      <a:pt x="280" y="110"/>
                    </a:moveTo>
                    <a:cubicBezTo>
                      <a:pt x="272" y="110"/>
                      <a:pt x="266" y="117"/>
                      <a:pt x="266" y="124"/>
                    </a:cubicBezTo>
                    <a:cubicBezTo>
                      <a:pt x="266" y="132"/>
                      <a:pt x="272" y="139"/>
                      <a:pt x="280" y="139"/>
                    </a:cubicBezTo>
                    <a:cubicBezTo>
                      <a:pt x="288" y="139"/>
                      <a:pt x="294" y="132"/>
                      <a:pt x="294" y="124"/>
                    </a:cubicBezTo>
                    <a:cubicBezTo>
                      <a:pt x="294" y="117"/>
                      <a:pt x="288" y="110"/>
                      <a:pt x="280" y="110"/>
                    </a:cubicBezTo>
                    <a:close/>
                    <a:moveTo>
                      <a:pt x="423" y="148"/>
                    </a:moveTo>
                    <a:cubicBezTo>
                      <a:pt x="415" y="148"/>
                      <a:pt x="409" y="154"/>
                      <a:pt x="409" y="162"/>
                    </a:cubicBezTo>
                    <a:cubicBezTo>
                      <a:pt x="409" y="170"/>
                      <a:pt x="415" y="176"/>
                      <a:pt x="423" y="176"/>
                    </a:cubicBezTo>
                    <a:cubicBezTo>
                      <a:pt x="431" y="176"/>
                      <a:pt x="437" y="170"/>
                      <a:pt x="437" y="162"/>
                    </a:cubicBezTo>
                    <a:cubicBezTo>
                      <a:pt x="437" y="154"/>
                      <a:pt x="431" y="148"/>
                      <a:pt x="423" y="148"/>
                    </a:cubicBezTo>
                    <a:close/>
                    <a:moveTo>
                      <a:pt x="280" y="35"/>
                    </a:moveTo>
                    <a:cubicBezTo>
                      <a:pt x="272" y="35"/>
                      <a:pt x="266" y="41"/>
                      <a:pt x="266" y="49"/>
                    </a:cubicBezTo>
                    <a:cubicBezTo>
                      <a:pt x="266" y="57"/>
                      <a:pt x="272" y="63"/>
                      <a:pt x="280" y="63"/>
                    </a:cubicBezTo>
                    <a:cubicBezTo>
                      <a:pt x="288" y="63"/>
                      <a:pt x="294" y="57"/>
                      <a:pt x="294" y="49"/>
                    </a:cubicBezTo>
                    <a:cubicBezTo>
                      <a:pt x="294" y="41"/>
                      <a:pt x="288" y="35"/>
                      <a:pt x="280" y="35"/>
                    </a:cubicBezTo>
                    <a:close/>
                    <a:moveTo>
                      <a:pt x="342" y="1517"/>
                    </a:moveTo>
                    <a:cubicBezTo>
                      <a:pt x="342" y="1514"/>
                      <a:pt x="341" y="1511"/>
                      <a:pt x="339" y="1509"/>
                    </a:cubicBezTo>
                    <a:cubicBezTo>
                      <a:pt x="339" y="1510"/>
                      <a:pt x="339" y="1510"/>
                      <a:pt x="339" y="1510"/>
                    </a:cubicBezTo>
                    <a:cubicBezTo>
                      <a:pt x="339" y="1510"/>
                      <a:pt x="339" y="1510"/>
                      <a:pt x="339" y="1510"/>
                    </a:cubicBezTo>
                    <a:cubicBezTo>
                      <a:pt x="340" y="1511"/>
                      <a:pt x="340" y="1511"/>
                      <a:pt x="340" y="1511"/>
                    </a:cubicBezTo>
                    <a:cubicBezTo>
                      <a:pt x="340" y="1511"/>
                      <a:pt x="340" y="1511"/>
                      <a:pt x="340" y="1511"/>
                    </a:cubicBezTo>
                    <a:cubicBezTo>
                      <a:pt x="340" y="1511"/>
                      <a:pt x="340" y="1511"/>
                      <a:pt x="340" y="1511"/>
                    </a:cubicBezTo>
                    <a:cubicBezTo>
                      <a:pt x="340" y="1512"/>
                      <a:pt x="340" y="1512"/>
                      <a:pt x="340" y="1512"/>
                    </a:cubicBezTo>
                    <a:cubicBezTo>
                      <a:pt x="340" y="1512"/>
                      <a:pt x="340" y="1512"/>
                      <a:pt x="340" y="1512"/>
                    </a:cubicBezTo>
                    <a:cubicBezTo>
                      <a:pt x="340" y="1512"/>
                      <a:pt x="340" y="1512"/>
                      <a:pt x="340" y="1512"/>
                    </a:cubicBezTo>
                    <a:cubicBezTo>
                      <a:pt x="340" y="1514"/>
                      <a:pt x="340" y="1514"/>
                      <a:pt x="340" y="1514"/>
                    </a:cubicBezTo>
                    <a:cubicBezTo>
                      <a:pt x="341" y="1514"/>
                      <a:pt x="341" y="1514"/>
                      <a:pt x="341" y="1514"/>
                    </a:cubicBezTo>
                    <a:cubicBezTo>
                      <a:pt x="341" y="1515"/>
                      <a:pt x="341" y="1515"/>
                      <a:pt x="341" y="1515"/>
                    </a:cubicBezTo>
                    <a:cubicBezTo>
                      <a:pt x="341" y="1516"/>
                      <a:pt x="341" y="1516"/>
                      <a:pt x="341" y="1516"/>
                    </a:cubicBezTo>
                    <a:lnTo>
                      <a:pt x="342" y="1517"/>
                    </a:lnTo>
                    <a:close/>
                    <a:moveTo>
                      <a:pt x="341" y="1631"/>
                    </a:moveTo>
                    <a:cubicBezTo>
                      <a:pt x="340" y="1630"/>
                      <a:pt x="340" y="1630"/>
                      <a:pt x="340" y="1630"/>
                    </a:cubicBezTo>
                    <a:cubicBezTo>
                      <a:pt x="340" y="1630"/>
                      <a:pt x="340" y="1630"/>
                      <a:pt x="340" y="1630"/>
                    </a:cubicBezTo>
                    <a:cubicBezTo>
                      <a:pt x="340" y="1630"/>
                      <a:pt x="340" y="1630"/>
                      <a:pt x="340" y="1630"/>
                    </a:cubicBezTo>
                    <a:cubicBezTo>
                      <a:pt x="339" y="1630"/>
                      <a:pt x="339" y="1630"/>
                      <a:pt x="339" y="1630"/>
                    </a:cubicBezTo>
                    <a:cubicBezTo>
                      <a:pt x="339" y="1630"/>
                      <a:pt x="339" y="1630"/>
                      <a:pt x="339" y="1630"/>
                    </a:cubicBezTo>
                    <a:cubicBezTo>
                      <a:pt x="338" y="1630"/>
                      <a:pt x="338" y="1630"/>
                      <a:pt x="338" y="1630"/>
                    </a:cubicBezTo>
                    <a:cubicBezTo>
                      <a:pt x="337" y="1630"/>
                      <a:pt x="337" y="1630"/>
                      <a:pt x="337" y="1630"/>
                    </a:cubicBezTo>
                    <a:cubicBezTo>
                      <a:pt x="337" y="1630"/>
                      <a:pt x="337" y="1630"/>
                      <a:pt x="337" y="1630"/>
                    </a:cubicBezTo>
                    <a:cubicBezTo>
                      <a:pt x="336" y="1630"/>
                      <a:pt x="336" y="1630"/>
                      <a:pt x="336" y="1630"/>
                    </a:cubicBezTo>
                    <a:cubicBezTo>
                      <a:pt x="335" y="1630"/>
                      <a:pt x="335" y="1630"/>
                      <a:pt x="335" y="1630"/>
                    </a:cubicBezTo>
                    <a:cubicBezTo>
                      <a:pt x="335" y="1630"/>
                      <a:pt x="335" y="1630"/>
                      <a:pt x="335" y="1630"/>
                    </a:cubicBezTo>
                    <a:cubicBezTo>
                      <a:pt x="334" y="1631"/>
                      <a:pt x="334" y="1631"/>
                      <a:pt x="334" y="1631"/>
                    </a:cubicBezTo>
                    <a:cubicBezTo>
                      <a:pt x="334" y="1631"/>
                      <a:pt x="334" y="1631"/>
                      <a:pt x="334" y="1631"/>
                    </a:cubicBezTo>
                    <a:cubicBezTo>
                      <a:pt x="333" y="1631"/>
                      <a:pt x="333" y="1631"/>
                      <a:pt x="333" y="1631"/>
                    </a:cubicBezTo>
                    <a:cubicBezTo>
                      <a:pt x="332" y="1631"/>
                      <a:pt x="332" y="1631"/>
                      <a:pt x="332" y="1631"/>
                    </a:cubicBezTo>
                    <a:cubicBezTo>
                      <a:pt x="331" y="1631"/>
                      <a:pt x="331" y="1631"/>
                      <a:pt x="331" y="1631"/>
                    </a:cubicBezTo>
                    <a:cubicBezTo>
                      <a:pt x="331" y="1631"/>
                      <a:pt x="331" y="1631"/>
                      <a:pt x="331" y="1631"/>
                    </a:cubicBezTo>
                    <a:cubicBezTo>
                      <a:pt x="331" y="1631"/>
                      <a:pt x="331" y="1631"/>
                      <a:pt x="331" y="1631"/>
                    </a:cubicBezTo>
                    <a:cubicBezTo>
                      <a:pt x="330" y="1632"/>
                      <a:pt x="330" y="1632"/>
                      <a:pt x="330" y="1632"/>
                    </a:cubicBezTo>
                    <a:cubicBezTo>
                      <a:pt x="330" y="1632"/>
                      <a:pt x="330" y="1632"/>
                      <a:pt x="330" y="1632"/>
                    </a:cubicBezTo>
                    <a:cubicBezTo>
                      <a:pt x="329" y="1633"/>
                      <a:pt x="329" y="1633"/>
                      <a:pt x="329" y="1633"/>
                    </a:cubicBezTo>
                    <a:cubicBezTo>
                      <a:pt x="329" y="1633"/>
                      <a:pt x="329" y="1633"/>
                      <a:pt x="329" y="1633"/>
                    </a:cubicBezTo>
                    <a:cubicBezTo>
                      <a:pt x="328" y="1634"/>
                      <a:pt x="328" y="1634"/>
                      <a:pt x="328" y="1634"/>
                    </a:cubicBezTo>
                    <a:cubicBezTo>
                      <a:pt x="328" y="1634"/>
                      <a:pt x="328" y="1634"/>
                      <a:pt x="328" y="1634"/>
                    </a:cubicBezTo>
                    <a:cubicBezTo>
                      <a:pt x="327" y="1634"/>
                      <a:pt x="327" y="1634"/>
                      <a:pt x="327" y="1634"/>
                    </a:cubicBezTo>
                    <a:cubicBezTo>
                      <a:pt x="326" y="1634"/>
                      <a:pt x="326" y="1634"/>
                      <a:pt x="326" y="1634"/>
                    </a:cubicBezTo>
                    <a:cubicBezTo>
                      <a:pt x="326" y="1635"/>
                      <a:pt x="326" y="1635"/>
                      <a:pt x="326" y="1635"/>
                    </a:cubicBezTo>
                    <a:cubicBezTo>
                      <a:pt x="325" y="1635"/>
                      <a:pt x="325" y="1635"/>
                      <a:pt x="325" y="1635"/>
                    </a:cubicBezTo>
                    <a:cubicBezTo>
                      <a:pt x="325" y="1636"/>
                      <a:pt x="325" y="1636"/>
                      <a:pt x="325" y="1636"/>
                    </a:cubicBezTo>
                    <a:cubicBezTo>
                      <a:pt x="324" y="1636"/>
                      <a:pt x="324" y="1636"/>
                      <a:pt x="324" y="1636"/>
                    </a:cubicBezTo>
                    <a:cubicBezTo>
                      <a:pt x="324" y="1636"/>
                      <a:pt x="324" y="1636"/>
                      <a:pt x="324" y="1636"/>
                    </a:cubicBezTo>
                    <a:cubicBezTo>
                      <a:pt x="324" y="1636"/>
                      <a:pt x="324" y="1636"/>
                      <a:pt x="324" y="1636"/>
                    </a:cubicBezTo>
                    <a:cubicBezTo>
                      <a:pt x="323" y="1636"/>
                      <a:pt x="323" y="1636"/>
                      <a:pt x="323" y="1636"/>
                    </a:cubicBezTo>
                    <a:cubicBezTo>
                      <a:pt x="323" y="1637"/>
                      <a:pt x="323" y="1637"/>
                      <a:pt x="323" y="1637"/>
                    </a:cubicBezTo>
                    <a:cubicBezTo>
                      <a:pt x="323" y="1637"/>
                      <a:pt x="323" y="1637"/>
                      <a:pt x="323" y="1637"/>
                    </a:cubicBezTo>
                    <a:cubicBezTo>
                      <a:pt x="322" y="1637"/>
                      <a:pt x="322" y="1637"/>
                      <a:pt x="322" y="1637"/>
                    </a:cubicBezTo>
                    <a:cubicBezTo>
                      <a:pt x="322" y="1638"/>
                      <a:pt x="322" y="1638"/>
                      <a:pt x="322" y="1638"/>
                    </a:cubicBezTo>
                    <a:cubicBezTo>
                      <a:pt x="320" y="1640"/>
                      <a:pt x="320" y="1640"/>
                      <a:pt x="320" y="1640"/>
                    </a:cubicBezTo>
                    <a:cubicBezTo>
                      <a:pt x="320" y="1640"/>
                      <a:pt x="320" y="1640"/>
                      <a:pt x="320" y="1640"/>
                    </a:cubicBezTo>
                    <a:cubicBezTo>
                      <a:pt x="320" y="1640"/>
                      <a:pt x="320" y="1640"/>
                      <a:pt x="320" y="1640"/>
                    </a:cubicBezTo>
                    <a:cubicBezTo>
                      <a:pt x="319" y="1641"/>
                      <a:pt x="319" y="1641"/>
                      <a:pt x="319" y="1641"/>
                    </a:cubicBezTo>
                    <a:cubicBezTo>
                      <a:pt x="321" y="1643"/>
                      <a:pt x="324" y="1645"/>
                      <a:pt x="328" y="1645"/>
                    </a:cubicBezTo>
                    <a:cubicBezTo>
                      <a:pt x="329" y="1645"/>
                      <a:pt x="330" y="1644"/>
                      <a:pt x="331" y="1644"/>
                    </a:cubicBezTo>
                    <a:cubicBezTo>
                      <a:pt x="331" y="1642"/>
                      <a:pt x="331" y="1642"/>
                      <a:pt x="331" y="1642"/>
                    </a:cubicBezTo>
                    <a:cubicBezTo>
                      <a:pt x="333" y="1640"/>
                      <a:pt x="333" y="1640"/>
                      <a:pt x="333" y="1640"/>
                    </a:cubicBezTo>
                    <a:cubicBezTo>
                      <a:pt x="334" y="1640"/>
                      <a:pt x="334" y="1640"/>
                      <a:pt x="334" y="1640"/>
                    </a:cubicBezTo>
                    <a:cubicBezTo>
                      <a:pt x="335" y="1640"/>
                      <a:pt x="335" y="1640"/>
                      <a:pt x="335" y="1640"/>
                    </a:cubicBezTo>
                    <a:cubicBezTo>
                      <a:pt x="336" y="1640"/>
                      <a:pt x="336" y="1640"/>
                      <a:pt x="336" y="1640"/>
                    </a:cubicBezTo>
                    <a:cubicBezTo>
                      <a:pt x="336" y="1640"/>
                      <a:pt x="336" y="1640"/>
                      <a:pt x="336" y="1640"/>
                    </a:cubicBezTo>
                    <a:cubicBezTo>
                      <a:pt x="337" y="1640"/>
                      <a:pt x="337" y="1640"/>
                      <a:pt x="337" y="1640"/>
                    </a:cubicBezTo>
                    <a:cubicBezTo>
                      <a:pt x="337" y="1640"/>
                      <a:pt x="337" y="1640"/>
                      <a:pt x="337" y="1640"/>
                    </a:cubicBezTo>
                    <a:cubicBezTo>
                      <a:pt x="337" y="1641"/>
                      <a:pt x="337" y="1641"/>
                      <a:pt x="337" y="1641"/>
                    </a:cubicBezTo>
                    <a:cubicBezTo>
                      <a:pt x="337" y="1641"/>
                      <a:pt x="337" y="1641"/>
                      <a:pt x="337" y="1641"/>
                    </a:cubicBezTo>
                    <a:cubicBezTo>
                      <a:pt x="340" y="1638"/>
                      <a:pt x="342" y="1635"/>
                      <a:pt x="342" y="1631"/>
                    </a:cubicBezTo>
                    <a:cubicBezTo>
                      <a:pt x="341" y="1631"/>
                      <a:pt x="341" y="1631"/>
                      <a:pt x="341" y="1631"/>
                    </a:cubicBezTo>
                    <a:close/>
                    <a:moveTo>
                      <a:pt x="341" y="1326"/>
                    </a:moveTo>
                    <a:cubicBezTo>
                      <a:pt x="340" y="1326"/>
                      <a:pt x="340" y="1326"/>
                      <a:pt x="340" y="1326"/>
                    </a:cubicBezTo>
                    <a:cubicBezTo>
                      <a:pt x="340" y="1326"/>
                      <a:pt x="340" y="1326"/>
                      <a:pt x="340" y="1326"/>
                    </a:cubicBezTo>
                    <a:cubicBezTo>
                      <a:pt x="340" y="1325"/>
                      <a:pt x="340" y="1325"/>
                      <a:pt x="340" y="1325"/>
                    </a:cubicBezTo>
                    <a:cubicBezTo>
                      <a:pt x="341" y="1325"/>
                      <a:pt x="341" y="1325"/>
                      <a:pt x="341" y="1325"/>
                    </a:cubicBezTo>
                    <a:cubicBezTo>
                      <a:pt x="341" y="1325"/>
                      <a:pt x="341" y="1325"/>
                      <a:pt x="341" y="1325"/>
                    </a:cubicBezTo>
                    <a:cubicBezTo>
                      <a:pt x="340" y="1320"/>
                      <a:pt x="336" y="1316"/>
                      <a:pt x="331" y="1315"/>
                    </a:cubicBezTo>
                    <a:cubicBezTo>
                      <a:pt x="329" y="1316"/>
                      <a:pt x="329" y="1316"/>
                      <a:pt x="329" y="1316"/>
                    </a:cubicBezTo>
                    <a:cubicBezTo>
                      <a:pt x="329" y="1316"/>
                      <a:pt x="329" y="1316"/>
                      <a:pt x="329" y="1316"/>
                    </a:cubicBezTo>
                    <a:cubicBezTo>
                      <a:pt x="329" y="1316"/>
                      <a:pt x="329" y="1316"/>
                      <a:pt x="329" y="1316"/>
                    </a:cubicBezTo>
                    <a:cubicBezTo>
                      <a:pt x="327" y="1316"/>
                      <a:pt x="327" y="1316"/>
                      <a:pt x="327" y="1316"/>
                    </a:cubicBezTo>
                    <a:cubicBezTo>
                      <a:pt x="326" y="1316"/>
                      <a:pt x="326" y="1316"/>
                      <a:pt x="326" y="1316"/>
                    </a:cubicBezTo>
                    <a:cubicBezTo>
                      <a:pt x="326" y="1316"/>
                      <a:pt x="326" y="1316"/>
                      <a:pt x="326" y="1316"/>
                    </a:cubicBezTo>
                    <a:cubicBezTo>
                      <a:pt x="325" y="1317"/>
                      <a:pt x="325" y="1317"/>
                      <a:pt x="325" y="1317"/>
                    </a:cubicBezTo>
                    <a:cubicBezTo>
                      <a:pt x="324" y="1317"/>
                      <a:pt x="324" y="1317"/>
                      <a:pt x="324" y="1317"/>
                    </a:cubicBezTo>
                    <a:cubicBezTo>
                      <a:pt x="323" y="1317"/>
                      <a:pt x="323" y="1317"/>
                      <a:pt x="323" y="1317"/>
                    </a:cubicBezTo>
                    <a:cubicBezTo>
                      <a:pt x="322" y="1317"/>
                      <a:pt x="322" y="1317"/>
                      <a:pt x="322" y="1317"/>
                    </a:cubicBezTo>
                    <a:cubicBezTo>
                      <a:pt x="321" y="1318"/>
                      <a:pt x="321" y="1318"/>
                      <a:pt x="321" y="1318"/>
                    </a:cubicBezTo>
                    <a:cubicBezTo>
                      <a:pt x="320" y="1318"/>
                      <a:pt x="320" y="1318"/>
                      <a:pt x="320" y="1318"/>
                    </a:cubicBezTo>
                    <a:cubicBezTo>
                      <a:pt x="320" y="1318"/>
                      <a:pt x="320" y="1318"/>
                      <a:pt x="320" y="1318"/>
                    </a:cubicBezTo>
                    <a:cubicBezTo>
                      <a:pt x="320" y="1319"/>
                      <a:pt x="320" y="1319"/>
                      <a:pt x="320" y="1319"/>
                    </a:cubicBezTo>
                    <a:cubicBezTo>
                      <a:pt x="320" y="1319"/>
                      <a:pt x="320" y="1319"/>
                      <a:pt x="320" y="1319"/>
                    </a:cubicBezTo>
                    <a:cubicBezTo>
                      <a:pt x="320" y="1319"/>
                      <a:pt x="320" y="1319"/>
                      <a:pt x="320" y="1319"/>
                    </a:cubicBezTo>
                    <a:cubicBezTo>
                      <a:pt x="320" y="1320"/>
                      <a:pt x="320" y="1320"/>
                      <a:pt x="320" y="1320"/>
                    </a:cubicBezTo>
                    <a:cubicBezTo>
                      <a:pt x="320" y="1320"/>
                      <a:pt x="320" y="1320"/>
                      <a:pt x="320" y="1320"/>
                    </a:cubicBezTo>
                    <a:cubicBezTo>
                      <a:pt x="320" y="1320"/>
                      <a:pt x="320" y="1320"/>
                      <a:pt x="320" y="1320"/>
                    </a:cubicBezTo>
                    <a:cubicBezTo>
                      <a:pt x="319" y="1321"/>
                      <a:pt x="319" y="1321"/>
                      <a:pt x="319" y="1321"/>
                    </a:cubicBezTo>
                    <a:cubicBezTo>
                      <a:pt x="319" y="1321"/>
                      <a:pt x="319" y="1321"/>
                      <a:pt x="319" y="1321"/>
                    </a:cubicBezTo>
                    <a:cubicBezTo>
                      <a:pt x="319" y="1321"/>
                      <a:pt x="319" y="1321"/>
                      <a:pt x="319" y="1321"/>
                    </a:cubicBezTo>
                    <a:cubicBezTo>
                      <a:pt x="320" y="1321"/>
                      <a:pt x="320" y="1321"/>
                      <a:pt x="320" y="1321"/>
                    </a:cubicBezTo>
                    <a:cubicBezTo>
                      <a:pt x="320" y="1322"/>
                      <a:pt x="320" y="1322"/>
                      <a:pt x="320" y="1322"/>
                    </a:cubicBezTo>
                    <a:cubicBezTo>
                      <a:pt x="320" y="1322"/>
                      <a:pt x="320" y="1322"/>
                      <a:pt x="320" y="1322"/>
                    </a:cubicBezTo>
                    <a:cubicBezTo>
                      <a:pt x="321" y="1322"/>
                      <a:pt x="321" y="1322"/>
                      <a:pt x="321" y="1322"/>
                    </a:cubicBezTo>
                    <a:cubicBezTo>
                      <a:pt x="322" y="1322"/>
                      <a:pt x="322" y="1322"/>
                      <a:pt x="322" y="1322"/>
                    </a:cubicBezTo>
                    <a:cubicBezTo>
                      <a:pt x="322" y="1323"/>
                      <a:pt x="322" y="1323"/>
                      <a:pt x="322" y="1323"/>
                    </a:cubicBezTo>
                    <a:cubicBezTo>
                      <a:pt x="322" y="1323"/>
                      <a:pt x="322" y="1323"/>
                      <a:pt x="322" y="1323"/>
                    </a:cubicBezTo>
                    <a:cubicBezTo>
                      <a:pt x="322" y="1323"/>
                      <a:pt x="322" y="1323"/>
                      <a:pt x="322" y="1323"/>
                    </a:cubicBezTo>
                    <a:cubicBezTo>
                      <a:pt x="322" y="1323"/>
                      <a:pt x="322" y="1323"/>
                      <a:pt x="322" y="1323"/>
                    </a:cubicBezTo>
                    <a:cubicBezTo>
                      <a:pt x="323" y="1323"/>
                      <a:pt x="323" y="1323"/>
                      <a:pt x="323" y="1323"/>
                    </a:cubicBezTo>
                    <a:cubicBezTo>
                      <a:pt x="323" y="1324"/>
                      <a:pt x="323" y="1324"/>
                      <a:pt x="323" y="1324"/>
                    </a:cubicBezTo>
                    <a:cubicBezTo>
                      <a:pt x="323" y="1324"/>
                      <a:pt x="323" y="1324"/>
                      <a:pt x="323" y="1324"/>
                    </a:cubicBezTo>
                    <a:cubicBezTo>
                      <a:pt x="322" y="1324"/>
                      <a:pt x="322" y="1324"/>
                      <a:pt x="322" y="1324"/>
                    </a:cubicBezTo>
                    <a:cubicBezTo>
                      <a:pt x="322" y="1325"/>
                      <a:pt x="322" y="1325"/>
                      <a:pt x="322" y="1325"/>
                    </a:cubicBezTo>
                    <a:cubicBezTo>
                      <a:pt x="322" y="1325"/>
                      <a:pt x="322" y="1325"/>
                      <a:pt x="322" y="1325"/>
                    </a:cubicBezTo>
                    <a:cubicBezTo>
                      <a:pt x="322" y="1325"/>
                      <a:pt x="322" y="1325"/>
                      <a:pt x="322" y="1325"/>
                    </a:cubicBezTo>
                    <a:cubicBezTo>
                      <a:pt x="322" y="1324"/>
                      <a:pt x="322" y="1324"/>
                      <a:pt x="322" y="1324"/>
                    </a:cubicBezTo>
                    <a:cubicBezTo>
                      <a:pt x="321" y="1324"/>
                      <a:pt x="321" y="1324"/>
                      <a:pt x="321" y="1324"/>
                    </a:cubicBezTo>
                    <a:cubicBezTo>
                      <a:pt x="321" y="1325"/>
                      <a:pt x="321" y="1325"/>
                      <a:pt x="321" y="1325"/>
                    </a:cubicBezTo>
                    <a:cubicBezTo>
                      <a:pt x="321" y="1325"/>
                      <a:pt x="321" y="1325"/>
                      <a:pt x="321" y="1325"/>
                    </a:cubicBezTo>
                    <a:cubicBezTo>
                      <a:pt x="320" y="1325"/>
                      <a:pt x="320" y="1325"/>
                      <a:pt x="320" y="1325"/>
                    </a:cubicBezTo>
                    <a:cubicBezTo>
                      <a:pt x="320" y="1325"/>
                      <a:pt x="320" y="1325"/>
                      <a:pt x="320" y="1325"/>
                    </a:cubicBezTo>
                    <a:cubicBezTo>
                      <a:pt x="320" y="1325"/>
                      <a:pt x="320" y="1325"/>
                      <a:pt x="320" y="1325"/>
                    </a:cubicBezTo>
                    <a:cubicBezTo>
                      <a:pt x="320" y="1325"/>
                      <a:pt x="320" y="1325"/>
                      <a:pt x="320" y="1325"/>
                    </a:cubicBezTo>
                    <a:cubicBezTo>
                      <a:pt x="319" y="1324"/>
                      <a:pt x="319" y="1324"/>
                      <a:pt x="319" y="1324"/>
                    </a:cubicBezTo>
                    <a:cubicBezTo>
                      <a:pt x="319" y="1324"/>
                      <a:pt x="319" y="1324"/>
                      <a:pt x="319" y="1324"/>
                    </a:cubicBezTo>
                    <a:cubicBezTo>
                      <a:pt x="318" y="1324"/>
                      <a:pt x="318" y="1324"/>
                      <a:pt x="318" y="1324"/>
                    </a:cubicBezTo>
                    <a:cubicBezTo>
                      <a:pt x="318" y="1324"/>
                      <a:pt x="318" y="1324"/>
                      <a:pt x="318" y="1324"/>
                    </a:cubicBezTo>
                    <a:cubicBezTo>
                      <a:pt x="317" y="1324"/>
                      <a:pt x="317" y="1324"/>
                      <a:pt x="317" y="1324"/>
                    </a:cubicBezTo>
                    <a:cubicBezTo>
                      <a:pt x="317" y="1324"/>
                      <a:pt x="317" y="1324"/>
                      <a:pt x="317" y="1324"/>
                    </a:cubicBezTo>
                    <a:cubicBezTo>
                      <a:pt x="316" y="1324"/>
                      <a:pt x="316" y="1324"/>
                      <a:pt x="316" y="1324"/>
                    </a:cubicBezTo>
                    <a:cubicBezTo>
                      <a:pt x="316" y="1323"/>
                      <a:pt x="316" y="1323"/>
                      <a:pt x="316" y="1323"/>
                    </a:cubicBezTo>
                    <a:cubicBezTo>
                      <a:pt x="316" y="1323"/>
                      <a:pt x="316" y="1323"/>
                      <a:pt x="316" y="1323"/>
                    </a:cubicBezTo>
                    <a:cubicBezTo>
                      <a:pt x="316" y="1323"/>
                      <a:pt x="316" y="1323"/>
                      <a:pt x="316" y="1323"/>
                    </a:cubicBezTo>
                    <a:cubicBezTo>
                      <a:pt x="316" y="1323"/>
                      <a:pt x="316" y="1323"/>
                      <a:pt x="316" y="1323"/>
                    </a:cubicBezTo>
                    <a:cubicBezTo>
                      <a:pt x="316" y="1323"/>
                      <a:pt x="316" y="1323"/>
                      <a:pt x="316" y="1323"/>
                    </a:cubicBezTo>
                    <a:cubicBezTo>
                      <a:pt x="316" y="1323"/>
                      <a:pt x="316" y="1323"/>
                      <a:pt x="316" y="1323"/>
                    </a:cubicBezTo>
                    <a:cubicBezTo>
                      <a:pt x="316" y="1322"/>
                      <a:pt x="316" y="1322"/>
                      <a:pt x="316" y="1322"/>
                    </a:cubicBezTo>
                    <a:cubicBezTo>
                      <a:pt x="315" y="1322"/>
                      <a:pt x="315" y="1322"/>
                      <a:pt x="315" y="1322"/>
                    </a:cubicBezTo>
                    <a:cubicBezTo>
                      <a:pt x="315" y="1322"/>
                      <a:pt x="315" y="1322"/>
                      <a:pt x="315" y="1322"/>
                    </a:cubicBezTo>
                    <a:cubicBezTo>
                      <a:pt x="314" y="1324"/>
                      <a:pt x="313" y="1326"/>
                      <a:pt x="313" y="1329"/>
                    </a:cubicBezTo>
                    <a:cubicBezTo>
                      <a:pt x="313" y="1337"/>
                      <a:pt x="320" y="1343"/>
                      <a:pt x="328" y="1343"/>
                    </a:cubicBezTo>
                    <a:cubicBezTo>
                      <a:pt x="335" y="1343"/>
                      <a:pt x="342" y="1337"/>
                      <a:pt x="342" y="1329"/>
                    </a:cubicBezTo>
                    <a:cubicBezTo>
                      <a:pt x="342" y="1328"/>
                      <a:pt x="342" y="1327"/>
                      <a:pt x="341" y="1326"/>
                    </a:cubicBezTo>
                    <a:close/>
                    <a:moveTo>
                      <a:pt x="328" y="976"/>
                    </a:moveTo>
                    <a:cubicBezTo>
                      <a:pt x="320" y="976"/>
                      <a:pt x="313" y="982"/>
                      <a:pt x="313" y="990"/>
                    </a:cubicBezTo>
                    <a:cubicBezTo>
                      <a:pt x="313" y="991"/>
                      <a:pt x="313" y="991"/>
                      <a:pt x="313" y="991"/>
                    </a:cubicBezTo>
                    <a:cubicBezTo>
                      <a:pt x="332" y="1004"/>
                      <a:pt x="332" y="1004"/>
                      <a:pt x="332" y="1004"/>
                    </a:cubicBezTo>
                    <a:cubicBezTo>
                      <a:pt x="338" y="1002"/>
                      <a:pt x="342" y="996"/>
                      <a:pt x="342" y="990"/>
                    </a:cubicBezTo>
                    <a:cubicBezTo>
                      <a:pt x="342" y="982"/>
                      <a:pt x="335" y="976"/>
                      <a:pt x="328" y="976"/>
                    </a:cubicBezTo>
                    <a:close/>
                    <a:moveTo>
                      <a:pt x="328" y="1353"/>
                    </a:moveTo>
                    <a:cubicBezTo>
                      <a:pt x="320" y="1353"/>
                      <a:pt x="313" y="1359"/>
                      <a:pt x="313" y="1367"/>
                    </a:cubicBezTo>
                    <a:cubicBezTo>
                      <a:pt x="313" y="1369"/>
                      <a:pt x="314" y="1370"/>
                      <a:pt x="314" y="1372"/>
                    </a:cubicBezTo>
                    <a:cubicBezTo>
                      <a:pt x="315" y="1372"/>
                      <a:pt x="315" y="1372"/>
                      <a:pt x="315" y="1372"/>
                    </a:cubicBezTo>
                    <a:cubicBezTo>
                      <a:pt x="315" y="1372"/>
                      <a:pt x="315" y="1372"/>
                      <a:pt x="315" y="1372"/>
                    </a:cubicBezTo>
                    <a:cubicBezTo>
                      <a:pt x="316" y="1372"/>
                      <a:pt x="316" y="1372"/>
                      <a:pt x="316" y="1372"/>
                    </a:cubicBezTo>
                    <a:cubicBezTo>
                      <a:pt x="316" y="1372"/>
                      <a:pt x="316" y="1372"/>
                      <a:pt x="316" y="1372"/>
                    </a:cubicBezTo>
                    <a:cubicBezTo>
                      <a:pt x="316" y="1373"/>
                      <a:pt x="316" y="1373"/>
                      <a:pt x="316" y="1373"/>
                    </a:cubicBezTo>
                    <a:cubicBezTo>
                      <a:pt x="318" y="1373"/>
                      <a:pt x="318" y="1373"/>
                      <a:pt x="318" y="1373"/>
                    </a:cubicBezTo>
                    <a:cubicBezTo>
                      <a:pt x="320" y="1375"/>
                      <a:pt x="320" y="1375"/>
                      <a:pt x="320" y="1375"/>
                    </a:cubicBezTo>
                    <a:cubicBezTo>
                      <a:pt x="320" y="1375"/>
                      <a:pt x="320" y="1375"/>
                      <a:pt x="320" y="1375"/>
                    </a:cubicBezTo>
                    <a:cubicBezTo>
                      <a:pt x="322" y="1375"/>
                      <a:pt x="322" y="1375"/>
                      <a:pt x="322" y="1375"/>
                    </a:cubicBezTo>
                    <a:cubicBezTo>
                      <a:pt x="322" y="1375"/>
                      <a:pt x="322" y="1375"/>
                      <a:pt x="322" y="1375"/>
                    </a:cubicBezTo>
                    <a:cubicBezTo>
                      <a:pt x="323" y="1375"/>
                      <a:pt x="323" y="1375"/>
                      <a:pt x="323" y="1375"/>
                    </a:cubicBezTo>
                    <a:cubicBezTo>
                      <a:pt x="323" y="1375"/>
                      <a:pt x="323" y="1375"/>
                      <a:pt x="323" y="1375"/>
                    </a:cubicBezTo>
                    <a:cubicBezTo>
                      <a:pt x="324" y="1375"/>
                      <a:pt x="324" y="1375"/>
                      <a:pt x="324" y="1375"/>
                    </a:cubicBezTo>
                    <a:cubicBezTo>
                      <a:pt x="325" y="1374"/>
                      <a:pt x="325" y="1374"/>
                      <a:pt x="325" y="1374"/>
                    </a:cubicBezTo>
                    <a:cubicBezTo>
                      <a:pt x="325" y="1374"/>
                      <a:pt x="325" y="1374"/>
                      <a:pt x="325" y="1374"/>
                    </a:cubicBezTo>
                    <a:cubicBezTo>
                      <a:pt x="326" y="1374"/>
                      <a:pt x="326" y="1374"/>
                      <a:pt x="326" y="1374"/>
                    </a:cubicBezTo>
                    <a:cubicBezTo>
                      <a:pt x="326" y="1374"/>
                      <a:pt x="326" y="1374"/>
                      <a:pt x="326" y="1374"/>
                    </a:cubicBezTo>
                    <a:cubicBezTo>
                      <a:pt x="327" y="1373"/>
                      <a:pt x="327" y="1373"/>
                      <a:pt x="327" y="1373"/>
                    </a:cubicBezTo>
                    <a:cubicBezTo>
                      <a:pt x="327" y="1373"/>
                      <a:pt x="327" y="1373"/>
                      <a:pt x="327" y="1373"/>
                    </a:cubicBezTo>
                    <a:cubicBezTo>
                      <a:pt x="328" y="1373"/>
                      <a:pt x="328" y="1373"/>
                      <a:pt x="328" y="1373"/>
                    </a:cubicBezTo>
                    <a:cubicBezTo>
                      <a:pt x="330" y="1373"/>
                      <a:pt x="330" y="1373"/>
                      <a:pt x="330" y="1373"/>
                    </a:cubicBezTo>
                    <a:cubicBezTo>
                      <a:pt x="330" y="1373"/>
                      <a:pt x="330" y="1373"/>
                      <a:pt x="330" y="1373"/>
                    </a:cubicBezTo>
                    <a:cubicBezTo>
                      <a:pt x="331" y="1373"/>
                      <a:pt x="331" y="1373"/>
                      <a:pt x="331" y="1373"/>
                    </a:cubicBezTo>
                    <a:cubicBezTo>
                      <a:pt x="332" y="1373"/>
                      <a:pt x="332" y="1373"/>
                      <a:pt x="332" y="1373"/>
                    </a:cubicBezTo>
                    <a:cubicBezTo>
                      <a:pt x="333" y="1373"/>
                      <a:pt x="333" y="1373"/>
                      <a:pt x="333" y="1373"/>
                    </a:cubicBezTo>
                    <a:cubicBezTo>
                      <a:pt x="333" y="1373"/>
                      <a:pt x="333" y="1373"/>
                      <a:pt x="333" y="1373"/>
                    </a:cubicBezTo>
                    <a:cubicBezTo>
                      <a:pt x="334" y="1374"/>
                      <a:pt x="334" y="1374"/>
                      <a:pt x="334" y="1374"/>
                    </a:cubicBezTo>
                    <a:cubicBezTo>
                      <a:pt x="334" y="1374"/>
                      <a:pt x="334" y="1374"/>
                      <a:pt x="334" y="1374"/>
                    </a:cubicBezTo>
                    <a:cubicBezTo>
                      <a:pt x="335" y="1373"/>
                      <a:pt x="335" y="1373"/>
                      <a:pt x="335" y="1373"/>
                    </a:cubicBezTo>
                    <a:cubicBezTo>
                      <a:pt x="335" y="1373"/>
                      <a:pt x="335" y="1373"/>
                      <a:pt x="335" y="1373"/>
                    </a:cubicBezTo>
                    <a:cubicBezTo>
                      <a:pt x="335" y="1373"/>
                      <a:pt x="335" y="1373"/>
                      <a:pt x="335" y="1373"/>
                    </a:cubicBezTo>
                    <a:cubicBezTo>
                      <a:pt x="335" y="1373"/>
                      <a:pt x="335" y="1373"/>
                      <a:pt x="335" y="1373"/>
                    </a:cubicBezTo>
                    <a:cubicBezTo>
                      <a:pt x="336" y="1373"/>
                      <a:pt x="336" y="1373"/>
                      <a:pt x="336" y="1373"/>
                    </a:cubicBezTo>
                    <a:cubicBezTo>
                      <a:pt x="336" y="1373"/>
                      <a:pt x="336" y="1373"/>
                      <a:pt x="336" y="1373"/>
                    </a:cubicBezTo>
                    <a:cubicBezTo>
                      <a:pt x="336" y="1373"/>
                      <a:pt x="336" y="1373"/>
                      <a:pt x="336" y="1373"/>
                    </a:cubicBezTo>
                    <a:cubicBezTo>
                      <a:pt x="338" y="1374"/>
                      <a:pt x="338" y="1374"/>
                      <a:pt x="338" y="1374"/>
                    </a:cubicBezTo>
                    <a:cubicBezTo>
                      <a:pt x="338" y="1374"/>
                      <a:pt x="338" y="1374"/>
                      <a:pt x="338" y="1374"/>
                    </a:cubicBezTo>
                    <a:cubicBezTo>
                      <a:pt x="339" y="1374"/>
                      <a:pt x="339" y="1374"/>
                      <a:pt x="339" y="1374"/>
                    </a:cubicBezTo>
                    <a:cubicBezTo>
                      <a:pt x="339" y="1374"/>
                      <a:pt x="339" y="1374"/>
                      <a:pt x="339" y="1374"/>
                    </a:cubicBezTo>
                    <a:cubicBezTo>
                      <a:pt x="339" y="1375"/>
                      <a:pt x="339" y="1375"/>
                      <a:pt x="339" y="1375"/>
                    </a:cubicBezTo>
                    <a:cubicBezTo>
                      <a:pt x="341" y="1372"/>
                      <a:pt x="342" y="1370"/>
                      <a:pt x="342" y="1367"/>
                    </a:cubicBezTo>
                    <a:cubicBezTo>
                      <a:pt x="342" y="1359"/>
                      <a:pt x="335" y="1353"/>
                      <a:pt x="328" y="1353"/>
                    </a:cubicBezTo>
                    <a:close/>
                    <a:moveTo>
                      <a:pt x="338" y="1245"/>
                    </a:moveTo>
                    <a:cubicBezTo>
                      <a:pt x="337" y="1245"/>
                      <a:pt x="337" y="1245"/>
                      <a:pt x="337" y="1245"/>
                    </a:cubicBezTo>
                    <a:cubicBezTo>
                      <a:pt x="336" y="1245"/>
                      <a:pt x="336" y="1245"/>
                      <a:pt x="336" y="1245"/>
                    </a:cubicBezTo>
                    <a:cubicBezTo>
                      <a:pt x="336" y="1245"/>
                      <a:pt x="336" y="1245"/>
                      <a:pt x="336" y="1245"/>
                    </a:cubicBezTo>
                    <a:cubicBezTo>
                      <a:pt x="335" y="1245"/>
                      <a:pt x="335" y="1245"/>
                      <a:pt x="335" y="1245"/>
                    </a:cubicBezTo>
                    <a:cubicBezTo>
                      <a:pt x="332" y="1244"/>
                      <a:pt x="332" y="1244"/>
                      <a:pt x="332" y="1244"/>
                    </a:cubicBezTo>
                    <a:cubicBezTo>
                      <a:pt x="331" y="1243"/>
                      <a:pt x="331" y="1243"/>
                      <a:pt x="331" y="1243"/>
                    </a:cubicBezTo>
                    <a:cubicBezTo>
                      <a:pt x="331" y="1243"/>
                      <a:pt x="331" y="1243"/>
                      <a:pt x="331" y="1243"/>
                    </a:cubicBezTo>
                    <a:cubicBezTo>
                      <a:pt x="331" y="1243"/>
                      <a:pt x="331" y="1243"/>
                      <a:pt x="331" y="1243"/>
                    </a:cubicBezTo>
                    <a:cubicBezTo>
                      <a:pt x="330" y="1244"/>
                      <a:pt x="330" y="1244"/>
                      <a:pt x="330" y="1244"/>
                    </a:cubicBezTo>
                    <a:cubicBezTo>
                      <a:pt x="330" y="1245"/>
                      <a:pt x="330" y="1245"/>
                      <a:pt x="330" y="1245"/>
                    </a:cubicBezTo>
                    <a:cubicBezTo>
                      <a:pt x="330" y="1245"/>
                      <a:pt x="330" y="1245"/>
                      <a:pt x="330" y="1245"/>
                    </a:cubicBezTo>
                    <a:cubicBezTo>
                      <a:pt x="330" y="1245"/>
                      <a:pt x="330" y="1245"/>
                      <a:pt x="330" y="1245"/>
                    </a:cubicBezTo>
                    <a:cubicBezTo>
                      <a:pt x="330" y="1245"/>
                      <a:pt x="330" y="1245"/>
                      <a:pt x="330" y="1245"/>
                    </a:cubicBezTo>
                    <a:cubicBezTo>
                      <a:pt x="330" y="1246"/>
                      <a:pt x="330" y="1246"/>
                      <a:pt x="330" y="1246"/>
                    </a:cubicBezTo>
                    <a:cubicBezTo>
                      <a:pt x="330" y="1246"/>
                      <a:pt x="330" y="1246"/>
                      <a:pt x="330" y="1246"/>
                    </a:cubicBezTo>
                    <a:cubicBezTo>
                      <a:pt x="330" y="1249"/>
                      <a:pt x="330" y="1249"/>
                      <a:pt x="330" y="1249"/>
                    </a:cubicBezTo>
                    <a:cubicBezTo>
                      <a:pt x="330" y="1249"/>
                      <a:pt x="330" y="1249"/>
                      <a:pt x="330" y="1249"/>
                    </a:cubicBezTo>
                    <a:cubicBezTo>
                      <a:pt x="329" y="1250"/>
                      <a:pt x="329" y="1250"/>
                      <a:pt x="329" y="1250"/>
                    </a:cubicBezTo>
                    <a:cubicBezTo>
                      <a:pt x="329" y="1250"/>
                      <a:pt x="329" y="1250"/>
                      <a:pt x="329" y="1250"/>
                    </a:cubicBezTo>
                    <a:cubicBezTo>
                      <a:pt x="329" y="1251"/>
                      <a:pt x="329" y="1251"/>
                      <a:pt x="329" y="1251"/>
                    </a:cubicBezTo>
                    <a:cubicBezTo>
                      <a:pt x="329" y="1251"/>
                      <a:pt x="329" y="1251"/>
                      <a:pt x="329" y="1251"/>
                    </a:cubicBezTo>
                    <a:cubicBezTo>
                      <a:pt x="329" y="1252"/>
                      <a:pt x="329" y="1252"/>
                      <a:pt x="329" y="1252"/>
                    </a:cubicBezTo>
                    <a:cubicBezTo>
                      <a:pt x="329" y="1252"/>
                      <a:pt x="329" y="1252"/>
                      <a:pt x="329" y="1252"/>
                    </a:cubicBezTo>
                    <a:cubicBezTo>
                      <a:pt x="329" y="1252"/>
                      <a:pt x="329" y="1252"/>
                      <a:pt x="329" y="1252"/>
                    </a:cubicBezTo>
                    <a:cubicBezTo>
                      <a:pt x="329" y="1252"/>
                      <a:pt x="329" y="1252"/>
                      <a:pt x="329" y="1252"/>
                    </a:cubicBezTo>
                    <a:cubicBezTo>
                      <a:pt x="328" y="1254"/>
                      <a:pt x="328" y="1254"/>
                      <a:pt x="328" y="1254"/>
                    </a:cubicBezTo>
                    <a:cubicBezTo>
                      <a:pt x="328" y="1254"/>
                      <a:pt x="328" y="1254"/>
                      <a:pt x="328" y="1254"/>
                    </a:cubicBezTo>
                    <a:cubicBezTo>
                      <a:pt x="328" y="1255"/>
                      <a:pt x="328" y="1255"/>
                      <a:pt x="328" y="1255"/>
                    </a:cubicBezTo>
                    <a:cubicBezTo>
                      <a:pt x="327" y="1255"/>
                      <a:pt x="327" y="1255"/>
                      <a:pt x="327" y="1255"/>
                    </a:cubicBezTo>
                    <a:cubicBezTo>
                      <a:pt x="327" y="1256"/>
                      <a:pt x="327" y="1256"/>
                      <a:pt x="327" y="1256"/>
                    </a:cubicBezTo>
                    <a:cubicBezTo>
                      <a:pt x="327" y="1256"/>
                      <a:pt x="327" y="1256"/>
                      <a:pt x="327" y="1256"/>
                    </a:cubicBezTo>
                    <a:cubicBezTo>
                      <a:pt x="327" y="1256"/>
                      <a:pt x="327" y="1256"/>
                      <a:pt x="327" y="1256"/>
                    </a:cubicBezTo>
                    <a:cubicBezTo>
                      <a:pt x="326" y="1256"/>
                      <a:pt x="326" y="1256"/>
                      <a:pt x="326" y="1256"/>
                    </a:cubicBezTo>
                    <a:cubicBezTo>
                      <a:pt x="325" y="1257"/>
                      <a:pt x="325" y="1257"/>
                      <a:pt x="325" y="1257"/>
                    </a:cubicBezTo>
                    <a:cubicBezTo>
                      <a:pt x="324" y="1257"/>
                      <a:pt x="324" y="1257"/>
                      <a:pt x="324" y="1257"/>
                    </a:cubicBezTo>
                    <a:cubicBezTo>
                      <a:pt x="322" y="1257"/>
                      <a:pt x="322" y="1257"/>
                      <a:pt x="322" y="1257"/>
                    </a:cubicBezTo>
                    <a:cubicBezTo>
                      <a:pt x="322" y="1257"/>
                      <a:pt x="322" y="1257"/>
                      <a:pt x="322" y="1257"/>
                    </a:cubicBezTo>
                    <a:cubicBezTo>
                      <a:pt x="322" y="1257"/>
                      <a:pt x="322" y="1257"/>
                      <a:pt x="322" y="1257"/>
                    </a:cubicBezTo>
                    <a:cubicBezTo>
                      <a:pt x="321" y="1257"/>
                      <a:pt x="321" y="1257"/>
                      <a:pt x="321" y="1257"/>
                    </a:cubicBezTo>
                    <a:cubicBezTo>
                      <a:pt x="321" y="1258"/>
                      <a:pt x="321" y="1258"/>
                      <a:pt x="321" y="1258"/>
                    </a:cubicBezTo>
                    <a:cubicBezTo>
                      <a:pt x="321" y="1258"/>
                      <a:pt x="321" y="1258"/>
                      <a:pt x="321" y="1258"/>
                    </a:cubicBezTo>
                    <a:cubicBezTo>
                      <a:pt x="322" y="1258"/>
                      <a:pt x="322" y="1258"/>
                      <a:pt x="322" y="1258"/>
                    </a:cubicBezTo>
                    <a:cubicBezTo>
                      <a:pt x="323" y="1258"/>
                      <a:pt x="323" y="1258"/>
                      <a:pt x="323" y="1258"/>
                    </a:cubicBezTo>
                    <a:cubicBezTo>
                      <a:pt x="324" y="1259"/>
                      <a:pt x="324" y="1259"/>
                      <a:pt x="324" y="1259"/>
                    </a:cubicBezTo>
                    <a:cubicBezTo>
                      <a:pt x="324" y="1259"/>
                      <a:pt x="324" y="1259"/>
                      <a:pt x="324" y="1259"/>
                    </a:cubicBezTo>
                    <a:cubicBezTo>
                      <a:pt x="324" y="1259"/>
                      <a:pt x="324" y="1259"/>
                      <a:pt x="324" y="1259"/>
                    </a:cubicBezTo>
                    <a:cubicBezTo>
                      <a:pt x="325" y="1259"/>
                      <a:pt x="325" y="1259"/>
                      <a:pt x="325" y="1259"/>
                    </a:cubicBezTo>
                    <a:cubicBezTo>
                      <a:pt x="325" y="1260"/>
                      <a:pt x="325" y="1260"/>
                      <a:pt x="325" y="1260"/>
                    </a:cubicBezTo>
                    <a:cubicBezTo>
                      <a:pt x="326" y="1260"/>
                      <a:pt x="326" y="1260"/>
                      <a:pt x="326" y="1260"/>
                    </a:cubicBezTo>
                    <a:cubicBezTo>
                      <a:pt x="326" y="1261"/>
                      <a:pt x="326" y="1261"/>
                      <a:pt x="326" y="1261"/>
                    </a:cubicBezTo>
                    <a:cubicBezTo>
                      <a:pt x="326" y="1261"/>
                      <a:pt x="326" y="1261"/>
                      <a:pt x="326" y="1261"/>
                    </a:cubicBezTo>
                    <a:cubicBezTo>
                      <a:pt x="327" y="1261"/>
                      <a:pt x="327" y="1261"/>
                      <a:pt x="327" y="1261"/>
                    </a:cubicBezTo>
                    <a:cubicBezTo>
                      <a:pt x="328" y="1263"/>
                      <a:pt x="328" y="1263"/>
                      <a:pt x="328" y="1263"/>
                    </a:cubicBezTo>
                    <a:cubicBezTo>
                      <a:pt x="329" y="1265"/>
                      <a:pt x="329" y="1265"/>
                      <a:pt x="329" y="1265"/>
                    </a:cubicBezTo>
                    <a:cubicBezTo>
                      <a:pt x="329" y="1265"/>
                      <a:pt x="329" y="1265"/>
                      <a:pt x="329" y="1265"/>
                    </a:cubicBezTo>
                    <a:cubicBezTo>
                      <a:pt x="329" y="1266"/>
                      <a:pt x="329" y="1266"/>
                      <a:pt x="329" y="1266"/>
                    </a:cubicBezTo>
                    <a:cubicBezTo>
                      <a:pt x="329" y="1266"/>
                      <a:pt x="329" y="1266"/>
                      <a:pt x="329" y="1266"/>
                    </a:cubicBezTo>
                    <a:cubicBezTo>
                      <a:pt x="330" y="1266"/>
                      <a:pt x="330" y="1266"/>
                      <a:pt x="330" y="1266"/>
                    </a:cubicBezTo>
                    <a:cubicBezTo>
                      <a:pt x="330" y="1267"/>
                      <a:pt x="330" y="1267"/>
                      <a:pt x="330" y="1267"/>
                    </a:cubicBezTo>
                    <a:cubicBezTo>
                      <a:pt x="331" y="1267"/>
                      <a:pt x="331" y="1267"/>
                      <a:pt x="331" y="1267"/>
                    </a:cubicBezTo>
                    <a:cubicBezTo>
                      <a:pt x="331" y="1267"/>
                      <a:pt x="331" y="1267"/>
                      <a:pt x="331" y="1267"/>
                    </a:cubicBezTo>
                    <a:cubicBezTo>
                      <a:pt x="331" y="1268"/>
                      <a:pt x="331" y="1268"/>
                      <a:pt x="331" y="1268"/>
                    </a:cubicBezTo>
                    <a:cubicBezTo>
                      <a:pt x="337" y="1266"/>
                      <a:pt x="342" y="1260"/>
                      <a:pt x="342" y="1254"/>
                    </a:cubicBezTo>
                    <a:cubicBezTo>
                      <a:pt x="342" y="1251"/>
                      <a:pt x="341" y="1248"/>
                      <a:pt x="339" y="1246"/>
                    </a:cubicBezTo>
                    <a:lnTo>
                      <a:pt x="338" y="1245"/>
                    </a:lnTo>
                    <a:close/>
                    <a:moveTo>
                      <a:pt x="328" y="1465"/>
                    </a:moveTo>
                    <a:cubicBezTo>
                      <a:pt x="320" y="1465"/>
                      <a:pt x="313" y="1472"/>
                      <a:pt x="313" y="1480"/>
                    </a:cubicBezTo>
                    <a:cubicBezTo>
                      <a:pt x="313" y="1488"/>
                      <a:pt x="320" y="1494"/>
                      <a:pt x="328" y="1494"/>
                    </a:cubicBezTo>
                    <a:cubicBezTo>
                      <a:pt x="335" y="1494"/>
                      <a:pt x="342" y="1488"/>
                      <a:pt x="342" y="1480"/>
                    </a:cubicBezTo>
                    <a:cubicBezTo>
                      <a:pt x="342" y="1472"/>
                      <a:pt x="335" y="1465"/>
                      <a:pt x="328" y="1465"/>
                    </a:cubicBezTo>
                    <a:close/>
                    <a:moveTo>
                      <a:pt x="327" y="1411"/>
                    </a:moveTo>
                    <a:cubicBezTo>
                      <a:pt x="327" y="1411"/>
                      <a:pt x="327" y="1411"/>
                      <a:pt x="327" y="1411"/>
                    </a:cubicBezTo>
                    <a:cubicBezTo>
                      <a:pt x="327" y="1411"/>
                      <a:pt x="327" y="1411"/>
                      <a:pt x="327" y="1411"/>
                    </a:cubicBezTo>
                    <a:cubicBezTo>
                      <a:pt x="326" y="1411"/>
                      <a:pt x="326" y="1411"/>
                      <a:pt x="326" y="1411"/>
                    </a:cubicBezTo>
                    <a:cubicBezTo>
                      <a:pt x="326" y="1411"/>
                      <a:pt x="326" y="1411"/>
                      <a:pt x="326" y="1411"/>
                    </a:cubicBezTo>
                    <a:cubicBezTo>
                      <a:pt x="326" y="1411"/>
                      <a:pt x="326" y="1411"/>
                      <a:pt x="326" y="1411"/>
                    </a:cubicBezTo>
                    <a:cubicBezTo>
                      <a:pt x="325" y="1411"/>
                      <a:pt x="325" y="1411"/>
                      <a:pt x="325" y="1411"/>
                    </a:cubicBezTo>
                    <a:cubicBezTo>
                      <a:pt x="325" y="1411"/>
                      <a:pt x="325" y="1411"/>
                      <a:pt x="325" y="1411"/>
                    </a:cubicBezTo>
                    <a:cubicBezTo>
                      <a:pt x="324" y="1411"/>
                      <a:pt x="324" y="1411"/>
                      <a:pt x="324" y="1411"/>
                    </a:cubicBezTo>
                    <a:cubicBezTo>
                      <a:pt x="324" y="1411"/>
                      <a:pt x="324" y="1411"/>
                      <a:pt x="324" y="1411"/>
                    </a:cubicBezTo>
                    <a:cubicBezTo>
                      <a:pt x="324" y="1411"/>
                      <a:pt x="324" y="1411"/>
                      <a:pt x="324" y="1411"/>
                    </a:cubicBezTo>
                    <a:cubicBezTo>
                      <a:pt x="323" y="1411"/>
                      <a:pt x="323" y="1411"/>
                      <a:pt x="323" y="1411"/>
                    </a:cubicBezTo>
                    <a:cubicBezTo>
                      <a:pt x="323" y="1411"/>
                      <a:pt x="323" y="1411"/>
                      <a:pt x="323" y="1411"/>
                    </a:cubicBezTo>
                    <a:cubicBezTo>
                      <a:pt x="323" y="1412"/>
                      <a:pt x="323" y="1412"/>
                      <a:pt x="323" y="1412"/>
                    </a:cubicBezTo>
                    <a:cubicBezTo>
                      <a:pt x="322" y="1412"/>
                      <a:pt x="322" y="1412"/>
                      <a:pt x="322" y="1412"/>
                    </a:cubicBezTo>
                    <a:cubicBezTo>
                      <a:pt x="322" y="1412"/>
                      <a:pt x="322" y="1412"/>
                      <a:pt x="322" y="1412"/>
                    </a:cubicBezTo>
                    <a:cubicBezTo>
                      <a:pt x="322" y="1412"/>
                      <a:pt x="322" y="1412"/>
                      <a:pt x="322" y="1412"/>
                    </a:cubicBezTo>
                    <a:cubicBezTo>
                      <a:pt x="321" y="1412"/>
                      <a:pt x="321" y="1412"/>
                      <a:pt x="321" y="1412"/>
                    </a:cubicBezTo>
                    <a:cubicBezTo>
                      <a:pt x="321" y="1413"/>
                      <a:pt x="321" y="1413"/>
                      <a:pt x="321" y="1413"/>
                    </a:cubicBezTo>
                    <a:cubicBezTo>
                      <a:pt x="319" y="1414"/>
                      <a:pt x="319" y="1414"/>
                      <a:pt x="319" y="1414"/>
                    </a:cubicBezTo>
                    <a:cubicBezTo>
                      <a:pt x="319" y="1414"/>
                      <a:pt x="319" y="1414"/>
                      <a:pt x="319" y="1414"/>
                    </a:cubicBezTo>
                    <a:cubicBezTo>
                      <a:pt x="319" y="1415"/>
                      <a:pt x="319" y="1415"/>
                      <a:pt x="319" y="1415"/>
                    </a:cubicBezTo>
                    <a:cubicBezTo>
                      <a:pt x="318" y="1415"/>
                      <a:pt x="318" y="1415"/>
                      <a:pt x="318" y="1415"/>
                    </a:cubicBezTo>
                    <a:cubicBezTo>
                      <a:pt x="318" y="1415"/>
                      <a:pt x="318" y="1415"/>
                      <a:pt x="318" y="1415"/>
                    </a:cubicBezTo>
                    <a:cubicBezTo>
                      <a:pt x="318" y="1415"/>
                      <a:pt x="318" y="1415"/>
                      <a:pt x="318" y="1415"/>
                    </a:cubicBezTo>
                    <a:cubicBezTo>
                      <a:pt x="321" y="1417"/>
                      <a:pt x="324" y="1419"/>
                      <a:pt x="328" y="1419"/>
                    </a:cubicBezTo>
                    <a:cubicBezTo>
                      <a:pt x="330" y="1419"/>
                      <a:pt x="332" y="1418"/>
                      <a:pt x="334" y="1417"/>
                    </a:cubicBezTo>
                    <a:cubicBezTo>
                      <a:pt x="334" y="1417"/>
                      <a:pt x="334" y="1417"/>
                      <a:pt x="334" y="1417"/>
                    </a:cubicBezTo>
                    <a:cubicBezTo>
                      <a:pt x="334" y="1417"/>
                      <a:pt x="334" y="1417"/>
                      <a:pt x="334" y="1417"/>
                    </a:cubicBezTo>
                    <a:cubicBezTo>
                      <a:pt x="333" y="1417"/>
                      <a:pt x="333" y="1417"/>
                      <a:pt x="333" y="1417"/>
                    </a:cubicBezTo>
                    <a:cubicBezTo>
                      <a:pt x="333" y="1416"/>
                      <a:pt x="333" y="1416"/>
                      <a:pt x="333" y="1416"/>
                    </a:cubicBezTo>
                    <a:cubicBezTo>
                      <a:pt x="333" y="1416"/>
                      <a:pt x="333" y="1416"/>
                      <a:pt x="333" y="1416"/>
                    </a:cubicBezTo>
                    <a:cubicBezTo>
                      <a:pt x="333" y="1415"/>
                      <a:pt x="333" y="1415"/>
                      <a:pt x="333" y="1415"/>
                    </a:cubicBezTo>
                    <a:cubicBezTo>
                      <a:pt x="332" y="1415"/>
                      <a:pt x="332" y="1415"/>
                      <a:pt x="332" y="1415"/>
                    </a:cubicBezTo>
                    <a:cubicBezTo>
                      <a:pt x="332" y="1415"/>
                      <a:pt x="332" y="1415"/>
                      <a:pt x="332" y="1415"/>
                    </a:cubicBezTo>
                    <a:cubicBezTo>
                      <a:pt x="332" y="1415"/>
                      <a:pt x="332" y="1415"/>
                      <a:pt x="332" y="1415"/>
                    </a:cubicBezTo>
                    <a:cubicBezTo>
                      <a:pt x="332" y="1415"/>
                      <a:pt x="332" y="1415"/>
                      <a:pt x="332" y="1415"/>
                    </a:cubicBezTo>
                    <a:cubicBezTo>
                      <a:pt x="331" y="1415"/>
                      <a:pt x="331" y="1415"/>
                      <a:pt x="331" y="1415"/>
                    </a:cubicBezTo>
                    <a:cubicBezTo>
                      <a:pt x="331" y="1414"/>
                      <a:pt x="331" y="1414"/>
                      <a:pt x="331" y="1414"/>
                    </a:cubicBezTo>
                    <a:cubicBezTo>
                      <a:pt x="331" y="1414"/>
                      <a:pt x="331" y="1414"/>
                      <a:pt x="331" y="1414"/>
                    </a:cubicBezTo>
                    <a:cubicBezTo>
                      <a:pt x="331" y="1413"/>
                      <a:pt x="331" y="1413"/>
                      <a:pt x="331" y="1413"/>
                    </a:cubicBezTo>
                    <a:cubicBezTo>
                      <a:pt x="331" y="1413"/>
                      <a:pt x="331" y="1413"/>
                      <a:pt x="331" y="1413"/>
                    </a:cubicBezTo>
                    <a:cubicBezTo>
                      <a:pt x="330" y="1413"/>
                      <a:pt x="330" y="1413"/>
                      <a:pt x="330" y="1413"/>
                    </a:cubicBezTo>
                    <a:cubicBezTo>
                      <a:pt x="330" y="1413"/>
                      <a:pt x="330" y="1413"/>
                      <a:pt x="330" y="1413"/>
                    </a:cubicBezTo>
                    <a:cubicBezTo>
                      <a:pt x="330" y="1413"/>
                      <a:pt x="330" y="1413"/>
                      <a:pt x="330" y="1413"/>
                    </a:cubicBezTo>
                    <a:cubicBezTo>
                      <a:pt x="330" y="1413"/>
                      <a:pt x="330" y="1413"/>
                      <a:pt x="330" y="1413"/>
                    </a:cubicBezTo>
                    <a:cubicBezTo>
                      <a:pt x="329" y="1413"/>
                      <a:pt x="329" y="1413"/>
                      <a:pt x="329" y="1413"/>
                    </a:cubicBezTo>
                    <a:cubicBezTo>
                      <a:pt x="329" y="1413"/>
                      <a:pt x="329" y="1413"/>
                      <a:pt x="329" y="1413"/>
                    </a:cubicBezTo>
                    <a:cubicBezTo>
                      <a:pt x="329" y="1412"/>
                      <a:pt x="329" y="1412"/>
                      <a:pt x="329" y="1412"/>
                    </a:cubicBezTo>
                    <a:cubicBezTo>
                      <a:pt x="328" y="1412"/>
                      <a:pt x="328" y="1412"/>
                      <a:pt x="328" y="1412"/>
                    </a:cubicBezTo>
                    <a:cubicBezTo>
                      <a:pt x="328" y="1412"/>
                      <a:pt x="328" y="1412"/>
                      <a:pt x="328" y="1412"/>
                    </a:cubicBezTo>
                    <a:cubicBezTo>
                      <a:pt x="328" y="1411"/>
                      <a:pt x="328" y="1411"/>
                      <a:pt x="328" y="1411"/>
                    </a:cubicBezTo>
                    <a:lnTo>
                      <a:pt x="327" y="1411"/>
                    </a:lnTo>
                    <a:close/>
                    <a:moveTo>
                      <a:pt x="328" y="1428"/>
                    </a:moveTo>
                    <a:cubicBezTo>
                      <a:pt x="320" y="1428"/>
                      <a:pt x="313" y="1434"/>
                      <a:pt x="313" y="1442"/>
                    </a:cubicBezTo>
                    <a:cubicBezTo>
                      <a:pt x="313" y="1450"/>
                      <a:pt x="320" y="1456"/>
                      <a:pt x="328" y="1456"/>
                    </a:cubicBezTo>
                    <a:cubicBezTo>
                      <a:pt x="335" y="1456"/>
                      <a:pt x="342" y="1450"/>
                      <a:pt x="342" y="1442"/>
                    </a:cubicBezTo>
                    <a:cubicBezTo>
                      <a:pt x="342" y="1434"/>
                      <a:pt x="335" y="1428"/>
                      <a:pt x="328" y="1428"/>
                    </a:cubicBezTo>
                    <a:close/>
                    <a:moveTo>
                      <a:pt x="1186" y="901"/>
                    </a:moveTo>
                    <a:cubicBezTo>
                      <a:pt x="1178" y="901"/>
                      <a:pt x="1172" y="907"/>
                      <a:pt x="1172" y="915"/>
                    </a:cubicBezTo>
                    <a:cubicBezTo>
                      <a:pt x="1172" y="923"/>
                      <a:pt x="1178" y="929"/>
                      <a:pt x="1186" y="929"/>
                    </a:cubicBezTo>
                    <a:cubicBezTo>
                      <a:pt x="1194" y="929"/>
                      <a:pt x="1200" y="923"/>
                      <a:pt x="1200" y="915"/>
                    </a:cubicBezTo>
                    <a:cubicBezTo>
                      <a:pt x="1200" y="907"/>
                      <a:pt x="1194" y="901"/>
                      <a:pt x="1186" y="901"/>
                    </a:cubicBezTo>
                    <a:close/>
                    <a:moveTo>
                      <a:pt x="1568" y="336"/>
                    </a:moveTo>
                    <a:cubicBezTo>
                      <a:pt x="1560" y="336"/>
                      <a:pt x="1554" y="342"/>
                      <a:pt x="1554" y="350"/>
                    </a:cubicBezTo>
                    <a:cubicBezTo>
                      <a:pt x="1554" y="358"/>
                      <a:pt x="1560" y="365"/>
                      <a:pt x="1568" y="365"/>
                    </a:cubicBezTo>
                    <a:cubicBezTo>
                      <a:pt x="1576" y="365"/>
                      <a:pt x="1582" y="358"/>
                      <a:pt x="1582" y="350"/>
                    </a:cubicBezTo>
                    <a:cubicBezTo>
                      <a:pt x="1582" y="342"/>
                      <a:pt x="1576" y="336"/>
                      <a:pt x="1568" y="336"/>
                    </a:cubicBezTo>
                    <a:close/>
                    <a:moveTo>
                      <a:pt x="1568" y="374"/>
                    </a:moveTo>
                    <a:cubicBezTo>
                      <a:pt x="1560" y="374"/>
                      <a:pt x="1554" y="380"/>
                      <a:pt x="1554" y="388"/>
                    </a:cubicBezTo>
                    <a:cubicBezTo>
                      <a:pt x="1554" y="396"/>
                      <a:pt x="1560" y="402"/>
                      <a:pt x="1568" y="402"/>
                    </a:cubicBezTo>
                    <a:cubicBezTo>
                      <a:pt x="1576" y="402"/>
                      <a:pt x="1582" y="396"/>
                      <a:pt x="1582" y="388"/>
                    </a:cubicBezTo>
                    <a:cubicBezTo>
                      <a:pt x="1582" y="380"/>
                      <a:pt x="1576" y="374"/>
                      <a:pt x="1568" y="374"/>
                    </a:cubicBezTo>
                    <a:close/>
                    <a:moveTo>
                      <a:pt x="1568" y="298"/>
                    </a:moveTo>
                    <a:cubicBezTo>
                      <a:pt x="1562" y="298"/>
                      <a:pt x="1558" y="301"/>
                      <a:pt x="1555" y="306"/>
                    </a:cubicBezTo>
                    <a:cubicBezTo>
                      <a:pt x="1556" y="306"/>
                      <a:pt x="1556" y="306"/>
                      <a:pt x="1556" y="306"/>
                    </a:cubicBezTo>
                    <a:cubicBezTo>
                      <a:pt x="1560" y="312"/>
                      <a:pt x="1558" y="312"/>
                      <a:pt x="1554" y="314"/>
                    </a:cubicBezTo>
                    <a:cubicBezTo>
                      <a:pt x="1554" y="321"/>
                      <a:pt x="1560" y="327"/>
                      <a:pt x="1568" y="327"/>
                    </a:cubicBezTo>
                    <a:cubicBezTo>
                      <a:pt x="1576" y="327"/>
                      <a:pt x="1582" y="321"/>
                      <a:pt x="1582" y="313"/>
                    </a:cubicBezTo>
                    <a:cubicBezTo>
                      <a:pt x="1582" y="305"/>
                      <a:pt x="1576" y="298"/>
                      <a:pt x="1568" y="298"/>
                    </a:cubicBezTo>
                    <a:close/>
                    <a:moveTo>
                      <a:pt x="1568" y="411"/>
                    </a:moveTo>
                    <a:cubicBezTo>
                      <a:pt x="1560" y="411"/>
                      <a:pt x="1554" y="418"/>
                      <a:pt x="1554" y="426"/>
                    </a:cubicBezTo>
                    <a:cubicBezTo>
                      <a:pt x="1554" y="433"/>
                      <a:pt x="1560" y="440"/>
                      <a:pt x="1568" y="440"/>
                    </a:cubicBezTo>
                    <a:cubicBezTo>
                      <a:pt x="1576" y="440"/>
                      <a:pt x="1582" y="433"/>
                      <a:pt x="1582" y="426"/>
                    </a:cubicBezTo>
                    <a:cubicBezTo>
                      <a:pt x="1582" y="418"/>
                      <a:pt x="1576" y="411"/>
                      <a:pt x="1568" y="411"/>
                    </a:cubicBezTo>
                    <a:close/>
                    <a:moveTo>
                      <a:pt x="1568" y="562"/>
                    </a:moveTo>
                    <a:cubicBezTo>
                      <a:pt x="1560" y="562"/>
                      <a:pt x="1554" y="568"/>
                      <a:pt x="1554" y="576"/>
                    </a:cubicBezTo>
                    <a:cubicBezTo>
                      <a:pt x="1554" y="584"/>
                      <a:pt x="1560" y="590"/>
                      <a:pt x="1568" y="590"/>
                    </a:cubicBezTo>
                    <a:cubicBezTo>
                      <a:pt x="1576" y="590"/>
                      <a:pt x="1582" y="584"/>
                      <a:pt x="1582" y="576"/>
                    </a:cubicBezTo>
                    <a:cubicBezTo>
                      <a:pt x="1582" y="568"/>
                      <a:pt x="1576" y="562"/>
                      <a:pt x="1568" y="562"/>
                    </a:cubicBezTo>
                    <a:close/>
                    <a:moveTo>
                      <a:pt x="1606" y="1552"/>
                    </a:moveTo>
                    <a:cubicBezTo>
                      <a:pt x="1605" y="1550"/>
                      <a:pt x="1604" y="1549"/>
                      <a:pt x="1603" y="1548"/>
                    </a:cubicBezTo>
                    <a:cubicBezTo>
                      <a:pt x="1602" y="1550"/>
                      <a:pt x="1601" y="1552"/>
                      <a:pt x="1601" y="1555"/>
                    </a:cubicBezTo>
                    <a:cubicBezTo>
                      <a:pt x="1601" y="1561"/>
                      <a:pt x="1605" y="1566"/>
                      <a:pt x="1610" y="1568"/>
                    </a:cubicBezTo>
                    <a:cubicBezTo>
                      <a:pt x="1612" y="1567"/>
                      <a:pt x="1613" y="1565"/>
                      <a:pt x="1614" y="1563"/>
                    </a:cubicBezTo>
                    <a:cubicBezTo>
                      <a:pt x="1608" y="1561"/>
                      <a:pt x="1609" y="1557"/>
                      <a:pt x="1606" y="1552"/>
                    </a:cubicBezTo>
                    <a:close/>
                    <a:moveTo>
                      <a:pt x="1616" y="863"/>
                    </a:moveTo>
                    <a:cubicBezTo>
                      <a:pt x="1608" y="863"/>
                      <a:pt x="1601" y="870"/>
                      <a:pt x="1601" y="877"/>
                    </a:cubicBezTo>
                    <a:cubicBezTo>
                      <a:pt x="1601" y="885"/>
                      <a:pt x="1608" y="892"/>
                      <a:pt x="1616" y="892"/>
                    </a:cubicBezTo>
                    <a:cubicBezTo>
                      <a:pt x="1623" y="892"/>
                      <a:pt x="1630" y="885"/>
                      <a:pt x="1630" y="877"/>
                    </a:cubicBezTo>
                    <a:cubicBezTo>
                      <a:pt x="1630" y="870"/>
                      <a:pt x="1623" y="863"/>
                      <a:pt x="1616" y="863"/>
                    </a:cubicBezTo>
                    <a:close/>
                    <a:moveTo>
                      <a:pt x="1568" y="449"/>
                    </a:moveTo>
                    <a:cubicBezTo>
                      <a:pt x="1560" y="449"/>
                      <a:pt x="1554" y="455"/>
                      <a:pt x="1554" y="463"/>
                    </a:cubicBezTo>
                    <a:cubicBezTo>
                      <a:pt x="1554" y="471"/>
                      <a:pt x="1560" y="477"/>
                      <a:pt x="1568" y="477"/>
                    </a:cubicBezTo>
                    <a:cubicBezTo>
                      <a:pt x="1576" y="477"/>
                      <a:pt x="1582" y="471"/>
                      <a:pt x="1582" y="463"/>
                    </a:cubicBezTo>
                    <a:cubicBezTo>
                      <a:pt x="1582" y="455"/>
                      <a:pt x="1576" y="449"/>
                      <a:pt x="1568" y="449"/>
                    </a:cubicBezTo>
                    <a:close/>
                    <a:moveTo>
                      <a:pt x="1568" y="600"/>
                    </a:moveTo>
                    <a:cubicBezTo>
                      <a:pt x="1560" y="600"/>
                      <a:pt x="1554" y="606"/>
                      <a:pt x="1554" y="614"/>
                    </a:cubicBezTo>
                    <a:cubicBezTo>
                      <a:pt x="1554" y="622"/>
                      <a:pt x="1560" y="628"/>
                      <a:pt x="1568" y="628"/>
                    </a:cubicBezTo>
                    <a:cubicBezTo>
                      <a:pt x="1576" y="628"/>
                      <a:pt x="1582" y="622"/>
                      <a:pt x="1582" y="614"/>
                    </a:cubicBezTo>
                    <a:cubicBezTo>
                      <a:pt x="1582" y="606"/>
                      <a:pt x="1576" y="600"/>
                      <a:pt x="1568" y="600"/>
                    </a:cubicBezTo>
                    <a:close/>
                    <a:moveTo>
                      <a:pt x="1568" y="487"/>
                    </a:moveTo>
                    <a:cubicBezTo>
                      <a:pt x="1560" y="487"/>
                      <a:pt x="1554" y="493"/>
                      <a:pt x="1554" y="501"/>
                    </a:cubicBezTo>
                    <a:cubicBezTo>
                      <a:pt x="1554" y="509"/>
                      <a:pt x="1560" y="515"/>
                      <a:pt x="1568" y="515"/>
                    </a:cubicBezTo>
                    <a:cubicBezTo>
                      <a:pt x="1576" y="515"/>
                      <a:pt x="1582" y="509"/>
                      <a:pt x="1582" y="501"/>
                    </a:cubicBezTo>
                    <a:cubicBezTo>
                      <a:pt x="1582" y="493"/>
                      <a:pt x="1576" y="487"/>
                      <a:pt x="1568" y="487"/>
                    </a:cubicBezTo>
                    <a:close/>
                    <a:moveTo>
                      <a:pt x="1616" y="1014"/>
                    </a:moveTo>
                    <a:cubicBezTo>
                      <a:pt x="1608" y="1014"/>
                      <a:pt x="1601" y="1020"/>
                      <a:pt x="1601" y="1028"/>
                    </a:cubicBezTo>
                    <a:cubicBezTo>
                      <a:pt x="1601" y="1036"/>
                      <a:pt x="1608" y="1042"/>
                      <a:pt x="1616" y="1042"/>
                    </a:cubicBezTo>
                    <a:cubicBezTo>
                      <a:pt x="1623" y="1042"/>
                      <a:pt x="1630" y="1036"/>
                      <a:pt x="1630" y="1028"/>
                    </a:cubicBezTo>
                    <a:cubicBezTo>
                      <a:pt x="1630" y="1020"/>
                      <a:pt x="1623" y="1014"/>
                      <a:pt x="1616" y="1014"/>
                    </a:cubicBezTo>
                    <a:close/>
                    <a:moveTo>
                      <a:pt x="1616" y="976"/>
                    </a:moveTo>
                    <a:cubicBezTo>
                      <a:pt x="1608" y="976"/>
                      <a:pt x="1601" y="982"/>
                      <a:pt x="1601" y="990"/>
                    </a:cubicBezTo>
                    <a:cubicBezTo>
                      <a:pt x="1601" y="998"/>
                      <a:pt x="1608" y="1005"/>
                      <a:pt x="1616" y="1005"/>
                    </a:cubicBezTo>
                    <a:cubicBezTo>
                      <a:pt x="1623" y="1005"/>
                      <a:pt x="1630" y="998"/>
                      <a:pt x="1630" y="990"/>
                    </a:cubicBezTo>
                    <a:cubicBezTo>
                      <a:pt x="1630" y="982"/>
                      <a:pt x="1623" y="976"/>
                      <a:pt x="1616" y="976"/>
                    </a:cubicBezTo>
                    <a:close/>
                    <a:moveTo>
                      <a:pt x="1616" y="938"/>
                    </a:moveTo>
                    <a:cubicBezTo>
                      <a:pt x="1608" y="938"/>
                      <a:pt x="1601" y="945"/>
                      <a:pt x="1601" y="953"/>
                    </a:cubicBezTo>
                    <a:cubicBezTo>
                      <a:pt x="1601" y="961"/>
                      <a:pt x="1608" y="967"/>
                      <a:pt x="1616" y="967"/>
                    </a:cubicBezTo>
                    <a:cubicBezTo>
                      <a:pt x="1623" y="967"/>
                      <a:pt x="1630" y="961"/>
                      <a:pt x="1630" y="953"/>
                    </a:cubicBezTo>
                    <a:cubicBezTo>
                      <a:pt x="1630" y="945"/>
                      <a:pt x="1623" y="938"/>
                      <a:pt x="1616" y="938"/>
                    </a:cubicBezTo>
                    <a:close/>
                    <a:moveTo>
                      <a:pt x="1616" y="901"/>
                    </a:moveTo>
                    <a:cubicBezTo>
                      <a:pt x="1608" y="901"/>
                      <a:pt x="1601" y="907"/>
                      <a:pt x="1601" y="915"/>
                    </a:cubicBezTo>
                    <a:cubicBezTo>
                      <a:pt x="1601" y="923"/>
                      <a:pt x="1608" y="929"/>
                      <a:pt x="1616" y="929"/>
                    </a:cubicBezTo>
                    <a:cubicBezTo>
                      <a:pt x="1623" y="929"/>
                      <a:pt x="1630" y="923"/>
                      <a:pt x="1630" y="915"/>
                    </a:cubicBezTo>
                    <a:cubicBezTo>
                      <a:pt x="1630" y="907"/>
                      <a:pt x="1623" y="901"/>
                      <a:pt x="1616" y="901"/>
                    </a:cubicBezTo>
                    <a:close/>
                    <a:moveTo>
                      <a:pt x="1616" y="1127"/>
                    </a:moveTo>
                    <a:cubicBezTo>
                      <a:pt x="1608" y="1127"/>
                      <a:pt x="1601" y="1133"/>
                      <a:pt x="1601" y="1141"/>
                    </a:cubicBezTo>
                    <a:cubicBezTo>
                      <a:pt x="1601" y="1149"/>
                      <a:pt x="1608" y="1155"/>
                      <a:pt x="1616" y="1155"/>
                    </a:cubicBezTo>
                    <a:cubicBezTo>
                      <a:pt x="1623" y="1155"/>
                      <a:pt x="1630" y="1149"/>
                      <a:pt x="1630" y="1141"/>
                    </a:cubicBezTo>
                    <a:cubicBezTo>
                      <a:pt x="1630" y="1133"/>
                      <a:pt x="1623" y="1127"/>
                      <a:pt x="1616" y="1127"/>
                    </a:cubicBezTo>
                    <a:close/>
                    <a:moveTo>
                      <a:pt x="1620" y="1165"/>
                    </a:moveTo>
                    <a:cubicBezTo>
                      <a:pt x="1621" y="1168"/>
                      <a:pt x="1620" y="1174"/>
                      <a:pt x="1620" y="1174"/>
                    </a:cubicBezTo>
                    <a:cubicBezTo>
                      <a:pt x="1622" y="1179"/>
                      <a:pt x="1626" y="1180"/>
                      <a:pt x="1630" y="1181"/>
                    </a:cubicBezTo>
                    <a:cubicBezTo>
                      <a:pt x="1630" y="1180"/>
                      <a:pt x="1630" y="1179"/>
                      <a:pt x="1630" y="1179"/>
                    </a:cubicBezTo>
                    <a:cubicBezTo>
                      <a:pt x="1630" y="1172"/>
                      <a:pt x="1626" y="1167"/>
                      <a:pt x="1620" y="1165"/>
                    </a:cubicBezTo>
                    <a:close/>
                    <a:moveTo>
                      <a:pt x="1616" y="1051"/>
                    </a:moveTo>
                    <a:cubicBezTo>
                      <a:pt x="1608" y="1051"/>
                      <a:pt x="1601" y="1058"/>
                      <a:pt x="1601" y="1066"/>
                    </a:cubicBezTo>
                    <a:cubicBezTo>
                      <a:pt x="1601" y="1073"/>
                      <a:pt x="1608" y="1080"/>
                      <a:pt x="1616" y="1080"/>
                    </a:cubicBezTo>
                    <a:cubicBezTo>
                      <a:pt x="1623" y="1080"/>
                      <a:pt x="1630" y="1073"/>
                      <a:pt x="1630" y="1066"/>
                    </a:cubicBezTo>
                    <a:cubicBezTo>
                      <a:pt x="1630" y="1058"/>
                      <a:pt x="1623" y="1051"/>
                      <a:pt x="1616" y="1051"/>
                    </a:cubicBezTo>
                    <a:close/>
                    <a:moveTo>
                      <a:pt x="1609" y="1171"/>
                    </a:moveTo>
                    <a:cubicBezTo>
                      <a:pt x="1612" y="1167"/>
                      <a:pt x="1614" y="1165"/>
                      <a:pt x="1615" y="1164"/>
                    </a:cubicBezTo>
                    <a:cubicBezTo>
                      <a:pt x="1611" y="1164"/>
                      <a:pt x="1607" y="1166"/>
                      <a:pt x="1605" y="1169"/>
                    </a:cubicBezTo>
                    <a:lnTo>
                      <a:pt x="1609" y="1171"/>
                    </a:lnTo>
                    <a:close/>
                    <a:moveTo>
                      <a:pt x="1616" y="1089"/>
                    </a:moveTo>
                    <a:cubicBezTo>
                      <a:pt x="1608" y="1089"/>
                      <a:pt x="1601" y="1095"/>
                      <a:pt x="1601" y="1103"/>
                    </a:cubicBezTo>
                    <a:cubicBezTo>
                      <a:pt x="1601" y="1111"/>
                      <a:pt x="1608" y="1117"/>
                      <a:pt x="1616" y="1117"/>
                    </a:cubicBezTo>
                    <a:cubicBezTo>
                      <a:pt x="1623" y="1117"/>
                      <a:pt x="1630" y="1111"/>
                      <a:pt x="1630" y="1103"/>
                    </a:cubicBezTo>
                    <a:cubicBezTo>
                      <a:pt x="1630" y="1095"/>
                      <a:pt x="1623" y="1089"/>
                      <a:pt x="1616" y="1089"/>
                    </a:cubicBezTo>
                    <a:close/>
                    <a:moveTo>
                      <a:pt x="1568" y="524"/>
                    </a:moveTo>
                    <a:cubicBezTo>
                      <a:pt x="1560" y="524"/>
                      <a:pt x="1554" y="531"/>
                      <a:pt x="1554" y="539"/>
                    </a:cubicBezTo>
                    <a:cubicBezTo>
                      <a:pt x="1554" y="546"/>
                      <a:pt x="1560" y="553"/>
                      <a:pt x="1568" y="553"/>
                    </a:cubicBezTo>
                    <a:cubicBezTo>
                      <a:pt x="1576" y="553"/>
                      <a:pt x="1582" y="546"/>
                      <a:pt x="1582" y="539"/>
                    </a:cubicBezTo>
                    <a:cubicBezTo>
                      <a:pt x="1582" y="531"/>
                      <a:pt x="1576" y="524"/>
                      <a:pt x="1568" y="524"/>
                    </a:cubicBezTo>
                    <a:close/>
                    <a:moveTo>
                      <a:pt x="1577" y="1528"/>
                    </a:moveTo>
                    <a:cubicBezTo>
                      <a:pt x="1575" y="1528"/>
                      <a:pt x="1573" y="1527"/>
                      <a:pt x="1570" y="1526"/>
                    </a:cubicBezTo>
                    <a:cubicBezTo>
                      <a:pt x="1568" y="1526"/>
                      <a:pt x="1562" y="1526"/>
                      <a:pt x="1560" y="1523"/>
                    </a:cubicBezTo>
                    <a:cubicBezTo>
                      <a:pt x="1560" y="1523"/>
                      <a:pt x="1560" y="1526"/>
                      <a:pt x="1559" y="1529"/>
                    </a:cubicBezTo>
                    <a:cubicBezTo>
                      <a:pt x="1562" y="1531"/>
                      <a:pt x="1565" y="1532"/>
                      <a:pt x="1568" y="1532"/>
                    </a:cubicBezTo>
                    <a:cubicBezTo>
                      <a:pt x="1571" y="1532"/>
                      <a:pt x="1574" y="1530"/>
                      <a:pt x="1577" y="1528"/>
                    </a:cubicBezTo>
                    <a:close/>
                    <a:moveTo>
                      <a:pt x="1568" y="1127"/>
                    </a:moveTo>
                    <a:cubicBezTo>
                      <a:pt x="1560" y="1127"/>
                      <a:pt x="1554" y="1133"/>
                      <a:pt x="1554" y="1141"/>
                    </a:cubicBezTo>
                    <a:cubicBezTo>
                      <a:pt x="1554" y="1149"/>
                      <a:pt x="1560" y="1155"/>
                      <a:pt x="1568" y="1155"/>
                    </a:cubicBezTo>
                    <a:cubicBezTo>
                      <a:pt x="1576" y="1155"/>
                      <a:pt x="1582" y="1149"/>
                      <a:pt x="1582" y="1141"/>
                    </a:cubicBezTo>
                    <a:cubicBezTo>
                      <a:pt x="1582" y="1133"/>
                      <a:pt x="1576" y="1127"/>
                      <a:pt x="1568" y="1127"/>
                    </a:cubicBezTo>
                    <a:close/>
                    <a:moveTo>
                      <a:pt x="1568" y="1089"/>
                    </a:moveTo>
                    <a:cubicBezTo>
                      <a:pt x="1560" y="1089"/>
                      <a:pt x="1554" y="1095"/>
                      <a:pt x="1554" y="1103"/>
                    </a:cubicBezTo>
                    <a:cubicBezTo>
                      <a:pt x="1554" y="1111"/>
                      <a:pt x="1560" y="1117"/>
                      <a:pt x="1568" y="1117"/>
                    </a:cubicBezTo>
                    <a:cubicBezTo>
                      <a:pt x="1576" y="1117"/>
                      <a:pt x="1582" y="1111"/>
                      <a:pt x="1582" y="1103"/>
                    </a:cubicBezTo>
                    <a:cubicBezTo>
                      <a:pt x="1582" y="1095"/>
                      <a:pt x="1576" y="1089"/>
                      <a:pt x="1568" y="1089"/>
                    </a:cubicBezTo>
                    <a:close/>
                    <a:moveTo>
                      <a:pt x="1568" y="637"/>
                    </a:moveTo>
                    <a:cubicBezTo>
                      <a:pt x="1560" y="637"/>
                      <a:pt x="1554" y="644"/>
                      <a:pt x="1554" y="651"/>
                    </a:cubicBezTo>
                    <a:cubicBezTo>
                      <a:pt x="1554" y="659"/>
                      <a:pt x="1560" y="666"/>
                      <a:pt x="1568" y="666"/>
                    </a:cubicBezTo>
                    <a:cubicBezTo>
                      <a:pt x="1576" y="666"/>
                      <a:pt x="1582" y="659"/>
                      <a:pt x="1582" y="651"/>
                    </a:cubicBezTo>
                    <a:cubicBezTo>
                      <a:pt x="1582" y="644"/>
                      <a:pt x="1576" y="637"/>
                      <a:pt x="1568" y="637"/>
                    </a:cubicBezTo>
                    <a:close/>
                    <a:moveTo>
                      <a:pt x="1529" y="341"/>
                    </a:moveTo>
                    <a:cubicBezTo>
                      <a:pt x="1518" y="340"/>
                      <a:pt x="1522" y="350"/>
                      <a:pt x="1522" y="350"/>
                    </a:cubicBezTo>
                    <a:cubicBezTo>
                      <a:pt x="1517" y="355"/>
                      <a:pt x="1514" y="360"/>
                      <a:pt x="1514" y="363"/>
                    </a:cubicBezTo>
                    <a:cubicBezTo>
                      <a:pt x="1516" y="364"/>
                      <a:pt x="1518" y="365"/>
                      <a:pt x="1520" y="365"/>
                    </a:cubicBezTo>
                    <a:cubicBezTo>
                      <a:pt x="1528" y="365"/>
                      <a:pt x="1534" y="358"/>
                      <a:pt x="1534" y="350"/>
                    </a:cubicBezTo>
                    <a:cubicBezTo>
                      <a:pt x="1534" y="346"/>
                      <a:pt x="1532" y="342"/>
                      <a:pt x="1529" y="340"/>
                    </a:cubicBezTo>
                    <a:cubicBezTo>
                      <a:pt x="1529" y="340"/>
                      <a:pt x="1529" y="341"/>
                      <a:pt x="1529" y="341"/>
                    </a:cubicBezTo>
                    <a:close/>
                    <a:moveTo>
                      <a:pt x="1520" y="374"/>
                    </a:moveTo>
                    <a:cubicBezTo>
                      <a:pt x="1518" y="374"/>
                      <a:pt x="1517" y="374"/>
                      <a:pt x="1515" y="375"/>
                    </a:cubicBezTo>
                    <a:cubicBezTo>
                      <a:pt x="1517" y="384"/>
                      <a:pt x="1512" y="390"/>
                      <a:pt x="1512" y="390"/>
                    </a:cubicBezTo>
                    <a:cubicBezTo>
                      <a:pt x="1507" y="390"/>
                      <a:pt x="1508" y="391"/>
                      <a:pt x="1510" y="398"/>
                    </a:cubicBezTo>
                    <a:cubicBezTo>
                      <a:pt x="1513" y="401"/>
                      <a:pt x="1516" y="402"/>
                      <a:pt x="1520" y="402"/>
                    </a:cubicBezTo>
                    <a:cubicBezTo>
                      <a:pt x="1528" y="402"/>
                      <a:pt x="1534" y="396"/>
                      <a:pt x="1534" y="388"/>
                    </a:cubicBezTo>
                    <a:cubicBezTo>
                      <a:pt x="1534" y="380"/>
                      <a:pt x="1528" y="374"/>
                      <a:pt x="1520" y="374"/>
                    </a:cubicBezTo>
                    <a:close/>
                    <a:moveTo>
                      <a:pt x="1568" y="1014"/>
                    </a:moveTo>
                    <a:cubicBezTo>
                      <a:pt x="1560" y="1014"/>
                      <a:pt x="1554" y="1020"/>
                      <a:pt x="1554" y="1028"/>
                    </a:cubicBezTo>
                    <a:cubicBezTo>
                      <a:pt x="1554" y="1036"/>
                      <a:pt x="1560" y="1042"/>
                      <a:pt x="1568" y="1042"/>
                    </a:cubicBezTo>
                    <a:cubicBezTo>
                      <a:pt x="1576" y="1042"/>
                      <a:pt x="1582" y="1036"/>
                      <a:pt x="1582" y="1028"/>
                    </a:cubicBezTo>
                    <a:cubicBezTo>
                      <a:pt x="1582" y="1020"/>
                      <a:pt x="1576" y="1014"/>
                      <a:pt x="1568" y="1014"/>
                    </a:cubicBezTo>
                    <a:close/>
                    <a:moveTo>
                      <a:pt x="1568" y="1541"/>
                    </a:moveTo>
                    <a:cubicBezTo>
                      <a:pt x="1563" y="1541"/>
                      <a:pt x="1558" y="1544"/>
                      <a:pt x="1556" y="1548"/>
                    </a:cubicBezTo>
                    <a:cubicBezTo>
                      <a:pt x="1555" y="1552"/>
                      <a:pt x="1555" y="1556"/>
                      <a:pt x="1555" y="1558"/>
                    </a:cubicBezTo>
                    <a:cubicBezTo>
                      <a:pt x="1555" y="1558"/>
                      <a:pt x="1554" y="1558"/>
                      <a:pt x="1554" y="1558"/>
                    </a:cubicBezTo>
                    <a:cubicBezTo>
                      <a:pt x="1556" y="1565"/>
                      <a:pt x="1561" y="1569"/>
                      <a:pt x="1568" y="1569"/>
                    </a:cubicBezTo>
                    <a:cubicBezTo>
                      <a:pt x="1576" y="1569"/>
                      <a:pt x="1582" y="1563"/>
                      <a:pt x="1582" y="1555"/>
                    </a:cubicBezTo>
                    <a:cubicBezTo>
                      <a:pt x="1582" y="1547"/>
                      <a:pt x="1576" y="1541"/>
                      <a:pt x="1568" y="1541"/>
                    </a:cubicBezTo>
                    <a:close/>
                    <a:moveTo>
                      <a:pt x="1711" y="938"/>
                    </a:moveTo>
                    <a:cubicBezTo>
                      <a:pt x="1703" y="938"/>
                      <a:pt x="1697" y="945"/>
                      <a:pt x="1697" y="953"/>
                    </a:cubicBezTo>
                    <a:cubicBezTo>
                      <a:pt x="1697" y="961"/>
                      <a:pt x="1703" y="967"/>
                      <a:pt x="1711" y="967"/>
                    </a:cubicBezTo>
                    <a:cubicBezTo>
                      <a:pt x="1719" y="967"/>
                      <a:pt x="1725" y="961"/>
                      <a:pt x="1725" y="953"/>
                    </a:cubicBezTo>
                    <a:cubicBezTo>
                      <a:pt x="1725" y="945"/>
                      <a:pt x="1719" y="938"/>
                      <a:pt x="1711" y="938"/>
                    </a:cubicBezTo>
                    <a:close/>
                    <a:moveTo>
                      <a:pt x="1568" y="1051"/>
                    </a:moveTo>
                    <a:cubicBezTo>
                      <a:pt x="1560" y="1051"/>
                      <a:pt x="1554" y="1058"/>
                      <a:pt x="1554" y="1066"/>
                    </a:cubicBezTo>
                    <a:cubicBezTo>
                      <a:pt x="1554" y="1073"/>
                      <a:pt x="1560" y="1080"/>
                      <a:pt x="1568" y="1080"/>
                    </a:cubicBezTo>
                    <a:cubicBezTo>
                      <a:pt x="1576" y="1080"/>
                      <a:pt x="1582" y="1073"/>
                      <a:pt x="1582" y="1066"/>
                    </a:cubicBezTo>
                    <a:cubicBezTo>
                      <a:pt x="1582" y="1058"/>
                      <a:pt x="1576" y="1051"/>
                      <a:pt x="1568" y="1051"/>
                    </a:cubicBezTo>
                    <a:close/>
                    <a:moveTo>
                      <a:pt x="1568" y="750"/>
                    </a:moveTo>
                    <a:cubicBezTo>
                      <a:pt x="1560" y="750"/>
                      <a:pt x="1554" y="757"/>
                      <a:pt x="1554" y="764"/>
                    </a:cubicBezTo>
                    <a:cubicBezTo>
                      <a:pt x="1554" y="772"/>
                      <a:pt x="1560" y="779"/>
                      <a:pt x="1568" y="779"/>
                    </a:cubicBezTo>
                    <a:cubicBezTo>
                      <a:pt x="1576" y="779"/>
                      <a:pt x="1582" y="772"/>
                      <a:pt x="1582" y="764"/>
                    </a:cubicBezTo>
                    <a:cubicBezTo>
                      <a:pt x="1582" y="757"/>
                      <a:pt x="1576" y="750"/>
                      <a:pt x="1568" y="750"/>
                    </a:cubicBezTo>
                    <a:close/>
                    <a:moveTo>
                      <a:pt x="1568" y="713"/>
                    </a:moveTo>
                    <a:cubicBezTo>
                      <a:pt x="1560" y="713"/>
                      <a:pt x="1554" y="719"/>
                      <a:pt x="1554" y="727"/>
                    </a:cubicBezTo>
                    <a:cubicBezTo>
                      <a:pt x="1554" y="735"/>
                      <a:pt x="1560" y="741"/>
                      <a:pt x="1568" y="741"/>
                    </a:cubicBezTo>
                    <a:cubicBezTo>
                      <a:pt x="1576" y="741"/>
                      <a:pt x="1582" y="735"/>
                      <a:pt x="1582" y="727"/>
                    </a:cubicBezTo>
                    <a:cubicBezTo>
                      <a:pt x="1582" y="719"/>
                      <a:pt x="1576" y="713"/>
                      <a:pt x="1568" y="713"/>
                    </a:cubicBezTo>
                    <a:close/>
                    <a:moveTo>
                      <a:pt x="1568" y="675"/>
                    </a:moveTo>
                    <a:cubicBezTo>
                      <a:pt x="1560" y="675"/>
                      <a:pt x="1554" y="681"/>
                      <a:pt x="1554" y="689"/>
                    </a:cubicBezTo>
                    <a:cubicBezTo>
                      <a:pt x="1554" y="697"/>
                      <a:pt x="1560" y="703"/>
                      <a:pt x="1568" y="703"/>
                    </a:cubicBezTo>
                    <a:cubicBezTo>
                      <a:pt x="1576" y="703"/>
                      <a:pt x="1582" y="697"/>
                      <a:pt x="1582" y="689"/>
                    </a:cubicBezTo>
                    <a:cubicBezTo>
                      <a:pt x="1582" y="681"/>
                      <a:pt x="1576" y="675"/>
                      <a:pt x="1568" y="675"/>
                    </a:cubicBezTo>
                    <a:close/>
                    <a:moveTo>
                      <a:pt x="1568" y="788"/>
                    </a:moveTo>
                    <a:cubicBezTo>
                      <a:pt x="1560" y="788"/>
                      <a:pt x="1554" y="794"/>
                      <a:pt x="1554" y="802"/>
                    </a:cubicBezTo>
                    <a:cubicBezTo>
                      <a:pt x="1554" y="810"/>
                      <a:pt x="1560" y="816"/>
                      <a:pt x="1568" y="816"/>
                    </a:cubicBezTo>
                    <a:cubicBezTo>
                      <a:pt x="1576" y="816"/>
                      <a:pt x="1582" y="810"/>
                      <a:pt x="1582" y="802"/>
                    </a:cubicBezTo>
                    <a:cubicBezTo>
                      <a:pt x="1582" y="794"/>
                      <a:pt x="1576" y="788"/>
                      <a:pt x="1568" y="788"/>
                    </a:cubicBezTo>
                    <a:close/>
                    <a:moveTo>
                      <a:pt x="1568" y="938"/>
                    </a:moveTo>
                    <a:cubicBezTo>
                      <a:pt x="1560" y="938"/>
                      <a:pt x="1554" y="945"/>
                      <a:pt x="1554" y="953"/>
                    </a:cubicBezTo>
                    <a:cubicBezTo>
                      <a:pt x="1554" y="961"/>
                      <a:pt x="1560" y="967"/>
                      <a:pt x="1568" y="967"/>
                    </a:cubicBezTo>
                    <a:cubicBezTo>
                      <a:pt x="1576" y="967"/>
                      <a:pt x="1582" y="961"/>
                      <a:pt x="1582" y="953"/>
                    </a:cubicBezTo>
                    <a:cubicBezTo>
                      <a:pt x="1582" y="945"/>
                      <a:pt x="1576" y="938"/>
                      <a:pt x="1568" y="938"/>
                    </a:cubicBezTo>
                    <a:close/>
                    <a:moveTo>
                      <a:pt x="1568" y="825"/>
                    </a:moveTo>
                    <a:cubicBezTo>
                      <a:pt x="1560" y="825"/>
                      <a:pt x="1554" y="832"/>
                      <a:pt x="1554" y="840"/>
                    </a:cubicBezTo>
                    <a:cubicBezTo>
                      <a:pt x="1554" y="848"/>
                      <a:pt x="1560" y="854"/>
                      <a:pt x="1568" y="854"/>
                    </a:cubicBezTo>
                    <a:cubicBezTo>
                      <a:pt x="1576" y="854"/>
                      <a:pt x="1582" y="848"/>
                      <a:pt x="1582" y="840"/>
                    </a:cubicBezTo>
                    <a:cubicBezTo>
                      <a:pt x="1582" y="832"/>
                      <a:pt x="1576" y="825"/>
                      <a:pt x="1568" y="825"/>
                    </a:cubicBezTo>
                    <a:close/>
                    <a:moveTo>
                      <a:pt x="1568" y="976"/>
                    </a:moveTo>
                    <a:cubicBezTo>
                      <a:pt x="1560" y="976"/>
                      <a:pt x="1554" y="982"/>
                      <a:pt x="1554" y="990"/>
                    </a:cubicBezTo>
                    <a:cubicBezTo>
                      <a:pt x="1554" y="998"/>
                      <a:pt x="1560" y="1005"/>
                      <a:pt x="1568" y="1005"/>
                    </a:cubicBezTo>
                    <a:cubicBezTo>
                      <a:pt x="1576" y="1005"/>
                      <a:pt x="1582" y="998"/>
                      <a:pt x="1582" y="990"/>
                    </a:cubicBezTo>
                    <a:cubicBezTo>
                      <a:pt x="1582" y="982"/>
                      <a:pt x="1576" y="976"/>
                      <a:pt x="1568" y="976"/>
                    </a:cubicBezTo>
                    <a:close/>
                    <a:moveTo>
                      <a:pt x="1568" y="901"/>
                    </a:moveTo>
                    <a:cubicBezTo>
                      <a:pt x="1560" y="901"/>
                      <a:pt x="1554" y="907"/>
                      <a:pt x="1554" y="915"/>
                    </a:cubicBezTo>
                    <a:cubicBezTo>
                      <a:pt x="1554" y="923"/>
                      <a:pt x="1560" y="929"/>
                      <a:pt x="1568" y="929"/>
                    </a:cubicBezTo>
                    <a:cubicBezTo>
                      <a:pt x="1576" y="929"/>
                      <a:pt x="1582" y="923"/>
                      <a:pt x="1582" y="915"/>
                    </a:cubicBezTo>
                    <a:cubicBezTo>
                      <a:pt x="1582" y="907"/>
                      <a:pt x="1576" y="901"/>
                      <a:pt x="1568" y="901"/>
                    </a:cubicBezTo>
                    <a:close/>
                    <a:moveTo>
                      <a:pt x="1568" y="863"/>
                    </a:moveTo>
                    <a:cubicBezTo>
                      <a:pt x="1560" y="863"/>
                      <a:pt x="1554" y="870"/>
                      <a:pt x="1554" y="877"/>
                    </a:cubicBezTo>
                    <a:cubicBezTo>
                      <a:pt x="1554" y="885"/>
                      <a:pt x="1560" y="892"/>
                      <a:pt x="1568" y="892"/>
                    </a:cubicBezTo>
                    <a:cubicBezTo>
                      <a:pt x="1576" y="892"/>
                      <a:pt x="1582" y="885"/>
                      <a:pt x="1582" y="877"/>
                    </a:cubicBezTo>
                    <a:cubicBezTo>
                      <a:pt x="1582" y="870"/>
                      <a:pt x="1576" y="863"/>
                      <a:pt x="1568" y="863"/>
                    </a:cubicBezTo>
                    <a:close/>
                    <a:moveTo>
                      <a:pt x="1616" y="336"/>
                    </a:moveTo>
                    <a:cubicBezTo>
                      <a:pt x="1608" y="336"/>
                      <a:pt x="1601" y="342"/>
                      <a:pt x="1601" y="350"/>
                    </a:cubicBezTo>
                    <a:cubicBezTo>
                      <a:pt x="1601" y="358"/>
                      <a:pt x="1608" y="365"/>
                      <a:pt x="1616" y="365"/>
                    </a:cubicBezTo>
                    <a:cubicBezTo>
                      <a:pt x="1623" y="365"/>
                      <a:pt x="1630" y="358"/>
                      <a:pt x="1630" y="350"/>
                    </a:cubicBezTo>
                    <a:cubicBezTo>
                      <a:pt x="1630" y="342"/>
                      <a:pt x="1623" y="336"/>
                      <a:pt x="1616" y="336"/>
                    </a:cubicBezTo>
                    <a:close/>
                    <a:moveTo>
                      <a:pt x="1663" y="750"/>
                    </a:moveTo>
                    <a:cubicBezTo>
                      <a:pt x="1655" y="750"/>
                      <a:pt x="1649" y="757"/>
                      <a:pt x="1649" y="764"/>
                    </a:cubicBezTo>
                    <a:cubicBezTo>
                      <a:pt x="1649" y="772"/>
                      <a:pt x="1655" y="779"/>
                      <a:pt x="1663" y="779"/>
                    </a:cubicBezTo>
                    <a:cubicBezTo>
                      <a:pt x="1671" y="779"/>
                      <a:pt x="1677" y="772"/>
                      <a:pt x="1677" y="764"/>
                    </a:cubicBezTo>
                    <a:cubicBezTo>
                      <a:pt x="1677" y="757"/>
                      <a:pt x="1671" y="750"/>
                      <a:pt x="1663" y="750"/>
                    </a:cubicBezTo>
                    <a:close/>
                    <a:moveTo>
                      <a:pt x="1663" y="713"/>
                    </a:moveTo>
                    <a:cubicBezTo>
                      <a:pt x="1655" y="713"/>
                      <a:pt x="1649" y="719"/>
                      <a:pt x="1649" y="727"/>
                    </a:cubicBezTo>
                    <a:cubicBezTo>
                      <a:pt x="1649" y="735"/>
                      <a:pt x="1655" y="741"/>
                      <a:pt x="1663" y="741"/>
                    </a:cubicBezTo>
                    <a:cubicBezTo>
                      <a:pt x="1671" y="741"/>
                      <a:pt x="1677" y="735"/>
                      <a:pt x="1677" y="727"/>
                    </a:cubicBezTo>
                    <a:cubicBezTo>
                      <a:pt x="1677" y="719"/>
                      <a:pt x="1671" y="713"/>
                      <a:pt x="1663" y="713"/>
                    </a:cubicBezTo>
                    <a:close/>
                    <a:moveTo>
                      <a:pt x="1663" y="976"/>
                    </a:moveTo>
                    <a:cubicBezTo>
                      <a:pt x="1655" y="976"/>
                      <a:pt x="1649" y="982"/>
                      <a:pt x="1649" y="990"/>
                    </a:cubicBezTo>
                    <a:cubicBezTo>
                      <a:pt x="1649" y="998"/>
                      <a:pt x="1655" y="1005"/>
                      <a:pt x="1663" y="1005"/>
                    </a:cubicBezTo>
                    <a:cubicBezTo>
                      <a:pt x="1671" y="1005"/>
                      <a:pt x="1677" y="998"/>
                      <a:pt x="1677" y="990"/>
                    </a:cubicBezTo>
                    <a:cubicBezTo>
                      <a:pt x="1677" y="982"/>
                      <a:pt x="1671" y="976"/>
                      <a:pt x="1663" y="976"/>
                    </a:cubicBezTo>
                    <a:close/>
                    <a:moveTo>
                      <a:pt x="1663" y="788"/>
                    </a:moveTo>
                    <a:cubicBezTo>
                      <a:pt x="1655" y="788"/>
                      <a:pt x="1649" y="794"/>
                      <a:pt x="1649" y="802"/>
                    </a:cubicBezTo>
                    <a:cubicBezTo>
                      <a:pt x="1649" y="810"/>
                      <a:pt x="1655" y="816"/>
                      <a:pt x="1663" y="816"/>
                    </a:cubicBezTo>
                    <a:cubicBezTo>
                      <a:pt x="1671" y="816"/>
                      <a:pt x="1677" y="810"/>
                      <a:pt x="1677" y="802"/>
                    </a:cubicBezTo>
                    <a:cubicBezTo>
                      <a:pt x="1677" y="794"/>
                      <a:pt x="1671" y="788"/>
                      <a:pt x="1663" y="788"/>
                    </a:cubicBezTo>
                    <a:close/>
                    <a:moveTo>
                      <a:pt x="1663" y="901"/>
                    </a:moveTo>
                    <a:cubicBezTo>
                      <a:pt x="1655" y="901"/>
                      <a:pt x="1649" y="907"/>
                      <a:pt x="1649" y="915"/>
                    </a:cubicBezTo>
                    <a:cubicBezTo>
                      <a:pt x="1649" y="923"/>
                      <a:pt x="1655" y="929"/>
                      <a:pt x="1663" y="929"/>
                    </a:cubicBezTo>
                    <a:cubicBezTo>
                      <a:pt x="1671" y="929"/>
                      <a:pt x="1677" y="923"/>
                      <a:pt x="1677" y="915"/>
                    </a:cubicBezTo>
                    <a:cubicBezTo>
                      <a:pt x="1677" y="907"/>
                      <a:pt x="1671" y="901"/>
                      <a:pt x="1663" y="901"/>
                    </a:cubicBezTo>
                    <a:close/>
                    <a:moveTo>
                      <a:pt x="1663" y="637"/>
                    </a:moveTo>
                    <a:cubicBezTo>
                      <a:pt x="1655" y="637"/>
                      <a:pt x="1649" y="644"/>
                      <a:pt x="1649" y="651"/>
                    </a:cubicBezTo>
                    <a:cubicBezTo>
                      <a:pt x="1649" y="659"/>
                      <a:pt x="1655" y="666"/>
                      <a:pt x="1663" y="666"/>
                    </a:cubicBezTo>
                    <a:cubicBezTo>
                      <a:pt x="1671" y="666"/>
                      <a:pt x="1677" y="659"/>
                      <a:pt x="1677" y="651"/>
                    </a:cubicBezTo>
                    <a:cubicBezTo>
                      <a:pt x="1677" y="644"/>
                      <a:pt x="1671" y="637"/>
                      <a:pt x="1663" y="637"/>
                    </a:cubicBezTo>
                    <a:close/>
                    <a:moveTo>
                      <a:pt x="1663" y="825"/>
                    </a:moveTo>
                    <a:cubicBezTo>
                      <a:pt x="1655" y="825"/>
                      <a:pt x="1649" y="832"/>
                      <a:pt x="1649" y="840"/>
                    </a:cubicBezTo>
                    <a:cubicBezTo>
                      <a:pt x="1649" y="848"/>
                      <a:pt x="1655" y="854"/>
                      <a:pt x="1663" y="854"/>
                    </a:cubicBezTo>
                    <a:cubicBezTo>
                      <a:pt x="1671" y="854"/>
                      <a:pt x="1677" y="848"/>
                      <a:pt x="1677" y="840"/>
                    </a:cubicBezTo>
                    <a:cubicBezTo>
                      <a:pt x="1677" y="832"/>
                      <a:pt x="1671" y="825"/>
                      <a:pt x="1663" y="825"/>
                    </a:cubicBezTo>
                    <a:close/>
                    <a:moveTo>
                      <a:pt x="1663" y="938"/>
                    </a:moveTo>
                    <a:cubicBezTo>
                      <a:pt x="1655" y="938"/>
                      <a:pt x="1649" y="945"/>
                      <a:pt x="1649" y="953"/>
                    </a:cubicBezTo>
                    <a:cubicBezTo>
                      <a:pt x="1649" y="961"/>
                      <a:pt x="1655" y="967"/>
                      <a:pt x="1663" y="967"/>
                    </a:cubicBezTo>
                    <a:cubicBezTo>
                      <a:pt x="1671" y="967"/>
                      <a:pt x="1677" y="961"/>
                      <a:pt x="1677" y="953"/>
                    </a:cubicBezTo>
                    <a:cubicBezTo>
                      <a:pt x="1677" y="945"/>
                      <a:pt x="1671" y="938"/>
                      <a:pt x="1663" y="938"/>
                    </a:cubicBezTo>
                    <a:close/>
                    <a:moveTo>
                      <a:pt x="1663" y="863"/>
                    </a:moveTo>
                    <a:cubicBezTo>
                      <a:pt x="1655" y="863"/>
                      <a:pt x="1649" y="870"/>
                      <a:pt x="1649" y="877"/>
                    </a:cubicBezTo>
                    <a:cubicBezTo>
                      <a:pt x="1649" y="885"/>
                      <a:pt x="1655" y="892"/>
                      <a:pt x="1663" y="892"/>
                    </a:cubicBezTo>
                    <a:cubicBezTo>
                      <a:pt x="1671" y="892"/>
                      <a:pt x="1677" y="885"/>
                      <a:pt x="1677" y="877"/>
                    </a:cubicBezTo>
                    <a:cubicBezTo>
                      <a:pt x="1677" y="870"/>
                      <a:pt x="1671" y="863"/>
                      <a:pt x="1663" y="863"/>
                    </a:cubicBezTo>
                    <a:close/>
                    <a:moveTo>
                      <a:pt x="1663" y="675"/>
                    </a:moveTo>
                    <a:cubicBezTo>
                      <a:pt x="1655" y="675"/>
                      <a:pt x="1649" y="681"/>
                      <a:pt x="1649" y="689"/>
                    </a:cubicBezTo>
                    <a:cubicBezTo>
                      <a:pt x="1649" y="697"/>
                      <a:pt x="1655" y="703"/>
                      <a:pt x="1663" y="703"/>
                    </a:cubicBezTo>
                    <a:cubicBezTo>
                      <a:pt x="1671" y="703"/>
                      <a:pt x="1677" y="697"/>
                      <a:pt x="1677" y="689"/>
                    </a:cubicBezTo>
                    <a:cubicBezTo>
                      <a:pt x="1677" y="681"/>
                      <a:pt x="1671" y="675"/>
                      <a:pt x="1663" y="675"/>
                    </a:cubicBezTo>
                    <a:close/>
                    <a:moveTo>
                      <a:pt x="1663" y="600"/>
                    </a:moveTo>
                    <a:cubicBezTo>
                      <a:pt x="1655" y="600"/>
                      <a:pt x="1649" y="606"/>
                      <a:pt x="1649" y="614"/>
                    </a:cubicBezTo>
                    <a:cubicBezTo>
                      <a:pt x="1649" y="622"/>
                      <a:pt x="1655" y="628"/>
                      <a:pt x="1663" y="628"/>
                    </a:cubicBezTo>
                    <a:cubicBezTo>
                      <a:pt x="1671" y="628"/>
                      <a:pt x="1677" y="622"/>
                      <a:pt x="1677" y="614"/>
                    </a:cubicBezTo>
                    <a:cubicBezTo>
                      <a:pt x="1677" y="606"/>
                      <a:pt x="1671" y="600"/>
                      <a:pt x="1663" y="600"/>
                    </a:cubicBezTo>
                    <a:close/>
                    <a:moveTo>
                      <a:pt x="1711" y="1051"/>
                    </a:moveTo>
                    <a:cubicBezTo>
                      <a:pt x="1703" y="1051"/>
                      <a:pt x="1697" y="1058"/>
                      <a:pt x="1697" y="1066"/>
                    </a:cubicBezTo>
                    <a:cubicBezTo>
                      <a:pt x="1697" y="1073"/>
                      <a:pt x="1703" y="1080"/>
                      <a:pt x="1711" y="1080"/>
                    </a:cubicBezTo>
                    <a:cubicBezTo>
                      <a:pt x="1719" y="1080"/>
                      <a:pt x="1725" y="1073"/>
                      <a:pt x="1725" y="1066"/>
                    </a:cubicBezTo>
                    <a:cubicBezTo>
                      <a:pt x="1725" y="1058"/>
                      <a:pt x="1719" y="1051"/>
                      <a:pt x="1711" y="1051"/>
                    </a:cubicBezTo>
                    <a:close/>
                    <a:moveTo>
                      <a:pt x="1711" y="976"/>
                    </a:moveTo>
                    <a:cubicBezTo>
                      <a:pt x="1703" y="976"/>
                      <a:pt x="1697" y="982"/>
                      <a:pt x="1697" y="990"/>
                    </a:cubicBezTo>
                    <a:cubicBezTo>
                      <a:pt x="1697" y="998"/>
                      <a:pt x="1703" y="1005"/>
                      <a:pt x="1711" y="1005"/>
                    </a:cubicBezTo>
                    <a:cubicBezTo>
                      <a:pt x="1719" y="1005"/>
                      <a:pt x="1725" y="998"/>
                      <a:pt x="1725" y="990"/>
                    </a:cubicBezTo>
                    <a:cubicBezTo>
                      <a:pt x="1725" y="982"/>
                      <a:pt x="1719" y="976"/>
                      <a:pt x="1711" y="976"/>
                    </a:cubicBezTo>
                    <a:close/>
                    <a:moveTo>
                      <a:pt x="1711" y="1089"/>
                    </a:moveTo>
                    <a:cubicBezTo>
                      <a:pt x="1703" y="1089"/>
                      <a:pt x="1697" y="1095"/>
                      <a:pt x="1697" y="1103"/>
                    </a:cubicBezTo>
                    <a:cubicBezTo>
                      <a:pt x="1697" y="1111"/>
                      <a:pt x="1703" y="1117"/>
                      <a:pt x="1711" y="1117"/>
                    </a:cubicBezTo>
                    <a:cubicBezTo>
                      <a:pt x="1719" y="1117"/>
                      <a:pt x="1725" y="1111"/>
                      <a:pt x="1725" y="1103"/>
                    </a:cubicBezTo>
                    <a:cubicBezTo>
                      <a:pt x="1725" y="1095"/>
                      <a:pt x="1719" y="1089"/>
                      <a:pt x="1711" y="1089"/>
                    </a:cubicBezTo>
                    <a:close/>
                    <a:moveTo>
                      <a:pt x="1711" y="1014"/>
                    </a:moveTo>
                    <a:cubicBezTo>
                      <a:pt x="1703" y="1014"/>
                      <a:pt x="1697" y="1020"/>
                      <a:pt x="1697" y="1028"/>
                    </a:cubicBezTo>
                    <a:cubicBezTo>
                      <a:pt x="1697" y="1036"/>
                      <a:pt x="1703" y="1042"/>
                      <a:pt x="1711" y="1042"/>
                    </a:cubicBezTo>
                    <a:cubicBezTo>
                      <a:pt x="1719" y="1042"/>
                      <a:pt x="1725" y="1036"/>
                      <a:pt x="1725" y="1028"/>
                    </a:cubicBezTo>
                    <a:cubicBezTo>
                      <a:pt x="1725" y="1020"/>
                      <a:pt x="1719" y="1014"/>
                      <a:pt x="1711" y="1014"/>
                    </a:cubicBezTo>
                    <a:close/>
                    <a:moveTo>
                      <a:pt x="1663" y="562"/>
                    </a:moveTo>
                    <a:cubicBezTo>
                      <a:pt x="1655" y="562"/>
                      <a:pt x="1649" y="568"/>
                      <a:pt x="1649" y="576"/>
                    </a:cubicBezTo>
                    <a:cubicBezTo>
                      <a:pt x="1649" y="584"/>
                      <a:pt x="1655" y="590"/>
                      <a:pt x="1663" y="590"/>
                    </a:cubicBezTo>
                    <a:cubicBezTo>
                      <a:pt x="1671" y="590"/>
                      <a:pt x="1677" y="584"/>
                      <a:pt x="1677" y="576"/>
                    </a:cubicBezTo>
                    <a:cubicBezTo>
                      <a:pt x="1677" y="568"/>
                      <a:pt x="1671" y="562"/>
                      <a:pt x="1663" y="562"/>
                    </a:cubicBezTo>
                    <a:close/>
                    <a:moveTo>
                      <a:pt x="1663" y="524"/>
                    </a:moveTo>
                    <a:cubicBezTo>
                      <a:pt x="1655" y="524"/>
                      <a:pt x="1649" y="531"/>
                      <a:pt x="1649" y="539"/>
                    </a:cubicBezTo>
                    <a:cubicBezTo>
                      <a:pt x="1649" y="546"/>
                      <a:pt x="1655" y="553"/>
                      <a:pt x="1663" y="553"/>
                    </a:cubicBezTo>
                    <a:cubicBezTo>
                      <a:pt x="1671" y="553"/>
                      <a:pt x="1677" y="546"/>
                      <a:pt x="1677" y="539"/>
                    </a:cubicBezTo>
                    <a:cubicBezTo>
                      <a:pt x="1677" y="531"/>
                      <a:pt x="1671" y="524"/>
                      <a:pt x="1663" y="524"/>
                    </a:cubicBezTo>
                    <a:close/>
                    <a:moveTo>
                      <a:pt x="1711" y="1127"/>
                    </a:moveTo>
                    <a:cubicBezTo>
                      <a:pt x="1703" y="1127"/>
                      <a:pt x="1697" y="1133"/>
                      <a:pt x="1697" y="1141"/>
                    </a:cubicBezTo>
                    <a:cubicBezTo>
                      <a:pt x="1697" y="1149"/>
                      <a:pt x="1703" y="1155"/>
                      <a:pt x="1711" y="1155"/>
                    </a:cubicBezTo>
                    <a:cubicBezTo>
                      <a:pt x="1719" y="1155"/>
                      <a:pt x="1725" y="1149"/>
                      <a:pt x="1725" y="1141"/>
                    </a:cubicBezTo>
                    <a:cubicBezTo>
                      <a:pt x="1725" y="1133"/>
                      <a:pt x="1719" y="1127"/>
                      <a:pt x="1711" y="1127"/>
                    </a:cubicBezTo>
                    <a:close/>
                    <a:moveTo>
                      <a:pt x="1711" y="1164"/>
                    </a:moveTo>
                    <a:cubicBezTo>
                      <a:pt x="1708" y="1164"/>
                      <a:pt x="1705" y="1165"/>
                      <a:pt x="1703" y="1167"/>
                    </a:cubicBezTo>
                    <a:cubicBezTo>
                      <a:pt x="1705" y="1168"/>
                      <a:pt x="1706" y="1170"/>
                      <a:pt x="1706" y="1170"/>
                    </a:cubicBezTo>
                    <a:cubicBezTo>
                      <a:pt x="1719" y="1170"/>
                      <a:pt x="1723" y="1175"/>
                      <a:pt x="1725" y="1178"/>
                    </a:cubicBezTo>
                    <a:cubicBezTo>
                      <a:pt x="1725" y="1170"/>
                      <a:pt x="1719" y="1164"/>
                      <a:pt x="1711" y="1164"/>
                    </a:cubicBezTo>
                    <a:close/>
                    <a:moveTo>
                      <a:pt x="1663" y="1014"/>
                    </a:moveTo>
                    <a:cubicBezTo>
                      <a:pt x="1655" y="1014"/>
                      <a:pt x="1649" y="1020"/>
                      <a:pt x="1649" y="1028"/>
                    </a:cubicBezTo>
                    <a:cubicBezTo>
                      <a:pt x="1649" y="1036"/>
                      <a:pt x="1655" y="1042"/>
                      <a:pt x="1663" y="1042"/>
                    </a:cubicBezTo>
                    <a:cubicBezTo>
                      <a:pt x="1671" y="1042"/>
                      <a:pt x="1677" y="1036"/>
                      <a:pt x="1677" y="1028"/>
                    </a:cubicBezTo>
                    <a:cubicBezTo>
                      <a:pt x="1677" y="1020"/>
                      <a:pt x="1671" y="1014"/>
                      <a:pt x="1663" y="1014"/>
                    </a:cubicBezTo>
                    <a:close/>
                    <a:moveTo>
                      <a:pt x="1616" y="487"/>
                    </a:moveTo>
                    <a:cubicBezTo>
                      <a:pt x="1608" y="487"/>
                      <a:pt x="1601" y="493"/>
                      <a:pt x="1601" y="501"/>
                    </a:cubicBezTo>
                    <a:cubicBezTo>
                      <a:pt x="1601" y="509"/>
                      <a:pt x="1608" y="515"/>
                      <a:pt x="1616" y="515"/>
                    </a:cubicBezTo>
                    <a:cubicBezTo>
                      <a:pt x="1623" y="515"/>
                      <a:pt x="1630" y="509"/>
                      <a:pt x="1630" y="501"/>
                    </a:cubicBezTo>
                    <a:cubicBezTo>
                      <a:pt x="1630" y="493"/>
                      <a:pt x="1623" y="487"/>
                      <a:pt x="1616" y="487"/>
                    </a:cubicBezTo>
                    <a:close/>
                    <a:moveTo>
                      <a:pt x="1616" y="562"/>
                    </a:moveTo>
                    <a:cubicBezTo>
                      <a:pt x="1608" y="562"/>
                      <a:pt x="1601" y="568"/>
                      <a:pt x="1601" y="576"/>
                    </a:cubicBezTo>
                    <a:cubicBezTo>
                      <a:pt x="1601" y="584"/>
                      <a:pt x="1608" y="590"/>
                      <a:pt x="1616" y="590"/>
                    </a:cubicBezTo>
                    <a:cubicBezTo>
                      <a:pt x="1623" y="590"/>
                      <a:pt x="1630" y="584"/>
                      <a:pt x="1630" y="576"/>
                    </a:cubicBezTo>
                    <a:cubicBezTo>
                      <a:pt x="1630" y="568"/>
                      <a:pt x="1623" y="562"/>
                      <a:pt x="1616" y="562"/>
                    </a:cubicBezTo>
                    <a:close/>
                    <a:moveTo>
                      <a:pt x="1616" y="637"/>
                    </a:moveTo>
                    <a:cubicBezTo>
                      <a:pt x="1608" y="637"/>
                      <a:pt x="1601" y="644"/>
                      <a:pt x="1601" y="651"/>
                    </a:cubicBezTo>
                    <a:cubicBezTo>
                      <a:pt x="1601" y="659"/>
                      <a:pt x="1608" y="666"/>
                      <a:pt x="1616" y="666"/>
                    </a:cubicBezTo>
                    <a:cubicBezTo>
                      <a:pt x="1623" y="666"/>
                      <a:pt x="1630" y="659"/>
                      <a:pt x="1630" y="651"/>
                    </a:cubicBezTo>
                    <a:cubicBezTo>
                      <a:pt x="1630" y="644"/>
                      <a:pt x="1623" y="637"/>
                      <a:pt x="1616" y="637"/>
                    </a:cubicBezTo>
                    <a:close/>
                    <a:moveTo>
                      <a:pt x="1616" y="524"/>
                    </a:moveTo>
                    <a:cubicBezTo>
                      <a:pt x="1608" y="524"/>
                      <a:pt x="1601" y="531"/>
                      <a:pt x="1601" y="539"/>
                    </a:cubicBezTo>
                    <a:cubicBezTo>
                      <a:pt x="1601" y="546"/>
                      <a:pt x="1608" y="553"/>
                      <a:pt x="1616" y="553"/>
                    </a:cubicBezTo>
                    <a:cubicBezTo>
                      <a:pt x="1623" y="553"/>
                      <a:pt x="1630" y="546"/>
                      <a:pt x="1630" y="539"/>
                    </a:cubicBezTo>
                    <a:cubicBezTo>
                      <a:pt x="1630" y="531"/>
                      <a:pt x="1623" y="524"/>
                      <a:pt x="1616" y="524"/>
                    </a:cubicBezTo>
                    <a:close/>
                    <a:moveTo>
                      <a:pt x="1616" y="600"/>
                    </a:moveTo>
                    <a:cubicBezTo>
                      <a:pt x="1608" y="600"/>
                      <a:pt x="1601" y="606"/>
                      <a:pt x="1601" y="614"/>
                    </a:cubicBezTo>
                    <a:cubicBezTo>
                      <a:pt x="1601" y="622"/>
                      <a:pt x="1608" y="628"/>
                      <a:pt x="1616" y="628"/>
                    </a:cubicBezTo>
                    <a:cubicBezTo>
                      <a:pt x="1623" y="628"/>
                      <a:pt x="1630" y="622"/>
                      <a:pt x="1630" y="614"/>
                    </a:cubicBezTo>
                    <a:cubicBezTo>
                      <a:pt x="1630" y="606"/>
                      <a:pt x="1623" y="600"/>
                      <a:pt x="1616" y="600"/>
                    </a:cubicBezTo>
                    <a:close/>
                    <a:moveTo>
                      <a:pt x="1616" y="675"/>
                    </a:moveTo>
                    <a:cubicBezTo>
                      <a:pt x="1608" y="675"/>
                      <a:pt x="1601" y="681"/>
                      <a:pt x="1601" y="689"/>
                    </a:cubicBezTo>
                    <a:cubicBezTo>
                      <a:pt x="1601" y="697"/>
                      <a:pt x="1608" y="703"/>
                      <a:pt x="1616" y="703"/>
                    </a:cubicBezTo>
                    <a:cubicBezTo>
                      <a:pt x="1623" y="703"/>
                      <a:pt x="1630" y="697"/>
                      <a:pt x="1630" y="689"/>
                    </a:cubicBezTo>
                    <a:cubicBezTo>
                      <a:pt x="1630" y="681"/>
                      <a:pt x="1623" y="675"/>
                      <a:pt x="1616" y="675"/>
                    </a:cubicBezTo>
                    <a:close/>
                    <a:moveTo>
                      <a:pt x="1616" y="788"/>
                    </a:moveTo>
                    <a:cubicBezTo>
                      <a:pt x="1608" y="788"/>
                      <a:pt x="1601" y="794"/>
                      <a:pt x="1601" y="802"/>
                    </a:cubicBezTo>
                    <a:cubicBezTo>
                      <a:pt x="1601" y="810"/>
                      <a:pt x="1608" y="816"/>
                      <a:pt x="1616" y="816"/>
                    </a:cubicBezTo>
                    <a:cubicBezTo>
                      <a:pt x="1623" y="816"/>
                      <a:pt x="1630" y="810"/>
                      <a:pt x="1630" y="802"/>
                    </a:cubicBezTo>
                    <a:cubicBezTo>
                      <a:pt x="1630" y="794"/>
                      <a:pt x="1623" y="788"/>
                      <a:pt x="1616" y="788"/>
                    </a:cubicBezTo>
                    <a:close/>
                    <a:moveTo>
                      <a:pt x="1616" y="750"/>
                    </a:moveTo>
                    <a:cubicBezTo>
                      <a:pt x="1608" y="750"/>
                      <a:pt x="1601" y="757"/>
                      <a:pt x="1601" y="764"/>
                    </a:cubicBezTo>
                    <a:cubicBezTo>
                      <a:pt x="1601" y="772"/>
                      <a:pt x="1608" y="779"/>
                      <a:pt x="1616" y="779"/>
                    </a:cubicBezTo>
                    <a:cubicBezTo>
                      <a:pt x="1623" y="779"/>
                      <a:pt x="1630" y="772"/>
                      <a:pt x="1630" y="764"/>
                    </a:cubicBezTo>
                    <a:cubicBezTo>
                      <a:pt x="1630" y="757"/>
                      <a:pt x="1623" y="750"/>
                      <a:pt x="1616" y="750"/>
                    </a:cubicBezTo>
                    <a:close/>
                    <a:moveTo>
                      <a:pt x="1616" y="713"/>
                    </a:moveTo>
                    <a:cubicBezTo>
                      <a:pt x="1608" y="713"/>
                      <a:pt x="1601" y="719"/>
                      <a:pt x="1601" y="727"/>
                    </a:cubicBezTo>
                    <a:cubicBezTo>
                      <a:pt x="1601" y="735"/>
                      <a:pt x="1608" y="741"/>
                      <a:pt x="1616" y="741"/>
                    </a:cubicBezTo>
                    <a:cubicBezTo>
                      <a:pt x="1623" y="741"/>
                      <a:pt x="1630" y="735"/>
                      <a:pt x="1630" y="727"/>
                    </a:cubicBezTo>
                    <a:cubicBezTo>
                      <a:pt x="1630" y="719"/>
                      <a:pt x="1623" y="713"/>
                      <a:pt x="1616" y="713"/>
                    </a:cubicBezTo>
                    <a:close/>
                    <a:moveTo>
                      <a:pt x="1628" y="395"/>
                    </a:moveTo>
                    <a:cubicBezTo>
                      <a:pt x="1629" y="393"/>
                      <a:pt x="1630" y="391"/>
                      <a:pt x="1630" y="388"/>
                    </a:cubicBezTo>
                    <a:cubicBezTo>
                      <a:pt x="1630" y="388"/>
                      <a:pt x="1630" y="388"/>
                      <a:pt x="1630" y="388"/>
                    </a:cubicBezTo>
                    <a:cubicBezTo>
                      <a:pt x="1629" y="390"/>
                      <a:pt x="1628" y="393"/>
                      <a:pt x="1628" y="395"/>
                    </a:cubicBezTo>
                    <a:close/>
                    <a:moveTo>
                      <a:pt x="1616" y="449"/>
                    </a:moveTo>
                    <a:cubicBezTo>
                      <a:pt x="1608" y="449"/>
                      <a:pt x="1601" y="455"/>
                      <a:pt x="1601" y="463"/>
                    </a:cubicBezTo>
                    <a:cubicBezTo>
                      <a:pt x="1601" y="471"/>
                      <a:pt x="1608" y="477"/>
                      <a:pt x="1616" y="477"/>
                    </a:cubicBezTo>
                    <a:cubicBezTo>
                      <a:pt x="1623" y="477"/>
                      <a:pt x="1630" y="471"/>
                      <a:pt x="1630" y="463"/>
                    </a:cubicBezTo>
                    <a:cubicBezTo>
                      <a:pt x="1630" y="455"/>
                      <a:pt x="1623" y="449"/>
                      <a:pt x="1616" y="449"/>
                    </a:cubicBezTo>
                    <a:close/>
                    <a:moveTo>
                      <a:pt x="1663" y="1127"/>
                    </a:moveTo>
                    <a:cubicBezTo>
                      <a:pt x="1655" y="1127"/>
                      <a:pt x="1649" y="1133"/>
                      <a:pt x="1649" y="1141"/>
                    </a:cubicBezTo>
                    <a:cubicBezTo>
                      <a:pt x="1649" y="1149"/>
                      <a:pt x="1655" y="1155"/>
                      <a:pt x="1663" y="1155"/>
                    </a:cubicBezTo>
                    <a:cubicBezTo>
                      <a:pt x="1671" y="1155"/>
                      <a:pt x="1677" y="1149"/>
                      <a:pt x="1677" y="1141"/>
                    </a:cubicBezTo>
                    <a:cubicBezTo>
                      <a:pt x="1677" y="1133"/>
                      <a:pt x="1671" y="1127"/>
                      <a:pt x="1663" y="1127"/>
                    </a:cubicBezTo>
                    <a:close/>
                    <a:moveTo>
                      <a:pt x="1663" y="1164"/>
                    </a:moveTo>
                    <a:cubicBezTo>
                      <a:pt x="1655" y="1164"/>
                      <a:pt x="1649" y="1171"/>
                      <a:pt x="1649" y="1179"/>
                    </a:cubicBezTo>
                    <a:cubicBezTo>
                      <a:pt x="1649" y="1183"/>
                      <a:pt x="1651" y="1188"/>
                      <a:pt x="1655" y="1190"/>
                    </a:cubicBezTo>
                    <a:cubicBezTo>
                      <a:pt x="1658" y="1188"/>
                      <a:pt x="1659" y="1186"/>
                      <a:pt x="1659" y="1186"/>
                    </a:cubicBezTo>
                    <a:cubicBezTo>
                      <a:pt x="1665" y="1190"/>
                      <a:pt x="1674" y="1182"/>
                      <a:pt x="1677" y="1179"/>
                    </a:cubicBezTo>
                    <a:cubicBezTo>
                      <a:pt x="1677" y="1171"/>
                      <a:pt x="1671" y="1164"/>
                      <a:pt x="1663" y="1164"/>
                    </a:cubicBezTo>
                    <a:close/>
                    <a:moveTo>
                      <a:pt x="1663" y="1051"/>
                    </a:moveTo>
                    <a:cubicBezTo>
                      <a:pt x="1655" y="1051"/>
                      <a:pt x="1649" y="1058"/>
                      <a:pt x="1649" y="1066"/>
                    </a:cubicBezTo>
                    <a:cubicBezTo>
                      <a:pt x="1649" y="1073"/>
                      <a:pt x="1655" y="1080"/>
                      <a:pt x="1663" y="1080"/>
                    </a:cubicBezTo>
                    <a:cubicBezTo>
                      <a:pt x="1671" y="1080"/>
                      <a:pt x="1677" y="1073"/>
                      <a:pt x="1677" y="1066"/>
                    </a:cubicBezTo>
                    <a:cubicBezTo>
                      <a:pt x="1677" y="1058"/>
                      <a:pt x="1671" y="1051"/>
                      <a:pt x="1663" y="1051"/>
                    </a:cubicBezTo>
                    <a:close/>
                    <a:moveTo>
                      <a:pt x="1663" y="1089"/>
                    </a:moveTo>
                    <a:cubicBezTo>
                      <a:pt x="1655" y="1089"/>
                      <a:pt x="1649" y="1095"/>
                      <a:pt x="1649" y="1103"/>
                    </a:cubicBezTo>
                    <a:cubicBezTo>
                      <a:pt x="1649" y="1111"/>
                      <a:pt x="1655" y="1117"/>
                      <a:pt x="1663" y="1117"/>
                    </a:cubicBezTo>
                    <a:cubicBezTo>
                      <a:pt x="1671" y="1117"/>
                      <a:pt x="1677" y="1111"/>
                      <a:pt x="1677" y="1103"/>
                    </a:cubicBezTo>
                    <a:cubicBezTo>
                      <a:pt x="1677" y="1095"/>
                      <a:pt x="1671" y="1089"/>
                      <a:pt x="1663" y="1089"/>
                    </a:cubicBezTo>
                    <a:close/>
                    <a:moveTo>
                      <a:pt x="1520" y="411"/>
                    </a:moveTo>
                    <a:cubicBezTo>
                      <a:pt x="1518" y="411"/>
                      <a:pt x="1516" y="412"/>
                      <a:pt x="1514" y="413"/>
                    </a:cubicBezTo>
                    <a:cubicBezTo>
                      <a:pt x="1514" y="416"/>
                      <a:pt x="1514" y="420"/>
                      <a:pt x="1514" y="424"/>
                    </a:cubicBezTo>
                    <a:cubicBezTo>
                      <a:pt x="1516" y="431"/>
                      <a:pt x="1518" y="434"/>
                      <a:pt x="1520" y="440"/>
                    </a:cubicBezTo>
                    <a:cubicBezTo>
                      <a:pt x="1520" y="440"/>
                      <a:pt x="1520" y="440"/>
                      <a:pt x="1520" y="440"/>
                    </a:cubicBezTo>
                    <a:cubicBezTo>
                      <a:pt x="1528" y="440"/>
                      <a:pt x="1534" y="433"/>
                      <a:pt x="1534" y="426"/>
                    </a:cubicBezTo>
                    <a:cubicBezTo>
                      <a:pt x="1534" y="418"/>
                      <a:pt x="1528" y="411"/>
                      <a:pt x="1520" y="411"/>
                    </a:cubicBezTo>
                    <a:close/>
                    <a:moveTo>
                      <a:pt x="1616" y="411"/>
                    </a:moveTo>
                    <a:cubicBezTo>
                      <a:pt x="1608" y="411"/>
                      <a:pt x="1601" y="418"/>
                      <a:pt x="1601" y="426"/>
                    </a:cubicBezTo>
                    <a:cubicBezTo>
                      <a:pt x="1601" y="433"/>
                      <a:pt x="1608" y="440"/>
                      <a:pt x="1616" y="440"/>
                    </a:cubicBezTo>
                    <a:cubicBezTo>
                      <a:pt x="1623" y="440"/>
                      <a:pt x="1630" y="433"/>
                      <a:pt x="1630" y="426"/>
                    </a:cubicBezTo>
                    <a:cubicBezTo>
                      <a:pt x="1630" y="418"/>
                      <a:pt x="1623" y="411"/>
                      <a:pt x="1616" y="411"/>
                    </a:cubicBezTo>
                    <a:close/>
                    <a:moveTo>
                      <a:pt x="1616" y="825"/>
                    </a:moveTo>
                    <a:cubicBezTo>
                      <a:pt x="1608" y="825"/>
                      <a:pt x="1601" y="832"/>
                      <a:pt x="1601" y="840"/>
                    </a:cubicBezTo>
                    <a:cubicBezTo>
                      <a:pt x="1601" y="848"/>
                      <a:pt x="1608" y="854"/>
                      <a:pt x="1616" y="854"/>
                    </a:cubicBezTo>
                    <a:cubicBezTo>
                      <a:pt x="1623" y="854"/>
                      <a:pt x="1630" y="848"/>
                      <a:pt x="1630" y="840"/>
                    </a:cubicBezTo>
                    <a:cubicBezTo>
                      <a:pt x="1630" y="832"/>
                      <a:pt x="1623" y="825"/>
                      <a:pt x="1616" y="825"/>
                    </a:cubicBezTo>
                    <a:close/>
                    <a:moveTo>
                      <a:pt x="1568" y="1578"/>
                    </a:moveTo>
                    <a:cubicBezTo>
                      <a:pt x="1564" y="1578"/>
                      <a:pt x="1561" y="1580"/>
                      <a:pt x="1558" y="1582"/>
                    </a:cubicBezTo>
                    <a:cubicBezTo>
                      <a:pt x="1558" y="1585"/>
                      <a:pt x="1559" y="1587"/>
                      <a:pt x="1562" y="1587"/>
                    </a:cubicBezTo>
                    <a:cubicBezTo>
                      <a:pt x="1562" y="1588"/>
                      <a:pt x="1568" y="1595"/>
                      <a:pt x="1568" y="1595"/>
                    </a:cubicBezTo>
                    <a:cubicBezTo>
                      <a:pt x="1573" y="1596"/>
                      <a:pt x="1573" y="1596"/>
                      <a:pt x="1573" y="1596"/>
                    </a:cubicBezTo>
                    <a:cubicBezTo>
                      <a:pt x="1575" y="1593"/>
                      <a:pt x="1576" y="1587"/>
                      <a:pt x="1580" y="1585"/>
                    </a:cubicBezTo>
                    <a:cubicBezTo>
                      <a:pt x="1577" y="1581"/>
                      <a:pt x="1573" y="1578"/>
                      <a:pt x="1568" y="1578"/>
                    </a:cubicBezTo>
                    <a:close/>
                    <a:moveTo>
                      <a:pt x="1425" y="487"/>
                    </a:moveTo>
                    <a:cubicBezTo>
                      <a:pt x="1417" y="487"/>
                      <a:pt x="1411" y="493"/>
                      <a:pt x="1411" y="501"/>
                    </a:cubicBezTo>
                    <a:cubicBezTo>
                      <a:pt x="1411" y="509"/>
                      <a:pt x="1417" y="515"/>
                      <a:pt x="1425" y="515"/>
                    </a:cubicBezTo>
                    <a:cubicBezTo>
                      <a:pt x="1433" y="515"/>
                      <a:pt x="1439" y="509"/>
                      <a:pt x="1439" y="501"/>
                    </a:cubicBezTo>
                    <a:cubicBezTo>
                      <a:pt x="1439" y="493"/>
                      <a:pt x="1433" y="487"/>
                      <a:pt x="1425" y="487"/>
                    </a:cubicBezTo>
                    <a:close/>
                    <a:moveTo>
                      <a:pt x="1425" y="562"/>
                    </a:moveTo>
                    <a:cubicBezTo>
                      <a:pt x="1417" y="562"/>
                      <a:pt x="1411" y="568"/>
                      <a:pt x="1411" y="576"/>
                    </a:cubicBezTo>
                    <a:cubicBezTo>
                      <a:pt x="1411" y="584"/>
                      <a:pt x="1417" y="590"/>
                      <a:pt x="1425" y="590"/>
                    </a:cubicBezTo>
                    <a:cubicBezTo>
                      <a:pt x="1433" y="590"/>
                      <a:pt x="1439" y="584"/>
                      <a:pt x="1439" y="576"/>
                    </a:cubicBezTo>
                    <a:cubicBezTo>
                      <a:pt x="1439" y="568"/>
                      <a:pt x="1433" y="562"/>
                      <a:pt x="1425" y="562"/>
                    </a:cubicBezTo>
                    <a:close/>
                    <a:moveTo>
                      <a:pt x="1425" y="600"/>
                    </a:moveTo>
                    <a:cubicBezTo>
                      <a:pt x="1417" y="600"/>
                      <a:pt x="1411" y="606"/>
                      <a:pt x="1411" y="614"/>
                    </a:cubicBezTo>
                    <a:cubicBezTo>
                      <a:pt x="1411" y="622"/>
                      <a:pt x="1417" y="628"/>
                      <a:pt x="1425" y="628"/>
                    </a:cubicBezTo>
                    <a:cubicBezTo>
                      <a:pt x="1433" y="628"/>
                      <a:pt x="1439" y="622"/>
                      <a:pt x="1439" y="614"/>
                    </a:cubicBezTo>
                    <a:cubicBezTo>
                      <a:pt x="1439" y="606"/>
                      <a:pt x="1433" y="600"/>
                      <a:pt x="1425" y="600"/>
                    </a:cubicBezTo>
                    <a:close/>
                    <a:moveTo>
                      <a:pt x="1425" y="524"/>
                    </a:moveTo>
                    <a:cubicBezTo>
                      <a:pt x="1417" y="524"/>
                      <a:pt x="1411" y="531"/>
                      <a:pt x="1411" y="539"/>
                    </a:cubicBezTo>
                    <a:cubicBezTo>
                      <a:pt x="1411" y="546"/>
                      <a:pt x="1417" y="553"/>
                      <a:pt x="1425" y="553"/>
                    </a:cubicBezTo>
                    <a:cubicBezTo>
                      <a:pt x="1433" y="553"/>
                      <a:pt x="1439" y="546"/>
                      <a:pt x="1439" y="539"/>
                    </a:cubicBezTo>
                    <a:cubicBezTo>
                      <a:pt x="1439" y="531"/>
                      <a:pt x="1433" y="524"/>
                      <a:pt x="1425" y="524"/>
                    </a:cubicBezTo>
                    <a:close/>
                    <a:moveTo>
                      <a:pt x="1425" y="637"/>
                    </a:moveTo>
                    <a:cubicBezTo>
                      <a:pt x="1417" y="637"/>
                      <a:pt x="1411" y="644"/>
                      <a:pt x="1411" y="651"/>
                    </a:cubicBezTo>
                    <a:cubicBezTo>
                      <a:pt x="1411" y="659"/>
                      <a:pt x="1417" y="666"/>
                      <a:pt x="1425" y="666"/>
                    </a:cubicBezTo>
                    <a:cubicBezTo>
                      <a:pt x="1433" y="666"/>
                      <a:pt x="1439" y="659"/>
                      <a:pt x="1439" y="651"/>
                    </a:cubicBezTo>
                    <a:cubicBezTo>
                      <a:pt x="1439" y="644"/>
                      <a:pt x="1433" y="637"/>
                      <a:pt x="1425" y="637"/>
                    </a:cubicBezTo>
                    <a:close/>
                    <a:moveTo>
                      <a:pt x="1425" y="788"/>
                    </a:moveTo>
                    <a:cubicBezTo>
                      <a:pt x="1417" y="788"/>
                      <a:pt x="1411" y="794"/>
                      <a:pt x="1411" y="802"/>
                    </a:cubicBezTo>
                    <a:cubicBezTo>
                      <a:pt x="1411" y="810"/>
                      <a:pt x="1417" y="816"/>
                      <a:pt x="1425" y="816"/>
                    </a:cubicBezTo>
                    <a:cubicBezTo>
                      <a:pt x="1433" y="816"/>
                      <a:pt x="1439" y="810"/>
                      <a:pt x="1439" y="802"/>
                    </a:cubicBezTo>
                    <a:cubicBezTo>
                      <a:pt x="1439" y="794"/>
                      <a:pt x="1433" y="788"/>
                      <a:pt x="1425" y="788"/>
                    </a:cubicBezTo>
                    <a:close/>
                    <a:moveTo>
                      <a:pt x="1425" y="675"/>
                    </a:moveTo>
                    <a:cubicBezTo>
                      <a:pt x="1417" y="675"/>
                      <a:pt x="1411" y="681"/>
                      <a:pt x="1411" y="689"/>
                    </a:cubicBezTo>
                    <a:cubicBezTo>
                      <a:pt x="1411" y="697"/>
                      <a:pt x="1417" y="703"/>
                      <a:pt x="1425" y="703"/>
                    </a:cubicBezTo>
                    <a:cubicBezTo>
                      <a:pt x="1433" y="703"/>
                      <a:pt x="1439" y="697"/>
                      <a:pt x="1439" y="689"/>
                    </a:cubicBezTo>
                    <a:cubicBezTo>
                      <a:pt x="1439" y="681"/>
                      <a:pt x="1433" y="675"/>
                      <a:pt x="1425" y="675"/>
                    </a:cubicBezTo>
                    <a:close/>
                    <a:moveTo>
                      <a:pt x="1425" y="750"/>
                    </a:moveTo>
                    <a:cubicBezTo>
                      <a:pt x="1417" y="750"/>
                      <a:pt x="1411" y="757"/>
                      <a:pt x="1411" y="764"/>
                    </a:cubicBezTo>
                    <a:cubicBezTo>
                      <a:pt x="1411" y="772"/>
                      <a:pt x="1417" y="779"/>
                      <a:pt x="1425" y="779"/>
                    </a:cubicBezTo>
                    <a:cubicBezTo>
                      <a:pt x="1433" y="779"/>
                      <a:pt x="1439" y="772"/>
                      <a:pt x="1439" y="764"/>
                    </a:cubicBezTo>
                    <a:cubicBezTo>
                      <a:pt x="1439" y="757"/>
                      <a:pt x="1433" y="750"/>
                      <a:pt x="1425" y="750"/>
                    </a:cubicBezTo>
                    <a:close/>
                    <a:moveTo>
                      <a:pt x="1425" y="713"/>
                    </a:moveTo>
                    <a:cubicBezTo>
                      <a:pt x="1417" y="713"/>
                      <a:pt x="1411" y="719"/>
                      <a:pt x="1411" y="727"/>
                    </a:cubicBezTo>
                    <a:cubicBezTo>
                      <a:pt x="1411" y="735"/>
                      <a:pt x="1417" y="741"/>
                      <a:pt x="1425" y="741"/>
                    </a:cubicBezTo>
                    <a:cubicBezTo>
                      <a:pt x="1433" y="741"/>
                      <a:pt x="1439" y="735"/>
                      <a:pt x="1439" y="727"/>
                    </a:cubicBezTo>
                    <a:cubicBezTo>
                      <a:pt x="1439" y="719"/>
                      <a:pt x="1433" y="713"/>
                      <a:pt x="1425" y="713"/>
                    </a:cubicBezTo>
                    <a:close/>
                    <a:moveTo>
                      <a:pt x="1468" y="1240"/>
                    </a:moveTo>
                    <a:cubicBezTo>
                      <a:pt x="1464" y="1242"/>
                      <a:pt x="1461" y="1244"/>
                      <a:pt x="1459" y="1248"/>
                    </a:cubicBezTo>
                    <a:cubicBezTo>
                      <a:pt x="1464" y="1254"/>
                      <a:pt x="1469" y="1246"/>
                      <a:pt x="1468" y="1242"/>
                    </a:cubicBezTo>
                    <a:cubicBezTo>
                      <a:pt x="1468" y="1242"/>
                      <a:pt x="1468" y="1241"/>
                      <a:pt x="1468" y="1240"/>
                    </a:cubicBezTo>
                    <a:close/>
                    <a:moveTo>
                      <a:pt x="1425" y="261"/>
                    </a:moveTo>
                    <a:cubicBezTo>
                      <a:pt x="1417" y="261"/>
                      <a:pt x="1411" y="267"/>
                      <a:pt x="1411" y="275"/>
                    </a:cubicBezTo>
                    <a:cubicBezTo>
                      <a:pt x="1411" y="283"/>
                      <a:pt x="1417" y="289"/>
                      <a:pt x="1425" y="289"/>
                    </a:cubicBezTo>
                    <a:cubicBezTo>
                      <a:pt x="1433" y="289"/>
                      <a:pt x="1439" y="283"/>
                      <a:pt x="1439" y="275"/>
                    </a:cubicBezTo>
                    <a:cubicBezTo>
                      <a:pt x="1439" y="267"/>
                      <a:pt x="1433" y="261"/>
                      <a:pt x="1425" y="261"/>
                    </a:cubicBezTo>
                    <a:close/>
                    <a:moveTo>
                      <a:pt x="1425" y="825"/>
                    </a:moveTo>
                    <a:cubicBezTo>
                      <a:pt x="1417" y="825"/>
                      <a:pt x="1411" y="832"/>
                      <a:pt x="1411" y="840"/>
                    </a:cubicBezTo>
                    <a:cubicBezTo>
                      <a:pt x="1411" y="848"/>
                      <a:pt x="1417" y="854"/>
                      <a:pt x="1425" y="854"/>
                    </a:cubicBezTo>
                    <a:cubicBezTo>
                      <a:pt x="1433" y="854"/>
                      <a:pt x="1439" y="848"/>
                      <a:pt x="1439" y="840"/>
                    </a:cubicBezTo>
                    <a:cubicBezTo>
                      <a:pt x="1439" y="832"/>
                      <a:pt x="1433" y="825"/>
                      <a:pt x="1425" y="825"/>
                    </a:cubicBezTo>
                    <a:close/>
                    <a:moveTo>
                      <a:pt x="1472" y="1164"/>
                    </a:moveTo>
                    <a:cubicBezTo>
                      <a:pt x="1466" y="1164"/>
                      <a:pt x="1460" y="1169"/>
                      <a:pt x="1459" y="1175"/>
                    </a:cubicBezTo>
                    <a:cubicBezTo>
                      <a:pt x="1461" y="1175"/>
                      <a:pt x="1463" y="1176"/>
                      <a:pt x="1463" y="1176"/>
                    </a:cubicBezTo>
                    <a:cubicBezTo>
                      <a:pt x="1472" y="1163"/>
                      <a:pt x="1479" y="1174"/>
                      <a:pt x="1479" y="1174"/>
                    </a:cubicBezTo>
                    <a:cubicBezTo>
                      <a:pt x="1481" y="1173"/>
                      <a:pt x="1483" y="1172"/>
                      <a:pt x="1485" y="1172"/>
                    </a:cubicBezTo>
                    <a:cubicBezTo>
                      <a:pt x="1483" y="1167"/>
                      <a:pt x="1478" y="1164"/>
                      <a:pt x="1472" y="1164"/>
                    </a:cubicBezTo>
                    <a:close/>
                    <a:moveTo>
                      <a:pt x="1472" y="1127"/>
                    </a:moveTo>
                    <a:cubicBezTo>
                      <a:pt x="1465" y="1127"/>
                      <a:pt x="1458" y="1133"/>
                      <a:pt x="1458" y="1141"/>
                    </a:cubicBezTo>
                    <a:cubicBezTo>
                      <a:pt x="1458" y="1149"/>
                      <a:pt x="1465" y="1155"/>
                      <a:pt x="1472" y="1155"/>
                    </a:cubicBezTo>
                    <a:cubicBezTo>
                      <a:pt x="1480" y="1155"/>
                      <a:pt x="1487" y="1149"/>
                      <a:pt x="1487" y="1141"/>
                    </a:cubicBezTo>
                    <a:cubicBezTo>
                      <a:pt x="1487" y="1133"/>
                      <a:pt x="1480" y="1127"/>
                      <a:pt x="1472" y="1127"/>
                    </a:cubicBezTo>
                    <a:close/>
                    <a:moveTo>
                      <a:pt x="1425" y="336"/>
                    </a:moveTo>
                    <a:cubicBezTo>
                      <a:pt x="1417" y="336"/>
                      <a:pt x="1411" y="342"/>
                      <a:pt x="1411" y="350"/>
                    </a:cubicBezTo>
                    <a:cubicBezTo>
                      <a:pt x="1411" y="358"/>
                      <a:pt x="1417" y="365"/>
                      <a:pt x="1425" y="365"/>
                    </a:cubicBezTo>
                    <a:cubicBezTo>
                      <a:pt x="1433" y="365"/>
                      <a:pt x="1439" y="358"/>
                      <a:pt x="1439" y="350"/>
                    </a:cubicBezTo>
                    <a:cubicBezTo>
                      <a:pt x="1439" y="342"/>
                      <a:pt x="1433" y="336"/>
                      <a:pt x="1425" y="336"/>
                    </a:cubicBezTo>
                    <a:close/>
                    <a:moveTo>
                      <a:pt x="1425" y="298"/>
                    </a:moveTo>
                    <a:cubicBezTo>
                      <a:pt x="1417" y="298"/>
                      <a:pt x="1411" y="305"/>
                      <a:pt x="1411" y="313"/>
                    </a:cubicBezTo>
                    <a:cubicBezTo>
                      <a:pt x="1411" y="321"/>
                      <a:pt x="1417" y="327"/>
                      <a:pt x="1425" y="327"/>
                    </a:cubicBezTo>
                    <a:cubicBezTo>
                      <a:pt x="1433" y="327"/>
                      <a:pt x="1439" y="321"/>
                      <a:pt x="1439" y="313"/>
                    </a:cubicBezTo>
                    <a:cubicBezTo>
                      <a:pt x="1439" y="305"/>
                      <a:pt x="1433" y="298"/>
                      <a:pt x="1425" y="298"/>
                    </a:cubicBezTo>
                    <a:close/>
                    <a:moveTo>
                      <a:pt x="1425" y="411"/>
                    </a:moveTo>
                    <a:cubicBezTo>
                      <a:pt x="1417" y="411"/>
                      <a:pt x="1411" y="418"/>
                      <a:pt x="1411" y="426"/>
                    </a:cubicBezTo>
                    <a:cubicBezTo>
                      <a:pt x="1411" y="433"/>
                      <a:pt x="1417" y="440"/>
                      <a:pt x="1425" y="440"/>
                    </a:cubicBezTo>
                    <a:cubicBezTo>
                      <a:pt x="1433" y="440"/>
                      <a:pt x="1439" y="433"/>
                      <a:pt x="1439" y="426"/>
                    </a:cubicBezTo>
                    <a:cubicBezTo>
                      <a:pt x="1439" y="418"/>
                      <a:pt x="1433" y="411"/>
                      <a:pt x="1425" y="411"/>
                    </a:cubicBezTo>
                    <a:close/>
                    <a:moveTo>
                      <a:pt x="1425" y="374"/>
                    </a:moveTo>
                    <a:cubicBezTo>
                      <a:pt x="1417" y="374"/>
                      <a:pt x="1411" y="380"/>
                      <a:pt x="1411" y="388"/>
                    </a:cubicBezTo>
                    <a:cubicBezTo>
                      <a:pt x="1411" y="396"/>
                      <a:pt x="1417" y="402"/>
                      <a:pt x="1425" y="402"/>
                    </a:cubicBezTo>
                    <a:cubicBezTo>
                      <a:pt x="1433" y="402"/>
                      <a:pt x="1439" y="396"/>
                      <a:pt x="1439" y="388"/>
                    </a:cubicBezTo>
                    <a:cubicBezTo>
                      <a:pt x="1439" y="380"/>
                      <a:pt x="1433" y="374"/>
                      <a:pt x="1425" y="374"/>
                    </a:cubicBezTo>
                    <a:close/>
                    <a:moveTo>
                      <a:pt x="1425" y="449"/>
                    </a:moveTo>
                    <a:cubicBezTo>
                      <a:pt x="1417" y="449"/>
                      <a:pt x="1411" y="455"/>
                      <a:pt x="1411" y="463"/>
                    </a:cubicBezTo>
                    <a:cubicBezTo>
                      <a:pt x="1411" y="471"/>
                      <a:pt x="1417" y="477"/>
                      <a:pt x="1425" y="477"/>
                    </a:cubicBezTo>
                    <a:cubicBezTo>
                      <a:pt x="1433" y="477"/>
                      <a:pt x="1439" y="471"/>
                      <a:pt x="1439" y="463"/>
                    </a:cubicBezTo>
                    <a:cubicBezTo>
                      <a:pt x="1439" y="455"/>
                      <a:pt x="1433" y="449"/>
                      <a:pt x="1425" y="449"/>
                    </a:cubicBezTo>
                    <a:close/>
                    <a:moveTo>
                      <a:pt x="1425" y="1127"/>
                    </a:moveTo>
                    <a:cubicBezTo>
                      <a:pt x="1417" y="1127"/>
                      <a:pt x="1411" y="1133"/>
                      <a:pt x="1411" y="1141"/>
                    </a:cubicBezTo>
                    <a:cubicBezTo>
                      <a:pt x="1411" y="1149"/>
                      <a:pt x="1417" y="1155"/>
                      <a:pt x="1425" y="1155"/>
                    </a:cubicBezTo>
                    <a:cubicBezTo>
                      <a:pt x="1433" y="1155"/>
                      <a:pt x="1439" y="1149"/>
                      <a:pt x="1439" y="1141"/>
                    </a:cubicBezTo>
                    <a:cubicBezTo>
                      <a:pt x="1439" y="1133"/>
                      <a:pt x="1433" y="1127"/>
                      <a:pt x="1425" y="1127"/>
                    </a:cubicBezTo>
                    <a:close/>
                    <a:moveTo>
                      <a:pt x="1377" y="261"/>
                    </a:moveTo>
                    <a:cubicBezTo>
                      <a:pt x="1369" y="261"/>
                      <a:pt x="1363" y="267"/>
                      <a:pt x="1363" y="275"/>
                    </a:cubicBezTo>
                    <a:cubicBezTo>
                      <a:pt x="1363" y="283"/>
                      <a:pt x="1369" y="289"/>
                      <a:pt x="1377" y="289"/>
                    </a:cubicBezTo>
                    <a:cubicBezTo>
                      <a:pt x="1385" y="289"/>
                      <a:pt x="1391" y="283"/>
                      <a:pt x="1391" y="275"/>
                    </a:cubicBezTo>
                    <a:cubicBezTo>
                      <a:pt x="1391" y="267"/>
                      <a:pt x="1385" y="261"/>
                      <a:pt x="1377" y="261"/>
                    </a:cubicBezTo>
                    <a:close/>
                    <a:moveTo>
                      <a:pt x="1377" y="298"/>
                    </a:moveTo>
                    <a:cubicBezTo>
                      <a:pt x="1369" y="298"/>
                      <a:pt x="1363" y="305"/>
                      <a:pt x="1363" y="313"/>
                    </a:cubicBezTo>
                    <a:cubicBezTo>
                      <a:pt x="1363" y="321"/>
                      <a:pt x="1369" y="327"/>
                      <a:pt x="1377" y="327"/>
                    </a:cubicBezTo>
                    <a:cubicBezTo>
                      <a:pt x="1385" y="327"/>
                      <a:pt x="1391" y="321"/>
                      <a:pt x="1391" y="313"/>
                    </a:cubicBezTo>
                    <a:cubicBezTo>
                      <a:pt x="1391" y="305"/>
                      <a:pt x="1385" y="298"/>
                      <a:pt x="1377" y="298"/>
                    </a:cubicBezTo>
                    <a:close/>
                    <a:moveTo>
                      <a:pt x="1412" y="1247"/>
                    </a:moveTo>
                    <a:cubicBezTo>
                      <a:pt x="1413" y="1249"/>
                      <a:pt x="1412" y="1250"/>
                      <a:pt x="1412" y="1250"/>
                    </a:cubicBezTo>
                    <a:cubicBezTo>
                      <a:pt x="1420" y="1247"/>
                      <a:pt x="1418" y="1244"/>
                      <a:pt x="1417" y="1242"/>
                    </a:cubicBezTo>
                    <a:cubicBezTo>
                      <a:pt x="1415" y="1243"/>
                      <a:pt x="1414" y="1245"/>
                      <a:pt x="1412" y="1247"/>
                    </a:cubicBezTo>
                    <a:close/>
                    <a:moveTo>
                      <a:pt x="1428" y="1202"/>
                    </a:moveTo>
                    <a:cubicBezTo>
                      <a:pt x="1427" y="1202"/>
                      <a:pt x="1426" y="1202"/>
                      <a:pt x="1425" y="1202"/>
                    </a:cubicBezTo>
                    <a:cubicBezTo>
                      <a:pt x="1417" y="1202"/>
                      <a:pt x="1411" y="1208"/>
                      <a:pt x="1411" y="1216"/>
                    </a:cubicBezTo>
                    <a:cubicBezTo>
                      <a:pt x="1411" y="1223"/>
                      <a:pt x="1415" y="1229"/>
                      <a:pt x="1422" y="1230"/>
                    </a:cubicBezTo>
                    <a:cubicBezTo>
                      <a:pt x="1424" y="1228"/>
                      <a:pt x="1430" y="1229"/>
                      <a:pt x="1430" y="1229"/>
                    </a:cubicBezTo>
                    <a:cubicBezTo>
                      <a:pt x="1430" y="1229"/>
                      <a:pt x="1430" y="1229"/>
                      <a:pt x="1430" y="1230"/>
                    </a:cubicBezTo>
                    <a:cubicBezTo>
                      <a:pt x="1435" y="1228"/>
                      <a:pt x="1439" y="1222"/>
                      <a:pt x="1439" y="1216"/>
                    </a:cubicBezTo>
                    <a:cubicBezTo>
                      <a:pt x="1439" y="1213"/>
                      <a:pt x="1438" y="1209"/>
                      <a:pt x="1435" y="1207"/>
                    </a:cubicBezTo>
                    <a:cubicBezTo>
                      <a:pt x="1432" y="1206"/>
                      <a:pt x="1430" y="1204"/>
                      <a:pt x="1428" y="1202"/>
                    </a:cubicBezTo>
                    <a:close/>
                    <a:moveTo>
                      <a:pt x="1377" y="336"/>
                    </a:moveTo>
                    <a:cubicBezTo>
                      <a:pt x="1369" y="336"/>
                      <a:pt x="1363" y="342"/>
                      <a:pt x="1363" y="350"/>
                    </a:cubicBezTo>
                    <a:cubicBezTo>
                      <a:pt x="1363" y="358"/>
                      <a:pt x="1369" y="365"/>
                      <a:pt x="1377" y="365"/>
                    </a:cubicBezTo>
                    <a:cubicBezTo>
                      <a:pt x="1385" y="365"/>
                      <a:pt x="1391" y="358"/>
                      <a:pt x="1391" y="350"/>
                    </a:cubicBezTo>
                    <a:cubicBezTo>
                      <a:pt x="1391" y="342"/>
                      <a:pt x="1385" y="336"/>
                      <a:pt x="1377" y="336"/>
                    </a:cubicBezTo>
                    <a:close/>
                    <a:moveTo>
                      <a:pt x="1377" y="449"/>
                    </a:moveTo>
                    <a:cubicBezTo>
                      <a:pt x="1369" y="449"/>
                      <a:pt x="1363" y="455"/>
                      <a:pt x="1363" y="463"/>
                    </a:cubicBezTo>
                    <a:cubicBezTo>
                      <a:pt x="1363" y="471"/>
                      <a:pt x="1369" y="477"/>
                      <a:pt x="1377" y="477"/>
                    </a:cubicBezTo>
                    <a:cubicBezTo>
                      <a:pt x="1385" y="477"/>
                      <a:pt x="1391" y="471"/>
                      <a:pt x="1391" y="463"/>
                    </a:cubicBezTo>
                    <a:cubicBezTo>
                      <a:pt x="1391" y="455"/>
                      <a:pt x="1385" y="449"/>
                      <a:pt x="1377" y="449"/>
                    </a:cubicBezTo>
                    <a:close/>
                    <a:moveTo>
                      <a:pt x="1377" y="487"/>
                    </a:moveTo>
                    <a:cubicBezTo>
                      <a:pt x="1369" y="487"/>
                      <a:pt x="1363" y="493"/>
                      <a:pt x="1363" y="501"/>
                    </a:cubicBezTo>
                    <a:cubicBezTo>
                      <a:pt x="1363" y="509"/>
                      <a:pt x="1369" y="515"/>
                      <a:pt x="1377" y="515"/>
                    </a:cubicBezTo>
                    <a:cubicBezTo>
                      <a:pt x="1385" y="515"/>
                      <a:pt x="1391" y="509"/>
                      <a:pt x="1391" y="501"/>
                    </a:cubicBezTo>
                    <a:cubicBezTo>
                      <a:pt x="1391" y="493"/>
                      <a:pt x="1385" y="487"/>
                      <a:pt x="1377" y="487"/>
                    </a:cubicBezTo>
                    <a:close/>
                    <a:moveTo>
                      <a:pt x="1377" y="374"/>
                    </a:moveTo>
                    <a:cubicBezTo>
                      <a:pt x="1369" y="374"/>
                      <a:pt x="1363" y="380"/>
                      <a:pt x="1363" y="388"/>
                    </a:cubicBezTo>
                    <a:cubicBezTo>
                      <a:pt x="1363" y="396"/>
                      <a:pt x="1369" y="402"/>
                      <a:pt x="1377" y="402"/>
                    </a:cubicBezTo>
                    <a:cubicBezTo>
                      <a:pt x="1385" y="402"/>
                      <a:pt x="1391" y="396"/>
                      <a:pt x="1391" y="388"/>
                    </a:cubicBezTo>
                    <a:cubicBezTo>
                      <a:pt x="1391" y="380"/>
                      <a:pt x="1385" y="374"/>
                      <a:pt x="1377" y="374"/>
                    </a:cubicBezTo>
                    <a:close/>
                    <a:moveTo>
                      <a:pt x="1377" y="411"/>
                    </a:moveTo>
                    <a:cubicBezTo>
                      <a:pt x="1369" y="411"/>
                      <a:pt x="1363" y="418"/>
                      <a:pt x="1363" y="426"/>
                    </a:cubicBezTo>
                    <a:cubicBezTo>
                      <a:pt x="1363" y="433"/>
                      <a:pt x="1369" y="440"/>
                      <a:pt x="1377" y="440"/>
                    </a:cubicBezTo>
                    <a:cubicBezTo>
                      <a:pt x="1385" y="440"/>
                      <a:pt x="1391" y="433"/>
                      <a:pt x="1391" y="426"/>
                    </a:cubicBezTo>
                    <a:cubicBezTo>
                      <a:pt x="1391" y="418"/>
                      <a:pt x="1385" y="411"/>
                      <a:pt x="1377" y="411"/>
                    </a:cubicBezTo>
                    <a:close/>
                    <a:moveTo>
                      <a:pt x="1425" y="938"/>
                    </a:moveTo>
                    <a:cubicBezTo>
                      <a:pt x="1417" y="938"/>
                      <a:pt x="1411" y="945"/>
                      <a:pt x="1411" y="953"/>
                    </a:cubicBezTo>
                    <a:cubicBezTo>
                      <a:pt x="1411" y="961"/>
                      <a:pt x="1417" y="967"/>
                      <a:pt x="1425" y="967"/>
                    </a:cubicBezTo>
                    <a:cubicBezTo>
                      <a:pt x="1433" y="967"/>
                      <a:pt x="1439" y="961"/>
                      <a:pt x="1439" y="953"/>
                    </a:cubicBezTo>
                    <a:cubicBezTo>
                      <a:pt x="1439" y="945"/>
                      <a:pt x="1433" y="938"/>
                      <a:pt x="1425" y="938"/>
                    </a:cubicBezTo>
                    <a:close/>
                    <a:moveTo>
                      <a:pt x="1425" y="863"/>
                    </a:moveTo>
                    <a:cubicBezTo>
                      <a:pt x="1417" y="863"/>
                      <a:pt x="1411" y="870"/>
                      <a:pt x="1411" y="877"/>
                    </a:cubicBezTo>
                    <a:cubicBezTo>
                      <a:pt x="1411" y="885"/>
                      <a:pt x="1417" y="892"/>
                      <a:pt x="1425" y="892"/>
                    </a:cubicBezTo>
                    <a:cubicBezTo>
                      <a:pt x="1433" y="892"/>
                      <a:pt x="1439" y="885"/>
                      <a:pt x="1439" y="877"/>
                    </a:cubicBezTo>
                    <a:cubicBezTo>
                      <a:pt x="1439" y="870"/>
                      <a:pt x="1433" y="863"/>
                      <a:pt x="1425" y="863"/>
                    </a:cubicBezTo>
                    <a:close/>
                    <a:moveTo>
                      <a:pt x="1425" y="976"/>
                    </a:moveTo>
                    <a:cubicBezTo>
                      <a:pt x="1417" y="976"/>
                      <a:pt x="1411" y="982"/>
                      <a:pt x="1411" y="990"/>
                    </a:cubicBezTo>
                    <a:cubicBezTo>
                      <a:pt x="1411" y="998"/>
                      <a:pt x="1417" y="1005"/>
                      <a:pt x="1425" y="1005"/>
                    </a:cubicBezTo>
                    <a:cubicBezTo>
                      <a:pt x="1433" y="1005"/>
                      <a:pt x="1439" y="998"/>
                      <a:pt x="1439" y="990"/>
                    </a:cubicBezTo>
                    <a:cubicBezTo>
                      <a:pt x="1439" y="982"/>
                      <a:pt x="1433" y="976"/>
                      <a:pt x="1425" y="976"/>
                    </a:cubicBezTo>
                    <a:close/>
                    <a:moveTo>
                      <a:pt x="1425" y="901"/>
                    </a:moveTo>
                    <a:cubicBezTo>
                      <a:pt x="1417" y="901"/>
                      <a:pt x="1411" y="907"/>
                      <a:pt x="1411" y="915"/>
                    </a:cubicBezTo>
                    <a:cubicBezTo>
                      <a:pt x="1411" y="923"/>
                      <a:pt x="1417" y="929"/>
                      <a:pt x="1425" y="929"/>
                    </a:cubicBezTo>
                    <a:cubicBezTo>
                      <a:pt x="1433" y="929"/>
                      <a:pt x="1439" y="923"/>
                      <a:pt x="1439" y="915"/>
                    </a:cubicBezTo>
                    <a:cubicBezTo>
                      <a:pt x="1439" y="907"/>
                      <a:pt x="1433" y="901"/>
                      <a:pt x="1425" y="901"/>
                    </a:cubicBezTo>
                    <a:close/>
                    <a:moveTo>
                      <a:pt x="1425" y="1014"/>
                    </a:moveTo>
                    <a:cubicBezTo>
                      <a:pt x="1417" y="1014"/>
                      <a:pt x="1411" y="1020"/>
                      <a:pt x="1411" y="1028"/>
                    </a:cubicBezTo>
                    <a:cubicBezTo>
                      <a:pt x="1411" y="1036"/>
                      <a:pt x="1417" y="1042"/>
                      <a:pt x="1425" y="1042"/>
                    </a:cubicBezTo>
                    <a:cubicBezTo>
                      <a:pt x="1433" y="1042"/>
                      <a:pt x="1439" y="1036"/>
                      <a:pt x="1439" y="1028"/>
                    </a:cubicBezTo>
                    <a:cubicBezTo>
                      <a:pt x="1439" y="1020"/>
                      <a:pt x="1433" y="1014"/>
                      <a:pt x="1425" y="1014"/>
                    </a:cubicBezTo>
                    <a:close/>
                    <a:moveTo>
                      <a:pt x="1425" y="1051"/>
                    </a:moveTo>
                    <a:cubicBezTo>
                      <a:pt x="1417" y="1051"/>
                      <a:pt x="1411" y="1058"/>
                      <a:pt x="1411" y="1066"/>
                    </a:cubicBezTo>
                    <a:cubicBezTo>
                      <a:pt x="1411" y="1073"/>
                      <a:pt x="1417" y="1080"/>
                      <a:pt x="1425" y="1080"/>
                    </a:cubicBezTo>
                    <a:cubicBezTo>
                      <a:pt x="1433" y="1080"/>
                      <a:pt x="1439" y="1073"/>
                      <a:pt x="1439" y="1066"/>
                    </a:cubicBezTo>
                    <a:cubicBezTo>
                      <a:pt x="1439" y="1058"/>
                      <a:pt x="1433" y="1051"/>
                      <a:pt x="1425" y="1051"/>
                    </a:cubicBezTo>
                    <a:close/>
                    <a:moveTo>
                      <a:pt x="1425" y="1164"/>
                    </a:moveTo>
                    <a:cubicBezTo>
                      <a:pt x="1417" y="1164"/>
                      <a:pt x="1411" y="1171"/>
                      <a:pt x="1411" y="1179"/>
                    </a:cubicBezTo>
                    <a:cubicBezTo>
                      <a:pt x="1411" y="1179"/>
                      <a:pt x="1411" y="1179"/>
                      <a:pt x="1411" y="1180"/>
                    </a:cubicBezTo>
                    <a:cubicBezTo>
                      <a:pt x="1412" y="1181"/>
                      <a:pt x="1414" y="1182"/>
                      <a:pt x="1414" y="1182"/>
                    </a:cubicBezTo>
                    <a:cubicBezTo>
                      <a:pt x="1426" y="1188"/>
                      <a:pt x="1433" y="1187"/>
                      <a:pt x="1433" y="1187"/>
                    </a:cubicBezTo>
                    <a:cubicBezTo>
                      <a:pt x="1435" y="1187"/>
                      <a:pt x="1436" y="1187"/>
                      <a:pt x="1437" y="1186"/>
                    </a:cubicBezTo>
                    <a:cubicBezTo>
                      <a:pt x="1438" y="1184"/>
                      <a:pt x="1439" y="1181"/>
                      <a:pt x="1439" y="1179"/>
                    </a:cubicBezTo>
                    <a:cubicBezTo>
                      <a:pt x="1439" y="1171"/>
                      <a:pt x="1433" y="1164"/>
                      <a:pt x="1425" y="1164"/>
                    </a:cubicBezTo>
                    <a:close/>
                    <a:moveTo>
                      <a:pt x="1435" y="1188"/>
                    </a:moveTo>
                    <a:cubicBezTo>
                      <a:pt x="1429" y="1187"/>
                      <a:pt x="1424" y="1190"/>
                      <a:pt x="1421" y="1192"/>
                    </a:cubicBezTo>
                    <a:cubicBezTo>
                      <a:pt x="1422" y="1193"/>
                      <a:pt x="1424" y="1193"/>
                      <a:pt x="1425" y="1193"/>
                    </a:cubicBezTo>
                    <a:cubicBezTo>
                      <a:pt x="1429" y="1193"/>
                      <a:pt x="1432" y="1191"/>
                      <a:pt x="1435" y="1188"/>
                    </a:cubicBezTo>
                    <a:close/>
                    <a:moveTo>
                      <a:pt x="1472" y="1089"/>
                    </a:moveTo>
                    <a:cubicBezTo>
                      <a:pt x="1465" y="1089"/>
                      <a:pt x="1458" y="1095"/>
                      <a:pt x="1458" y="1103"/>
                    </a:cubicBezTo>
                    <a:cubicBezTo>
                      <a:pt x="1458" y="1111"/>
                      <a:pt x="1465" y="1117"/>
                      <a:pt x="1472" y="1117"/>
                    </a:cubicBezTo>
                    <a:cubicBezTo>
                      <a:pt x="1480" y="1117"/>
                      <a:pt x="1487" y="1111"/>
                      <a:pt x="1487" y="1103"/>
                    </a:cubicBezTo>
                    <a:cubicBezTo>
                      <a:pt x="1487" y="1095"/>
                      <a:pt x="1480" y="1089"/>
                      <a:pt x="1472" y="1089"/>
                    </a:cubicBezTo>
                    <a:close/>
                    <a:moveTo>
                      <a:pt x="1425" y="1089"/>
                    </a:moveTo>
                    <a:cubicBezTo>
                      <a:pt x="1417" y="1089"/>
                      <a:pt x="1411" y="1095"/>
                      <a:pt x="1411" y="1103"/>
                    </a:cubicBezTo>
                    <a:cubicBezTo>
                      <a:pt x="1411" y="1111"/>
                      <a:pt x="1417" y="1117"/>
                      <a:pt x="1425" y="1117"/>
                    </a:cubicBezTo>
                    <a:cubicBezTo>
                      <a:pt x="1433" y="1117"/>
                      <a:pt x="1439" y="1111"/>
                      <a:pt x="1439" y="1103"/>
                    </a:cubicBezTo>
                    <a:cubicBezTo>
                      <a:pt x="1439" y="1095"/>
                      <a:pt x="1433" y="1089"/>
                      <a:pt x="1425" y="1089"/>
                    </a:cubicBezTo>
                    <a:close/>
                    <a:moveTo>
                      <a:pt x="1520" y="562"/>
                    </a:moveTo>
                    <a:cubicBezTo>
                      <a:pt x="1512" y="562"/>
                      <a:pt x="1506" y="568"/>
                      <a:pt x="1506" y="576"/>
                    </a:cubicBezTo>
                    <a:cubicBezTo>
                      <a:pt x="1506" y="584"/>
                      <a:pt x="1512" y="590"/>
                      <a:pt x="1520" y="590"/>
                    </a:cubicBezTo>
                    <a:cubicBezTo>
                      <a:pt x="1528" y="590"/>
                      <a:pt x="1534" y="584"/>
                      <a:pt x="1534" y="576"/>
                    </a:cubicBezTo>
                    <a:cubicBezTo>
                      <a:pt x="1534" y="568"/>
                      <a:pt x="1528" y="562"/>
                      <a:pt x="1520" y="562"/>
                    </a:cubicBezTo>
                    <a:close/>
                    <a:moveTo>
                      <a:pt x="1520" y="938"/>
                    </a:moveTo>
                    <a:cubicBezTo>
                      <a:pt x="1512" y="938"/>
                      <a:pt x="1506" y="945"/>
                      <a:pt x="1506" y="953"/>
                    </a:cubicBezTo>
                    <a:cubicBezTo>
                      <a:pt x="1506" y="961"/>
                      <a:pt x="1512" y="967"/>
                      <a:pt x="1520" y="967"/>
                    </a:cubicBezTo>
                    <a:cubicBezTo>
                      <a:pt x="1528" y="967"/>
                      <a:pt x="1534" y="961"/>
                      <a:pt x="1534" y="953"/>
                    </a:cubicBezTo>
                    <a:cubicBezTo>
                      <a:pt x="1534" y="945"/>
                      <a:pt x="1528" y="938"/>
                      <a:pt x="1520" y="938"/>
                    </a:cubicBezTo>
                    <a:close/>
                    <a:moveTo>
                      <a:pt x="1520" y="976"/>
                    </a:moveTo>
                    <a:cubicBezTo>
                      <a:pt x="1512" y="976"/>
                      <a:pt x="1506" y="982"/>
                      <a:pt x="1506" y="990"/>
                    </a:cubicBezTo>
                    <a:cubicBezTo>
                      <a:pt x="1506" y="998"/>
                      <a:pt x="1512" y="1005"/>
                      <a:pt x="1520" y="1005"/>
                    </a:cubicBezTo>
                    <a:cubicBezTo>
                      <a:pt x="1528" y="1005"/>
                      <a:pt x="1534" y="998"/>
                      <a:pt x="1534" y="990"/>
                    </a:cubicBezTo>
                    <a:cubicBezTo>
                      <a:pt x="1534" y="982"/>
                      <a:pt x="1528" y="976"/>
                      <a:pt x="1520" y="976"/>
                    </a:cubicBezTo>
                    <a:close/>
                    <a:moveTo>
                      <a:pt x="1528" y="1175"/>
                    </a:moveTo>
                    <a:cubicBezTo>
                      <a:pt x="1530" y="1174"/>
                      <a:pt x="1532" y="1174"/>
                      <a:pt x="1533" y="1173"/>
                    </a:cubicBezTo>
                    <a:cubicBezTo>
                      <a:pt x="1531" y="1168"/>
                      <a:pt x="1526" y="1164"/>
                      <a:pt x="1520" y="1164"/>
                    </a:cubicBezTo>
                    <a:cubicBezTo>
                      <a:pt x="1520" y="1164"/>
                      <a:pt x="1520" y="1164"/>
                      <a:pt x="1520" y="1164"/>
                    </a:cubicBezTo>
                    <a:cubicBezTo>
                      <a:pt x="1521" y="1167"/>
                      <a:pt x="1523" y="1170"/>
                      <a:pt x="1528" y="1175"/>
                    </a:cubicBezTo>
                    <a:close/>
                    <a:moveTo>
                      <a:pt x="1520" y="863"/>
                    </a:moveTo>
                    <a:cubicBezTo>
                      <a:pt x="1512" y="863"/>
                      <a:pt x="1506" y="870"/>
                      <a:pt x="1506" y="877"/>
                    </a:cubicBezTo>
                    <a:cubicBezTo>
                      <a:pt x="1506" y="885"/>
                      <a:pt x="1512" y="892"/>
                      <a:pt x="1520" y="892"/>
                    </a:cubicBezTo>
                    <a:cubicBezTo>
                      <a:pt x="1528" y="892"/>
                      <a:pt x="1534" y="885"/>
                      <a:pt x="1534" y="877"/>
                    </a:cubicBezTo>
                    <a:cubicBezTo>
                      <a:pt x="1534" y="870"/>
                      <a:pt x="1528" y="863"/>
                      <a:pt x="1520" y="863"/>
                    </a:cubicBezTo>
                    <a:close/>
                    <a:moveTo>
                      <a:pt x="1520" y="825"/>
                    </a:moveTo>
                    <a:cubicBezTo>
                      <a:pt x="1512" y="825"/>
                      <a:pt x="1506" y="832"/>
                      <a:pt x="1506" y="840"/>
                    </a:cubicBezTo>
                    <a:cubicBezTo>
                      <a:pt x="1506" y="848"/>
                      <a:pt x="1512" y="854"/>
                      <a:pt x="1520" y="854"/>
                    </a:cubicBezTo>
                    <a:cubicBezTo>
                      <a:pt x="1528" y="854"/>
                      <a:pt x="1534" y="848"/>
                      <a:pt x="1534" y="840"/>
                    </a:cubicBezTo>
                    <a:cubicBezTo>
                      <a:pt x="1534" y="832"/>
                      <a:pt x="1528" y="825"/>
                      <a:pt x="1520" y="825"/>
                    </a:cubicBezTo>
                    <a:close/>
                    <a:moveTo>
                      <a:pt x="1520" y="1089"/>
                    </a:moveTo>
                    <a:cubicBezTo>
                      <a:pt x="1512" y="1089"/>
                      <a:pt x="1506" y="1095"/>
                      <a:pt x="1506" y="1103"/>
                    </a:cubicBezTo>
                    <a:cubicBezTo>
                      <a:pt x="1506" y="1111"/>
                      <a:pt x="1512" y="1117"/>
                      <a:pt x="1520" y="1117"/>
                    </a:cubicBezTo>
                    <a:cubicBezTo>
                      <a:pt x="1528" y="1117"/>
                      <a:pt x="1534" y="1111"/>
                      <a:pt x="1534" y="1103"/>
                    </a:cubicBezTo>
                    <a:cubicBezTo>
                      <a:pt x="1534" y="1095"/>
                      <a:pt x="1528" y="1089"/>
                      <a:pt x="1520" y="1089"/>
                    </a:cubicBezTo>
                    <a:close/>
                    <a:moveTo>
                      <a:pt x="1520" y="1127"/>
                    </a:moveTo>
                    <a:cubicBezTo>
                      <a:pt x="1512" y="1127"/>
                      <a:pt x="1506" y="1133"/>
                      <a:pt x="1506" y="1141"/>
                    </a:cubicBezTo>
                    <a:cubicBezTo>
                      <a:pt x="1506" y="1146"/>
                      <a:pt x="1508" y="1150"/>
                      <a:pt x="1512" y="1152"/>
                    </a:cubicBezTo>
                    <a:cubicBezTo>
                      <a:pt x="1512" y="1152"/>
                      <a:pt x="1513" y="1151"/>
                      <a:pt x="1514" y="1150"/>
                    </a:cubicBezTo>
                    <a:cubicBezTo>
                      <a:pt x="1515" y="1152"/>
                      <a:pt x="1517" y="1153"/>
                      <a:pt x="1517" y="1155"/>
                    </a:cubicBezTo>
                    <a:cubicBezTo>
                      <a:pt x="1518" y="1155"/>
                      <a:pt x="1519" y="1155"/>
                      <a:pt x="1520" y="1155"/>
                    </a:cubicBezTo>
                    <a:cubicBezTo>
                      <a:pt x="1528" y="1155"/>
                      <a:pt x="1534" y="1149"/>
                      <a:pt x="1534" y="1141"/>
                    </a:cubicBezTo>
                    <a:cubicBezTo>
                      <a:pt x="1534" y="1133"/>
                      <a:pt x="1528" y="1127"/>
                      <a:pt x="1520" y="1127"/>
                    </a:cubicBezTo>
                    <a:close/>
                    <a:moveTo>
                      <a:pt x="1520" y="1014"/>
                    </a:moveTo>
                    <a:cubicBezTo>
                      <a:pt x="1512" y="1014"/>
                      <a:pt x="1506" y="1020"/>
                      <a:pt x="1506" y="1028"/>
                    </a:cubicBezTo>
                    <a:cubicBezTo>
                      <a:pt x="1506" y="1036"/>
                      <a:pt x="1512" y="1042"/>
                      <a:pt x="1520" y="1042"/>
                    </a:cubicBezTo>
                    <a:cubicBezTo>
                      <a:pt x="1528" y="1042"/>
                      <a:pt x="1534" y="1036"/>
                      <a:pt x="1534" y="1028"/>
                    </a:cubicBezTo>
                    <a:cubicBezTo>
                      <a:pt x="1534" y="1020"/>
                      <a:pt x="1528" y="1014"/>
                      <a:pt x="1520" y="1014"/>
                    </a:cubicBezTo>
                    <a:close/>
                    <a:moveTo>
                      <a:pt x="1520" y="1051"/>
                    </a:moveTo>
                    <a:cubicBezTo>
                      <a:pt x="1512" y="1051"/>
                      <a:pt x="1506" y="1058"/>
                      <a:pt x="1506" y="1066"/>
                    </a:cubicBezTo>
                    <a:cubicBezTo>
                      <a:pt x="1506" y="1073"/>
                      <a:pt x="1512" y="1080"/>
                      <a:pt x="1520" y="1080"/>
                    </a:cubicBezTo>
                    <a:cubicBezTo>
                      <a:pt x="1528" y="1080"/>
                      <a:pt x="1534" y="1073"/>
                      <a:pt x="1534" y="1066"/>
                    </a:cubicBezTo>
                    <a:cubicBezTo>
                      <a:pt x="1534" y="1058"/>
                      <a:pt x="1528" y="1051"/>
                      <a:pt x="1520" y="1051"/>
                    </a:cubicBezTo>
                    <a:close/>
                    <a:moveTo>
                      <a:pt x="1520" y="901"/>
                    </a:moveTo>
                    <a:cubicBezTo>
                      <a:pt x="1512" y="901"/>
                      <a:pt x="1506" y="907"/>
                      <a:pt x="1506" y="915"/>
                    </a:cubicBezTo>
                    <a:cubicBezTo>
                      <a:pt x="1506" y="923"/>
                      <a:pt x="1512" y="929"/>
                      <a:pt x="1520" y="929"/>
                    </a:cubicBezTo>
                    <a:cubicBezTo>
                      <a:pt x="1528" y="929"/>
                      <a:pt x="1534" y="923"/>
                      <a:pt x="1534" y="915"/>
                    </a:cubicBezTo>
                    <a:cubicBezTo>
                      <a:pt x="1534" y="907"/>
                      <a:pt x="1528" y="901"/>
                      <a:pt x="1520" y="901"/>
                    </a:cubicBezTo>
                    <a:close/>
                    <a:moveTo>
                      <a:pt x="1520" y="524"/>
                    </a:moveTo>
                    <a:cubicBezTo>
                      <a:pt x="1512" y="524"/>
                      <a:pt x="1506" y="531"/>
                      <a:pt x="1506" y="539"/>
                    </a:cubicBezTo>
                    <a:cubicBezTo>
                      <a:pt x="1506" y="546"/>
                      <a:pt x="1512" y="553"/>
                      <a:pt x="1520" y="553"/>
                    </a:cubicBezTo>
                    <a:cubicBezTo>
                      <a:pt x="1528" y="553"/>
                      <a:pt x="1534" y="546"/>
                      <a:pt x="1534" y="539"/>
                    </a:cubicBezTo>
                    <a:cubicBezTo>
                      <a:pt x="1534" y="531"/>
                      <a:pt x="1528" y="524"/>
                      <a:pt x="1520" y="524"/>
                    </a:cubicBezTo>
                    <a:close/>
                    <a:moveTo>
                      <a:pt x="1520" y="788"/>
                    </a:moveTo>
                    <a:cubicBezTo>
                      <a:pt x="1512" y="788"/>
                      <a:pt x="1506" y="794"/>
                      <a:pt x="1506" y="802"/>
                    </a:cubicBezTo>
                    <a:cubicBezTo>
                      <a:pt x="1506" y="810"/>
                      <a:pt x="1512" y="816"/>
                      <a:pt x="1520" y="816"/>
                    </a:cubicBezTo>
                    <a:cubicBezTo>
                      <a:pt x="1528" y="816"/>
                      <a:pt x="1534" y="810"/>
                      <a:pt x="1534" y="802"/>
                    </a:cubicBezTo>
                    <a:cubicBezTo>
                      <a:pt x="1534" y="794"/>
                      <a:pt x="1528" y="788"/>
                      <a:pt x="1520" y="788"/>
                    </a:cubicBezTo>
                    <a:close/>
                    <a:moveTo>
                      <a:pt x="1522" y="449"/>
                    </a:moveTo>
                    <a:cubicBezTo>
                      <a:pt x="1522" y="452"/>
                      <a:pt x="1523" y="456"/>
                      <a:pt x="1523" y="460"/>
                    </a:cubicBezTo>
                    <a:cubicBezTo>
                      <a:pt x="1527" y="467"/>
                      <a:pt x="1527" y="473"/>
                      <a:pt x="1526" y="476"/>
                    </a:cubicBezTo>
                    <a:cubicBezTo>
                      <a:pt x="1531" y="474"/>
                      <a:pt x="1534" y="469"/>
                      <a:pt x="1534" y="463"/>
                    </a:cubicBezTo>
                    <a:cubicBezTo>
                      <a:pt x="1534" y="456"/>
                      <a:pt x="1529" y="450"/>
                      <a:pt x="1522" y="449"/>
                    </a:cubicBezTo>
                    <a:close/>
                    <a:moveTo>
                      <a:pt x="1524" y="487"/>
                    </a:moveTo>
                    <a:cubicBezTo>
                      <a:pt x="1523" y="496"/>
                      <a:pt x="1518" y="505"/>
                      <a:pt x="1518" y="505"/>
                    </a:cubicBezTo>
                    <a:cubicBezTo>
                      <a:pt x="1518" y="509"/>
                      <a:pt x="1517" y="512"/>
                      <a:pt x="1516" y="514"/>
                    </a:cubicBezTo>
                    <a:cubicBezTo>
                      <a:pt x="1517" y="515"/>
                      <a:pt x="1519" y="515"/>
                      <a:pt x="1520" y="515"/>
                    </a:cubicBezTo>
                    <a:cubicBezTo>
                      <a:pt x="1528" y="515"/>
                      <a:pt x="1534" y="509"/>
                      <a:pt x="1534" y="501"/>
                    </a:cubicBezTo>
                    <a:cubicBezTo>
                      <a:pt x="1534" y="494"/>
                      <a:pt x="1530" y="489"/>
                      <a:pt x="1524" y="487"/>
                    </a:cubicBezTo>
                    <a:close/>
                    <a:moveTo>
                      <a:pt x="1520" y="600"/>
                    </a:moveTo>
                    <a:cubicBezTo>
                      <a:pt x="1512" y="600"/>
                      <a:pt x="1506" y="606"/>
                      <a:pt x="1506" y="614"/>
                    </a:cubicBezTo>
                    <a:cubicBezTo>
                      <a:pt x="1506" y="622"/>
                      <a:pt x="1512" y="628"/>
                      <a:pt x="1520" y="628"/>
                    </a:cubicBezTo>
                    <a:cubicBezTo>
                      <a:pt x="1528" y="628"/>
                      <a:pt x="1534" y="622"/>
                      <a:pt x="1534" y="614"/>
                    </a:cubicBezTo>
                    <a:cubicBezTo>
                      <a:pt x="1534" y="606"/>
                      <a:pt x="1528" y="600"/>
                      <a:pt x="1520" y="600"/>
                    </a:cubicBezTo>
                    <a:close/>
                    <a:moveTo>
                      <a:pt x="1520" y="750"/>
                    </a:moveTo>
                    <a:cubicBezTo>
                      <a:pt x="1512" y="750"/>
                      <a:pt x="1506" y="757"/>
                      <a:pt x="1506" y="764"/>
                    </a:cubicBezTo>
                    <a:cubicBezTo>
                      <a:pt x="1506" y="772"/>
                      <a:pt x="1512" y="779"/>
                      <a:pt x="1520" y="779"/>
                    </a:cubicBezTo>
                    <a:cubicBezTo>
                      <a:pt x="1528" y="779"/>
                      <a:pt x="1534" y="772"/>
                      <a:pt x="1534" y="764"/>
                    </a:cubicBezTo>
                    <a:cubicBezTo>
                      <a:pt x="1534" y="757"/>
                      <a:pt x="1528" y="750"/>
                      <a:pt x="1520" y="750"/>
                    </a:cubicBezTo>
                    <a:close/>
                    <a:moveTo>
                      <a:pt x="1472" y="1051"/>
                    </a:moveTo>
                    <a:cubicBezTo>
                      <a:pt x="1465" y="1051"/>
                      <a:pt x="1458" y="1058"/>
                      <a:pt x="1458" y="1066"/>
                    </a:cubicBezTo>
                    <a:cubicBezTo>
                      <a:pt x="1458" y="1073"/>
                      <a:pt x="1465" y="1080"/>
                      <a:pt x="1472" y="1080"/>
                    </a:cubicBezTo>
                    <a:cubicBezTo>
                      <a:pt x="1480" y="1080"/>
                      <a:pt x="1487" y="1073"/>
                      <a:pt x="1487" y="1066"/>
                    </a:cubicBezTo>
                    <a:cubicBezTo>
                      <a:pt x="1487" y="1058"/>
                      <a:pt x="1480" y="1051"/>
                      <a:pt x="1472" y="1051"/>
                    </a:cubicBezTo>
                    <a:close/>
                    <a:moveTo>
                      <a:pt x="1520" y="675"/>
                    </a:moveTo>
                    <a:cubicBezTo>
                      <a:pt x="1512" y="675"/>
                      <a:pt x="1506" y="681"/>
                      <a:pt x="1506" y="689"/>
                    </a:cubicBezTo>
                    <a:cubicBezTo>
                      <a:pt x="1506" y="697"/>
                      <a:pt x="1512" y="703"/>
                      <a:pt x="1520" y="703"/>
                    </a:cubicBezTo>
                    <a:cubicBezTo>
                      <a:pt x="1528" y="703"/>
                      <a:pt x="1534" y="697"/>
                      <a:pt x="1534" y="689"/>
                    </a:cubicBezTo>
                    <a:cubicBezTo>
                      <a:pt x="1534" y="681"/>
                      <a:pt x="1528" y="675"/>
                      <a:pt x="1520" y="675"/>
                    </a:cubicBezTo>
                    <a:close/>
                    <a:moveTo>
                      <a:pt x="1520" y="637"/>
                    </a:moveTo>
                    <a:cubicBezTo>
                      <a:pt x="1512" y="637"/>
                      <a:pt x="1506" y="644"/>
                      <a:pt x="1506" y="651"/>
                    </a:cubicBezTo>
                    <a:cubicBezTo>
                      <a:pt x="1506" y="659"/>
                      <a:pt x="1512" y="666"/>
                      <a:pt x="1520" y="666"/>
                    </a:cubicBezTo>
                    <a:cubicBezTo>
                      <a:pt x="1528" y="666"/>
                      <a:pt x="1534" y="659"/>
                      <a:pt x="1534" y="651"/>
                    </a:cubicBezTo>
                    <a:cubicBezTo>
                      <a:pt x="1534" y="644"/>
                      <a:pt x="1528" y="637"/>
                      <a:pt x="1520" y="637"/>
                    </a:cubicBezTo>
                    <a:close/>
                    <a:moveTo>
                      <a:pt x="1520" y="713"/>
                    </a:moveTo>
                    <a:cubicBezTo>
                      <a:pt x="1512" y="713"/>
                      <a:pt x="1506" y="719"/>
                      <a:pt x="1506" y="727"/>
                    </a:cubicBezTo>
                    <a:cubicBezTo>
                      <a:pt x="1506" y="735"/>
                      <a:pt x="1512" y="741"/>
                      <a:pt x="1520" y="741"/>
                    </a:cubicBezTo>
                    <a:cubicBezTo>
                      <a:pt x="1528" y="741"/>
                      <a:pt x="1534" y="735"/>
                      <a:pt x="1534" y="727"/>
                    </a:cubicBezTo>
                    <a:cubicBezTo>
                      <a:pt x="1534" y="719"/>
                      <a:pt x="1528" y="713"/>
                      <a:pt x="1520" y="713"/>
                    </a:cubicBezTo>
                    <a:close/>
                    <a:moveTo>
                      <a:pt x="1472" y="788"/>
                    </a:moveTo>
                    <a:cubicBezTo>
                      <a:pt x="1465" y="788"/>
                      <a:pt x="1458" y="794"/>
                      <a:pt x="1458" y="802"/>
                    </a:cubicBezTo>
                    <a:cubicBezTo>
                      <a:pt x="1458" y="810"/>
                      <a:pt x="1465" y="816"/>
                      <a:pt x="1472" y="816"/>
                    </a:cubicBezTo>
                    <a:cubicBezTo>
                      <a:pt x="1480" y="816"/>
                      <a:pt x="1487" y="810"/>
                      <a:pt x="1487" y="802"/>
                    </a:cubicBezTo>
                    <a:cubicBezTo>
                      <a:pt x="1487" y="794"/>
                      <a:pt x="1480" y="788"/>
                      <a:pt x="1472" y="788"/>
                    </a:cubicBezTo>
                    <a:close/>
                    <a:moveTo>
                      <a:pt x="1472" y="825"/>
                    </a:moveTo>
                    <a:cubicBezTo>
                      <a:pt x="1465" y="825"/>
                      <a:pt x="1458" y="832"/>
                      <a:pt x="1458" y="840"/>
                    </a:cubicBezTo>
                    <a:cubicBezTo>
                      <a:pt x="1458" y="848"/>
                      <a:pt x="1465" y="854"/>
                      <a:pt x="1472" y="854"/>
                    </a:cubicBezTo>
                    <a:cubicBezTo>
                      <a:pt x="1480" y="854"/>
                      <a:pt x="1487" y="848"/>
                      <a:pt x="1487" y="840"/>
                    </a:cubicBezTo>
                    <a:cubicBezTo>
                      <a:pt x="1487" y="832"/>
                      <a:pt x="1480" y="825"/>
                      <a:pt x="1472" y="825"/>
                    </a:cubicBezTo>
                    <a:close/>
                    <a:moveTo>
                      <a:pt x="1472" y="863"/>
                    </a:moveTo>
                    <a:cubicBezTo>
                      <a:pt x="1465" y="863"/>
                      <a:pt x="1458" y="870"/>
                      <a:pt x="1458" y="877"/>
                    </a:cubicBezTo>
                    <a:cubicBezTo>
                      <a:pt x="1458" y="885"/>
                      <a:pt x="1465" y="892"/>
                      <a:pt x="1472" y="892"/>
                    </a:cubicBezTo>
                    <a:cubicBezTo>
                      <a:pt x="1480" y="892"/>
                      <a:pt x="1487" y="885"/>
                      <a:pt x="1487" y="877"/>
                    </a:cubicBezTo>
                    <a:cubicBezTo>
                      <a:pt x="1487" y="870"/>
                      <a:pt x="1480" y="863"/>
                      <a:pt x="1472" y="863"/>
                    </a:cubicBezTo>
                    <a:close/>
                    <a:moveTo>
                      <a:pt x="1472" y="750"/>
                    </a:moveTo>
                    <a:cubicBezTo>
                      <a:pt x="1465" y="750"/>
                      <a:pt x="1458" y="757"/>
                      <a:pt x="1458" y="764"/>
                    </a:cubicBezTo>
                    <a:cubicBezTo>
                      <a:pt x="1458" y="772"/>
                      <a:pt x="1465" y="779"/>
                      <a:pt x="1472" y="779"/>
                    </a:cubicBezTo>
                    <a:cubicBezTo>
                      <a:pt x="1480" y="779"/>
                      <a:pt x="1487" y="772"/>
                      <a:pt x="1487" y="764"/>
                    </a:cubicBezTo>
                    <a:cubicBezTo>
                      <a:pt x="1487" y="757"/>
                      <a:pt x="1480" y="750"/>
                      <a:pt x="1472" y="750"/>
                    </a:cubicBezTo>
                    <a:close/>
                    <a:moveTo>
                      <a:pt x="1472" y="938"/>
                    </a:moveTo>
                    <a:cubicBezTo>
                      <a:pt x="1465" y="938"/>
                      <a:pt x="1458" y="945"/>
                      <a:pt x="1458" y="953"/>
                    </a:cubicBezTo>
                    <a:cubicBezTo>
                      <a:pt x="1458" y="961"/>
                      <a:pt x="1465" y="967"/>
                      <a:pt x="1472" y="967"/>
                    </a:cubicBezTo>
                    <a:cubicBezTo>
                      <a:pt x="1480" y="967"/>
                      <a:pt x="1487" y="961"/>
                      <a:pt x="1487" y="953"/>
                    </a:cubicBezTo>
                    <a:cubicBezTo>
                      <a:pt x="1487" y="945"/>
                      <a:pt x="1480" y="938"/>
                      <a:pt x="1472" y="938"/>
                    </a:cubicBezTo>
                    <a:close/>
                    <a:moveTo>
                      <a:pt x="1472" y="976"/>
                    </a:moveTo>
                    <a:cubicBezTo>
                      <a:pt x="1465" y="976"/>
                      <a:pt x="1458" y="982"/>
                      <a:pt x="1458" y="990"/>
                    </a:cubicBezTo>
                    <a:cubicBezTo>
                      <a:pt x="1458" y="998"/>
                      <a:pt x="1465" y="1005"/>
                      <a:pt x="1472" y="1005"/>
                    </a:cubicBezTo>
                    <a:cubicBezTo>
                      <a:pt x="1480" y="1005"/>
                      <a:pt x="1487" y="998"/>
                      <a:pt x="1487" y="990"/>
                    </a:cubicBezTo>
                    <a:cubicBezTo>
                      <a:pt x="1487" y="982"/>
                      <a:pt x="1480" y="976"/>
                      <a:pt x="1472" y="976"/>
                    </a:cubicBezTo>
                    <a:close/>
                    <a:moveTo>
                      <a:pt x="1472" y="1014"/>
                    </a:moveTo>
                    <a:cubicBezTo>
                      <a:pt x="1465" y="1014"/>
                      <a:pt x="1458" y="1020"/>
                      <a:pt x="1458" y="1028"/>
                    </a:cubicBezTo>
                    <a:cubicBezTo>
                      <a:pt x="1458" y="1036"/>
                      <a:pt x="1465" y="1042"/>
                      <a:pt x="1472" y="1042"/>
                    </a:cubicBezTo>
                    <a:cubicBezTo>
                      <a:pt x="1480" y="1042"/>
                      <a:pt x="1487" y="1036"/>
                      <a:pt x="1487" y="1028"/>
                    </a:cubicBezTo>
                    <a:cubicBezTo>
                      <a:pt x="1487" y="1020"/>
                      <a:pt x="1480" y="1014"/>
                      <a:pt x="1472" y="1014"/>
                    </a:cubicBezTo>
                    <a:close/>
                    <a:moveTo>
                      <a:pt x="1472" y="713"/>
                    </a:moveTo>
                    <a:cubicBezTo>
                      <a:pt x="1465" y="713"/>
                      <a:pt x="1458" y="719"/>
                      <a:pt x="1458" y="727"/>
                    </a:cubicBezTo>
                    <a:cubicBezTo>
                      <a:pt x="1458" y="735"/>
                      <a:pt x="1465" y="741"/>
                      <a:pt x="1472" y="741"/>
                    </a:cubicBezTo>
                    <a:cubicBezTo>
                      <a:pt x="1480" y="741"/>
                      <a:pt x="1487" y="735"/>
                      <a:pt x="1487" y="727"/>
                    </a:cubicBezTo>
                    <a:cubicBezTo>
                      <a:pt x="1487" y="719"/>
                      <a:pt x="1480" y="713"/>
                      <a:pt x="1472" y="713"/>
                    </a:cubicBezTo>
                    <a:close/>
                    <a:moveTo>
                      <a:pt x="1472" y="901"/>
                    </a:moveTo>
                    <a:cubicBezTo>
                      <a:pt x="1465" y="901"/>
                      <a:pt x="1458" y="907"/>
                      <a:pt x="1458" y="915"/>
                    </a:cubicBezTo>
                    <a:cubicBezTo>
                      <a:pt x="1458" y="923"/>
                      <a:pt x="1465" y="929"/>
                      <a:pt x="1472" y="929"/>
                    </a:cubicBezTo>
                    <a:cubicBezTo>
                      <a:pt x="1480" y="929"/>
                      <a:pt x="1487" y="923"/>
                      <a:pt x="1487" y="915"/>
                    </a:cubicBezTo>
                    <a:cubicBezTo>
                      <a:pt x="1487" y="907"/>
                      <a:pt x="1480" y="901"/>
                      <a:pt x="1472" y="901"/>
                    </a:cubicBezTo>
                    <a:close/>
                    <a:moveTo>
                      <a:pt x="1507" y="1474"/>
                    </a:moveTo>
                    <a:cubicBezTo>
                      <a:pt x="1506" y="1476"/>
                      <a:pt x="1506" y="1478"/>
                      <a:pt x="1506" y="1480"/>
                    </a:cubicBezTo>
                    <a:cubicBezTo>
                      <a:pt x="1506" y="1480"/>
                      <a:pt x="1506" y="1480"/>
                      <a:pt x="1506" y="1480"/>
                    </a:cubicBezTo>
                    <a:cubicBezTo>
                      <a:pt x="1507" y="1480"/>
                      <a:pt x="1508" y="1480"/>
                      <a:pt x="1509" y="1480"/>
                    </a:cubicBezTo>
                    <a:cubicBezTo>
                      <a:pt x="1511" y="1480"/>
                      <a:pt x="1515" y="1478"/>
                      <a:pt x="1515" y="1475"/>
                    </a:cubicBezTo>
                    <a:cubicBezTo>
                      <a:pt x="1515" y="1475"/>
                      <a:pt x="1516" y="1473"/>
                      <a:pt x="1515" y="1473"/>
                    </a:cubicBezTo>
                    <a:cubicBezTo>
                      <a:pt x="1512" y="1473"/>
                      <a:pt x="1510" y="1474"/>
                      <a:pt x="1507" y="1474"/>
                    </a:cubicBezTo>
                    <a:close/>
                    <a:moveTo>
                      <a:pt x="1512" y="1491"/>
                    </a:moveTo>
                    <a:cubicBezTo>
                      <a:pt x="1512" y="1488"/>
                      <a:pt x="1512" y="1488"/>
                      <a:pt x="1512" y="1488"/>
                    </a:cubicBezTo>
                    <a:cubicBezTo>
                      <a:pt x="1509" y="1488"/>
                      <a:pt x="1509" y="1488"/>
                      <a:pt x="1509" y="1488"/>
                    </a:cubicBezTo>
                    <a:cubicBezTo>
                      <a:pt x="1510" y="1489"/>
                      <a:pt x="1511" y="1490"/>
                      <a:pt x="1512" y="1491"/>
                    </a:cubicBezTo>
                    <a:close/>
                    <a:moveTo>
                      <a:pt x="1472" y="261"/>
                    </a:moveTo>
                    <a:cubicBezTo>
                      <a:pt x="1465" y="261"/>
                      <a:pt x="1458" y="267"/>
                      <a:pt x="1458" y="275"/>
                    </a:cubicBezTo>
                    <a:cubicBezTo>
                      <a:pt x="1458" y="283"/>
                      <a:pt x="1465" y="289"/>
                      <a:pt x="1472" y="289"/>
                    </a:cubicBezTo>
                    <a:cubicBezTo>
                      <a:pt x="1480" y="289"/>
                      <a:pt x="1487" y="283"/>
                      <a:pt x="1487" y="275"/>
                    </a:cubicBezTo>
                    <a:cubicBezTo>
                      <a:pt x="1487" y="267"/>
                      <a:pt x="1480" y="261"/>
                      <a:pt x="1472" y="261"/>
                    </a:cubicBezTo>
                    <a:close/>
                    <a:moveTo>
                      <a:pt x="1472" y="524"/>
                    </a:moveTo>
                    <a:cubicBezTo>
                      <a:pt x="1465" y="524"/>
                      <a:pt x="1458" y="531"/>
                      <a:pt x="1458" y="539"/>
                    </a:cubicBezTo>
                    <a:cubicBezTo>
                      <a:pt x="1458" y="546"/>
                      <a:pt x="1465" y="553"/>
                      <a:pt x="1472" y="553"/>
                    </a:cubicBezTo>
                    <a:cubicBezTo>
                      <a:pt x="1480" y="553"/>
                      <a:pt x="1487" y="546"/>
                      <a:pt x="1487" y="539"/>
                    </a:cubicBezTo>
                    <a:cubicBezTo>
                      <a:pt x="1487" y="531"/>
                      <a:pt x="1480" y="524"/>
                      <a:pt x="1472" y="524"/>
                    </a:cubicBezTo>
                    <a:close/>
                    <a:moveTo>
                      <a:pt x="1520" y="1490"/>
                    </a:moveTo>
                    <a:cubicBezTo>
                      <a:pt x="1520" y="1492"/>
                      <a:pt x="1522" y="1493"/>
                      <a:pt x="1523" y="1494"/>
                    </a:cubicBezTo>
                    <a:cubicBezTo>
                      <a:pt x="1527" y="1493"/>
                      <a:pt x="1531" y="1490"/>
                      <a:pt x="1533" y="1486"/>
                    </a:cubicBezTo>
                    <a:cubicBezTo>
                      <a:pt x="1528" y="1485"/>
                      <a:pt x="1523" y="1484"/>
                      <a:pt x="1521" y="1482"/>
                    </a:cubicBezTo>
                    <a:cubicBezTo>
                      <a:pt x="1521" y="1483"/>
                      <a:pt x="1520" y="1488"/>
                      <a:pt x="1520" y="1490"/>
                    </a:cubicBezTo>
                    <a:close/>
                    <a:moveTo>
                      <a:pt x="1472" y="637"/>
                    </a:moveTo>
                    <a:cubicBezTo>
                      <a:pt x="1465" y="637"/>
                      <a:pt x="1458" y="644"/>
                      <a:pt x="1458" y="651"/>
                    </a:cubicBezTo>
                    <a:cubicBezTo>
                      <a:pt x="1458" y="659"/>
                      <a:pt x="1465" y="666"/>
                      <a:pt x="1472" y="666"/>
                    </a:cubicBezTo>
                    <a:cubicBezTo>
                      <a:pt x="1480" y="666"/>
                      <a:pt x="1487" y="659"/>
                      <a:pt x="1487" y="651"/>
                    </a:cubicBezTo>
                    <a:cubicBezTo>
                      <a:pt x="1487" y="644"/>
                      <a:pt x="1480" y="637"/>
                      <a:pt x="1472" y="637"/>
                    </a:cubicBezTo>
                    <a:close/>
                    <a:moveTo>
                      <a:pt x="1472" y="675"/>
                    </a:moveTo>
                    <a:cubicBezTo>
                      <a:pt x="1465" y="675"/>
                      <a:pt x="1458" y="681"/>
                      <a:pt x="1458" y="689"/>
                    </a:cubicBezTo>
                    <a:cubicBezTo>
                      <a:pt x="1458" y="697"/>
                      <a:pt x="1465" y="703"/>
                      <a:pt x="1472" y="703"/>
                    </a:cubicBezTo>
                    <a:cubicBezTo>
                      <a:pt x="1480" y="703"/>
                      <a:pt x="1487" y="697"/>
                      <a:pt x="1487" y="689"/>
                    </a:cubicBezTo>
                    <a:cubicBezTo>
                      <a:pt x="1487" y="681"/>
                      <a:pt x="1480" y="675"/>
                      <a:pt x="1472" y="675"/>
                    </a:cubicBezTo>
                    <a:close/>
                    <a:moveTo>
                      <a:pt x="1472" y="600"/>
                    </a:moveTo>
                    <a:cubicBezTo>
                      <a:pt x="1465" y="600"/>
                      <a:pt x="1458" y="606"/>
                      <a:pt x="1458" y="614"/>
                    </a:cubicBezTo>
                    <a:cubicBezTo>
                      <a:pt x="1458" y="622"/>
                      <a:pt x="1465" y="628"/>
                      <a:pt x="1472" y="628"/>
                    </a:cubicBezTo>
                    <a:cubicBezTo>
                      <a:pt x="1480" y="628"/>
                      <a:pt x="1487" y="622"/>
                      <a:pt x="1487" y="614"/>
                    </a:cubicBezTo>
                    <a:cubicBezTo>
                      <a:pt x="1487" y="606"/>
                      <a:pt x="1480" y="600"/>
                      <a:pt x="1472" y="600"/>
                    </a:cubicBezTo>
                    <a:close/>
                    <a:moveTo>
                      <a:pt x="1472" y="562"/>
                    </a:moveTo>
                    <a:cubicBezTo>
                      <a:pt x="1465" y="562"/>
                      <a:pt x="1458" y="568"/>
                      <a:pt x="1458" y="576"/>
                    </a:cubicBezTo>
                    <a:cubicBezTo>
                      <a:pt x="1458" y="584"/>
                      <a:pt x="1465" y="590"/>
                      <a:pt x="1472" y="590"/>
                    </a:cubicBezTo>
                    <a:cubicBezTo>
                      <a:pt x="1480" y="590"/>
                      <a:pt x="1487" y="584"/>
                      <a:pt x="1487" y="576"/>
                    </a:cubicBezTo>
                    <a:cubicBezTo>
                      <a:pt x="1487" y="568"/>
                      <a:pt x="1480" y="562"/>
                      <a:pt x="1472" y="562"/>
                    </a:cubicBezTo>
                    <a:close/>
                    <a:moveTo>
                      <a:pt x="1958" y="264"/>
                    </a:moveTo>
                    <a:cubicBezTo>
                      <a:pt x="1940" y="268"/>
                      <a:pt x="1940" y="268"/>
                      <a:pt x="1940" y="268"/>
                    </a:cubicBezTo>
                    <a:cubicBezTo>
                      <a:pt x="1935" y="274"/>
                      <a:pt x="1935" y="274"/>
                      <a:pt x="1935" y="274"/>
                    </a:cubicBezTo>
                    <a:cubicBezTo>
                      <a:pt x="1935" y="274"/>
                      <a:pt x="1935" y="275"/>
                      <a:pt x="1935" y="275"/>
                    </a:cubicBezTo>
                    <a:cubicBezTo>
                      <a:pt x="1935" y="283"/>
                      <a:pt x="1942" y="289"/>
                      <a:pt x="1949" y="289"/>
                    </a:cubicBezTo>
                    <a:cubicBezTo>
                      <a:pt x="1957" y="289"/>
                      <a:pt x="1964" y="283"/>
                      <a:pt x="1964" y="275"/>
                    </a:cubicBezTo>
                    <a:cubicBezTo>
                      <a:pt x="1964" y="270"/>
                      <a:pt x="1961" y="266"/>
                      <a:pt x="1958" y="264"/>
                    </a:cubicBezTo>
                    <a:close/>
                    <a:moveTo>
                      <a:pt x="1949" y="524"/>
                    </a:moveTo>
                    <a:cubicBezTo>
                      <a:pt x="1942" y="524"/>
                      <a:pt x="1935" y="531"/>
                      <a:pt x="1935" y="539"/>
                    </a:cubicBezTo>
                    <a:cubicBezTo>
                      <a:pt x="1935" y="546"/>
                      <a:pt x="1942" y="553"/>
                      <a:pt x="1949" y="553"/>
                    </a:cubicBezTo>
                    <a:cubicBezTo>
                      <a:pt x="1957" y="553"/>
                      <a:pt x="1964" y="546"/>
                      <a:pt x="1964" y="539"/>
                    </a:cubicBezTo>
                    <a:cubicBezTo>
                      <a:pt x="1964" y="531"/>
                      <a:pt x="1957" y="524"/>
                      <a:pt x="1949" y="524"/>
                    </a:cubicBezTo>
                    <a:close/>
                    <a:moveTo>
                      <a:pt x="1949" y="562"/>
                    </a:moveTo>
                    <a:cubicBezTo>
                      <a:pt x="1942" y="562"/>
                      <a:pt x="1935" y="568"/>
                      <a:pt x="1935" y="576"/>
                    </a:cubicBezTo>
                    <a:cubicBezTo>
                      <a:pt x="1935" y="584"/>
                      <a:pt x="1942" y="590"/>
                      <a:pt x="1949" y="590"/>
                    </a:cubicBezTo>
                    <a:cubicBezTo>
                      <a:pt x="1953" y="590"/>
                      <a:pt x="1956" y="589"/>
                      <a:pt x="1958" y="587"/>
                    </a:cubicBezTo>
                    <a:cubicBezTo>
                      <a:pt x="1962" y="580"/>
                      <a:pt x="1963" y="573"/>
                      <a:pt x="1963" y="573"/>
                    </a:cubicBezTo>
                    <a:cubicBezTo>
                      <a:pt x="1963" y="574"/>
                      <a:pt x="1963" y="576"/>
                      <a:pt x="1964" y="577"/>
                    </a:cubicBezTo>
                    <a:cubicBezTo>
                      <a:pt x="1964" y="577"/>
                      <a:pt x="1964" y="577"/>
                      <a:pt x="1964" y="576"/>
                    </a:cubicBezTo>
                    <a:cubicBezTo>
                      <a:pt x="1964" y="568"/>
                      <a:pt x="1957" y="562"/>
                      <a:pt x="1949" y="562"/>
                    </a:cubicBezTo>
                    <a:close/>
                    <a:moveTo>
                      <a:pt x="1949" y="487"/>
                    </a:moveTo>
                    <a:cubicBezTo>
                      <a:pt x="1942" y="487"/>
                      <a:pt x="1935" y="493"/>
                      <a:pt x="1935" y="501"/>
                    </a:cubicBezTo>
                    <a:cubicBezTo>
                      <a:pt x="1935" y="509"/>
                      <a:pt x="1942" y="515"/>
                      <a:pt x="1949" y="515"/>
                    </a:cubicBezTo>
                    <a:cubicBezTo>
                      <a:pt x="1957" y="515"/>
                      <a:pt x="1964" y="509"/>
                      <a:pt x="1964" y="501"/>
                    </a:cubicBezTo>
                    <a:cubicBezTo>
                      <a:pt x="1964" y="493"/>
                      <a:pt x="1957" y="487"/>
                      <a:pt x="1949" y="487"/>
                    </a:cubicBezTo>
                    <a:close/>
                    <a:moveTo>
                      <a:pt x="1949" y="449"/>
                    </a:moveTo>
                    <a:cubicBezTo>
                      <a:pt x="1942" y="449"/>
                      <a:pt x="1935" y="455"/>
                      <a:pt x="1935" y="463"/>
                    </a:cubicBezTo>
                    <a:cubicBezTo>
                      <a:pt x="1935" y="471"/>
                      <a:pt x="1942" y="477"/>
                      <a:pt x="1949" y="477"/>
                    </a:cubicBezTo>
                    <a:cubicBezTo>
                      <a:pt x="1957" y="477"/>
                      <a:pt x="1964" y="471"/>
                      <a:pt x="1964" y="463"/>
                    </a:cubicBezTo>
                    <a:cubicBezTo>
                      <a:pt x="1964" y="455"/>
                      <a:pt x="1957" y="449"/>
                      <a:pt x="1949" y="449"/>
                    </a:cubicBezTo>
                    <a:close/>
                    <a:moveTo>
                      <a:pt x="1711" y="901"/>
                    </a:moveTo>
                    <a:cubicBezTo>
                      <a:pt x="1703" y="901"/>
                      <a:pt x="1697" y="907"/>
                      <a:pt x="1697" y="915"/>
                    </a:cubicBezTo>
                    <a:cubicBezTo>
                      <a:pt x="1697" y="923"/>
                      <a:pt x="1703" y="929"/>
                      <a:pt x="1711" y="929"/>
                    </a:cubicBezTo>
                    <a:cubicBezTo>
                      <a:pt x="1719" y="929"/>
                      <a:pt x="1725" y="923"/>
                      <a:pt x="1725" y="915"/>
                    </a:cubicBezTo>
                    <a:cubicBezTo>
                      <a:pt x="1725" y="907"/>
                      <a:pt x="1719" y="901"/>
                      <a:pt x="1711" y="901"/>
                    </a:cubicBezTo>
                    <a:close/>
                    <a:moveTo>
                      <a:pt x="1949" y="411"/>
                    </a:moveTo>
                    <a:cubicBezTo>
                      <a:pt x="1942" y="411"/>
                      <a:pt x="1935" y="418"/>
                      <a:pt x="1935" y="426"/>
                    </a:cubicBezTo>
                    <a:cubicBezTo>
                      <a:pt x="1935" y="433"/>
                      <a:pt x="1942" y="440"/>
                      <a:pt x="1949" y="440"/>
                    </a:cubicBezTo>
                    <a:cubicBezTo>
                      <a:pt x="1957" y="440"/>
                      <a:pt x="1964" y="433"/>
                      <a:pt x="1964" y="426"/>
                    </a:cubicBezTo>
                    <a:cubicBezTo>
                      <a:pt x="1964" y="418"/>
                      <a:pt x="1957" y="411"/>
                      <a:pt x="1949" y="411"/>
                    </a:cubicBezTo>
                    <a:close/>
                    <a:moveTo>
                      <a:pt x="1948" y="675"/>
                    </a:moveTo>
                    <a:cubicBezTo>
                      <a:pt x="1941" y="676"/>
                      <a:pt x="1935" y="682"/>
                      <a:pt x="1935" y="689"/>
                    </a:cubicBezTo>
                    <a:cubicBezTo>
                      <a:pt x="1935" y="697"/>
                      <a:pt x="1942" y="703"/>
                      <a:pt x="1949" y="703"/>
                    </a:cubicBezTo>
                    <a:cubicBezTo>
                      <a:pt x="1951" y="703"/>
                      <a:pt x="1953" y="703"/>
                      <a:pt x="1954" y="703"/>
                    </a:cubicBezTo>
                    <a:cubicBezTo>
                      <a:pt x="1951" y="702"/>
                      <a:pt x="1949" y="701"/>
                      <a:pt x="1949" y="701"/>
                    </a:cubicBezTo>
                    <a:cubicBezTo>
                      <a:pt x="1953" y="700"/>
                      <a:pt x="1956" y="700"/>
                      <a:pt x="1959" y="700"/>
                    </a:cubicBezTo>
                    <a:cubicBezTo>
                      <a:pt x="1962" y="697"/>
                      <a:pt x="1964" y="693"/>
                      <a:pt x="1964" y="689"/>
                    </a:cubicBezTo>
                    <a:cubicBezTo>
                      <a:pt x="1964" y="689"/>
                      <a:pt x="1964" y="689"/>
                      <a:pt x="1964" y="689"/>
                    </a:cubicBezTo>
                    <a:cubicBezTo>
                      <a:pt x="1954" y="682"/>
                      <a:pt x="1950" y="678"/>
                      <a:pt x="1948" y="675"/>
                    </a:cubicBezTo>
                    <a:close/>
                    <a:moveTo>
                      <a:pt x="1949" y="825"/>
                    </a:moveTo>
                    <a:cubicBezTo>
                      <a:pt x="1942" y="825"/>
                      <a:pt x="1935" y="832"/>
                      <a:pt x="1935" y="840"/>
                    </a:cubicBezTo>
                    <a:cubicBezTo>
                      <a:pt x="1935" y="848"/>
                      <a:pt x="1942" y="854"/>
                      <a:pt x="1949" y="854"/>
                    </a:cubicBezTo>
                    <a:cubicBezTo>
                      <a:pt x="1957" y="854"/>
                      <a:pt x="1964" y="848"/>
                      <a:pt x="1964" y="840"/>
                    </a:cubicBezTo>
                    <a:cubicBezTo>
                      <a:pt x="1964" y="832"/>
                      <a:pt x="1957" y="825"/>
                      <a:pt x="1949" y="825"/>
                    </a:cubicBezTo>
                    <a:close/>
                    <a:moveTo>
                      <a:pt x="1949" y="713"/>
                    </a:moveTo>
                    <a:cubicBezTo>
                      <a:pt x="1942" y="713"/>
                      <a:pt x="1935" y="719"/>
                      <a:pt x="1935" y="727"/>
                    </a:cubicBezTo>
                    <a:cubicBezTo>
                      <a:pt x="1935" y="735"/>
                      <a:pt x="1942" y="741"/>
                      <a:pt x="1949" y="741"/>
                    </a:cubicBezTo>
                    <a:cubicBezTo>
                      <a:pt x="1957" y="741"/>
                      <a:pt x="1964" y="735"/>
                      <a:pt x="1964" y="727"/>
                    </a:cubicBezTo>
                    <a:cubicBezTo>
                      <a:pt x="1964" y="719"/>
                      <a:pt x="1957" y="713"/>
                      <a:pt x="1949" y="713"/>
                    </a:cubicBezTo>
                    <a:close/>
                    <a:moveTo>
                      <a:pt x="1949" y="750"/>
                    </a:moveTo>
                    <a:cubicBezTo>
                      <a:pt x="1942" y="750"/>
                      <a:pt x="1935" y="757"/>
                      <a:pt x="1935" y="764"/>
                    </a:cubicBezTo>
                    <a:cubicBezTo>
                      <a:pt x="1935" y="772"/>
                      <a:pt x="1942" y="779"/>
                      <a:pt x="1949" y="779"/>
                    </a:cubicBezTo>
                    <a:cubicBezTo>
                      <a:pt x="1957" y="779"/>
                      <a:pt x="1964" y="772"/>
                      <a:pt x="1964" y="764"/>
                    </a:cubicBezTo>
                    <a:cubicBezTo>
                      <a:pt x="1964" y="757"/>
                      <a:pt x="1957" y="750"/>
                      <a:pt x="1949" y="750"/>
                    </a:cubicBezTo>
                    <a:close/>
                    <a:moveTo>
                      <a:pt x="2004" y="797"/>
                    </a:moveTo>
                    <a:cubicBezTo>
                      <a:pt x="2005" y="795"/>
                      <a:pt x="2005" y="792"/>
                      <a:pt x="2004" y="790"/>
                    </a:cubicBezTo>
                    <a:cubicBezTo>
                      <a:pt x="2002" y="789"/>
                      <a:pt x="2000" y="788"/>
                      <a:pt x="1997" y="788"/>
                    </a:cubicBezTo>
                    <a:cubicBezTo>
                      <a:pt x="1989" y="788"/>
                      <a:pt x="1983" y="794"/>
                      <a:pt x="1983" y="802"/>
                    </a:cubicBezTo>
                    <a:cubicBezTo>
                      <a:pt x="1983" y="804"/>
                      <a:pt x="1983" y="805"/>
                      <a:pt x="1984" y="806"/>
                    </a:cubicBezTo>
                    <a:cubicBezTo>
                      <a:pt x="1984" y="806"/>
                      <a:pt x="1984" y="806"/>
                      <a:pt x="1984" y="806"/>
                    </a:cubicBezTo>
                    <a:cubicBezTo>
                      <a:pt x="1990" y="804"/>
                      <a:pt x="1985" y="808"/>
                      <a:pt x="2000" y="815"/>
                    </a:cubicBezTo>
                    <a:cubicBezTo>
                      <a:pt x="2005" y="810"/>
                      <a:pt x="2009" y="805"/>
                      <a:pt x="2011" y="800"/>
                    </a:cubicBezTo>
                    <a:cubicBezTo>
                      <a:pt x="2011" y="798"/>
                      <a:pt x="2010" y="796"/>
                      <a:pt x="2009" y="795"/>
                    </a:cubicBezTo>
                    <a:cubicBezTo>
                      <a:pt x="2008" y="797"/>
                      <a:pt x="2004" y="797"/>
                      <a:pt x="2004" y="797"/>
                    </a:cubicBezTo>
                    <a:close/>
                    <a:moveTo>
                      <a:pt x="1999" y="600"/>
                    </a:moveTo>
                    <a:cubicBezTo>
                      <a:pt x="1998" y="600"/>
                      <a:pt x="1998" y="600"/>
                      <a:pt x="1997" y="600"/>
                    </a:cubicBezTo>
                    <a:cubicBezTo>
                      <a:pt x="1989" y="600"/>
                      <a:pt x="1983" y="606"/>
                      <a:pt x="1983" y="614"/>
                    </a:cubicBezTo>
                    <a:cubicBezTo>
                      <a:pt x="1983" y="622"/>
                      <a:pt x="1989" y="628"/>
                      <a:pt x="1997" y="628"/>
                    </a:cubicBezTo>
                    <a:cubicBezTo>
                      <a:pt x="2005" y="628"/>
                      <a:pt x="2011" y="622"/>
                      <a:pt x="2011" y="614"/>
                    </a:cubicBezTo>
                    <a:cubicBezTo>
                      <a:pt x="2011" y="614"/>
                      <a:pt x="2011" y="614"/>
                      <a:pt x="2011" y="614"/>
                    </a:cubicBezTo>
                    <a:cubicBezTo>
                      <a:pt x="2003" y="609"/>
                      <a:pt x="2000" y="603"/>
                      <a:pt x="1999" y="600"/>
                    </a:cubicBezTo>
                    <a:close/>
                    <a:moveTo>
                      <a:pt x="1997" y="562"/>
                    </a:moveTo>
                    <a:cubicBezTo>
                      <a:pt x="1989" y="562"/>
                      <a:pt x="1983" y="568"/>
                      <a:pt x="1983" y="576"/>
                    </a:cubicBezTo>
                    <a:cubicBezTo>
                      <a:pt x="1983" y="582"/>
                      <a:pt x="1986" y="587"/>
                      <a:pt x="1991" y="589"/>
                    </a:cubicBezTo>
                    <a:cubicBezTo>
                      <a:pt x="1991" y="586"/>
                      <a:pt x="1991" y="584"/>
                      <a:pt x="1991" y="584"/>
                    </a:cubicBezTo>
                    <a:cubicBezTo>
                      <a:pt x="1999" y="582"/>
                      <a:pt x="2004" y="585"/>
                      <a:pt x="2006" y="588"/>
                    </a:cubicBezTo>
                    <a:cubicBezTo>
                      <a:pt x="2009" y="585"/>
                      <a:pt x="2011" y="581"/>
                      <a:pt x="2011" y="576"/>
                    </a:cubicBezTo>
                    <a:cubicBezTo>
                      <a:pt x="2011" y="568"/>
                      <a:pt x="2005" y="562"/>
                      <a:pt x="1997" y="562"/>
                    </a:cubicBezTo>
                    <a:close/>
                    <a:moveTo>
                      <a:pt x="1997" y="524"/>
                    </a:moveTo>
                    <a:cubicBezTo>
                      <a:pt x="1989" y="524"/>
                      <a:pt x="1983" y="531"/>
                      <a:pt x="1983" y="539"/>
                    </a:cubicBezTo>
                    <a:cubicBezTo>
                      <a:pt x="1983" y="546"/>
                      <a:pt x="1989" y="553"/>
                      <a:pt x="1997" y="553"/>
                    </a:cubicBezTo>
                    <a:cubicBezTo>
                      <a:pt x="2005" y="553"/>
                      <a:pt x="2011" y="546"/>
                      <a:pt x="2011" y="539"/>
                    </a:cubicBezTo>
                    <a:cubicBezTo>
                      <a:pt x="2011" y="531"/>
                      <a:pt x="2005" y="524"/>
                      <a:pt x="1997" y="524"/>
                    </a:cubicBezTo>
                    <a:close/>
                    <a:moveTo>
                      <a:pt x="1949" y="298"/>
                    </a:moveTo>
                    <a:cubicBezTo>
                      <a:pt x="1942" y="298"/>
                      <a:pt x="1935" y="305"/>
                      <a:pt x="1935" y="313"/>
                    </a:cubicBezTo>
                    <a:cubicBezTo>
                      <a:pt x="1935" y="321"/>
                      <a:pt x="1942" y="327"/>
                      <a:pt x="1949" y="327"/>
                    </a:cubicBezTo>
                    <a:cubicBezTo>
                      <a:pt x="1957" y="327"/>
                      <a:pt x="1964" y="321"/>
                      <a:pt x="1964" y="313"/>
                    </a:cubicBezTo>
                    <a:cubicBezTo>
                      <a:pt x="1964" y="305"/>
                      <a:pt x="1957" y="298"/>
                      <a:pt x="1949" y="298"/>
                    </a:cubicBezTo>
                    <a:close/>
                    <a:moveTo>
                      <a:pt x="1949" y="336"/>
                    </a:moveTo>
                    <a:cubicBezTo>
                      <a:pt x="1942" y="336"/>
                      <a:pt x="1935" y="342"/>
                      <a:pt x="1935" y="350"/>
                    </a:cubicBezTo>
                    <a:cubicBezTo>
                      <a:pt x="1935" y="358"/>
                      <a:pt x="1942" y="365"/>
                      <a:pt x="1949" y="365"/>
                    </a:cubicBezTo>
                    <a:cubicBezTo>
                      <a:pt x="1957" y="365"/>
                      <a:pt x="1964" y="358"/>
                      <a:pt x="1964" y="350"/>
                    </a:cubicBezTo>
                    <a:cubicBezTo>
                      <a:pt x="1964" y="342"/>
                      <a:pt x="1957" y="336"/>
                      <a:pt x="1949" y="336"/>
                    </a:cubicBezTo>
                    <a:close/>
                    <a:moveTo>
                      <a:pt x="1949" y="374"/>
                    </a:moveTo>
                    <a:cubicBezTo>
                      <a:pt x="1942" y="374"/>
                      <a:pt x="1935" y="380"/>
                      <a:pt x="1935" y="388"/>
                    </a:cubicBezTo>
                    <a:cubicBezTo>
                      <a:pt x="1935" y="396"/>
                      <a:pt x="1942" y="402"/>
                      <a:pt x="1949" y="402"/>
                    </a:cubicBezTo>
                    <a:cubicBezTo>
                      <a:pt x="1957" y="402"/>
                      <a:pt x="1964" y="396"/>
                      <a:pt x="1964" y="388"/>
                    </a:cubicBezTo>
                    <a:cubicBezTo>
                      <a:pt x="1964" y="380"/>
                      <a:pt x="1957" y="374"/>
                      <a:pt x="1949" y="374"/>
                    </a:cubicBezTo>
                    <a:close/>
                    <a:moveTo>
                      <a:pt x="1377" y="524"/>
                    </a:moveTo>
                    <a:cubicBezTo>
                      <a:pt x="1369" y="524"/>
                      <a:pt x="1363" y="531"/>
                      <a:pt x="1363" y="539"/>
                    </a:cubicBezTo>
                    <a:cubicBezTo>
                      <a:pt x="1363" y="546"/>
                      <a:pt x="1369" y="553"/>
                      <a:pt x="1377" y="553"/>
                    </a:cubicBezTo>
                    <a:cubicBezTo>
                      <a:pt x="1385" y="553"/>
                      <a:pt x="1391" y="546"/>
                      <a:pt x="1391" y="539"/>
                    </a:cubicBezTo>
                    <a:cubicBezTo>
                      <a:pt x="1391" y="531"/>
                      <a:pt x="1385" y="524"/>
                      <a:pt x="1377" y="524"/>
                    </a:cubicBezTo>
                    <a:close/>
                    <a:moveTo>
                      <a:pt x="1983" y="839"/>
                    </a:moveTo>
                    <a:cubicBezTo>
                      <a:pt x="1983" y="839"/>
                      <a:pt x="1983" y="839"/>
                      <a:pt x="1983" y="839"/>
                    </a:cubicBezTo>
                    <a:cubicBezTo>
                      <a:pt x="1983" y="839"/>
                      <a:pt x="1983" y="839"/>
                      <a:pt x="1983" y="840"/>
                    </a:cubicBezTo>
                    <a:cubicBezTo>
                      <a:pt x="1983" y="845"/>
                      <a:pt x="1985" y="849"/>
                      <a:pt x="1989" y="852"/>
                    </a:cubicBezTo>
                    <a:cubicBezTo>
                      <a:pt x="1990" y="851"/>
                      <a:pt x="1991" y="850"/>
                      <a:pt x="1991" y="850"/>
                    </a:cubicBezTo>
                    <a:cubicBezTo>
                      <a:pt x="2010" y="829"/>
                      <a:pt x="1993" y="829"/>
                      <a:pt x="1983" y="839"/>
                    </a:cubicBezTo>
                    <a:close/>
                    <a:moveTo>
                      <a:pt x="1902" y="336"/>
                    </a:moveTo>
                    <a:cubicBezTo>
                      <a:pt x="1905" y="359"/>
                      <a:pt x="1905" y="359"/>
                      <a:pt x="1905" y="359"/>
                    </a:cubicBezTo>
                    <a:cubicBezTo>
                      <a:pt x="1901" y="358"/>
                      <a:pt x="1898" y="360"/>
                      <a:pt x="1896" y="363"/>
                    </a:cubicBezTo>
                    <a:cubicBezTo>
                      <a:pt x="1898" y="364"/>
                      <a:pt x="1900" y="365"/>
                      <a:pt x="1902" y="365"/>
                    </a:cubicBezTo>
                    <a:cubicBezTo>
                      <a:pt x="1910" y="365"/>
                      <a:pt x="1916" y="358"/>
                      <a:pt x="1916" y="350"/>
                    </a:cubicBezTo>
                    <a:cubicBezTo>
                      <a:pt x="1916" y="343"/>
                      <a:pt x="1910" y="336"/>
                      <a:pt x="1902" y="336"/>
                    </a:cubicBezTo>
                    <a:close/>
                    <a:moveTo>
                      <a:pt x="1902" y="675"/>
                    </a:moveTo>
                    <a:cubicBezTo>
                      <a:pt x="1894" y="675"/>
                      <a:pt x="1888" y="681"/>
                      <a:pt x="1888" y="689"/>
                    </a:cubicBezTo>
                    <a:cubicBezTo>
                      <a:pt x="1888" y="697"/>
                      <a:pt x="1894" y="703"/>
                      <a:pt x="1902" y="703"/>
                    </a:cubicBezTo>
                    <a:cubicBezTo>
                      <a:pt x="1910" y="703"/>
                      <a:pt x="1916" y="697"/>
                      <a:pt x="1916" y="689"/>
                    </a:cubicBezTo>
                    <a:cubicBezTo>
                      <a:pt x="1916" y="681"/>
                      <a:pt x="1910" y="675"/>
                      <a:pt x="1902" y="675"/>
                    </a:cubicBezTo>
                    <a:close/>
                    <a:moveTo>
                      <a:pt x="1902" y="713"/>
                    </a:moveTo>
                    <a:cubicBezTo>
                      <a:pt x="1894" y="713"/>
                      <a:pt x="1888" y="719"/>
                      <a:pt x="1888" y="727"/>
                    </a:cubicBezTo>
                    <a:cubicBezTo>
                      <a:pt x="1888" y="735"/>
                      <a:pt x="1894" y="741"/>
                      <a:pt x="1902" y="741"/>
                    </a:cubicBezTo>
                    <a:cubicBezTo>
                      <a:pt x="1910" y="741"/>
                      <a:pt x="1916" y="735"/>
                      <a:pt x="1916" y="727"/>
                    </a:cubicBezTo>
                    <a:cubicBezTo>
                      <a:pt x="1916" y="719"/>
                      <a:pt x="1910" y="713"/>
                      <a:pt x="1902" y="713"/>
                    </a:cubicBezTo>
                    <a:close/>
                    <a:moveTo>
                      <a:pt x="1902" y="750"/>
                    </a:moveTo>
                    <a:cubicBezTo>
                      <a:pt x="1894" y="750"/>
                      <a:pt x="1888" y="757"/>
                      <a:pt x="1888" y="764"/>
                    </a:cubicBezTo>
                    <a:cubicBezTo>
                      <a:pt x="1888" y="772"/>
                      <a:pt x="1894" y="779"/>
                      <a:pt x="1902" y="779"/>
                    </a:cubicBezTo>
                    <a:cubicBezTo>
                      <a:pt x="1910" y="779"/>
                      <a:pt x="1916" y="772"/>
                      <a:pt x="1916" y="764"/>
                    </a:cubicBezTo>
                    <a:cubicBezTo>
                      <a:pt x="1916" y="757"/>
                      <a:pt x="1910" y="750"/>
                      <a:pt x="1902" y="750"/>
                    </a:cubicBezTo>
                    <a:close/>
                    <a:moveTo>
                      <a:pt x="1902" y="637"/>
                    </a:moveTo>
                    <a:cubicBezTo>
                      <a:pt x="1894" y="637"/>
                      <a:pt x="1888" y="644"/>
                      <a:pt x="1888" y="651"/>
                    </a:cubicBezTo>
                    <a:cubicBezTo>
                      <a:pt x="1888" y="659"/>
                      <a:pt x="1894" y="666"/>
                      <a:pt x="1902" y="666"/>
                    </a:cubicBezTo>
                    <a:cubicBezTo>
                      <a:pt x="1910" y="666"/>
                      <a:pt x="1916" y="659"/>
                      <a:pt x="1916" y="651"/>
                    </a:cubicBezTo>
                    <a:cubicBezTo>
                      <a:pt x="1916" y="644"/>
                      <a:pt x="1910" y="637"/>
                      <a:pt x="1902" y="637"/>
                    </a:cubicBezTo>
                    <a:close/>
                    <a:moveTo>
                      <a:pt x="1935" y="877"/>
                    </a:moveTo>
                    <a:cubicBezTo>
                      <a:pt x="1935" y="883"/>
                      <a:pt x="1939" y="889"/>
                      <a:pt x="1944" y="891"/>
                    </a:cubicBezTo>
                    <a:cubicBezTo>
                      <a:pt x="1948" y="884"/>
                      <a:pt x="1953" y="879"/>
                      <a:pt x="1953" y="879"/>
                    </a:cubicBezTo>
                    <a:cubicBezTo>
                      <a:pt x="1957" y="873"/>
                      <a:pt x="1960" y="870"/>
                      <a:pt x="1960" y="868"/>
                    </a:cubicBezTo>
                    <a:cubicBezTo>
                      <a:pt x="1957" y="865"/>
                      <a:pt x="1954" y="863"/>
                      <a:pt x="1949" y="863"/>
                    </a:cubicBezTo>
                    <a:cubicBezTo>
                      <a:pt x="1942" y="863"/>
                      <a:pt x="1935" y="870"/>
                      <a:pt x="1935" y="877"/>
                    </a:cubicBezTo>
                    <a:close/>
                    <a:moveTo>
                      <a:pt x="1902" y="863"/>
                    </a:moveTo>
                    <a:cubicBezTo>
                      <a:pt x="1894" y="863"/>
                      <a:pt x="1888" y="870"/>
                      <a:pt x="1888" y="877"/>
                    </a:cubicBezTo>
                    <a:cubicBezTo>
                      <a:pt x="1888" y="885"/>
                      <a:pt x="1894" y="892"/>
                      <a:pt x="1902" y="892"/>
                    </a:cubicBezTo>
                    <a:cubicBezTo>
                      <a:pt x="1910" y="892"/>
                      <a:pt x="1916" y="885"/>
                      <a:pt x="1916" y="877"/>
                    </a:cubicBezTo>
                    <a:cubicBezTo>
                      <a:pt x="1916" y="870"/>
                      <a:pt x="1910" y="863"/>
                      <a:pt x="1902" y="863"/>
                    </a:cubicBezTo>
                    <a:close/>
                    <a:moveTo>
                      <a:pt x="1902" y="901"/>
                    </a:moveTo>
                    <a:cubicBezTo>
                      <a:pt x="1894" y="901"/>
                      <a:pt x="1888" y="907"/>
                      <a:pt x="1888" y="915"/>
                    </a:cubicBezTo>
                    <a:cubicBezTo>
                      <a:pt x="1888" y="923"/>
                      <a:pt x="1894" y="929"/>
                      <a:pt x="1902" y="929"/>
                    </a:cubicBezTo>
                    <a:cubicBezTo>
                      <a:pt x="1902" y="929"/>
                      <a:pt x="1903" y="929"/>
                      <a:pt x="1903" y="929"/>
                    </a:cubicBezTo>
                    <a:cubicBezTo>
                      <a:pt x="1906" y="923"/>
                      <a:pt x="1911" y="919"/>
                      <a:pt x="1916" y="916"/>
                    </a:cubicBezTo>
                    <a:cubicBezTo>
                      <a:pt x="1916" y="915"/>
                      <a:pt x="1916" y="915"/>
                      <a:pt x="1916" y="915"/>
                    </a:cubicBezTo>
                    <a:cubicBezTo>
                      <a:pt x="1916" y="907"/>
                      <a:pt x="1910" y="901"/>
                      <a:pt x="1902" y="901"/>
                    </a:cubicBezTo>
                    <a:close/>
                    <a:moveTo>
                      <a:pt x="1902" y="825"/>
                    </a:moveTo>
                    <a:cubicBezTo>
                      <a:pt x="1894" y="825"/>
                      <a:pt x="1888" y="832"/>
                      <a:pt x="1888" y="840"/>
                    </a:cubicBezTo>
                    <a:cubicBezTo>
                      <a:pt x="1888" y="848"/>
                      <a:pt x="1894" y="854"/>
                      <a:pt x="1902" y="854"/>
                    </a:cubicBezTo>
                    <a:cubicBezTo>
                      <a:pt x="1910" y="854"/>
                      <a:pt x="1916" y="848"/>
                      <a:pt x="1916" y="840"/>
                    </a:cubicBezTo>
                    <a:cubicBezTo>
                      <a:pt x="1916" y="832"/>
                      <a:pt x="1910" y="825"/>
                      <a:pt x="1902" y="825"/>
                    </a:cubicBezTo>
                    <a:close/>
                    <a:moveTo>
                      <a:pt x="1902" y="600"/>
                    </a:moveTo>
                    <a:cubicBezTo>
                      <a:pt x="1894" y="600"/>
                      <a:pt x="1888" y="606"/>
                      <a:pt x="1888" y="614"/>
                    </a:cubicBezTo>
                    <a:cubicBezTo>
                      <a:pt x="1888" y="622"/>
                      <a:pt x="1894" y="628"/>
                      <a:pt x="1902" y="628"/>
                    </a:cubicBezTo>
                    <a:cubicBezTo>
                      <a:pt x="1910" y="628"/>
                      <a:pt x="1916" y="622"/>
                      <a:pt x="1916" y="614"/>
                    </a:cubicBezTo>
                    <a:cubicBezTo>
                      <a:pt x="1916" y="606"/>
                      <a:pt x="1910" y="600"/>
                      <a:pt x="1902" y="600"/>
                    </a:cubicBezTo>
                    <a:close/>
                    <a:moveTo>
                      <a:pt x="1902" y="788"/>
                    </a:moveTo>
                    <a:cubicBezTo>
                      <a:pt x="1894" y="788"/>
                      <a:pt x="1888" y="794"/>
                      <a:pt x="1888" y="802"/>
                    </a:cubicBezTo>
                    <a:cubicBezTo>
                      <a:pt x="1888" y="810"/>
                      <a:pt x="1894" y="816"/>
                      <a:pt x="1902" y="816"/>
                    </a:cubicBezTo>
                    <a:cubicBezTo>
                      <a:pt x="1910" y="816"/>
                      <a:pt x="1916" y="810"/>
                      <a:pt x="1916" y="802"/>
                    </a:cubicBezTo>
                    <a:cubicBezTo>
                      <a:pt x="1916" y="794"/>
                      <a:pt x="1910" y="788"/>
                      <a:pt x="1902" y="788"/>
                    </a:cubicBezTo>
                    <a:close/>
                    <a:moveTo>
                      <a:pt x="1902" y="374"/>
                    </a:moveTo>
                    <a:cubicBezTo>
                      <a:pt x="1894" y="374"/>
                      <a:pt x="1888" y="380"/>
                      <a:pt x="1888" y="388"/>
                    </a:cubicBezTo>
                    <a:cubicBezTo>
                      <a:pt x="1888" y="396"/>
                      <a:pt x="1894" y="402"/>
                      <a:pt x="1902" y="402"/>
                    </a:cubicBezTo>
                    <a:cubicBezTo>
                      <a:pt x="1910" y="402"/>
                      <a:pt x="1916" y="396"/>
                      <a:pt x="1916" y="388"/>
                    </a:cubicBezTo>
                    <a:cubicBezTo>
                      <a:pt x="1916" y="380"/>
                      <a:pt x="1910" y="374"/>
                      <a:pt x="1902" y="374"/>
                    </a:cubicBezTo>
                    <a:close/>
                    <a:moveTo>
                      <a:pt x="1912" y="303"/>
                    </a:moveTo>
                    <a:cubicBezTo>
                      <a:pt x="1904" y="319"/>
                      <a:pt x="1904" y="319"/>
                      <a:pt x="1904" y="319"/>
                    </a:cubicBezTo>
                    <a:cubicBezTo>
                      <a:pt x="1902" y="327"/>
                      <a:pt x="1902" y="327"/>
                      <a:pt x="1902" y="327"/>
                    </a:cubicBezTo>
                    <a:cubicBezTo>
                      <a:pt x="1910" y="326"/>
                      <a:pt x="1916" y="320"/>
                      <a:pt x="1916" y="313"/>
                    </a:cubicBezTo>
                    <a:cubicBezTo>
                      <a:pt x="1916" y="309"/>
                      <a:pt x="1914" y="305"/>
                      <a:pt x="1912" y="303"/>
                    </a:cubicBezTo>
                    <a:close/>
                    <a:moveTo>
                      <a:pt x="1997" y="487"/>
                    </a:moveTo>
                    <a:cubicBezTo>
                      <a:pt x="1989" y="487"/>
                      <a:pt x="1983" y="493"/>
                      <a:pt x="1983" y="501"/>
                    </a:cubicBezTo>
                    <a:cubicBezTo>
                      <a:pt x="1983" y="509"/>
                      <a:pt x="1989" y="515"/>
                      <a:pt x="1997" y="515"/>
                    </a:cubicBezTo>
                    <a:cubicBezTo>
                      <a:pt x="2005" y="515"/>
                      <a:pt x="2011" y="509"/>
                      <a:pt x="2011" y="501"/>
                    </a:cubicBezTo>
                    <a:cubicBezTo>
                      <a:pt x="2011" y="493"/>
                      <a:pt x="2005" y="487"/>
                      <a:pt x="1997" y="487"/>
                    </a:cubicBezTo>
                    <a:close/>
                    <a:moveTo>
                      <a:pt x="1902" y="562"/>
                    </a:moveTo>
                    <a:cubicBezTo>
                      <a:pt x="1894" y="562"/>
                      <a:pt x="1888" y="568"/>
                      <a:pt x="1888" y="576"/>
                    </a:cubicBezTo>
                    <a:cubicBezTo>
                      <a:pt x="1888" y="584"/>
                      <a:pt x="1894" y="590"/>
                      <a:pt x="1902" y="590"/>
                    </a:cubicBezTo>
                    <a:cubicBezTo>
                      <a:pt x="1910" y="590"/>
                      <a:pt x="1916" y="584"/>
                      <a:pt x="1916" y="576"/>
                    </a:cubicBezTo>
                    <a:cubicBezTo>
                      <a:pt x="1916" y="568"/>
                      <a:pt x="1910" y="562"/>
                      <a:pt x="1902" y="562"/>
                    </a:cubicBezTo>
                    <a:close/>
                    <a:moveTo>
                      <a:pt x="1937" y="907"/>
                    </a:moveTo>
                    <a:cubicBezTo>
                      <a:pt x="1939" y="907"/>
                      <a:pt x="1941" y="907"/>
                      <a:pt x="1942" y="907"/>
                    </a:cubicBezTo>
                    <a:cubicBezTo>
                      <a:pt x="1941" y="906"/>
                      <a:pt x="1941" y="905"/>
                      <a:pt x="1941" y="904"/>
                    </a:cubicBezTo>
                    <a:cubicBezTo>
                      <a:pt x="1939" y="905"/>
                      <a:pt x="1938" y="906"/>
                      <a:pt x="1937" y="907"/>
                    </a:cubicBezTo>
                    <a:close/>
                    <a:moveTo>
                      <a:pt x="1902" y="524"/>
                    </a:moveTo>
                    <a:cubicBezTo>
                      <a:pt x="1894" y="524"/>
                      <a:pt x="1888" y="531"/>
                      <a:pt x="1888" y="539"/>
                    </a:cubicBezTo>
                    <a:cubicBezTo>
                      <a:pt x="1888" y="546"/>
                      <a:pt x="1894" y="553"/>
                      <a:pt x="1902" y="553"/>
                    </a:cubicBezTo>
                    <a:cubicBezTo>
                      <a:pt x="1910" y="553"/>
                      <a:pt x="1916" y="546"/>
                      <a:pt x="1916" y="539"/>
                    </a:cubicBezTo>
                    <a:cubicBezTo>
                      <a:pt x="1916" y="531"/>
                      <a:pt x="1910" y="524"/>
                      <a:pt x="1902" y="524"/>
                    </a:cubicBezTo>
                    <a:close/>
                    <a:moveTo>
                      <a:pt x="1902" y="1315"/>
                    </a:moveTo>
                    <a:cubicBezTo>
                      <a:pt x="1894" y="1315"/>
                      <a:pt x="1888" y="1321"/>
                      <a:pt x="1888" y="1329"/>
                    </a:cubicBezTo>
                    <a:cubicBezTo>
                      <a:pt x="1888" y="1337"/>
                      <a:pt x="1894" y="1343"/>
                      <a:pt x="1902" y="1343"/>
                    </a:cubicBezTo>
                    <a:cubicBezTo>
                      <a:pt x="1910" y="1343"/>
                      <a:pt x="1916" y="1337"/>
                      <a:pt x="1916" y="1329"/>
                    </a:cubicBezTo>
                    <a:cubicBezTo>
                      <a:pt x="1916" y="1321"/>
                      <a:pt x="1910" y="1315"/>
                      <a:pt x="1902" y="1315"/>
                    </a:cubicBezTo>
                    <a:close/>
                    <a:moveTo>
                      <a:pt x="1902" y="411"/>
                    </a:moveTo>
                    <a:cubicBezTo>
                      <a:pt x="1894" y="411"/>
                      <a:pt x="1888" y="418"/>
                      <a:pt x="1888" y="426"/>
                    </a:cubicBezTo>
                    <a:cubicBezTo>
                      <a:pt x="1888" y="433"/>
                      <a:pt x="1894" y="440"/>
                      <a:pt x="1902" y="440"/>
                    </a:cubicBezTo>
                    <a:cubicBezTo>
                      <a:pt x="1910" y="440"/>
                      <a:pt x="1916" y="433"/>
                      <a:pt x="1916" y="426"/>
                    </a:cubicBezTo>
                    <a:cubicBezTo>
                      <a:pt x="1916" y="418"/>
                      <a:pt x="1910" y="411"/>
                      <a:pt x="1902" y="411"/>
                    </a:cubicBezTo>
                    <a:close/>
                    <a:moveTo>
                      <a:pt x="1902" y="449"/>
                    </a:moveTo>
                    <a:cubicBezTo>
                      <a:pt x="1894" y="449"/>
                      <a:pt x="1888" y="455"/>
                      <a:pt x="1888" y="463"/>
                    </a:cubicBezTo>
                    <a:cubicBezTo>
                      <a:pt x="1888" y="471"/>
                      <a:pt x="1894" y="477"/>
                      <a:pt x="1902" y="477"/>
                    </a:cubicBezTo>
                    <a:cubicBezTo>
                      <a:pt x="1910" y="477"/>
                      <a:pt x="1916" y="471"/>
                      <a:pt x="1916" y="463"/>
                    </a:cubicBezTo>
                    <a:cubicBezTo>
                      <a:pt x="1916" y="455"/>
                      <a:pt x="1910" y="449"/>
                      <a:pt x="1902" y="449"/>
                    </a:cubicBezTo>
                    <a:close/>
                    <a:moveTo>
                      <a:pt x="1902" y="487"/>
                    </a:moveTo>
                    <a:cubicBezTo>
                      <a:pt x="1894" y="487"/>
                      <a:pt x="1888" y="493"/>
                      <a:pt x="1888" y="501"/>
                    </a:cubicBezTo>
                    <a:cubicBezTo>
                      <a:pt x="1888" y="509"/>
                      <a:pt x="1894" y="515"/>
                      <a:pt x="1902" y="515"/>
                    </a:cubicBezTo>
                    <a:cubicBezTo>
                      <a:pt x="1910" y="515"/>
                      <a:pt x="1916" y="509"/>
                      <a:pt x="1916" y="501"/>
                    </a:cubicBezTo>
                    <a:cubicBezTo>
                      <a:pt x="1916" y="493"/>
                      <a:pt x="1910" y="487"/>
                      <a:pt x="1902" y="487"/>
                    </a:cubicBezTo>
                    <a:close/>
                    <a:moveTo>
                      <a:pt x="2106" y="91"/>
                    </a:moveTo>
                    <a:cubicBezTo>
                      <a:pt x="2107" y="89"/>
                      <a:pt x="2107" y="88"/>
                      <a:pt x="2107" y="87"/>
                    </a:cubicBezTo>
                    <a:cubicBezTo>
                      <a:pt x="2107" y="86"/>
                      <a:pt x="2107" y="86"/>
                      <a:pt x="2107" y="86"/>
                    </a:cubicBezTo>
                    <a:cubicBezTo>
                      <a:pt x="2106" y="87"/>
                      <a:pt x="2106" y="89"/>
                      <a:pt x="2106" y="91"/>
                    </a:cubicBezTo>
                    <a:close/>
                    <a:moveTo>
                      <a:pt x="2140" y="223"/>
                    </a:moveTo>
                    <a:cubicBezTo>
                      <a:pt x="2132" y="223"/>
                      <a:pt x="2126" y="230"/>
                      <a:pt x="2126" y="237"/>
                    </a:cubicBezTo>
                    <a:cubicBezTo>
                      <a:pt x="2126" y="245"/>
                      <a:pt x="2132" y="252"/>
                      <a:pt x="2140" y="252"/>
                    </a:cubicBezTo>
                    <a:cubicBezTo>
                      <a:pt x="2148" y="252"/>
                      <a:pt x="2155" y="245"/>
                      <a:pt x="2155" y="237"/>
                    </a:cubicBezTo>
                    <a:cubicBezTo>
                      <a:pt x="2155" y="230"/>
                      <a:pt x="2148" y="223"/>
                      <a:pt x="2140" y="223"/>
                    </a:cubicBezTo>
                    <a:close/>
                    <a:moveTo>
                      <a:pt x="2144" y="392"/>
                    </a:moveTo>
                    <a:cubicBezTo>
                      <a:pt x="2141" y="377"/>
                      <a:pt x="2136" y="376"/>
                      <a:pt x="2132" y="377"/>
                    </a:cubicBezTo>
                    <a:cubicBezTo>
                      <a:pt x="2128" y="379"/>
                      <a:pt x="2126" y="383"/>
                      <a:pt x="2126" y="388"/>
                    </a:cubicBezTo>
                    <a:cubicBezTo>
                      <a:pt x="2126" y="396"/>
                      <a:pt x="2132" y="402"/>
                      <a:pt x="2140" y="402"/>
                    </a:cubicBezTo>
                    <a:cubicBezTo>
                      <a:pt x="2145" y="402"/>
                      <a:pt x="2148" y="400"/>
                      <a:pt x="2151" y="397"/>
                    </a:cubicBezTo>
                    <a:cubicBezTo>
                      <a:pt x="2150" y="396"/>
                      <a:pt x="2150" y="395"/>
                      <a:pt x="2150" y="395"/>
                    </a:cubicBezTo>
                    <a:cubicBezTo>
                      <a:pt x="2149" y="392"/>
                      <a:pt x="2144" y="395"/>
                      <a:pt x="2144" y="392"/>
                    </a:cubicBezTo>
                    <a:close/>
                    <a:moveTo>
                      <a:pt x="2140" y="261"/>
                    </a:moveTo>
                    <a:cubicBezTo>
                      <a:pt x="2132" y="261"/>
                      <a:pt x="2126" y="267"/>
                      <a:pt x="2126" y="275"/>
                    </a:cubicBezTo>
                    <a:cubicBezTo>
                      <a:pt x="2126" y="281"/>
                      <a:pt x="2130" y="286"/>
                      <a:pt x="2135" y="288"/>
                    </a:cubicBezTo>
                    <a:cubicBezTo>
                      <a:pt x="2137" y="285"/>
                      <a:pt x="2139" y="284"/>
                      <a:pt x="2139" y="284"/>
                    </a:cubicBezTo>
                    <a:cubicBezTo>
                      <a:pt x="2144" y="273"/>
                      <a:pt x="2151" y="272"/>
                      <a:pt x="2154" y="271"/>
                    </a:cubicBezTo>
                    <a:cubicBezTo>
                      <a:pt x="2152" y="265"/>
                      <a:pt x="2147" y="261"/>
                      <a:pt x="2140" y="261"/>
                    </a:cubicBezTo>
                    <a:close/>
                    <a:moveTo>
                      <a:pt x="2129" y="417"/>
                    </a:moveTo>
                    <a:cubicBezTo>
                      <a:pt x="2131" y="419"/>
                      <a:pt x="2132" y="421"/>
                      <a:pt x="2134" y="421"/>
                    </a:cubicBezTo>
                    <a:cubicBezTo>
                      <a:pt x="2140" y="422"/>
                      <a:pt x="2142" y="415"/>
                      <a:pt x="2143" y="412"/>
                    </a:cubicBezTo>
                    <a:cubicBezTo>
                      <a:pt x="2142" y="411"/>
                      <a:pt x="2141" y="411"/>
                      <a:pt x="2140" y="411"/>
                    </a:cubicBezTo>
                    <a:cubicBezTo>
                      <a:pt x="2136" y="411"/>
                      <a:pt x="2132" y="413"/>
                      <a:pt x="2129" y="417"/>
                    </a:cubicBezTo>
                    <a:close/>
                    <a:moveTo>
                      <a:pt x="2093" y="223"/>
                    </a:moveTo>
                    <a:cubicBezTo>
                      <a:pt x="2085" y="223"/>
                      <a:pt x="2078" y="230"/>
                      <a:pt x="2078" y="237"/>
                    </a:cubicBezTo>
                    <a:cubicBezTo>
                      <a:pt x="2078" y="245"/>
                      <a:pt x="2085" y="252"/>
                      <a:pt x="2093" y="252"/>
                    </a:cubicBezTo>
                    <a:cubicBezTo>
                      <a:pt x="2100" y="252"/>
                      <a:pt x="2107" y="245"/>
                      <a:pt x="2107" y="237"/>
                    </a:cubicBezTo>
                    <a:cubicBezTo>
                      <a:pt x="2107" y="230"/>
                      <a:pt x="2100" y="223"/>
                      <a:pt x="2093" y="223"/>
                    </a:cubicBezTo>
                    <a:close/>
                    <a:moveTo>
                      <a:pt x="2093" y="185"/>
                    </a:moveTo>
                    <a:cubicBezTo>
                      <a:pt x="2092" y="185"/>
                      <a:pt x="2092" y="186"/>
                      <a:pt x="2092" y="186"/>
                    </a:cubicBezTo>
                    <a:cubicBezTo>
                      <a:pt x="2084" y="194"/>
                      <a:pt x="2088" y="203"/>
                      <a:pt x="2088" y="203"/>
                    </a:cubicBezTo>
                    <a:cubicBezTo>
                      <a:pt x="2098" y="208"/>
                      <a:pt x="2088" y="210"/>
                      <a:pt x="2088" y="210"/>
                    </a:cubicBezTo>
                    <a:cubicBezTo>
                      <a:pt x="2089" y="211"/>
                      <a:pt x="2089" y="213"/>
                      <a:pt x="2089" y="213"/>
                    </a:cubicBezTo>
                    <a:cubicBezTo>
                      <a:pt x="2090" y="214"/>
                      <a:pt x="2091" y="214"/>
                      <a:pt x="2093" y="214"/>
                    </a:cubicBezTo>
                    <a:cubicBezTo>
                      <a:pt x="2100" y="214"/>
                      <a:pt x="2107" y="208"/>
                      <a:pt x="2107" y="200"/>
                    </a:cubicBezTo>
                    <a:cubicBezTo>
                      <a:pt x="2107" y="192"/>
                      <a:pt x="2100" y="185"/>
                      <a:pt x="2093" y="185"/>
                    </a:cubicBezTo>
                    <a:close/>
                    <a:moveTo>
                      <a:pt x="2096" y="123"/>
                    </a:moveTo>
                    <a:cubicBezTo>
                      <a:pt x="2096" y="129"/>
                      <a:pt x="2096" y="134"/>
                      <a:pt x="2096" y="138"/>
                    </a:cubicBezTo>
                    <a:cubicBezTo>
                      <a:pt x="2102" y="137"/>
                      <a:pt x="2107" y="131"/>
                      <a:pt x="2107" y="124"/>
                    </a:cubicBezTo>
                    <a:cubicBezTo>
                      <a:pt x="2107" y="121"/>
                      <a:pt x="2105" y="117"/>
                      <a:pt x="2103" y="115"/>
                    </a:cubicBezTo>
                    <a:cubicBezTo>
                      <a:pt x="2100" y="120"/>
                      <a:pt x="2096" y="123"/>
                      <a:pt x="2096" y="123"/>
                    </a:cubicBezTo>
                    <a:close/>
                    <a:moveTo>
                      <a:pt x="2094" y="148"/>
                    </a:moveTo>
                    <a:cubicBezTo>
                      <a:pt x="2093" y="154"/>
                      <a:pt x="2091" y="156"/>
                      <a:pt x="2091" y="156"/>
                    </a:cubicBezTo>
                    <a:cubicBezTo>
                      <a:pt x="2089" y="172"/>
                      <a:pt x="2096" y="162"/>
                      <a:pt x="2095" y="176"/>
                    </a:cubicBezTo>
                    <a:cubicBezTo>
                      <a:pt x="2102" y="175"/>
                      <a:pt x="2107" y="169"/>
                      <a:pt x="2107" y="162"/>
                    </a:cubicBezTo>
                    <a:cubicBezTo>
                      <a:pt x="2107" y="155"/>
                      <a:pt x="2101" y="149"/>
                      <a:pt x="2094" y="148"/>
                    </a:cubicBezTo>
                    <a:close/>
                    <a:moveTo>
                      <a:pt x="2174" y="233"/>
                    </a:moveTo>
                    <a:cubicBezTo>
                      <a:pt x="2177" y="233"/>
                      <a:pt x="2179" y="234"/>
                      <a:pt x="2179" y="234"/>
                    </a:cubicBezTo>
                    <a:cubicBezTo>
                      <a:pt x="2190" y="245"/>
                      <a:pt x="2192" y="226"/>
                      <a:pt x="2193" y="224"/>
                    </a:cubicBezTo>
                    <a:cubicBezTo>
                      <a:pt x="2191" y="223"/>
                      <a:pt x="2190" y="223"/>
                      <a:pt x="2188" y="223"/>
                    </a:cubicBezTo>
                    <a:cubicBezTo>
                      <a:pt x="2182" y="223"/>
                      <a:pt x="2176" y="227"/>
                      <a:pt x="2174" y="233"/>
                    </a:cubicBezTo>
                    <a:close/>
                    <a:moveTo>
                      <a:pt x="2186" y="159"/>
                    </a:moveTo>
                    <a:cubicBezTo>
                      <a:pt x="2186" y="155"/>
                      <a:pt x="2185" y="151"/>
                      <a:pt x="2185" y="148"/>
                    </a:cubicBezTo>
                    <a:cubicBezTo>
                      <a:pt x="2179" y="150"/>
                      <a:pt x="2174" y="155"/>
                      <a:pt x="2174" y="162"/>
                    </a:cubicBezTo>
                    <a:cubicBezTo>
                      <a:pt x="2174" y="170"/>
                      <a:pt x="2180" y="176"/>
                      <a:pt x="2188" y="176"/>
                    </a:cubicBezTo>
                    <a:cubicBezTo>
                      <a:pt x="2196" y="176"/>
                      <a:pt x="2202" y="170"/>
                      <a:pt x="2202" y="162"/>
                    </a:cubicBezTo>
                    <a:cubicBezTo>
                      <a:pt x="2202" y="162"/>
                      <a:pt x="2202" y="162"/>
                      <a:pt x="2202" y="162"/>
                    </a:cubicBezTo>
                    <a:cubicBezTo>
                      <a:pt x="2197" y="167"/>
                      <a:pt x="2188" y="166"/>
                      <a:pt x="2186" y="159"/>
                    </a:cubicBezTo>
                    <a:close/>
                    <a:moveTo>
                      <a:pt x="2200" y="231"/>
                    </a:moveTo>
                    <a:cubicBezTo>
                      <a:pt x="2201" y="231"/>
                      <a:pt x="2201" y="231"/>
                      <a:pt x="2201" y="231"/>
                    </a:cubicBezTo>
                    <a:cubicBezTo>
                      <a:pt x="2201" y="231"/>
                      <a:pt x="2201" y="231"/>
                      <a:pt x="2200" y="231"/>
                    </a:cubicBezTo>
                    <a:cubicBezTo>
                      <a:pt x="2200" y="231"/>
                      <a:pt x="2200" y="231"/>
                      <a:pt x="2200" y="231"/>
                    </a:cubicBezTo>
                    <a:close/>
                    <a:moveTo>
                      <a:pt x="2188" y="185"/>
                    </a:moveTo>
                    <a:cubicBezTo>
                      <a:pt x="2180" y="185"/>
                      <a:pt x="2174" y="192"/>
                      <a:pt x="2174" y="200"/>
                    </a:cubicBezTo>
                    <a:cubicBezTo>
                      <a:pt x="2174" y="208"/>
                      <a:pt x="2180" y="214"/>
                      <a:pt x="2188" y="214"/>
                    </a:cubicBezTo>
                    <a:cubicBezTo>
                      <a:pt x="2196" y="214"/>
                      <a:pt x="2202" y="208"/>
                      <a:pt x="2202" y="200"/>
                    </a:cubicBezTo>
                    <a:cubicBezTo>
                      <a:pt x="2202" y="192"/>
                      <a:pt x="2196" y="185"/>
                      <a:pt x="2188" y="185"/>
                    </a:cubicBezTo>
                    <a:close/>
                    <a:moveTo>
                      <a:pt x="2236" y="197"/>
                    </a:moveTo>
                    <a:cubicBezTo>
                      <a:pt x="2229" y="203"/>
                      <a:pt x="2225" y="199"/>
                      <a:pt x="2225" y="199"/>
                    </a:cubicBezTo>
                    <a:cubicBezTo>
                      <a:pt x="2225" y="196"/>
                      <a:pt x="2225" y="194"/>
                      <a:pt x="2224" y="192"/>
                    </a:cubicBezTo>
                    <a:cubicBezTo>
                      <a:pt x="2222" y="194"/>
                      <a:pt x="2221" y="197"/>
                      <a:pt x="2221" y="200"/>
                    </a:cubicBezTo>
                    <a:cubicBezTo>
                      <a:pt x="2221" y="204"/>
                      <a:pt x="2223" y="208"/>
                      <a:pt x="2226" y="210"/>
                    </a:cubicBezTo>
                    <a:cubicBezTo>
                      <a:pt x="2229" y="210"/>
                      <a:pt x="2230" y="211"/>
                      <a:pt x="2230" y="211"/>
                    </a:cubicBezTo>
                    <a:cubicBezTo>
                      <a:pt x="2240" y="208"/>
                      <a:pt x="2236" y="197"/>
                      <a:pt x="2236" y="197"/>
                    </a:cubicBezTo>
                    <a:close/>
                    <a:moveTo>
                      <a:pt x="2147" y="74"/>
                    </a:moveTo>
                    <a:cubicBezTo>
                      <a:pt x="2136" y="77"/>
                      <a:pt x="2126" y="87"/>
                      <a:pt x="2126" y="87"/>
                    </a:cubicBezTo>
                    <a:cubicBezTo>
                      <a:pt x="2126" y="87"/>
                      <a:pt x="2126" y="87"/>
                      <a:pt x="2126" y="86"/>
                    </a:cubicBezTo>
                    <a:cubicBezTo>
                      <a:pt x="2126" y="86"/>
                      <a:pt x="2126" y="87"/>
                      <a:pt x="2126" y="87"/>
                    </a:cubicBezTo>
                    <a:cubicBezTo>
                      <a:pt x="2126" y="95"/>
                      <a:pt x="2132" y="101"/>
                      <a:pt x="2140" y="101"/>
                    </a:cubicBezTo>
                    <a:cubicBezTo>
                      <a:pt x="2148" y="101"/>
                      <a:pt x="2155" y="95"/>
                      <a:pt x="2155" y="87"/>
                    </a:cubicBezTo>
                    <a:cubicBezTo>
                      <a:pt x="2155" y="81"/>
                      <a:pt x="2151" y="77"/>
                      <a:pt x="2147" y="74"/>
                    </a:cubicBezTo>
                    <a:close/>
                    <a:moveTo>
                      <a:pt x="2140" y="148"/>
                    </a:moveTo>
                    <a:cubicBezTo>
                      <a:pt x="2132" y="148"/>
                      <a:pt x="2126" y="154"/>
                      <a:pt x="2126" y="162"/>
                    </a:cubicBezTo>
                    <a:cubicBezTo>
                      <a:pt x="2126" y="170"/>
                      <a:pt x="2132" y="176"/>
                      <a:pt x="2140" y="176"/>
                    </a:cubicBezTo>
                    <a:cubicBezTo>
                      <a:pt x="2148" y="176"/>
                      <a:pt x="2155" y="170"/>
                      <a:pt x="2155" y="162"/>
                    </a:cubicBezTo>
                    <a:cubicBezTo>
                      <a:pt x="2155" y="154"/>
                      <a:pt x="2148" y="148"/>
                      <a:pt x="2140" y="148"/>
                    </a:cubicBezTo>
                    <a:close/>
                    <a:moveTo>
                      <a:pt x="2140" y="110"/>
                    </a:moveTo>
                    <a:cubicBezTo>
                      <a:pt x="2132" y="110"/>
                      <a:pt x="2126" y="117"/>
                      <a:pt x="2126" y="124"/>
                    </a:cubicBezTo>
                    <a:cubicBezTo>
                      <a:pt x="2126" y="132"/>
                      <a:pt x="2132" y="139"/>
                      <a:pt x="2140" y="139"/>
                    </a:cubicBezTo>
                    <a:cubicBezTo>
                      <a:pt x="2148" y="139"/>
                      <a:pt x="2155" y="132"/>
                      <a:pt x="2155" y="124"/>
                    </a:cubicBezTo>
                    <a:cubicBezTo>
                      <a:pt x="2155" y="117"/>
                      <a:pt x="2148" y="110"/>
                      <a:pt x="2140" y="110"/>
                    </a:cubicBezTo>
                    <a:close/>
                    <a:moveTo>
                      <a:pt x="2093" y="261"/>
                    </a:moveTo>
                    <a:cubicBezTo>
                      <a:pt x="2085" y="261"/>
                      <a:pt x="2078" y="267"/>
                      <a:pt x="2078" y="275"/>
                    </a:cubicBezTo>
                    <a:cubicBezTo>
                      <a:pt x="2078" y="283"/>
                      <a:pt x="2085" y="289"/>
                      <a:pt x="2093" y="289"/>
                    </a:cubicBezTo>
                    <a:cubicBezTo>
                      <a:pt x="2100" y="289"/>
                      <a:pt x="2107" y="283"/>
                      <a:pt x="2107" y="275"/>
                    </a:cubicBezTo>
                    <a:cubicBezTo>
                      <a:pt x="2107" y="267"/>
                      <a:pt x="2100" y="261"/>
                      <a:pt x="2093" y="261"/>
                    </a:cubicBezTo>
                    <a:close/>
                    <a:moveTo>
                      <a:pt x="2140" y="185"/>
                    </a:moveTo>
                    <a:cubicBezTo>
                      <a:pt x="2132" y="185"/>
                      <a:pt x="2126" y="192"/>
                      <a:pt x="2126" y="200"/>
                    </a:cubicBezTo>
                    <a:cubicBezTo>
                      <a:pt x="2126" y="208"/>
                      <a:pt x="2132" y="214"/>
                      <a:pt x="2140" y="214"/>
                    </a:cubicBezTo>
                    <a:cubicBezTo>
                      <a:pt x="2148" y="214"/>
                      <a:pt x="2155" y="208"/>
                      <a:pt x="2155" y="200"/>
                    </a:cubicBezTo>
                    <a:cubicBezTo>
                      <a:pt x="2155" y="192"/>
                      <a:pt x="2148" y="185"/>
                      <a:pt x="2140" y="185"/>
                    </a:cubicBezTo>
                    <a:close/>
                    <a:moveTo>
                      <a:pt x="1997" y="411"/>
                    </a:moveTo>
                    <a:cubicBezTo>
                      <a:pt x="1989" y="411"/>
                      <a:pt x="1983" y="418"/>
                      <a:pt x="1983" y="426"/>
                    </a:cubicBezTo>
                    <a:cubicBezTo>
                      <a:pt x="1983" y="433"/>
                      <a:pt x="1989" y="440"/>
                      <a:pt x="1997" y="440"/>
                    </a:cubicBezTo>
                    <a:cubicBezTo>
                      <a:pt x="2005" y="440"/>
                      <a:pt x="2011" y="433"/>
                      <a:pt x="2011" y="426"/>
                    </a:cubicBezTo>
                    <a:cubicBezTo>
                      <a:pt x="2011" y="418"/>
                      <a:pt x="2005" y="411"/>
                      <a:pt x="1997" y="411"/>
                    </a:cubicBezTo>
                    <a:close/>
                    <a:moveTo>
                      <a:pt x="2031" y="539"/>
                    </a:moveTo>
                    <a:cubicBezTo>
                      <a:pt x="2031" y="544"/>
                      <a:pt x="2034" y="548"/>
                      <a:pt x="2038" y="551"/>
                    </a:cubicBezTo>
                    <a:cubicBezTo>
                      <a:pt x="2038" y="546"/>
                      <a:pt x="2038" y="543"/>
                      <a:pt x="2038" y="543"/>
                    </a:cubicBezTo>
                    <a:cubicBezTo>
                      <a:pt x="2038" y="526"/>
                      <a:pt x="2038" y="526"/>
                      <a:pt x="2038" y="526"/>
                    </a:cubicBezTo>
                    <a:cubicBezTo>
                      <a:pt x="2034" y="528"/>
                      <a:pt x="2031" y="533"/>
                      <a:pt x="2031" y="539"/>
                    </a:cubicBezTo>
                    <a:close/>
                    <a:moveTo>
                      <a:pt x="1997" y="261"/>
                    </a:moveTo>
                    <a:cubicBezTo>
                      <a:pt x="1989" y="261"/>
                      <a:pt x="1983" y="267"/>
                      <a:pt x="1983" y="275"/>
                    </a:cubicBezTo>
                    <a:cubicBezTo>
                      <a:pt x="1983" y="283"/>
                      <a:pt x="1989" y="289"/>
                      <a:pt x="1997" y="289"/>
                    </a:cubicBezTo>
                    <a:cubicBezTo>
                      <a:pt x="2005" y="289"/>
                      <a:pt x="2011" y="283"/>
                      <a:pt x="2011" y="275"/>
                    </a:cubicBezTo>
                    <a:cubicBezTo>
                      <a:pt x="2011" y="267"/>
                      <a:pt x="2005" y="261"/>
                      <a:pt x="1997" y="261"/>
                    </a:cubicBezTo>
                    <a:close/>
                    <a:moveTo>
                      <a:pt x="2031" y="802"/>
                    </a:moveTo>
                    <a:cubicBezTo>
                      <a:pt x="2031" y="804"/>
                      <a:pt x="2031" y="806"/>
                      <a:pt x="2032" y="807"/>
                    </a:cubicBezTo>
                    <a:cubicBezTo>
                      <a:pt x="2033" y="804"/>
                      <a:pt x="2033" y="802"/>
                      <a:pt x="2033" y="802"/>
                    </a:cubicBezTo>
                    <a:cubicBezTo>
                      <a:pt x="2033" y="800"/>
                      <a:pt x="2033" y="798"/>
                      <a:pt x="2032" y="796"/>
                    </a:cubicBezTo>
                    <a:cubicBezTo>
                      <a:pt x="2031" y="798"/>
                      <a:pt x="2031" y="800"/>
                      <a:pt x="2031" y="802"/>
                    </a:cubicBezTo>
                    <a:close/>
                    <a:moveTo>
                      <a:pt x="2032" y="508"/>
                    </a:moveTo>
                    <a:cubicBezTo>
                      <a:pt x="2034" y="510"/>
                      <a:pt x="2036" y="512"/>
                      <a:pt x="2038" y="514"/>
                    </a:cubicBezTo>
                    <a:cubicBezTo>
                      <a:pt x="2038" y="513"/>
                      <a:pt x="2038" y="513"/>
                      <a:pt x="2038" y="513"/>
                    </a:cubicBezTo>
                    <a:cubicBezTo>
                      <a:pt x="2041" y="507"/>
                      <a:pt x="2035" y="507"/>
                      <a:pt x="2032" y="508"/>
                    </a:cubicBezTo>
                    <a:close/>
                    <a:moveTo>
                      <a:pt x="2045" y="449"/>
                    </a:moveTo>
                    <a:cubicBezTo>
                      <a:pt x="2037" y="449"/>
                      <a:pt x="2031" y="455"/>
                      <a:pt x="2031" y="463"/>
                    </a:cubicBezTo>
                    <a:cubicBezTo>
                      <a:pt x="2031" y="469"/>
                      <a:pt x="2034" y="474"/>
                      <a:pt x="2039" y="476"/>
                    </a:cubicBezTo>
                    <a:cubicBezTo>
                      <a:pt x="2043" y="467"/>
                      <a:pt x="2052" y="462"/>
                      <a:pt x="2058" y="458"/>
                    </a:cubicBezTo>
                    <a:cubicBezTo>
                      <a:pt x="2056" y="453"/>
                      <a:pt x="2051" y="449"/>
                      <a:pt x="2045" y="449"/>
                    </a:cubicBezTo>
                    <a:close/>
                    <a:moveTo>
                      <a:pt x="1997" y="374"/>
                    </a:moveTo>
                    <a:cubicBezTo>
                      <a:pt x="1989" y="374"/>
                      <a:pt x="1983" y="380"/>
                      <a:pt x="1983" y="388"/>
                    </a:cubicBezTo>
                    <a:cubicBezTo>
                      <a:pt x="1983" y="396"/>
                      <a:pt x="1989" y="402"/>
                      <a:pt x="1997" y="402"/>
                    </a:cubicBezTo>
                    <a:cubicBezTo>
                      <a:pt x="2005" y="402"/>
                      <a:pt x="2011" y="396"/>
                      <a:pt x="2011" y="388"/>
                    </a:cubicBezTo>
                    <a:cubicBezTo>
                      <a:pt x="2011" y="380"/>
                      <a:pt x="2005" y="374"/>
                      <a:pt x="1997" y="374"/>
                    </a:cubicBezTo>
                    <a:close/>
                    <a:moveTo>
                      <a:pt x="1997" y="449"/>
                    </a:moveTo>
                    <a:cubicBezTo>
                      <a:pt x="1989" y="449"/>
                      <a:pt x="1983" y="455"/>
                      <a:pt x="1983" y="463"/>
                    </a:cubicBezTo>
                    <a:cubicBezTo>
                      <a:pt x="1983" y="471"/>
                      <a:pt x="1989" y="477"/>
                      <a:pt x="1997" y="477"/>
                    </a:cubicBezTo>
                    <a:cubicBezTo>
                      <a:pt x="2005" y="477"/>
                      <a:pt x="2011" y="471"/>
                      <a:pt x="2011" y="463"/>
                    </a:cubicBezTo>
                    <a:cubicBezTo>
                      <a:pt x="2011" y="455"/>
                      <a:pt x="2005" y="449"/>
                      <a:pt x="1997" y="449"/>
                    </a:cubicBezTo>
                    <a:close/>
                    <a:moveTo>
                      <a:pt x="1997" y="336"/>
                    </a:moveTo>
                    <a:cubicBezTo>
                      <a:pt x="1989" y="336"/>
                      <a:pt x="1983" y="342"/>
                      <a:pt x="1983" y="350"/>
                    </a:cubicBezTo>
                    <a:cubicBezTo>
                      <a:pt x="1983" y="358"/>
                      <a:pt x="1989" y="365"/>
                      <a:pt x="1997" y="365"/>
                    </a:cubicBezTo>
                    <a:cubicBezTo>
                      <a:pt x="2005" y="365"/>
                      <a:pt x="2011" y="358"/>
                      <a:pt x="2011" y="350"/>
                    </a:cubicBezTo>
                    <a:cubicBezTo>
                      <a:pt x="2011" y="342"/>
                      <a:pt x="2005" y="336"/>
                      <a:pt x="1997" y="336"/>
                    </a:cubicBezTo>
                    <a:close/>
                    <a:moveTo>
                      <a:pt x="1997" y="298"/>
                    </a:moveTo>
                    <a:cubicBezTo>
                      <a:pt x="1989" y="298"/>
                      <a:pt x="1983" y="305"/>
                      <a:pt x="1983" y="313"/>
                    </a:cubicBezTo>
                    <a:cubicBezTo>
                      <a:pt x="1983" y="321"/>
                      <a:pt x="1989" y="327"/>
                      <a:pt x="1997" y="327"/>
                    </a:cubicBezTo>
                    <a:cubicBezTo>
                      <a:pt x="2005" y="327"/>
                      <a:pt x="2011" y="321"/>
                      <a:pt x="2011" y="313"/>
                    </a:cubicBezTo>
                    <a:cubicBezTo>
                      <a:pt x="2011" y="305"/>
                      <a:pt x="2005" y="298"/>
                      <a:pt x="1997" y="298"/>
                    </a:cubicBezTo>
                    <a:close/>
                    <a:moveTo>
                      <a:pt x="2045" y="261"/>
                    </a:moveTo>
                    <a:cubicBezTo>
                      <a:pt x="2037" y="261"/>
                      <a:pt x="2031" y="267"/>
                      <a:pt x="2031" y="275"/>
                    </a:cubicBezTo>
                    <a:cubicBezTo>
                      <a:pt x="2031" y="283"/>
                      <a:pt x="2037" y="289"/>
                      <a:pt x="2045" y="289"/>
                    </a:cubicBezTo>
                    <a:cubicBezTo>
                      <a:pt x="2053" y="289"/>
                      <a:pt x="2059" y="283"/>
                      <a:pt x="2059" y="275"/>
                    </a:cubicBezTo>
                    <a:cubicBezTo>
                      <a:pt x="2059" y="267"/>
                      <a:pt x="2053" y="261"/>
                      <a:pt x="2045" y="261"/>
                    </a:cubicBezTo>
                    <a:close/>
                    <a:moveTo>
                      <a:pt x="2093" y="298"/>
                    </a:moveTo>
                    <a:cubicBezTo>
                      <a:pt x="2085" y="298"/>
                      <a:pt x="2078" y="305"/>
                      <a:pt x="2078" y="313"/>
                    </a:cubicBezTo>
                    <a:cubicBezTo>
                      <a:pt x="2078" y="321"/>
                      <a:pt x="2085" y="327"/>
                      <a:pt x="2093" y="327"/>
                    </a:cubicBezTo>
                    <a:cubicBezTo>
                      <a:pt x="2100" y="327"/>
                      <a:pt x="2107" y="321"/>
                      <a:pt x="2107" y="313"/>
                    </a:cubicBezTo>
                    <a:cubicBezTo>
                      <a:pt x="2107" y="305"/>
                      <a:pt x="2100" y="298"/>
                      <a:pt x="2093" y="298"/>
                    </a:cubicBezTo>
                    <a:close/>
                    <a:moveTo>
                      <a:pt x="2093" y="411"/>
                    </a:moveTo>
                    <a:cubicBezTo>
                      <a:pt x="2085" y="411"/>
                      <a:pt x="2078" y="418"/>
                      <a:pt x="2078" y="426"/>
                    </a:cubicBezTo>
                    <a:cubicBezTo>
                      <a:pt x="2078" y="433"/>
                      <a:pt x="2085" y="440"/>
                      <a:pt x="2093" y="440"/>
                    </a:cubicBezTo>
                    <a:cubicBezTo>
                      <a:pt x="2100" y="440"/>
                      <a:pt x="2107" y="433"/>
                      <a:pt x="2107" y="426"/>
                    </a:cubicBezTo>
                    <a:cubicBezTo>
                      <a:pt x="2107" y="418"/>
                      <a:pt x="2100" y="411"/>
                      <a:pt x="2093" y="411"/>
                    </a:cubicBezTo>
                    <a:close/>
                    <a:moveTo>
                      <a:pt x="2093" y="374"/>
                    </a:moveTo>
                    <a:cubicBezTo>
                      <a:pt x="2085" y="374"/>
                      <a:pt x="2078" y="380"/>
                      <a:pt x="2078" y="388"/>
                    </a:cubicBezTo>
                    <a:cubicBezTo>
                      <a:pt x="2078" y="396"/>
                      <a:pt x="2085" y="402"/>
                      <a:pt x="2093" y="402"/>
                    </a:cubicBezTo>
                    <a:cubicBezTo>
                      <a:pt x="2100" y="402"/>
                      <a:pt x="2107" y="396"/>
                      <a:pt x="2107" y="388"/>
                    </a:cubicBezTo>
                    <a:cubicBezTo>
                      <a:pt x="2107" y="380"/>
                      <a:pt x="2100" y="374"/>
                      <a:pt x="2093" y="374"/>
                    </a:cubicBezTo>
                    <a:close/>
                    <a:moveTo>
                      <a:pt x="2045" y="411"/>
                    </a:moveTo>
                    <a:cubicBezTo>
                      <a:pt x="2037" y="411"/>
                      <a:pt x="2031" y="418"/>
                      <a:pt x="2031" y="426"/>
                    </a:cubicBezTo>
                    <a:cubicBezTo>
                      <a:pt x="2031" y="433"/>
                      <a:pt x="2037" y="440"/>
                      <a:pt x="2045" y="440"/>
                    </a:cubicBezTo>
                    <a:cubicBezTo>
                      <a:pt x="2053" y="440"/>
                      <a:pt x="2059" y="433"/>
                      <a:pt x="2059" y="426"/>
                    </a:cubicBezTo>
                    <a:cubicBezTo>
                      <a:pt x="2059" y="418"/>
                      <a:pt x="2053" y="411"/>
                      <a:pt x="2045" y="411"/>
                    </a:cubicBezTo>
                    <a:close/>
                    <a:moveTo>
                      <a:pt x="2093" y="336"/>
                    </a:moveTo>
                    <a:cubicBezTo>
                      <a:pt x="2085" y="336"/>
                      <a:pt x="2078" y="342"/>
                      <a:pt x="2078" y="350"/>
                    </a:cubicBezTo>
                    <a:cubicBezTo>
                      <a:pt x="2078" y="358"/>
                      <a:pt x="2085" y="365"/>
                      <a:pt x="2093" y="365"/>
                    </a:cubicBezTo>
                    <a:cubicBezTo>
                      <a:pt x="2100" y="365"/>
                      <a:pt x="2107" y="358"/>
                      <a:pt x="2107" y="350"/>
                    </a:cubicBezTo>
                    <a:cubicBezTo>
                      <a:pt x="2107" y="342"/>
                      <a:pt x="2100" y="336"/>
                      <a:pt x="2093" y="336"/>
                    </a:cubicBezTo>
                    <a:close/>
                    <a:moveTo>
                      <a:pt x="2045" y="374"/>
                    </a:moveTo>
                    <a:cubicBezTo>
                      <a:pt x="2037" y="374"/>
                      <a:pt x="2031" y="380"/>
                      <a:pt x="2031" y="388"/>
                    </a:cubicBezTo>
                    <a:cubicBezTo>
                      <a:pt x="2031" y="396"/>
                      <a:pt x="2037" y="402"/>
                      <a:pt x="2045" y="402"/>
                    </a:cubicBezTo>
                    <a:cubicBezTo>
                      <a:pt x="2053" y="402"/>
                      <a:pt x="2059" y="396"/>
                      <a:pt x="2059" y="388"/>
                    </a:cubicBezTo>
                    <a:cubicBezTo>
                      <a:pt x="2059" y="380"/>
                      <a:pt x="2053" y="374"/>
                      <a:pt x="2045" y="374"/>
                    </a:cubicBezTo>
                    <a:close/>
                    <a:moveTo>
                      <a:pt x="2045" y="298"/>
                    </a:moveTo>
                    <a:cubicBezTo>
                      <a:pt x="2037" y="298"/>
                      <a:pt x="2031" y="305"/>
                      <a:pt x="2031" y="313"/>
                    </a:cubicBezTo>
                    <a:cubicBezTo>
                      <a:pt x="2031" y="321"/>
                      <a:pt x="2037" y="327"/>
                      <a:pt x="2045" y="327"/>
                    </a:cubicBezTo>
                    <a:cubicBezTo>
                      <a:pt x="2053" y="327"/>
                      <a:pt x="2059" y="321"/>
                      <a:pt x="2059" y="313"/>
                    </a:cubicBezTo>
                    <a:cubicBezTo>
                      <a:pt x="2059" y="305"/>
                      <a:pt x="2053" y="298"/>
                      <a:pt x="2045" y="298"/>
                    </a:cubicBezTo>
                    <a:close/>
                    <a:moveTo>
                      <a:pt x="2045" y="336"/>
                    </a:moveTo>
                    <a:cubicBezTo>
                      <a:pt x="2037" y="336"/>
                      <a:pt x="2031" y="342"/>
                      <a:pt x="2031" y="350"/>
                    </a:cubicBezTo>
                    <a:cubicBezTo>
                      <a:pt x="2031" y="358"/>
                      <a:pt x="2037" y="365"/>
                      <a:pt x="2045" y="365"/>
                    </a:cubicBezTo>
                    <a:cubicBezTo>
                      <a:pt x="2053" y="365"/>
                      <a:pt x="2059" y="358"/>
                      <a:pt x="2059" y="350"/>
                    </a:cubicBezTo>
                    <a:cubicBezTo>
                      <a:pt x="2059" y="342"/>
                      <a:pt x="2053" y="336"/>
                      <a:pt x="2045" y="336"/>
                    </a:cubicBezTo>
                    <a:close/>
                    <a:moveTo>
                      <a:pt x="1949" y="788"/>
                    </a:moveTo>
                    <a:cubicBezTo>
                      <a:pt x="1942" y="788"/>
                      <a:pt x="1935" y="794"/>
                      <a:pt x="1935" y="802"/>
                    </a:cubicBezTo>
                    <a:cubicBezTo>
                      <a:pt x="1935" y="810"/>
                      <a:pt x="1942" y="816"/>
                      <a:pt x="1949" y="816"/>
                    </a:cubicBezTo>
                    <a:cubicBezTo>
                      <a:pt x="1957" y="816"/>
                      <a:pt x="1964" y="810"/>
                      <a:pt x="1964" y="802"/>
                    </a:cubicBezTo>
                    <a:cubicBezTo>
                      <a:pt x="1964" y="794"/>
                      <a:pt x="1957" y="788"/>
                      <a:pt x="1949" y="788"/>
                    </a:cubicBezTo>
                    <a:close/>
                    <a:moveTo>
                      <a:pt x="1759" y="713"/>
                    </a:moveTo>
                    <a:cubicBezTo>
                      <a:pt x="1751" y="713"/>
                      <a:pt x="1744" y="719"/>
                      <a:pt x="1744" y="727"/>
                    </a:cubicBezTo>
                    <a:cubicBezTo>
                      <a:pt x="1744" y="735"/>
                      <a:pt x="1751" y="741"/>
                      <a:pt x="1759" y="741"/>
                    </a:cubicBezTo>
                    <a:cubicBezTo>
                      <a:pt x="1767" y="741"/>
                      <a:pt x="1773" y="735"/>
                      <a:pt x="1773" y="727"/>
                    </a:cubicBezTo>
                    <a:cubicBezTo>
                      <a:pt x="1773" y="719"/>
                      <a:pt x="1767" y="713"/>
                      <a:pt x="1759" y="713"/>
                    </a:cubicBezTo>
                    <a:close/>
                    <a:moveTo>
                      <a:pt x="1759" y="675"/>
                    </a:moveTo>
                    <a:cubicBezTo>
                      <a:pt x="1751" y="675"/>
                      <a:pt x="1744" y="681"/>
                      <a:pt x="1744" y="689"/>
                    </a:cubicBezTo>
                    <a:cubicBezTo>
                      <a:pt x="1744" y="697"/>
                      <a:pt x="1751" y="703"/>
                      <a:pt x="1759" y="703"/>
                    </a:cubicBezTo>
                    <a:cubicBezTo>
                      <a:pt x="1767" y="703"/>
                      <a:pt x="1773" y="697"/>
                      <a:pt x="1773" y="689"/>
                    </a:cubicBezTo>
                    <a:cubicBezTo>
                      <a:pt x="1773" y="681"/>
                      <a:pt x="1767" y="675"/>
                      <a:pt x="1759" y="675"/>
                    </a:cubicBezTo>
                    <a:close/>
                    <a:moveTo>
                      <a:pt x="1759" y="637"/>
                    </a:moveTo>
                    <a:cubicBezTo>
                      <a:pt x="1751" y="637"/>
                      <a:pt x="1744" y="644"/>
                      <a:pt x="1744" y="651"/>
                    </a:cubicBezTo>
                    <a:cubicBezTo>
                      <a:pt x="1744" y="659"/>
                      <a:pt x="1751" y="666"/>
                      <a:pt x="1759" y="666"/>
                    </a:cubicBezTo>
                    <a:cubicBezTo>
                      <a:pt x="1767" y="666"/>
                      <a:pt x="1773" y="659"/>
                      <a:pt x="1773" y="651"/>
                    </a:cubicBezTo>
                    <a:cubicBezTo>
                      <a:pt x="1773" y="644"/>
                      <a:pt x="1767" y="637"/>
                      <a:pt x="1759" y="637"/>
                    </a:cubicBezTo>
                    <a:close/>
                    <a:moveTo>
                      <a:pt x="1759" y="600"/>
                    </a:moveTo>
                    <a:cubicBezTo>
                      <a:pt x="1751" y="600"/>
                      <a:pt x="1744" y="606"/>
                      <a:pt x="1744" y="614"/>
                    </a:cubicBezTo>
                    <a:cubicBezTo>
                      <a:pt x="1744" y="622"/>
                      <a:pt x="1751" y="628"/>
                      <a:pt x="1759" y="628"/>
                    </a:cubicBezTo>
                    <a:cubicBezTo>
                      <a:pt x="1767" y="628"/>
                      <a:pt x="1773" y="622"/>
                      <a:pt x="1773" y="614"/>
                    </a:cubicBezTo>
                    <a:cubicBezTo>
                      <a:pt x="1773" y="606"/>
                      <a:pt x="1767" y="600"/>
                      <a:pt x="1759" y="600"/>
                    </a:cubicBezTo>
                    <a:close/>
                    <a:moveTo>
                      <a:pt x="1759" y="863"/>
                    </a:moveTo>
                    <a:cubicBezTo>
                      <a:pt x="1751" y="863"/>
                      <a:pt x="1744" y="870"/>
                      <a:pt x="1744" y="877"/>
                    </a:cubicBezTo>
                    <a:cubicBezTo>
                      <a:pt x="1744" y="885"/>
                      <a:pt x="1751" y="892"/>
                      <a:pt x="1759" y="892"/>
                    </a:cubicBezTo>
                    <a:cubicBezTo>
                      <a:pt x="1767" y="892"/>
                      <a:pt x="1773" y="885"/>
                      <a:pt x="1773" y="877"/>
                    </a:cubicBezTo>
                    <a:cubicBezTo>
                      <a:pt x="1773" y="870"/>
                      <a:pt x="1767" y="863"/>
                      <a:pt x="1759" y="863"/>
                    </a:cubicBezTo>
                    <a:close/>
                    <a:moveTo>
                      <a:pt x="1759" y="825"/>
                    </a:moveTo>
                    <a:cubicBezTo>
                      <a:pt x="1751" y="825"/>
                      <a:pt x="1744" y="832"/>
                      <a:pt x="1744" y="840"/>
                    </a:cubicBezTo>
                    <a:cubicBezTo>
                      <a:pt x="1744" y="848"/>
                      <a:pt x="1751" y="854"/>
                      <a:pt x="1759" y="854"/>
                    </a:cubicBezTo>
                    <a:cubicBezTo>
                      <a:pt x="1767" y="854"/>
                      <a:pt x="1773" y="848"/>
                      <a:pt x="1773" y="840"/>
                    </a:cubicBezTo>
                    <a:cubicBezTo>
                      <a:pt x="1773" y="832"/>
                      <a:pt x="1767" y="825"/>
                      <a:pt x="1759" y="825"/>
                    </a:cubicBezTo>
                    <a:close/>
                    <a:moveTo>
                      <a:pt x="1759" y="750"/>
                    </a:moveTo>
                    <a:cubicBezTo>
                      <a:pt x="1751" y="750"/>
                      <a:pt x="1744" y="757"/>
                      <a:pt x="1744" y="764"/>
                    </a:cubicBezTo>
                    <a:cubicBezTo>
                      <a:pt x="1744" y="772"/>
                      <a:pt x="1751" y="779"/>
                      <a:pt x="1759" y="779"/>
                    </a:cubicBezTo>
                    <a:cubicBezTo>
                      <a:pt x="1767" y="779"/>
                      <a:pt x="1773" y="772"/>
                      <a:pt x="1773" y="764"/>
                    </a:cubicBezTo>
                    <a:cubicBezTo>
                      <a:pt x="1773" y="757"/>
                      <a:pt x="1767" y="750"/>
                      <a:pt x="1759" y="750"/>
                    </a:cubicBezTo>
                    <a:close/>
                    <a:moveTo>
                      <a:pt x="1759" y="901"/>
                    </a:moveTo>
                    <a:cubicBezTo>
                      <a:pt x="1751" y="901"/>
                      <a:pt x="1744" y="907"/>
                      <a:pt x="1744" y="915"/>
                    </a:cubicBezTo>
                    <a:cubicBezTo>
                      <a:pt x="1744" y="923"/>
                      <a:pt x="1751" y="929"/>
                      <a:pt x="1759" y="929"/>
                    </a:cubicBezTo>
                    <a:cubicBezTo>
                      <a:pt x="1767" y="929"/>
                      <a:pt x="1773" y="923"/>
                      <a:pt x="1773" y="915"/>
                    </a:cubicBezTo>
                    <a:cubicBezTo>
                      <a:pt x="1773" y="907"/>
                      <a:pt x="1767" y="901"/>
                      <a:pt x="1759" y="901"/>
                    </a:cubicBezTo>
                    <a:close/>
                    <a:moveTo>
                      <a:pt x="1759" y="788"/>
                    </a:moveTo>
                    <a:cubicBezTo>
                      <a:pt x="1751" y="788"/>
                      <a:pt x="1744" y="794"/>
                      <a:pt x="1744" y="802"/>
                    </a:cubicBezTo>
                    <a:cubicBezTo>
                      <a:pt x="1744" y="810"/>
                      <a:pt x="1751" y="816"/>
                      <a:pt x="1759" y="816"/>
                    </a:cubicBezTo>
                    <a:cubicBezTo>
                      <a:pt x="1767" y="816"/>
                      <a:pt x="1773" y="810"/>
                      <a:pt x="1773" y="802"/>
                    </a:cubicBezTo>
                    <a:cubicBezTo>
                      <a:pt x="1773" y="794"/>
                      <a:pt x="1767" y="788"/>
                      <a:pt x="1759" y="788"/>
                    </a:cubicBezTo>
                    <a:close/>
                    <a:moveTo>
                      <a:pt x="1759" y="562"/>
                    </a:moveTo>
                    <a:cubicBezTo>
                      <a:pt x="1751" y="562"/>
                      <a:pt x="1744" y="568"/>
                      <a:pt x="1744" y="576"/>
                    </a:cubicBezTo>
                    <a:cubicBezTo>
                      <a:pt x="1744" y="584"/>
                      <a:pt x="1751" y="590"/>
                      <a:pt x="1759" y="590"/>
                    </a:cubicBezTo>
                    <a:cubicBezTo>
                      <a:pt x="1767" y="590"/>
                      <a:pt x="1773" y="584"/>
                      <a:pt x="1773" y="576"/>
                    </a:cubicBezTo>
                    <a:cubicBezTo>
                      <a:pt x="1773" y="568"/>
                      <a:pt x="1767" y="562"/>
                      <a:pt x="1759" y="562"/>
                    </a:cubicBezTo>
                    <a:close/>
                    <a:moveTo>
                      <a:pt x="1806" y="1202"/>
                    </a:moveTo>
                    <a:cubicBezTo>
                      <a:pt x="1799" y="1202"/>
                      <a:pt x="1792" y="1208"/>
                      <a:pt x="1792" y="1216"/>
                    </a:cubicBezTo>
                    <a:cubicBezTo>
                      <a:pt x="1792" y="1224"/>
                      <a:pt x="1799" y="1230"/>
                      <a:pt x="1806" y="1230"/>
                    </a:cubicBezTo>
                    <a:cubicBezTo>
                      <a:pt x="1814" y="1230"/>
                      <a:pt x="1821" y="1224"/>
                      <a:pt x="1821" y="1216"/>
                    </a:cubicBezTo>
                    <a:cubicBezTo>
                      <a:pt x="1821" y="1208"/>
                      <a:pt x="1814" y="1202"/>
                      <a:pt x="1806" y="1202"/>
                    </a:cubicBezTo>
                    <a:close/>
                    <a:moveTo>
                      <a:pt x="1806" y="1164"/>
                    </a:moveTo>
                    <a:cubicBezTo>
                      <a:pt x="1799" y="1164"/>
                      <a:pt x="1792" y="1171"/>
                      <a:pt x="1792" y="1179"/>
                    </a:cubicBezTo>
                    <a:cubicBezTo>
                      <a:pt x="1792" y="1186"/>
                      <a:pt x="1799" y="1193"/>
                      <a:pt x="1806" y="1193"/>
                    </a:cubicBezTo>
                    <a:cubicBezTo>
                      <a:pt x="1814" y="1193"/>
                      <a:pt x="1821" y="1186"/>
                      <a:pt x="1821" y="1179"/>
                    </a:cubicBezTo>
                    <a:cubicBezTo>
                      <a:pt x="1821" y="1171"/>
                      <a:pt x="1814" y="1164"/>
                      <a:pt x="1806" y="1164"/>
                    </a:cubicBezTo>
                    <a:close/>
                    <a:moveTo>
                      <a:pt x="1806" y="1127"/>
                    </a:moveTo>
                    <a:cubicBezTo>
                      <a:pt x="1799" y="1127"/>
                      <a:pt x="1792" y="1133"/>
                      <a:pt x="1792" y="1141"/>
                    </a:cubicBezTo>
                    <a:cubicBezTo>
                      <a:pt x="1792" y="1149"/>
                      <a:pt x="1799" y="1155"/>
                      <a:pt x="1806" y="1155"/>
                    </a:cubicBezTo>
                    <a:cubicBezTo>
                      <a:pt x="1814" y="1155"/>
                      <a:pt x="1821" y="1149"/>
                      <a:pt x="1821" y="1141"/>
                    </a:cubicBezTo>
                    <a:cubicBezTo>
                      <a:pt x="1821" y="1133"/>
                      <a:pt x="1814" y="1127"/>
                      <a:pt x="1806" y="1127"/>
                    </a:cubicBezTo>
                    <a:close/>
                    <a:moveTo>
                      <a:pt x="1806" y="1240"/>
                    </a:moveTo>
                    <a:cubicBezTo>
                      <a:pt x="1799" y="1240"/>
                      <a:pt x="1792" y="1246"/>
                      <a:pt x="1792" y="1254"/>
                    </a:cubicBezTo>
                    <a:cubicBezTo>
                      <a:pt x="1792" y="1262"/>
                      <a:pt x="1799" y="1268"/>
                      <a:pt x="1806" y="1268"/>
                    </a:cubicBezTo>
                    <a:cubicBezTo>
                      <a:pt x="1814" y="1268"/>
                      <a:pt x="1821" y="1262"/>
                      <a:pt x="1821" y="1254"/>
                    </a:cubicBezTo>
                    <a:cubicBezTo>
                      <a:pt x="1821" y="1246"/>
                      <a:pt x="1814" y="1240"/>
                      <a:pt x="1806" y="1240"/>
                    </a:cubicBezTo>
                    <a:close/>
                    <a:moveTo>
                      <a:pt x="1759" y="524"/>
                    </a:moveTo>
                    <a:cubicBezTo>
                      <a:pt x="1751" y="524"/>
                      <a:pt x="1744" y="531"/>
                      <a:pt x="1744" y="539"/>
                    </a:cubicBezTo>
                    <a:cubicBezTo>
                      <a:pt x="1744" y="546"/>
                      <a:pt x="1751" y="553"/>
                      <a:pt x="1759" y="553"/>
                    </a:cubicBezTo>
                    <a:cubicBezTo>
                      <a:pt x="1767" y="553"/>
                      <a:pt x="1773" y="546"/>
                      <a:pt x="1773" y="539"/>
                    </a:cubicBezTo>
                    <a:cubicBezTo>
                      <a:pt x="1773" y="531"/>
                      <a:pt x="1767" y="524"/>
                      <a:pt x="1759" y="524"/>
                    </a:cubicBezTo>
                    <a:close/>
                    <a:moveTo>
                      <a:pt x="1806" y="1277"/>
                    </a:moveTo>
                    <a:cubicBezTo>
                      <a:pt x="1799" y="1277"/>
                      <a:pt x="1792" y="1284"/>
                      <a:pt x="1792" y="1291"/>
                    </a:cubicBezTo>
                    <a:cubicBezTo>
                      <a:pt x="1792" y="1299"/>
                      <a:pt x="1799" y="1306"/>
                      <a:pt x="1806" y="1306"/>
                    </a:cubicBezTo>
                    <a:cubicBezTo>
                      <a:pt x="1814" y="1306"/>
                      <a:pt x="1821" y="1299"/>
                      <a:pt x="1821" y="1291"/>
                    </a:cubicBezTo>
                    <a:cubicBezTo>
                      <a:pt x="1821" y="1284"/>
                      <a:pt x="1814" y="1277"/>
                      <a:pt x="1806" y="1277"/>
                    </a:cubicBezTo>
                    <a:close/>
                    <a:moveTo>
                      <a:pt x="1767" y="467"/>
                    </a:moveTo>
                    <a:cubicBezTo>
                      <a:pt x="1760" y="470"/>
                      <a:pt x="1755" y="473"/>
                      <a:pt x="1752" y="476"/>
                    </a:cubicBezTo>
                    <a:cubicBezTo>
                      <a:pt x="1754" y="477"/>
                      <a:pt x="1756" y="477"/>
                      <a:pt x="1759" y="477"/>
                    </a:cubicBezTo>
                    <a:cubicBezTo>
                      <a:pt x="1767" y="477"/>
                      <a:pt x="1773" y="471"/>
                      <a:pt x="1773" y="463"/>
                    </a:cubicBezTo>
                    <a:cubicBezTo>
                      <a:pt x="1773" y="463"/>
                      <a:pt x="1773" y="463"/>
                      <a:pt x="1773" y="462"/>
                    </a:cubicBezTo>
                    <a:lnTo>
                      <a:pt x="1767" y="467"/>
                    </a:lnTo>
                    <a:close/>
                    <a:moveTo>
                      <a:pt x="1759" y="487"/>
                    </a:moveTo>
                    <a:cubicBezTo>
                      <a:pt x="1751" y="487"/>
                      <a:pt x="1744" y="493"/>
                      <a:pt x="1744" y="501"/>
                    </a:cubicBezTo>
                    <a:cubicBezTo>
                      <a:pt x="1744" y="509"/>
                      <a:pt x="1751" y="515"/>
                      <a:pt x="1759" y="515"/>
                    </a:cubicBezTo>
                    <a:cubicBezTo>
                      <a:pt x="1767" y="515"/>
                      <a:pt x="1773" y="509"/>
                      <a:pt x="1773" y="501"/>
                    </a:cubicBezTo>
                    <a:cubicBezTo>
                      <a:pt x="1773" y="493"/>
                      <a:pt x="1767" y="487"/>
                      <a:pt x="1759" y="487"/>
                    </a:cubicBezTo>
                    <a:close/>
                    <a:moveTo>
                      <a:pt x="1806" y="1315"/>
                    </a:moveTo>
                    <a:cubicBezTo>
                      <a:pt x="1802" y="1315"/>
                      <a:pt x="1798" y="1317"/>
                      <a:pt x="1795" y="1321"/>
                    </a:cubicBezTo>
                    <a:cubicBezTo>
                      <a:pt x="1799" y="1330"/>
                      <a:pt x="1799" y="1330"/>
                      <a:pt x="1799" y="1330"/>
                    </a:cubicBezTo>
                    <a:cubicBezTo>
                      <a:pt x="1793" y="1314"/>
                      <a:pt x="1806" y="1330"/>
                      <a:pt x="1806" y="1330"/>
                    </a:cubicBezTo>
                    <a:cubicBezTo>
                      <a:pt x="1817" y="1338"/>
                      <a:pt x="1810" y="1324"/>
                      <a:pt x="1810" y="1324"/>
                    </a:cubicBezTo>
                    <a:cubicBezTo>
                      <a:pt x="1818" y="1323"/>
                      <a:pt x="1818" y="1323"/>
                      <a:pt x="1818" y="1323"/>
                    </a:cubicBezTo>
                    <a:cubicBezTo>
                      <a:pt x="1818" y="1329"/>
                      <a:pt x="1818" y="1334"/>
                      <a:pt x="1818" y="1337"/>
                    </a:cubicBezTo>
                    <a:cubicBezTo>
                      <a:pt x="1820" y="1335"/>
                      <a:pt x="1821" y="1332"/>
                      <a:pt x="1821" y="1329"/>
                    </a:cubicBezTo>
                    <a:cubicBezTo>
                      <a:pt x="1821" y="1321"/>
                      <a:pt x="1814" y="1315"/>
                      <a:pt x="1806" y="1315"/>
                    </a:cubicBezTo>
                    <a:close/>
                    <a:moveTo>
                      <a:pt x="1711" y="600"/>
                    </a:moveTo>
                    <a:cubicBezTo>
                      <a:pt x="1703" y="600"/>
                      <a:pt x="1697" y="606"/>
                      <a:pt x="1697" y="614"/>
                    </a:cubicBezTo>
                    <a:cubicBezTo>
                      <a:pt x="1697" y="622"/>
                      <a:pt x="1703" y="628"/>
                      <a:pt x="1711" y="628"/>
                    </a:cubicBezTo>
                    <a:cubicBezTo>
                      <a:pt x="1719" y="628"/>
                      <a:pt x="1725" y="622"/>
                      <a:pt x="1725" y="614"/>
                    </a:cubicBezTo>
                    <a:cubicBezTo>
                      <a:pt x="1725" y="606"/>
                      <a:pt x="1719" y="600"/>
                      <a:pt x="1711" y="600"/>
                    </a:cubicBezTo>
                    <a:close/>
                    <a:moveTo>
                      <a:pt x="1711" y="675"/>
                    </a:moveTo>
                    <a:cubicBezTo>
                      <a:pt x="1703" y="675"/>
                      <a:pt x="1697" y="681"/>
                      <a:pt x="1697" y="689"/>
                    </a:cubicBezTo>
                    <a:cubicBezTo>
                      <a:pt x="1697" y="697"/>
                      <a:pt x="1703" y="703"/>
                      <a:pt x="1711" y="703"/>
                    </a:cubicBezTo>
                    <a:cubicBezTo>
                      <a:pt x="1719" y="703"/>
                      <a:pt x="1725" y="697"/>
                      <a:pt x="1725" y="689"/>
                    </a:cubicBezTo>
                    <a:cubicBezTo>
                      <a:pt x="1725" y="681"/>
                      <a:pt x="1719" y="675"/>
                      <a:pt x="1711" y="675"/>
                    </a:cubicBezTo>
                    <a:close/>
                    <a:moveTo>
                      <a:pt x="1711" y="637"/>
                    </a:moveTo>
                    <a:cubicBezTo>
                      <a:pt x="1703" y="637"/>
                      <a:pt x="1697" y="644"/>
                      <a:pt x="1697" y="651"/>
                    </a:cubicBezTo>
                    <a:cubicBezTo>
                      <a:pt x="1697" y="659"/>
                      <a:pt x="1703" y="666"/>
                      <a:pt x="1711" y="666"/>
                    </a:cubicBezTo>
                    <a:cubicBezTo>
                      <a:pt x="1719" y="666"/>
                      <a:pt x="1725" y="659"/>
                      <a:pt x="1725" y="651"/>
                    </a:cubicBezTo>
                    <a:cubicBezTo>
                      <a:pt x="1725" y="644"/>
                      <a:pt x="1719" y="637"/>
                      <a:pt x="1711" y="637"/>
                    </a:cubicBezTo>
                    <a:close/>
                    <a:moveTo>
                      <a:pt x="1806" y="1014"/>
                    </a:moveTo>
                    <a:cubicBezTo>
                      <a:pt x="1799" y="1014"/>
                      <a:pt x="1792" y="1020"/>
                      <a:pt x="1792" y="1028"/>
                    </a:cubicBezTo>
                    <a:cubicBezTo>
                      <a:pt x="1792" y="1036"/>
                      <a:pt x="1799" y="1042"/>
                      <a:pt x="1806" y="1042"/>
                    </a:cubicBezTo>
                    <a:cubicBezTo>
                      <a:pt x="1814" y="1042"/>
                      <a:pt x="1821" y="1036"/>
                      <a:pt x="1821" y="1028"/>
                    </a:cubicBezTo>
                    <a:cubicBezTo>
                      <a:pt x="1821" y="1020"/>
                      <a:pt x="1814" y="1014"/>
                      <a:pt x="1806" y="1014"/>
                    </a:cubicBezTo>
                    <a:close/>
                    <a:moveTo>
                      <a:pt x="1711" y="713"/>
                    </a:moveTo>
                    <a:cubicBezTo>
                      <a:pt x="1703" y="713"/>
                      <a:pt x="1697" y="719"/>
                      <a:pt x="1697" y="727"/>
                    </a:cubicBezTo>
                    <a:cubicBezTo>
                      <a:pt x="1697" y="735"/>
                      <a:pt x="1703" y="741"/>
                      <a:pt x="1711" y="741"/>
                    </a:cubicBezTo>
                    <a:cubicBezTo>
                      <a:pt x="1719" y="741"/>
                      <a:pt x="1725" y="735"/>
                      <a:pt x="1725" y="727"/>
                    </a:cubicBezTo>
                    <a:cubicBezTo>
                      <a:pt x="1725" y="719"/>
                      <a:pt x="1719" y="713"/>
                      <a:pt x="1711" y="713"/>
                    </a:cubicBezTo>
                    <a:close/>
                    <a:moveTo>
                      <a:pt x="1711" y="863"/>
                    </a:moveTo>
                    <a:cubicBezTo>
                      <a:pt x="1703" y="863"/>
                      <a:pt x="1697" y="870"/>
                      <a:pt x="1697" y="877"/>
                    </a:cubicBezTo>
                    <a:cubicBezTo>
                      <a:pt x="1697" y="885"/>
                      <a:pt x="1703" y="892"/>
                      <a:pt x="1711" y="892"/>
                    </a:cubicBezTo>
                    <a:cubicBezTo>
                      <a:pt x="1719" y="892"/>
                      <a:pt x="1725" y="885"/>
                      <a:pt x="1725" y="877"/>
                    </a:cubicBezTo>
                    <a:cubicBezTo>
                      <a:pt x="1725" y="870"/>
                      <a:pt x="1719" y="863"/>
                      <a:pt x="1711" y="863"/>
                    </a:cubicBezTo>
                    <a:close/>
                    <a:moveTo>
                      <a:pt x="1711" y="750"/>
                    </a:moveTo>
                    <a:cubicBezTo>
                      <a:pt x="1703" y="750"/>
                      <a:pt x="1697" y="757"/>
                      <a:pt x="1697" y="764"/>
                    </a:cubicBezTo>
                    <a:cubicBezTo>
                      <a:pt x="1697" y="772"/>
                      <a:pt x="1703" y="779"/>
                      <a:pt x="1711" y="779"/>
                    </a:cubicBezTo>
                    <a:cubicBezTo>
                      <a:pt x="1719" y="779"/>
                      <a:pt x="1725" y="772"/>
                      <a:pt x="1725" y="764"/>
                    </a:cubicBezTo>
                    <a:cubicBezTo>
                      <a:pt x="1725" y="757"/>
                      <a:pt x="1719" y="750"/>
                      <a:pt x="1711" y="750"/>
                    </a:cubicBezTo>
                    <a:close/>
                    <a:moveTo>
                      <a:pt x="1711" y="562"/>
                    </a:moveTo>
                    <a:cubicBezTo>
                      <a:pt x="1703" y="562"/>
                      <a:pt x="1697" y="568"/>
                      <a:pt x="1697" y="576"/>
                    </a:cubicBezTo>
                    <a:cubicBezTo>
                      <a:pt x="1697" y="584"/>
                      <a:pt x="1703" y="590"/>
                      <a:pt x="1711" y="590"/>
                    </a:cubicBezTo>
                    <a:cubicBezTo>
                      <a:pt x="1719" y="590"/>
                      <a:pt x="1725" y="584"/>
                      <a:pt x="1725" y="576"/>
                    </a:cubicBezTo>
                    <a:cubicBezTo>
                      <a:pt x="1725" y="568"/>
                      <a:pt x="1719" y="562"/>
                      <a:pt x="1711" y="562"/>
                    </a:cubicBezTo>
                    <a:close/>
                    <a:moveTo>
                      <a:pt x="1711" y="825"/>
                    </a:moveTo>
                    <a:cubicBezTo>
                      <a:pt x="1703" y="825"/>
                      <a:pt x="1697" y="832"/>
                      <a:pt x="1697" y="840"/>
                    </a:cubicBezTo>
                    <a:cubicBezTo>
                      <a:pt x="1697" y="848"/>
                      <a:pt x="1703" y="854"/>
                      <a:pt x="1711" y="854"/>
                    </a:cubicBezTo>
                    <a:cubicBezTo>
                      <a:pt x="1719" y="854"/>
                      <a:pt x="1725" y="848"/>
                      <a:pt x="1725" y="840"/>
                    </a:cubicBezTo>
                    <a:cubicBezTo>
                      <a:pt x="1725" y="832"/>
                      <a:pt x="1719" y="825"/>
                      <a:pt x="1711" y="825"/>
                    </a:cubicBezTo>
                    <a:close/>
                    <a:moveTo>
                      <a:pt x="1711" y="788"/>
                    </a:moveTo>
                    <a:cubicBezTo>
                      <a:pt x="1703" y="788"/>
                      <a:pt x="1697" y="794"/>
                      <a:pt x="1697" y="802"/>
                    </a:cubicBezTo>
                    <a:cubicBezTo>
                      <a:pt x="1697" y="810"/>
                      <a:pt x="1703" y="816"/>
                      <a:pt x="1711" y="816"/>
                    </a:cubicBezTo>
                    <a:cubicBezTo>
                      <a:pt x="1719" y="816"/>
                      <a:pt x="1725" y="810"/>
                      <a:pt x="1725" y="802"/>
                    </a:cubicBezTo>
                    <a:cubicBezTo>
                      <a:pt x="1725" y="794"/>
                      <a:pt x="1719" y="788"/>
                      <a:pt x="1711" y="788"/>
                    </a:cubicBezTo>
                    <a:close/>
                    <a:moveTo>
                      <a:pt x="1902" y="1353"/>
                    </a:moveTo>
                    <a:cubicBezTo>
                      <a:pt x="1894" y="1353"/>
                      <a:pt x="1888" y="1359"/>
                      <a:pt x="1888" y="1367"/>
                    </a:cubicBezTo>
                    <a:cubicBezTo>
                      <a:pt x="1888" y="1375"/>
                      <a:pt x="1894" y="1381"/>
                      <a:pt x="1902" y="1381"/>
                    </a:cubicBezTo>
                    <a:cubicBezTo>
                      <a:pt x="1910" y="1381"/>
                      <a:pt x="1916" y="1375"/>
                      <a:pt x="1916" y="1367"/>
                    </a:cubicBezTo>
                    <a:cubicBezTo>
                      <a:pt x="1916" y="1359"/>
                      <a:pt x="1910" y="1353"/>
                      <a:pt x="1902" y="1353"/>
                    </a:cubicBezTo>
                    <a:close/>
                    <a:moveTo>
                      <a:pt x="1759" y="1051"/>
                    </a:moveTo>
                    <a:cubicBezTo>
                      <a:pt x="1751" y="1051"/>
                      <a:pt x="1744" y="1058"/>
                      <a:pt x="1744" y="1066"/>
                    </a:cubicBezTo>
                    <a:cubicBezTo>
                      <a:pt x="1744" y="1073"/>
                      <a:pt x="1751" y="1080"/>
                      <a:pt x="1759" y="1080"/>
                    </a:cubicBezTo>
                    <a:cubicBezTo>
                      <a:pt x="1767" y="1080"/>
                      <a:pt x="1773" y="1073"/>
                      <a:pt x="1773" y="1066"/>
                    </a:cubicBezTo>
                    <a:cubicBezTo>
                      <a:pt x="1773" y="1058"/>
                      <a:pt x="1767" y="1051"/>
                      <a:pt x="1759" y="1051"/>
                    </a:cubicBezTo>
                    <a:close/>
                    <a:moveTo>
                      <a:pt x="1759" y="938"/>
                    </a:moveTo>
                    <a:cubicBezTo>
                      <a:pt x="1751" y="938"/>
                      <a:pt x="1744" y="945"/>
                      <a:pt x="1744" y="953"/>
                    </a:cubicBezTo>
                    <a:cubicBezTo>
                      <a:pt x="1744" y="961"/>
                      <a:pt x="1751" y="967"/>
                      <a:pt x="1759" y="967"/>
                    </a:cubicBezTo>
                    <a:cubicBezTo>
                      <a:pt x="1767" y="967"/>
                      <a:pt x="1773" y="961"/>
                      <a:pt x="1773" y="953"/>
                    </a:cubicBezTo>
                    <a:cubicBezTo>
                      <a:pt x="1773" y="945"/>
                      <a:pt x="1767" y="938"/>
                      <a:pt x="1759" y="938"/>
                    </a:cubicBezTo>
                    <a:close/>
                    <a:moveTo>
                      <a:pt x="1759" y="1014"/>
                    </a:moveTo>
                    <a:cubicBezTo>
                      <a:pt x="1751" y="1014"/>
                      <a:pt x="1744" y="1020"/>
                      <a:pt x="1744" y="1028"/>
                    </a:cubicBezTo>
                    <a:cubicBezTo>
                      <a:pt x="1744" y="1036"/>
                      <a:pt x="1751" y="1042"/>
                      <a:pt x="1759" y="1042"/>
                    </a:cubicBezTo>
                    <a:cubicBezTo>
                      <a:pt x="1767" y="1042"/>
                      <a:pt x="1773" y="1036"/>
                      <a:pt x="1773" y="1028"/>
                    </a:cubicBezTo>
                    <a:cubicBezTo>
                      <a:pt x="1773" y="1020"/>
                      <a:pt x="1767" y="1014"/>
                      <a:pt x="1759" y="1014"/>
                    </a:cubicBezTo>
                    <a:close/>
                    <a:moveTo>
                      <a:pt x="1759" y="976"/>
                    </a:moveTo>
                    <a:cubicBezTo>
                      <a:pt x="1751" y="976"/>
                      <a:pt x="1744" y="982"/>
                      <a:pt x="1744" y="990"/>
                    </a:cubicBezTo>
                    <a:cubicBezTo>
                      <a:pt x="1744" y="998"/>
                      <a:pt x="1751" y="1005"/>
                      <a:pt x="1759" y="1005"/>
                    </a:cubicBezTo>
                    <a:cubicBezTo>
                      <a:pt x="1767" y="1005"/>
                      <a:pt x="1773" y="998"/>
                      <a:pt x="1773" y="990"/>
                    </a:cubicBezTo>
                    <a:cubicBezTo>
                      <a:pt x="1773" y="982"/>
                      <a:pt x="1767" y="976"/>
                      <a:pt x="1759" y="976"/>
                    </a:cubicBezTo>
                    <a:close/>
                    <a:moveTo>
                      <a:pt x="1759" y="1164"/>
                    </a:moveTo>
                    <a:cubicBezTo>
                      <a:pt x="1751" y="1164"/>
                      <a:pt x="1744" y="1171"/>
                      <a:pt x="1744" y="1179"/>
                    </a:cubicBezTo>
                    <a:cubicBezTo>
                      <a:pt x="1744" y="1186"/>
                      <a:pt x="1751" y="1193"/>
                      <a:pt x="1759" y="1193"/>
                    </a:cubicBezTo>
                    <a:cubicBezTo>
                      <a:pt x="1767" y="1193"/>
                      <a:pt x="1773" y="1186"/>
                      <a:pt x="1773" y="1179"/>
                    </a:cubicBezTo>
                    <a:cubicBezTo>
                      <a:pt x="1773" y="1171"/>
                      <a:pt x="1767" y="1164"/>
                      <a:pt x="1759" y="1164"/>
                    </a:cubicBezTo>
                    <a:close/>
                    <a:moveTo>
                      <a:pt x="1716" y="508"/>
                    </a:moveTo>
                    <a:cubicBezTo>
                      <a:pt x="1701" y="511"/>
                      <a:pt x="1701" y="511"/>
                      <a:pt x="1701" y="511"/>
                    </a:cubicBezTo>
                    <a:cubicBezTo>
                      <a:pt x="1704" y="514"/>
                      <a:pt x="1707" y="515"/>
                      <a:pt x="1711" y="515"/>
                    </a:cubicBezTo>
                    <a:cubicBezTo>
                      <a:pt x="1719" y="515"/>
                      <a:pt x="1725" y="509"/>
                      <a:pt x="1725" y="501"/>
                    </a:cubicBezTo>
                    <a:cubicBezTo>
                      <a:pt x="1725" y="500"/>
                      <a:pt x="1725" y="499"/>
                      <a:pt x="1725" y="498"/>
                    </a:cubicBezTo>
                    <a:cubicBezTo>
                      <a:pt x="1720" y="503"/>
                      <a:pt x="1716" y="508"/>
                      <a:pt x="1716" y="508"/>
                    </a:cubicBezTo>
                    <a:close/>
                    <a:moveTo>
                      <a:pt x="1759" y="1202"/>
                    </a:moveTo>
                    <a:cubicBezTo>
                      <a:pt x="1755" y="1202"/>
                      <a:pt x="1752" y="1203"/>
                      <a:pt x="1749" y="1205"/>
                    </a:cubicBezTo>
                    <a:cubicBezTo>
                      <a:pt x="1756" y="1211"/>
                      <a:pt x="1767" y="1210"/>
                      <a:pt x="1767" y="1210"/>
                    </a:cubicBezTo>
                    <a:cubicBezTo>
                      <a:pt x="1769" y="1216"/>
                      <a:pt x="1771" y="1218"/>
                      <a:pt x="1773" y="1219"/>
                    </a:cubicBezTo>
                    <a:cubicBezTo>
                      <a:pt x="1773" y="1218"/>
                      <a:pt x="1773" y="1217"/>
                      <a:pt x="1773" y="1216"/>
                    </a:cubicBezTo>
                    <a:cubicBezTo>
                      <a:pt x="1773" y="1208"/>
                      <a:pt x="1767" y="1202"/>
                      <a:pt x="1759" y="1202"/>
                    </a:cubicBezTo>
                    <a:close/>
                    <a:moveTo>
                      <a:pt x="1759" y="1127"/>
                    </a:moveTo>
                    <a:cubicBezTo>
                      <a:pt x="1751" y="1127"/>
                      <a:pt x="1744" y="1133"/>
                      <a:pt x="1744" y="1141"/>
                    </a:cubicBezTo>
                    <a:cubicBezTo>
                      <a:pt x="1744" y="1149"/>
                      <a:pt x="1751" y="1155"/>
                      <a:pt x="1759" y="1155"/>
                    </a:cubicBezTo>
                    <a:cubicBezTo>
                      <a:pt x="1767" y="1155"/>
                      <a:pt x="1773" y="1149"/>
                      <a:pt x="1773" y="1141"/>
                    </a:cubicBezTo>
                    <a:cubicBezTo>
                      <a:pt x="1773" y="1133"/>
                      <a:pt x="1767" y="1127"/>
                      <a:pt x="1759" y="1127"/>
                    </a:cubicBezTo>
                    <a:close/>
                    <a:moveTo>
                      <a:pt x="1711" y="524"/>
                    </a:moveTo>
                    <a:cubicBezTo>
                      <a:pt x="1703" y="524"/>
                      <a:pt x="1697" y="531"/>
                      <a:pt x="1697" y="539"/>
                    </a:cubicBezTo>
                    <a:cubicBezTo>
                      <a:pt x="1697" y="546"/>
                      <a:pt x="1703" y="553"/>
                      <a:pt x="1711" y="553"/>
                    </a:cubicBezTo>
                    <a:cubicBezTo>
                      <a:pt x="1719" y="553"/>
                      <a:pt x="1725" y="546"/>
                      <a:pt x="1725" y="539"/>
                    </a:cubicBezTo>
                    <a:cubicBezTo>
                      <a:pt x="1725" y="531"/>
                      <a:pt x="1719" y="524"/>
                      <a:pt x="1711" y="524"/>
                    </a:cubicBezTo>
                    <a:close/>
                    <a:moveTo>
                      <a:pt x="1759" y="1089"/>
                    </a:moveTo>
                    <a:cubicBezTo>
                      <a:pt x="1751" y="1089"/>
                      <a:pt x="1744" y="1095"/>
                      <a:pt x="1744" y="1103"/>
                    </a:cubicBezTo>
                    <a:cubicBezTo>
                      <a:pt x="1744" y="1111"/>
                      <a:pt x="1751" y="1117"/>
                      <a:pt x="1759" y="1117"/>
                    </a:cubicBezTo>
                    <a:cubicBezTo>
                      <a:pt x="1767" y="1117"/>
                      <a:pt x="1773" y="1111"/>
                      <a:pt x="1773" y="1103"/>
                    </a:cubicBezTo>
                    <a:cubicBezTo>
                      <a:pt x="1773" y="1095"/>
                      <a:pt x="1767" y="1089"/>
                      <a:pt x="1759" y="1089"/>
                    </a:cubicBezTo>
                    <a:close/>
                    <a:moveTo>
                      <a:pt x="1854" y="750"/>
                    </a:moveTo>
                    <a:cubicBezTo>
                      <a:pt x="1846" y="750"/>
                      <a:pt x="1840" y="757"/>
                      <a:pt x="1840" y="764"/>
                    </a:cubicBezTo>
                    <a:cubicBezTo>
                      <a:pt x="1840" y="772"/>
                      <a:pt x="1846" y="779"/>
                      <a:pt x="1854" y="779"/>
                    </a:cubicBezTo>
                    <a:cubicBezTo>
                      <a:pt x="1862" y="779"/>
                      <a:pt x="1868" y="772"/>
                      <a:pt x="1868" y="764"/>
                    </a:cubicBezTo>
                    <a:cubicBezTo>
                      <a:pt x="1868" y="757"/>
                      <a:pt x="1862" y="750"/>
                      <a:pt x="1854" y="750"/>
                    </a:cubicBezTo>
                    <a:close/>
                    <a:moveTo>
                      <a:pt x="1854" y="825"/>
                    </a:moveTo>
                    <a:cubicBezTo>
                      <a:pt x="1846" y="825"/>
                      <a:pt x="1840" y="832"/>
                      <a:pt x="1840" y="840"/>
                    </a:cubicBezTo>
                    <a:cubicBezTo>
                      <a:pt x="1840" y="848"/>
                      <a:pt x="1846" y="854"/>
                      <a:pt x="1854" y="854"/>
                    </a:cubicBezTo>
                    <a:cubicBezTo>
                      <a:pt x="1862" y="854"/>
                      <a:pt x="1868" y="848"/>
                      <a:pt x="1868" y="840"/>
                    </a:cubicBezTo>
                    <a:cubicBezTo>
                      <a:pt x="1868" y="832"/>
                      <a:pt x="1862" y="825"/>
                      <a:pt x="1854" y="825"/>
                    </a:cubicBezTo>
                    <a:close/>
                    <a:moveTo>
                      <a:pt x="1854" y="788"/>
                    </a:moveTo>
                    <a:cubicBezTo>
                      <a:pt x="1846" y="788"/>
                      <a:pt x="1840" y="794"/>
                      <a:pt x="1840" y="802"/>
                    </a:cubicBezTo>
                    <a:cubicBezTo>
                      <a:pt x="1840" y="810"/>
                      <a:pt x="1846" y="816"/>
                      <a:pt x="1854" y="816"/>
                    </a:cubicBezTo>
                    <a:cubicBezTo>
                      <a:pt x="1862" y="816"/>
                      <a:pt x="1868" y="810"/>
                      <a:pt x="1868" y="802"/>
                    </a:cubicBezTo>
                    <a:cubicBezTo>
                      <a:pt x="1868" y="794"/>
                      <a:pt x="1862" y="788"/>
                      <a:pt x="1854" y="788"/>
                    </a:cubicBezTo>
                    <a:close/>
                    <a:moveTo>
                      <a:pt x="900" y="600"/>
                    </a:moveTo>
                    <a:cubicBezTo>
                      <a:pt x="892" y="600"/>
                      <a:pt x="886" y="606"/>
                      <a:pt x="886" y="614"/>
                    </a:cubicBezTo>
                    <a:cubicBezTo>
                      <a:pt x="886" y="622"/>
                      <a:pt x="892" y="628"/>
                      <a:pt x="900" y="628"/>
                    </a:cubicBezTo>
                    <a:cubicBezTo>
                      <a:pt x="908" y="628"/>
                      <a:pt x="914" y="622"/>
                      <a:pt x="914" y="614"/>
                    </a:cubicBezTo>
                    <a:cubicBezTo>
                      <a:pt x="914" y="606"/>
                      <a:pt x="908" y="600"/>
                      <a:pt x="900" y="600"/>
                    </a:cubicBezTo>
                    <a:close/>
                    <a:moveTo>
                      <a:pt x="1854" y="938"/>
                    </a:moveTo>
                    <a:cubicBezTo>
                      <a:pt x="1846" y="938"/>
                      <a:pt x="1840" y="945"/>
                      <a:pt x="1840" y="953"/>
                    </a:cubicBezTo>
                    <a:cubicBezTo>
                      <a:pt x="1840" y="961"/>
                      <a:pt x="1846" y="967"/>
                      <a:pt x="1854" y="967"/>
                    </a:cubicBezTo>
                    <a:cubicBezTo>
                      <a:pt x="1862" y="967"/>
                      <a:pt x="1868" y="961"/>
                      <a:pt x="1868" y="953"/>
                    </a:cubicBezTo>
                    <a:cubicBezTo>
                      <a:pt x="1868" y="945"/>
                      <a:pt x="1862" y="938"/>
                      <a:pt x="1854" y="938"/>
                    </a:cubicBezTo>
                    <a:close/>
                    <a:moveTo>
                      <a:pt x="1854" y="1240"/>
                    </a:moveTo>
                    <a:cubicBezTo>
                      <a:pt x="1846" y="1240"/>
                      <a:pt x="1840" y="1246"/>
                      <a:pt x="1840" y="1254"/>
                    </a:cubicBezTo>
                    <a:cubicBezTo>
                      <a:pt x="1840" y="1262"/>
                      <a:pt x="1846" y="1268"/>
                      <a:pt x="1854" y="1268"/>
                    </a:cubicBezTo>
                    <a:cubicBezTo>
                      <a:pt x="1862" y="1268"/>
                      <a:pt x="1868" y="1262"/>
                      <a:pt x="1868" y="1254"/>
                    </a:cubicBezTo>
                    <a:cubicBezTo>
                      <a:pt x="1868" y="1246"/>
                      <a:pt x="1862" y="1240"/>
                      <a:pt x="1854" y="1240"/>
                    </a:cubicBezTo>
                    <a:close/>
                    <a:moveTo>
                      <a:pt x="1854" y="863"/>
                    </a:moveTo>
                    <a:cubicBezTo>
                      <a:pt x="1846" y="863"/>
                      <a:pt x="1840" y="870"/>
                      <a:pt x="1840" y="877"/>
                    </a:cubicBezTo>
                    <a:cubicBezTo>
                      <a:pt x="1840" y="885"/>
                      <a:pt x="1846" y="892"/>
                      <a:pt x="1854" y="892"/>
                    </a:cubicBezTo>
                    <a:cubicBezTo>
                      <a:pt x="1862" y="892"/>
                      <a:pt x="1868" y="885"/>
                      <a:pt x="1868" y="877"/>
                    </a:cubicBezTo>
                    <a:cubicBezTo>
                      <a:pt x="1868" y="870"/>
                      <a:pt x="1862" y="863"/>
                      <a:pt x="1854" y="863"/>
                    </a:cubicBezTo>
                    <a:close/>
                    <a:moveTo>
                      <a:pt x="1854" y="675"/>
                    </a:moveTo>
                    <a:cubicBezTo>
                      <a:pt x="1846" y="675"/>
                      <a:pt x="1840" y="681"/>
                      <a:pt x="1840" y="689"/>
                    </a:cubicBezTo>
                    <a:cubicBezTo>
                      <a:pt x="1840" y="697"/>
                      <a:pt x="1846" y="703"/>
                      <a:pt x="1854" y="703"/>
                    </a:cubicBezTo>
                    <a:cubicBezTo>
                      <a:pt x="1862" y="703"/>
                      <a:pt x="1868" y="697"/>
                      <a:pt x="1868" y="689"/>
                    </a:cubicBezTo>
                    <a:cubicBezTo>
                      <a:pt x="1868" y="681"/>
                      <a:pt x="1862" y="675"/>
                      <a:pt x="1854" y="675"/>
                    </a:cubicBezTo>
                    <a:close/>
                    <a:moveTo>
                      <a:pt x="1854" y="901"/>
                    </a:moveTo>
                    <a:cubicBezTo>
                      <a:pt x="1846" y="901"/>
                      <a:pt x="1840" y="907"/>
                      <a:pt x="1840" y="915"/>
                    </a:cubicBezTo>
                    <a:cubicBezTo>
                      <a:pt x="1840" y="923"/>
                      <a:pt x="1846" y="929"/>
                      <a:pt x="1854" y="929"/>
                    </a:cubicBezTo>
                    <a:cubicBezTo>
                      <a:pt x="1862" y="929"/>
                      <a:pt x="1868" y="923"/>
                      <a:pt x="1868" y="915"/>
                    </a:cubicBezTo>
                    <a:cubicBezTo>
                      <a:pt x="1868" y="907"/>
                      <a:pt x="1862" y="901"/>
                      <a:pt x="1854" y="901"/>
                    </a:cubicBezTo>
                    <a:close/>
                    <a:moveTo>
                      <a:pt x="1854" y="411"/>
                    </a:moveTo>
                    <a:cubicBezTo>
                      <a:pt x="1846" y="411"/>
                      <a:pt x="1840" y="418"/>
                      <a:pt x="1840" y="426"/>
                    </a:cubicBezTo>
                    <a:cubicBezTo>
                      <a:pt x="1840" y="433"/>
                      <a:pt x="1846" y="440"/>
                      <a:pt x="1854" y="440"/>
                    </a:cubicBezTo>
                    <a:cubicBezTo>
                      <a:pt x="1862" y="440"/>
                      <a:pt x="1868" y="433"/>
                      <a:pt x="1868" y="426"/>
                    </a:cubicBezTo>
                    <a:cubicBezTo>
                      <a:pt x="1868" y="418"/>
                      <a:pt x="1862" y="411"/>
                      <a:pt x="1854" y="411"/>
                    </a:cubicBezTo>
                    <a:close/>
                    <a:moveTo>
                      <a:pt x="1854" y="449"/>
                    </a:moveTo>
                    <a:cubicBezTo>
                      <a:pt x="1846" y="449"/>
                      <a:pt x="1840" y="455"/>
                      <a:pt x="1840" y="463"/>
                    </a:cubicBezTo>
                    <a:cubicBezTo>
                      <a:pt x="1840" y="471"/>
                      <a:pt x="1846" y="477"/>
                      <a:pt x="1854" y="477"/>
                    </a:cubicBezTo>
                    <a:cubicBezTo>
                      <a:pt x="1862" y="477"/>
                      <a:pt x="1868" y="471"/>
                      <a:pt x="1868" y="463"/>
                    </a:cubicBezTo>
                    <a:cubicBezTo>
                      <a:pt x="1868" y="455"/>
                      <a:pt x="1862" y="449"/>
                      <a:pt x="1854" y="449"/>
                    </a:cubicBezTo>
                    <a:close/>
                    <a:moveTo>
                      <a:pt x="1866" y="380"/>
                    </a:moveTo>
                    <a:cubicBezTo>
                      <a:pt x="1853" y="388"/>
                      <a:pt x="1851" y="383"/>
                      <a:pt x="1851" y="383"/>
                    </a:cubicBezTo>
                    <a:cubicBezTo>
                      <a:pt x="1847" y="382"/>
                      <a:pt x="1844" y="382"/>
                      <a:pt x="1841" y="382"/>
                    </a:cubicBezTo>
                    <a:cubicBezTo>
                      <a:pt x="1840" y="384"/>
                      <a:pt x="1840" y="386"/>
                      <a:pt x="1840" y="388"/>
                    </a:cubicBezTo>
                    <a:cubicBezTo>
                      <a:pt x="1840" y="396"/>
                      <a:pt x="1846" y="402"/>
                      <a:pt x="1854" y="402"/>
                    </a:cubicBezTo>
                    <a:cubicBezTo>
                      <a:pt x="1862" y="402"/>
                      <a:pt x="1868" y="396"/>
                      <a:pt x="1868" y="388"/>
                    </a:cubicBezTo>
                    <a:cubicBezTo>
                      <a:pt x="1868" y="385"/>
                      <a:pt x="1867" y="383"/>
                      <a:pt x="1866" y="380"/>
                    </a:cubicBezTo>
                    <a:cubicBezTo>
                      <a:pt x="1866" y="380"/>
                      <a:pt x="1866" y="380"/>
                      <a:pt x="1866" y="380"/>
                    </a:cubicBezTo>
                    <a:close/>
                    <a:moveTo>
                      <a:pt x="1854" y="1277"/>
                    </a:moveTo>
                    <a:cubicBezTo>
                      <a:pt x="1846" y="1277"/>
                      <a:pt x="1840" y="1284"/>
                      <a:pt x="1840" y="1291"/>
                    </a:cubicBezTo>
                    <a:cubicBezTo>
                      <a:pt x="1840" y="1299"/>
                      <a:pt x="1846" y="1306"/>
                      <a:pt x="1854" y="1306"/>
                    </a:cubicBezTo>
                    <a:cubicBezTo>
                      <a:pt x="1862" y="1306"/>
                      <a:pt x="1868" y="1299"/>
                      <a:pt x="1868" y="1291"/>
                    </a:cubicBezTo>
                    <a:cubicBezTo>
                      <a:pt x="1868" y="1284"/>
                      <a:pt x="1862" y="1277"/>
                      <a:pt x="1854" y="1277"/>
                    </a:cubicBezTo>
                    <a:close/>
                    <a:moveTo>
                      <a:pt x="1911" y="1394"/>
                    </a:moveTo>
                    <a:cubicBezTo>
                      <a:pt x="1909" y="1392"/>
                      <a:pt x="1905" y="1390"/>
                      <a:pt x="1902" y="1390"/>
                    </a:cubicBezTo>
                    <a:cubicBezTo>
                      <a:pt x="1894" y="1390"/>
                      <a:pt x="1888" y="1397"/>
                      <a:pt x="1888" y="1404"/>
                    </a:cubicBezTo>
                    <a:cubicBezTo>
                      <a:pt x="1888" y="1407"/>
                      <a:pt x="1888" y="1409"/>
                      <a:pt x="1889" y="1411"/>
                    </a:cubicBezTo>
                    <a:cubicBezTo>
                      <a:pt x="1891" y="1411"/>
                      <a:pt x="1893" y="1411"/>
                      <a:pt x="1898" y="1413"/>
                    </a:cubicBezTo>
                    <a:cubicBezTo>
                      <a:pt x="1898" y="1404"/>
                      <a:pt x="1908" y="1405"/>
                      <a:pt x="1914" y="1398"/>
                    </a:cubicBezTo>
                    <a:cubicBezTo>
                      <a:pt x="1912" y="1397"/>
                      <a:pt x="1912" y="1396"/>
                      <a:pt x="1911" y="1394"/>
                    </a:cubicBezTo>
                    <a:close/>
                    <a:moveTo>
                      <a:pt x="1806" y="976"/>
                    </a:moveTo>
                    <a:cubicBezTo>
                      <a:pt x="1799" y="976"/>
                      <a:pt x="1792" y="982"/>
                      <a:pt x="1792" y="990"/>
                    </a:cubicBezTo>
                    <a:cubicBezTo>
                      <a:pt x="1792" y="998"/>
                      <a:pt x="1799" y="1005"/>
                      <a:pt x="1806" y="1005"/>
                    </a:cubicBezTo>
                    <a:cubicBezTo>
                      <a:pt x="1814" y="1005"/>
                      <a:pt x="1821" y="998"/>
                      <a:pt x="1821" y="990"/>
                    </a:cubicBezTo>
                    <a:cubicBezTo>
                      <a:pt x="1821" y="982"/>
                      <a:pt x="1814" y="976"/>
                      <a:pt x="1806" y="976"/>
                    </a:cubicBezTo>
                    <a:close/>
                    <a:moveTo>
                      <a:pt x="1854" y="562"/>
                    </a:moveTo>
                    <a:cubicBezTo>
                      <a:pt x="1846" y="562"/>
                      <a:pt x="1840" y="568"/>
                      <a:pt x="1840" y="576"/>
                    </a:cubicBezTo>
                    <a:cubicBezTo>
                      <a:pt x="1840" y="584"/>
                      <a:pt x="1846" y="590"/>
                      <a:pt x="1854" y="590"/>
                    </a:cubicBezTo>
                    <a:cubicBezTo>
                      <a:pt x="1862" y="590"/>
                      <a:pt x="1868" y="584"/>
                      <a:pt x="1868" y="576"/>
                    </a:cubicBezTo>
                    <a:cubicBezTo>
                      <a:pt x="1868" y="568"/>
                      <a:pt x="1862" y="562"/>
                      <a:pt x="1854" y="562"/>
                    </a:cubicBezTo>
                    <a:close/>
                    <a:moveTo>
                      <a:pt x="1854" y="487"/>
                    </a:moveTo>
                    <a:cubicBezTo>
                      <a:pt x="1846" y="487"/>
                      <a:pt x="1840" y="493"/>
                      <a:pt x="1840" y="501"/>
                    </a:cubicBezTo>
                    <a:cubicBezTo>
                      <a:pt x="1840" y="509"/>
                      <a:pt x="1846" y="515"/>
                      <a:pt x="1854" y="515"/>
                    </a:cubicBezTo>
                    <a:cubicBezTo>
                      <a:pt x="1862" y="515"/>
                      <a:pt x="1868" y="509"/>
                      <a:pt x="1868" y="501"/>
                    </a:cubicBezTo>
                    <a:cubicBezTo>
                      <a:pt x="1868" y="493"/>
                      <a:pt x="1862" y="487"/>
                      <a:pt x="1854" y="487"/>
                    </a:cubicBezTo>
                    <a:close/>
                    <a:moveTo>
                      <a:pt x="1854" y="600"/>
                    </a:moveTo>
                    <a:cubicBezTo>
                      <a:pt x="1846" y="600"/>
                      <a:pt x="1840" y="606"/>
                      <a:pt x="1840" y="614"/>
                    </a:cubicBezTo>
                    <a:cubicBezTo>
                      <a:pt x="1840" y="622"/>
                      <a:pt x="1846" y="628"/>
                      <a:pt x="1854" y="628"/>
                    </a:cubicBezTo>
                    <a:cubicBezTo>
                      <a:pt x="1862" y="628"/>
                      <a:pt x="1868" y="622"/>
                      <a:pt x="1868" y="614"/>
                    </a:cubicBezTo>
                    <a:cubicBezTo>
                      <a:pt x="1868" y="606"/>
                      <a:pt x="1862" y="600"/>
                      <a:pt x="1854" y="600"/>
                    </a:cubicBezTo>
                    <a:close/>
                    <a:moveTo>
                      <a:pt x="1854" y="637"/>
                    </a:moveTo>
                    <a:cubicBezTo>
                      <a:pt x="1846" y="637"/>
                      <a:pt x="1840" y="644"/>
                      <a:pt x="1840" y="651"/>
                    </a:cubicBezTo>
                    <a:cubicBezTo>
                      <a:pt x="1840" y="659"/>
                      <a:pt x="1846" y="666"/>
                      <a:pt x="1854" y="666"/>
                    </a:cubicBezTo>
                    <a:cubicBezTo>
                      <a:pt x="1862" y="666"/>
                      <a:pt x="1868" y="659"/>
                      <a:pt x="1868" y="651"/>
                    </a:cubicBezTo>
                    <a:cubicBezTo>
                      <a:pt x="1868" y="644"/>
                      <a:pt x="1862" y="637"/>
                      <a:pt x="1854" y="637"/>
                    </a:cubicBezTo>
                    <a:close/>
                    <a:moveTo>
                      <a:pt x="1854" y="524"/>
                    </a:moveTo>
                    <a:cubicBezTo>
                      <a:pt x="1846" y="524"/>
                      <a:pt x="1840" y="531"/>
                      <a:pt x="1840" y="539"/>
                    </a:cubicBezTo>
                    <a:cubicBezTo>
                      <a:pt x="1840" y="546"/>
                      <a:pt x="1846" y="553"/>
                      <a:pt x="1854" y="553"/>
                    </a:cubicBezTo>
                    <a:cubicBezTo>
                      <a:pt x="1862" y="553"/>
                      <a:pt x="1868" y="546"/>
                      <a:pt x="1868" y="539"/>
                    </a:cubicBezTo>
                    <a:cubicBezTo>
                      <a:pt x="1868" y="531"/>
                      <a:pt x="1862" y="524"/>
                      <a:pt x="1854" y="524"/>
                    </a:cubicBezTo>
                    <a:close/>
                    <a:moveTo>
                      <a:pt x="1806" y="713"/>
                    </a:moveTo>
                    <a:cubicBezTo>
                      <a:pt x="1799" y="713"/>
                      <a:pt x="1792" y="719"/>
                      <a:pt x="1792" y="727"/>
                    </a:cubicBezTo>
                    <a:cubicBezTo>
                      <a:pt x="1792" y="735"/>
                      <a:pt x="1799" y="741"/>
                      <a:pt x="1806" y="741"/>
                    </a:cubicBezTo>
                    <a:cubicBezTo>
                      <a:pt x="1814" y="741"/>
                      <a:pt x="1821" y="735"/>
                      <a:pt x="1821" y="727"/>
                    </a:cubicBezTo>
                    <a:cubicBezTo>
                      <a:pt x="1821" y="719"/>
                      <a:pt x="1814" y="713"/>
                      <a:pt x="1806" y="713"/>
                    </a:cubicBezTo>
                    <a:close/>
                    <a:moveTo>
                      <a:pt x="1806" y="750"/>
                    </a:moveTo>
                    <a:cubicBezTo>
                      <a:pt x="1799" y="750"/>
                      <a:pt x="1792" y="757"/>
                      <a:pt x="1792" y="764"/>
                    </a:cubicBezTo>
                    <a:cubicBezTo>
                      <a:pt x="1792" y="772"/>
                      <a:pt x="1799" y="779"/>
                      <a:pt x="1806" y="779"/>
                    </a:cubicBezTo>
                    <a:cubicBezTo>
                      <a:pt x="1814" y="779"/>
                      <a:pt x="1821" y="772"/>
                      <a:pt x="1821" y="764"/>
                    </a:cubicBezTo>
                    <a:cubicBezTo>
                      <a:pt x="1821" y="757"/>
                      <a:pt x="1814" y="750"/>
                      <a:pt x="1806" y="750"/>
                    </a:cubicBezTo>
                    <a:close/>
                    <a:moveTo>
                      <a:pt x="1806" y="675"/>
                    </a:moveTo>
                    <a:cubicBezTo>
                      <a:pt x="1799" y="675"/>
                      <a:pt x="1792" y="681"/>
                      <a:pt x="1792" y="689"/>
                    </a:cubicBezTo>
                    <a:cubicBezTo>
                      <a:pt x="1792" y="697"/>
                      <a:pt x="1799" y="703"/>
                      <a:pt x="1806" y="703"/>
                    </a:cubicBezTo>
                    <a:cubicBezTo>
                      <a:pt x="1814" y="703"/>
                      <a:pt x="1821" y="697"/>
                      <a:pt x="1821" y="689"/>
                    </a:cubicBezTo>
                    <a:cubicBezTo>
                      <a:pt x="1821" y="681"/>
                      <a:pt x="1814" y="675"/>
                      <a:pt x="1806" y="675"/>
                    </a:cubicBezTo>
                    <a:close/>
                    <a:moveTo>
                      <a:pt x="1806" y="788"/>
                    </a:moveTo>
                    <a:cubicBezTo>
                      <a:pt x="1799" y="788"/>
                      <a:pt x="1792" y="794"/>
                      <a:pt x="1792" y="802"/>
                    </a:cubicBezTo>
                    <a:cubicBezTo>
                      <a:pt x="1792" y="810"/>
                      <a:pt x="1799" y="816"/>
                      <a:pt x="1806" y="816"/>
                    </a:cubicBezTo>
                    <a:cubicBezTo>
                      <a:pt x="1814" y="816"/>
                      <a:pt x="1821" y="810"/>
                      <a:pt x="1821" y="802"/>
                    </a:cubicBezTo>
                    <a:cubicBezTo>
                      <a:pt x="1821" y="794"/>
                      <a:pt x="1814" y="788"/>
                      <a:pt x="1806" y="788"/>
                    </a:cubicBezTo>
                    <a:close/>
                    <a:moveTo>
                      <a:pt x="1854" y="1315"/>
                    </a:moveTo>
                    <a:cubicBezTo>
                      <a:pt x="1846" y="1315"/>
                      <a:pt x="1840" y="1321"/>
                      <a:pt x="1840" y="1329"/>
                    </a:cubicBezTo>
                    <a:cubicBezTo>
                      <a:pt x="1840" y="1337"/>
                      <a:pt x="1846" y="1343"/>
                      <a:pt x="1854" y="1343"/>
                    </a:cubicBezTo>
                    <a:cubicBezTo>
                      <a:pt x="1862" y="1343"/>
                      <a:pt x="1868" y="1337"/>
                      <a:pt x="1868" y="1329"/>
                    </a:cubicBezTo>
                    <a:cubicBezTo>
                      <a:pt x="1868" y="1321"/>
                      <a:pt x="1862" y="1315"/>
                      <a:pt x="1854" y="1315"/>
                    </a:cubicBezTo>
                    <a:close/>
                    <a:moveTo>
                      <a:pt x="1806" y="901"/>
                    </a:moveTo>
                    <a:cubicBezTo>
                      <a:pt x="1799" y="901"/>
                      <a:pt x="1792" y="907"/>
                      <a:pt x="1792" y="915"/>
                    </a:cubicBezTo>
                    <a:cubicBezTo>
                      <a:pt x="1792" y="923"/>
                      <a:pt x="1799" y="929"/>
                      <a:pt x="1806" y="929"/>
                    </a:cubicBezTo>
                    <a:cubicBezTo>
                      <a:pt x="1814" y="929"/>
                      <a:pt x="1821" y="923"/>
                      <a:pt x="1821" y="915"/>
                    </a:cubicBezTo>
                    <a:cubicBezTo>
                      <a:pt x="1821" y="907"/>
                      <a:pt x="1814" y="901"/>
                      <a:pt x="1806" y="901"/>
                    </a:cubicBezTo>
                    <a:close/>
                    <a:moveTo>
                      <a:pt x="1806" y="637"/>
                    </a:moveTo>
                    <a:cubicBezTo>
                      <a:pt x="1799" y="637"/>
                      <a:pt x="1792" y="644"/>
                      <a:pt x="1792" y="651"/>
                    </a:cubicBezTo>
                    <a:cubicBezTo>
                      <a:pt x="1792" y="659"/>
                      <a:pt x="1799" y="666"/>
                      <a:pt x="1806" y="666"/>
                    </a:cubicBezTo>
                    <a:cubicBezTo>
                      <a:pt x="1814" y="666"/>
                      <a:pt x="1821" y="659"/>
                      <a:pt x="1821" y="651"/>
                    </a:cubicBezTo>
                    <a:cubicBezTo>
                      <a:pt x="1821" y="644"/>
                      <a:pt x="1814" y="637"/>
                      <a:pt x="1806" y="637"/>
                    </a:cubicBezTo>
                    <a:close/>
                    <a:moveTo>
                      <a:pt x="1806" y="938"/>
                    </a:moveTo>
                    <a:cubicBezTo>
                      <a:pt x="1799" y="938"/>
                      <a:pt x="1792" y="945"/>
                      <a:pt x="1792" y="953"/>
                    </a:cubicBezTo>
                    <a:cubicBezTo>
                      <a:pt x="1792" y="961"/>
                      <a:pt x="1799" y="967"/>
                      <a:pt x="1806" y="967"/>
                    </a:cubicBezTo>
                    <a:cubicBezTo>
                      <a:pt x="1814" y="967"/>
                      <a:pt x="1821" y="961"/>
                      <a:pt x="1821" y="953"/>
                    </a:cubicBezTo>
                    <a:cubicBezTo>
                      <a:pt x="1821" y="945"/>
                      <a:pt x="1814" y="938"/>
                      <a:pt x="1806" y="938"/>
                    </a:cubicBezTo>
                    <a:close/>
                    <a:moveTo>
                      <a:pt x="1806" y="863"/>
                    </a:moveTo>
                    <a:cubicBezTo>
                      <a:pt x="1799" y="863"/>
                      <a:pt x="1792" y="870"/>
                      <a:pt x="1792" y="877"/>
                    </a:cubicBezTo>
                    <a:cubicBezTo>
                      <a:pt x="1792" y="885"/>
                      <a:pt x="1799" y="892"/>
                      <a:pt x="1806" y="892"/>
                    </a:cubicBezTo>
                    <a:cubicBezTo>
                      <a:pt x="1814" y="892"/>
                      <a:pt x="1821" y="885"/>
                      <a:pt x="1821" y="877"/>
                    </a:cubicBezTo>
                    <a:cubicBezTo>
                      <a:pt x="1821" y="870"/>
                      <a:pt x="1814" y="863"/>
                      <a:pt x="1806" y="863"/>
                    </a:cubicBezTo>
                    <a:close/>
                    <a:moveTo>
                      <a:pt x="1806" y="825"/>
                    </a:moveTo>
                    <a:cubicBezTo>
                      <a:pt x="1799" y="825"/>
                      <a:pt x="1792" y="832"/>
                      <a:pt x="1792" y="840"/>
                    </a:cubicBezTo>
                    <a:cubicBezTo>
                      <a:pt x="1792" y="848"/>
                      <a:pt x="1799" y="854"/>
                      <a:pt x="1806" y="854"/>
                    </a:cubicBezTo>
                    <a:cubicBezTo>
                      <a:pt x="1814" y="854"/>
                      <a:pt x="1821" y="848"/>
                      <a:pt x="1821" y="840"/>
                    </a:cubicBezTo>
                    <a:cubicBezTo>
                      <a:pt x="1821" y="832"/>
                      <a:pt x="1814" y="825"/>
                      <a:pt x="1806" y="825"/>
                    </a:cubicBezTo>
                    <a:close/>
                    <a:moveTo>
                      <a:pt x="1820" y="387"/>
                    </a:moveTo>
                    <a:cubicBezTo>
                      <a:pt x="1806" y="386"/>
                      <a:pt x="1799" y="397"/>
                      <a:pt x="1799" y="397"/>
                    </a:cubicBezTo>
                    <a:cubicBezTo>
                      <a:pt x="1799" y="398"/>
                      <a:pt x="1799" y="399"/>
                      <a:pt x="1799" y="400"/>
                    </a:cubicBezTo>
                    <a:cubicBezTo>
                      <a:pt x="1801" y="401"/>
                      <a:pt x="1804" y="402"/>
                      <a:pt x="1806" y="402"/>
                    </a:cubicBezTo>
                    <a:cubicBezTo>
                      <a:pt x="1814" y="402"/>
                      <a:pt x="1821" y="396"/>
                      <a:pt x="1821" y="388"/>
                    </a:cubicBezTo>
                    <a:cubicBezTo>
                      <a:pt x="1821" y="387"/>
                      <a:pt x="1820" y="386"/>
                      <a:pt x="1820" y="386"/>
                    </a:cubicBezTo>
                    <a:cubicBezTo>
                      <a:pt x="1820" y="386"/>
                      <a:pt x="1820" y="387"/>
                      <a:pt x="1820" y="387"/>
                    </a:cubicBezTo>
                    <a:close/>
                    <a:moveTo>
                      <a:pt x="1806" y="411"/>
                    </a:moveTo>
                    <a:cubicBezTo>
                      <a:pt x="1806" y="411"/>
                      <a:pt x="1806" y="411"/>
                      <a:pt x="1806" y="411"/>
                    </a:cubicBezTo>
                    <a:cubicBezTo>
                      <a:pt x="1808" y="413"/>
                      <a:pt x="1809" y="415"/>
                      <a:pt x="1809" y="421"/>
                    </a:cubicBezTo>
                    <a:cubicBezTo>
                      <a:pt x="1824" y="413"/>
                      <a:pt x="1803" y="435"/>
                      <a:pt x="1803" y="435"/>
                    </a:cubicBezTo>
                    <a:cubicBezTo>
                      <a:pt x="1799" y="438"/>
                      <a:pt x="1799" y="438"/>
                      <a:pt x="1799" y="438"/>
                    </a:cubicBezTo>
                    <a:cubicBezTo>
                      <a:pt x="1801" y="439"/>
                      <a:pt x="1804" y="440"/>
                      <a:pt x="1806" y="440"/>
                    </a:cubicBezTo>
                    <a:cubicBezTo>
                      <a:pt x="1814" y="440"/>
                      <a:pt x="1821" y="433"/>
                      <a:pt x="1821" y="426"/>
                    </a:cubicBezTo>
                    <a:cubicBezTo>
                      <a:pt x="1821" y="418"/>
                      <a:pt x="1814" y="411"/>
                      <a:pt x="1806" y="411"/>
                    </a:cubicBezTo>
                    <a:close/>
                    <a:moveTo>
                      <a:pt x="1806" y="449"/>
                    </a:moveTo>
                    <a:cubicBezTo>
                      <a:pt x="1799" y="449"/>
                      <a:pt x="1792" y="455"/>
                      <a:pt x="1792" y="463"/>
                    </a:cubicBezTo>
                    <a:cubicBezTo>
                      <a:pt x="1792" y="471"/>
                      <a:pt x="1799" y="477"/>
                      <a:pt x="1806" y="477"/>
                    </a:cubicBezTo>
                    <a:cubicBezTo>
                      <a:pt x="1814" y="477"/>
                      <a:pt x="1821" y="471"/>
                      <a:pt x="1821" y="463"/>
                    </a:cubicBezTo>
                    <a:cubicBezTo>
                      <a:pt x="1821" y="455"/>
                      <a:pt x="1814" y="449"/>
                      <a:pt x="1806" y="449"/>
                    </a:cubicBezTo>
                    <a:close/>
                    <a:moveTo>
                      <a:pt x="1806" y="600"/>
                    </a:moveTo>
                    <a:cubicBezTo>
                      <a:pt x="1799" y="600"/>
                      <a:pt x="1792" y="606"/>
                      <a:pt x="1792" y="614"/>
                    </a:cubicBezTo>
                    <a:cubicBezTo>
                      <a:pt x="1792" y="622"/>
                      <a:pt x="1799" y="628"/>
                      <a:pt x="1806" y="628"/>
                    </a:cubicBezTo>
                    <a:cubicBezTo>
                      <a:pt x="1814" y="628"/>
                      <a:pt x="1821" y="622"/>
                      <a:pt x="1821" y="614"/>
                    </a:cubicBezTo>
                    <a:cubicBezTo>
                      <a:pt x="1821" y="606"/>
                      <a:pt x="1814" y="600"/>
                      <a:pt x="1806" y="600"/>
                    </a:cubicBezTo>
                    <a:close/>
                    <a:moveTo>
                      <a:pt x="1854" y="1353"/>
                    </a:moveTo>
                    <a:cubicBezTo>
                      <a:pt x="1846" y="1353"/>
                      <a:pt x="1840" y="1359"/>
                      <a:pt x="1840" y="1367"/>
                    </a:cubicBezTo>
                    <a:cubicBezTo>
                      <a:pt x="1840" y="1369"/>
                      <a:pt x="1840" y="1371"/>
                      <a:pt x="1841" y="1373"/>
                    </a:cubicBezTo>
                    <a:cubicBezTo>
                      <a:pt x="1848" y="1377"/>
                      <a:pt x="1853" y="1377"/>
                      <a:pt x="1856" y="1381"/>
                    </a:cubicBezTo>
                    <a:cubicBezTo>
                      <a:pt x="1863" y="1380"/>
                      <a:pt x="1868" y="1374"/>
                      <a:pt x="1868" y="1367"/>
                    </a:cubicBezTo>
                    <a:cubicBezTo>
                      <a:pt x="1868" y="1359"/>
                      <a:pt x="1862" y="1353"/>
                      <a:pt x="1854" y="1353"/>
                    </a:cubicBezTo>
                    <a:close/>
                    <a:moveTo>
                      <a:pt x="1806" y="562"/>
                    </a:moveTo>
                    <a:cubicBezTo>
                      <a:pt x="1799" y="562"/>
                      <a:pt x="1792" y="568"/>
                      <a:pt x="1792" y="576"/>
                    </a:cubicBezTo>
                    <a:cubicBezTo>
                      <a:pt x="1792" y="584"/>
                      <a:pt x="1799" y="590"/>
                      <a:pt x="1806" y="590"/>
                    </a:cubicBezTo>
                    <a:cubicBezTo>
                      <a:pt x="1814" y="590"/>
                      <a:pt x="1821" y="584"/>
                      <a:pt x="1821" y="576"/>
                    </a:cubicBezTo>
                    <a:cubicBezTo>
                      <a:pt x="1821" y="568"/>
                      <a:pt x="1814" y="562"/>
                      <a:pt x="1806" y="562"/>
                    </a:cubicBezTo>
                    <a:close/>
                    <a:moveTo>
                      <a:pt x="1806" y="524"/>
                    </a:moveTo>
                    <a:cubicBezTo>
                      <a:pt x="1799" y="524"/>
                      <a:pt x="1792" y="531"/>
                      <a:pt x="1792" y="539"/>
                    </a:cubicBezTo>
                    <a:cubicBezTo>
                      <a:pt x="1792" y="546"/>
                      <a:pt x="1799" y="553"/>
                      <a:pt x="1806" y="553"/>
                    </a:cubicBezTo>
                    <a:cubicBezTo>
                      <a:pt x="1814" y="553"/>
                      <a:pt x="1821" y="546"/>
                      <a:pt x="1821" y="539"/>
                    </a:cubicBezTo>
                    <a:cubicBezTo>
                      <a:pt x="1821" y="531"/>
                      <a:pt x="1814" y="524"/>
                      <a:pt x="1806" y="524"/>
                    </a:cubicBezTo>
                    <a:close/>
                    <a:moveTo>
                      <a:pt x="1806" y="487"/>
                    </a:moveTo>
                    <a:cubicBezTo>
                      <a:pt x="1799" y="487"/>
                      <a:pt x="1792" y="493"/>
                      <a:pt x="1792" y="501"/>
                    </a:cubicBezTo>
                    <a:cubicBezTo>
                      <a:pt x="1792" y="509"/>
                      <a:pt x="1799" y="515"/>
                      <a:pt x="1806" y="515"/>
                    </a:cubicBezTo>
                    <a:cubicBezTo>
                      <a:pt x="1814" y="515"/>
                      <a:pt x="1821" y="509"/>
                      <a:pt x="1821" y="501"/>
                    </a:cubicBezTo>
                    <a:cubicBezTo>
                      <a:pt x="1821" y="493"/>
                      <a:pt x="1814" y="487"/>
                      <a:pt x="1806" y="487"/>
                    </a:cubicBezTo>
                    <a:close/>
                    <a:moveTo>
                      <a:pt x="1854" y="713"/>
                    </a:moveTo>
                    <a:cubicBezTo>
                      <a:pt x="1846" y="713"/>
                      <a:pt x="1840" y="719"/>
                      <a:pt x="1840" y="727"/>
                    </a:cubicBezTo>
                    <a:cubicBezTo>
                      <a:pt x="1840" y="735"/>
                      <a:pt x="1846" y="741"/>
                      <a:pt x="1854" y="741"/>
                    </a:cubicBezTo>
                    <a:cubicBezTo>
                      <a:pt x="1862" y="741"/>
                      <a:pt x="1868" y="735"/>
                      <a:pt x="1868" y="727"/>
                    </a:cubicBezTo>
                    <a:cubicBezTo>
                      <a:pt x="1868" y="719"/>
                      <a:pt x="1862" y="713"/>
                      <a:pt x="1854" y="713"/>
                    </a:cubicBezTo>
                    <a:close/>
                    <a:moveTo>
                      <a:pt x="1043" y="449"/>
                    </a:moveTo>
                    <a:cubicBezTo>
                      <a:pt x="1035" y="449"/>
                      <a:pt x="1029" y="455"/>
                      <a:pt x="1029" y="463"/>
                    </a:cubicBezTo>
                    <a:cubicBezTo>
                      <a:pt x="1029" y="471"/>
                      <a:pt x="1035" y="477"/>
                      <a:pt x="1043" y="477"/>
                    </a:cubicBezTo>
                    <a:cubicBezTo>
                      <a:pt x="1051" y="477"/>
                      <a:pt x="1057" y="471"/>
                      <a:pt x="1057" y="463"/>
                    </a:cubicBezTo>
                    <a:cubicBezTo>
                      <a:pt x="1057" y="455"/>
                      <a:pt x="1051" y="449"/>
                      <a:pt x="1043" y="449"/>
                    </a:cubicBezTo>
                    <a:close/>
                    <a:moveTo>
                      <a:pt x="1091" y="1202"/>
                    </a:moveTo>
                    <a:cubicBezTo>
                      <a:pt x="1083" y="1202"/>
                      <a:pt x="1077" y="1208"/>
                      <a:pt x="1077" y="1216"/>
                    </a:cubicBezTo>
                    <a:cubicBezTo>
                      <a:pt x="1077" y="1224"/>
                      <a:pt x="1083" y="1230"/>
                      <a:pt x="1091" y="1230"/>
                    </a:cubicBezTo>
                    <a:cubicBezTo>
                      <a:pt x="1099" y="1230"/>
                      <a:pt x="1105" y="1224"/>
                      <a:pt x="1105" y="1216"/>
                    </a:cubicBezTo>
                    <a:cubicBezTo>
                      <a:pt x="1105" y="1208"/>
                      <a:pt x="1099" y="1202"/>
                      <a:pt x="1091" y="1202"/>
                    </a:cubicBezTo>
                    <a:close/>
                    <a:moveTo>
                      <a:pt x="1043" y="411"/>
                    </a:moveTo>
                    <a:cubicBezTo>
                      <a:pt x="1035" y="411"/>
                      <a:pt x="1029" y="418"/>
                      <a:pt x="1029" y="426"/>
                    </a:cubicBezTo>
                    <a:cubicBezTo>
                      <a:pt x="1029" y="433"/>
                      <a:pt x="1035" y="440"/>
                      <a:pt x="1043" y="440"/>
                    </a:cubicBezTo>
                    <a:cubicBezTo>
                      <a:pt x="1051" y="440"/>
                      <a:pt x="1057" y="433"/>
                      <a:pt x="1057" y="426"/>
                    </a:cubicBezTo>
                    <a:cubicBezTo>
                      <a:pt x="1057" y="418"/>
                      <a:pt x="1051" y="411"/>
                      <a:pt x="1043" y="411"/>
                    </a:cubicBezTo>
                    <a:close/>
                    <a:moveTo>
                      <a:pt x="1043" y="336"/>
                    </a:moveTo>
                    <a:cubicBezTo>
                      <a:pt x="1035" y="336"/>
                      <a:pt x="1029" y="342"/>
                      <a:pt x="1029" y="350"/>
                    </a:cubicBezTo>
                    <a:cubicBezTo>
                      <a:pt x="1029" y="358"/>
                      <a:pt x="1035" y="365"/>
                      <a:pt x="1043" y="365"/>
                    </a:cubicBezTo>
                    <a:cubicBezTo>
                      <a:pt x="1051" y="365"/>
                      <a:pt x="1057" y="358"/>
                      <a:pt x="1057" y="350"/>
                    </a:cubicBezTo>
                    <a:cubicBezTo>
                      <a:pt x="1057" y="342"/>
                      <a:pt x="1051" y="336"/>
                      <a:pt x="1043" y="336"/>
                    </a:cubicBezTo>
                    <a:close/>
                    <a:moveTo>
                      <a:pt x="1043" y="374"/>
                    </a:moveTo>
                    <a:cubicBezTo>
                      <a:pt x="1035" y="374"/>
                      <a:pt x="1029" y="380"/>
                      <a:pt x="1029" y="388"/>
                    </a:cubicBezTo>
                    <a:cubicBezTo>
                      <a:pt x="1029" y="396"/>
                      <a:pt x="1035" y="402"/>
                      <a:pt x="1043" y="402"/>
                    </a:cubicBezTo>
                    <a:cubicBezTo>
                      <a:pt x="1051" y="402"/>
                      <a:pt x="1057" y="396"/>
                      <a:pt x="1057" y="388"/>
                    </a:cubicBezTo>
                    <a:cubicBezTo>
                      <a:pt x="1057" y="380"/>
                      <a:pt x="1051" y="374"/>
                      <a:pt x="1043" y="374"/>
                    </a:cubicBezTo>
                    <a:close/>
                    <a:moveTo>
                      <a:pt x="1043" y="637"/>
                    </a:moveTo>
                    <a:cubicBezTo>
                      <a:pt x="1035" y="637"/>
                      <a:pt x="1029" y="644"/>
                      <a:pt x="1029" y="651"/>
                    </a:cubicBezTo>
                    <a:cubicBezTo>
                      <a:pt x="1029" y="659"/>
                      <a:pt x="1035" y="666"/>
                      <a:pt x="1043" y="666"/>
                    </a:cubicBezTo>
                    <a:cubicBezTo>
                      <a:pt x="1051" y="666"/>
                      <a:pt x="1057" y="659"/>
                      <a:pt x="1057" y="651"/>
                    </a:cubicBezTo>
                    <a:cubicBezTo>
                      <a:pt x="1057" y="644"/>
                      <a:pt x="1051" y="637"/>
                      <a:pt x="1043" y="637"/>
                    </a:cubicBezTo>
                    <a:close/>
                    <a:moveTo>
                      <a:pt x="1043" y="600"/>
                    </a:moveTo>
                    <a:cubicBezTo>
                      <a:pt x="1035" y="600"/>
                      <a:pt x="1029" y="606"/>
                      <a:pt x="1029" y="614"/>
                    </a:cubicBezTo>
                    <a:cubicBezTo>
                      <a:pt x="1029" y="622"/>
                      <a:pt x="1035" y="628"/>
                      <a:pt x="1043" y="628"/>
                    </a:cubicBezTo>
                    <a:cubicBezTo>
                      <a:pt x="1051" y="628"/>
                      <a:pt x="1057" y="622"/>
                      <a:pt x="1057" y="614"/>
                    </a:cubicBezTo>
                    <a:cubicBezTo>
                      <a:pt x="1057" y="606"/>
                      <a:pt x="1051" y="600"/>
                      <a:pt x="1043" y="600"/>
                    </a:cubicBezTo>
                    <a:close/>
                    <a:moveTo>
                      <a:pt x="1043" y="524"/>
                    </a:moveTo>
                    <a:cubicBezTo>
                      <a:pt x="1035" y="524"/>
                      <a:pt x="1029" y="531"/>
                      <a:pt x="1029" y="539"/>
                    </a:cubicBezTo>
                    <a:cubicBezTo>
                      <a:pt x="1029" y="546"/>
                      <a:pt x="1035" y="553"/>
                      <a:pt x="1043" y="553"/>
                    </a:cubicBezTo>
                    <a:cubicBezTo>
                      <a:pt x="1051" y="553"/>
                      <a:pt x="1057" y="546"/>
                      <a:pt x="1057" y="539"/>
                    </a:cubicBezTo>
                    <a:cubicBezTo>
                      <a:pt x="1057" y="531"/>
                      <a:pt x="1051" y="524"/>
                      <a:pt x="1043" y="524"/>
                    </a:cubicBezTo>
                    <a:close/>
                    <a:moveTo>
                      <a:pt x="1043" y="675"/>
                    </a:moveTo>
                    <a:cubicBezTo>
                      <a:pt x="1035" y="675"/>
                      <a:pt x="1029" y="681"/>
                      <a:pt x="1029" y="689"/>
                    </a:cubicBezTo>
                    <a:cubicBezTo>
                      <a:pt x="1029" y="697"/>
                      <a:pt x="1035" y="703"/>
                      <a:pt x="1043" y="703"/>
                    </a:cubicBezTo>
                    <a:cubicBezTo>
                      <a:pt x="1051" y="703"/>
                      <a:pt x="1057" y="697"/>
                      <a:pt x="1057" y="689"/>
                    </a:cubicBezTo>
                    <a:cubicBezTo>
                      <a:pt x="1057" y="681"/>
                      <a:pt x="1051" y="675"/>
                      <a:pt x="1043" y="675"/>
                    </a:cubicBezTo>
                    <a:close/>
                    <a:moveTo>
                      <a:pt x="1043" y="562"/>
                    </a:moveTo>
                    <a:cubicBezTo>
                      <a:pt x="1035" y="562"/>
                      <a:pt x="1029" y="568"/>
                      <a:pt x="1029" y="576"/>
                    </a:cubicBezTo>
                    <a:cubicBezTo>
                      <a:pt x="1029" y="584"/>
                      <a:pt x="1035" y="590"/>
                      <a:pt x="1043" y="590"/>
                    </a:cubicBezTo>
                    <a:cubicBezTo>
                      <a:pt x="1051" y="590"/>
                      <a:pt x="1057" y="584"/>
                      <a:pt x="1057" y="576"/>
                    </a:cubicBezTo>
                    <a:cubicBezTo>
                      <a:pt x="1057" y="568"/>
                      <a:pt x="1051" y="562"/>
                      <a:pt x="1043" y="562"/>
                    </a:cubicBezTo>
                    <a:close/>
                    <a:moveTo>
                      <a:pt x="1090" y="1315"/>
                    </a:moveTo>
                    <a:cubicBezTo>
                      <a:pt x="1084" y="1315"/>
                      <a:pt x="1079" y="1320"/>
                      <a:pt x="1077" y="1325"/>
                    </a:cubicBezTo>
                    <a:cubicBezTo>
                      <a:pt x="1078" y="1326"/>
                      <a:pt x="1079" y="1327"/>
                      <a:pt x="1079" y="1327"/>
                    </a:cubicBezTo>
                    <a:cubicBezTo>
                      <a:pt x="1088" y="1330"/>
                      <a:pt x="1091" y="1318"/>
                      <a:pt x="1091" y="1318"/>
                    </a:cubicBezTo>
                    <a:cubicBezTo>
                      <a:pt x="1091" y="1316"/>
                      <a:pt x="1091" y="1315"/>
                      <a:pt x="1090" y="1315"/>
                    </a:cubicBezTo>
                    <a:close/>
                    <a:moveTo>
                      <a:pt x="1091" y="1277"/>
                    </a:moveTo>
                    <a:cubicBezTo>
                      <a:pt x="1083" y="1277"/>
                      <a:pt x="1077" y="1284"/>
                      <a:pt x="1077" y="1291"/>
                    </a:cubicBezTo>
                    <a:cubicBezTo>
                      <a:pt x="1077" y="1299"/>
                      <a:pt x="1083" y="1306"/>
                      <a:pt x="1091" y="1306"/>
                    </a:cubicBezTo>
                    <a:cubicBezTo>
                      <a:pt x="1099" y="1306"/>
                      <a:pt x="1105" y="1299"/>
                      <a:pt x="1105" y="1291"/>
                    </a:cubicBezTo>
                    <a:cubicBezTo>
                      <a:pt x="1105" y="1284"/>
                      <a:pt x="1099" y="1277"/>
                      <a:pt x="1091" y="1277"/>
                    </a:cubicBezTo>
                    <a:close/>
                    <a:moveTo>
                      <a:pt x="1091" y="1240"/>
                    </a:moveTo>
                    <a:cubicBezTo>
                      <a:pt x="1083" y="1240"/>
                      <a:pt x="1077" y="1246"/>
                      <a:pt x="1077" y="1254"/>
                    </a:cubicBezTo>
                    <a:cubicBezTo>
                      <a:pt x="1077" y="1262"/>
                      <a:pt x="1083" y="1268"/>
                      <a:pt x="1091" y="1268"/>
                    </a:cubicBezTo>
                    <a:cubicBezTo>
                      <a:pt x="1099" y="1268"/>
                      <a:pt x="1105" y="1262"/>
                      <a:pt x="1105" y="1254"/>
                    </a:cubicBezTo>
                    <a:cubicBezTo>
                      <a:pt x="1105" y="1246"/>
                      <a:pt x="1099" y="1240"/>
                      <a:pt x="1091" y="1240"/>
                    </a:cubicBezTo>
                    <a:close/>
                    <a:moveTo>
                      <a:pt x="1077" y="1332"/>
                    </a:moveTo>
                    <a:cubicBezTo>
                      <a:pt x="1077" y="1334"/>
                      <a:pt x="1078" y="1335"/>
                      <a:pt x="1079" y="1337"/>
                    </a:cubicBezTo>
                    <a:cubicBezTo>
                      <a:pt x="1080" y="1335"/>
                      <a:pt x="1080" y="1335"/>
                      <a:pt x="1080" y="1335"/>
                    </a:cubicBezTo>
                    <a:cubicBezTo>
                      <a:pt x="1079" y="1333"/>
                      <a:pt x="1078" y="1333"/>
                      <a:pt x="1077" y="1332"/>
                    </a:cubicBezTo>
                    <a:close/>
                    <a:moveTo>
                      <a:pt x="1039" y="1429"/>
                    </a:moveTo>
                    <a:cubicBezTo>
                      <a:pt x="1043" y="1429"/>
                      <a:pt x="1047" y="1430"/>
                      <a:pt x="1050" y="1430"/>
                    </a:cubicBezTo>
                    <a:cubicBezTo>
                      <a:pt x="1048" y="1429"/>
                      <a:pt x="1046" y="1428"/>
                      <a:pt x="1043" y="1428"/>
                    </a:cubicBezTo>
                    <a:cubicBezTo>
                      <a:pt x="1042" y="1428"/>
                      <a:pt x="1040" y="1428"/>
                      <a:pt x="1039" y="1429"/>
                    </a:cubicBezTo>
                    <a:close/>
                    <a:moveTo>
                      <a:pt x="1043" y="223"/>
                    </a:moveTo>
                    <a:cubicBezTo>
                      <a:pt x="1035" y="223"/>
                      <a:pt x="1029" y="230"/>
                      <a:pt x="1029" y="237"/>
                    </a:cubicBezTo>
                    <a:cubicBezTo>
                      <a:pt x="1029" y="245"/>
                      <a:pt x="1035" y="252"/>
                      <a:pt x="1043" y="252"/>
                    </a:cubicBezTo>
                    <a:cubicBezTo>
                      <a:pt x="1051" y="252"/>
                      <a:pt x="1057" y="245"/>
                      <a:pt x="1057" y="237"/>
                    </a:cubicBezTo>
                    <a:cubicBezTo>
                      <a:pt x="1057" y="230"/>
                      <a:pt x="1051" y="223"/>
                      <a:pt x="1043" y="223"/>
                    </a:cubicBezTo>
                    <a:close/>
                    <a:moveTo>
                      <a:pt x="1043" y="261"/>
                    </a:moveTo>
                    <a:cubicBezTo>
                      <a:pt x="1035" y="261"/>
                      <a:pt x="1029" y="267"/>
                      <a:pt x="1029" y="275"/>
                    </a:cubicBezTo>
                    <a:cubicBezTo>
                      <a:pt x="1029" y="283"/>
                      <a:pt x="1035" y="289"/>
                      <a:pt x="1043" y="289"/>
                    </a:cubicBezTo>
                    <a:cubicBezTo>
                      <a:pt x="1051" y="289"/>
                      <a:pt x="1057" y="283"/>
                      <a:pt x="1057" y="275"/>
                    </a:cubicBezTo>
                    <a:cubicBezTo>
                      <a:pt x="1057" y="267"/>
                      <a:pt x="1051" y="261"/>
                      <a:pt x="1043" y="261"/>
                    </a:cubicBezTo>
                    <a:close/>
                    <a:moveTo>
                      <a:pt x="1043" y="298"/>
                    </a:moveTo>
                    <a:cubicBezTo>
                      <a:pt x="1035" y="298"/>
                      <a:pt x="1029" y="305"/>
                      <a:pt x="1029" y="313"/>
                    </a:cubicBezTo>
                    <a:cubicBezTo>
                      <a:pt x="1029" y="321"/>
                      <a:pt x="1035" y="327"/>
                      <a:pt x="1043" y="327"/>
                    </a:cubicBezTo>
                    <a:cubicBezTo>
                      <a:pt x="1051" y="327"/>
                      <a:pt x="1057" y="321"/>
                      <a:pt x="1057" y="313"/>
                    </a:cubicBezTo>
                    <a:cubicBezTo>
                      <a:pt x="1057" y="305"/>
                      <a:pt x="1051" y="298"/>
                      <a:pt x="1043" y="298"/>
                    </a:cubicBezTo>
                    <a:close/>
                    <a:moveTo>
                      <a:pt x="1043" y="148"/>
                    </a:moveTo>
                    <a:cubicBezTo>
                      <a:pt x="1035" y="148"/>
                      <a:pt x="1029" y="154"/>
                      <a:pt x="1029" y="162"/>
                    </a:cubicBezTo>
                    <a:cubicBezTo>
                      <a:pt x="1029" y="170"/>
                      <a:pt x="1035" y="176"/>
                      <a:pt x="1043" y="176"/>
                    </a:cubicBezTo>
                    <a:cubicBezTo>
                      <a:pt x="1051" y="176"/>
                      <a:pt x="1057" y="170"/>
                      <a:pt x="1057" y="162"/>
                    </a:cubicBezTo>
                    <a:cubicBezTo>
                      <a:pt x="1057" y="154"/>
                      <a:pt x="1051" y="148"/>
                      <a:pt x="1043" y="148"/>
                    </a:cubicBezTo>
                    <a:close/>
                    <a:moveTo>
                      <a:pt x="1043" y="487"/>
                    </a:moveTo>
                    <a:cubicBezTo>
                      <a:pt x="1035" y="487"/>
                      <a:pt x="1029" y="493"/>
                      <a:pt x="1029" y="501"/>
                    </a:cubicBezTo>
                    <a:cubicBezTo>
                      <a:pt x="1029" y="509"/>
                      <a:pt x="1035" y="515"/>
                      <a:pt x="1043" y="515"/>
                    </a:cubicBezTo>
                    <a:cubicBezTo>
                      <a:pt x="1051" y="515"/>
                      <a:pt x="1057" y="509"/>
                      <a:pt x="1057" y="501"/>
                    </a:cubicBezTo>
                    <a:cubicBezTo>
                      <a:pt x="1057" y="493"/>
                      <a:pt x="1051" y="487"/>
                      <a:pt x="1043" y="487"/>
                    </a:cubicBezTo>
                    <a:close/>
                    <a:moveTo>
                      <a:pt x="1043" y="1202"/>
                    </a:moveTo>
                    <a:cubicBezTo>
                      <a:pt x="1035" y="1202"/>
                      <a:pt x="1029" y="1208"/>
                      <a:pt x="1029" y="1216"/>
                    </a:cubicBezTo>
                    <a:cubicBezTo>
                      <a:pt x="1029" y="1224"/>
                      <a:pt x="1035" y="1230"/>
                      <a:pt x="1043" y="1230"/>
                    </a:cubicBezTo>
                    <a:cubicBezTo>
                      <a:pt x="1051" y="1230"/>
                      <a:pt x="1057" y="1224"/>
                      <a:pt x="1057" y="1216"/>
                    </a:cubicBezTo>
                    <a:cubicBezTo>
                      <a:pt x="1057" y="1208"/>
                      <a:pt x="1051" y="1202"/>
                      <a:pt x="1043" y="1202"/>
                    </a:cubicBezTo>
                    <a:close/>
                    <a:moveTo>
                      <a:pt x="1043" y="1164"/>
                    </a:moveTo>
                    <a:cubicBezTo>
                      <a:pt x="1035" y="1164"/>
                      <a:pt x="1029" y="1171"/>
                      <a:pt x="1029" y="1179"/>
                    </a:cubicBezTo>
                    <a:cubicBezTo>
                      <a:pt x="1029" y="1186"/>
                      <a:pt x="1035" y="1193"/>
                      <a:pt x="1043" y="1193"/>
                    </a:cubicBezTo>
                    <a:cubicBezTo>
                      <a:pt x="1051" y="1193"/>
                      <a:pt x="1057" y="1186"/>
                      <a:pt x="1057" y="1179"/>
                    </a:cubicBezTo>
                    <a:cubicBezTo>
                      <a:pt x="1057" y="1171"/>
                      <a:pt x="1051" y="1164"/>
                      <a:pt x="1043" y="1164"/>
                    </a:cubicBezTo>
                    <a:close/>
                    <a:moveTo>
                      <a:pt x="1043" y="1240"/>
                    </a:moveTo>
                    <a:cubicBezTo>
                      <a:pt x="1035" y="1240"/>
                      <a:pt x="1029" y="1246"/>
                      <a:pt x="1029" y="1254"/>
                    </a:cubicBezTo>
                    <a:cubicBezTo>
                      <a:pt x="1029" y="1262"/>
                      <a:pt x="1035" y="1268"/>
                      <a:pt x="1043" y="1268"/>
                    </a:cubicBezTo>
                    <a:cubicBezTo>
                      <a:pt x="1051" y="1268"/>
                      <a:pt x="1057" y="1262"/>
                      <a:pt x="1057" y="1254"/>
                    </a:cubicBezTo>
                    <a:cubicBezTo>
                      <a:pt x="1057" y="1246"/>
                      <a:pt x="1051" y="1240"/>
                      <a:pt x="1043" y="1240"/>
                    </a:cubicBezTo>
                    <a:close/>
                    <a:moveTo>
                      <a:pt x="1043" y="1127"/>
                    </a:moveTo>
                    <a:cubicBezTo>
                      <a:pt x="1035" y="1127"/>
                      <a:pt x="1029" y="1133"/>
                      <a:pt x="1029" y="1141"/>
                    </a:cubicBezTo>
                    <a:cubicBezTo>
                      <a:pt x="1029" y="1149"/>
                      <a:pt x="1035" y="1155"/>
                      <a:pt x="1043" y="1155"/>
                    </a:cubicBezTo>
                    <a:cubicBezTo>
                      <a:pt x="1051" y="1155"/>
                      <a:pt x="1057" y="1149"/>
                      <a:pt x="1057" y="1141"/>
                    </a:cubicBezTo>
                    <a:cubicBezTo>
                      <a:pt x="1057" y="1133"/>
                      <a:pt x="1051" y="1127"/>
                      <a:pt x="1043" y="1127"/>
                    </a:cubicBezTo>
                    <a:close/>
                    <a:moveTo>
                      <a:pt x="1043" y="1315"/>
                    </a:moveTo>
                    <a:cubicBezTo>
                      <a:pt x="1035" y="1315"/>
                      <a:pt x="1029" y="1321"/>
                      <a:pt x="1029" y="1329"/>
                    </a:cubicBezTo>
                    <a:cubicBezTo>
                      <a:pt x="1029" y="1337"/>
                      <a:pt x="1035" y="1343"/>
                      <a:pt x="1043" y="1343"/>
                    </a:cubicBezTo>
                    <a:cubicBezTo>
                      <a:pt x="1051" y="1343"/>
                      <a:pt x="1057" y="1337"/>
                      <a:pt x="1057" y="1329"/>
                    </a:cubicBezTo>
                    <a:cubicBezTo>
                      <a:pt x="1057" y="1321"/>
                      <a:pt x="1051" y="1315"/>
                      <a:pt x="1043" y="1315"/>
                    </a:cubicBezTo>
                    <a:close/>
                    <a:moveTo>
                      <a:pt x="1043" y="1353"/>
                    </a:moveTo>
                    <a:cubicBezTo>
                      <a:pt x="1035" y="1353"/>
                      <a:pt x="1029" y="1359"/>
                      <a:pt x="1029" y="1367"/>
                    </a:cubicBezTo>
                    <a:cubicBezTo>
                      <a:pt x="1029" y="1375"/>
                      <a:pt x="1035" y="1381"/>
                      <a:pt x="1043" y="1381"/>
                    </a:cubicBezTo>
                    <a:cubicBezTo>
                      <a:pt x="1051" y="1381"/>
                      <a:pt x="1057" y="1375"/>
                      <a:pt x="1057" y="1367"/>
                    </a:cubicBezTo>
                    <a:cubicBezTo>
                      <a:pt x="1057" y="1359"/>
                      <a:pt x="1051" y="1353"/>
                      <a:pt x="1043" y="1353"/>
                    </a:cubicBezTo>
                    <a:close/>
                    <a:moveTo>
                      <a:pt x="1043" y="1277"/>
                    </a:moveTo>
                    <a:cubicBezTo>
                      <a:pt x="1035" y="1277"/>
                      <a:pt x="1029" y="1284"/>
                      <a:pt x="1029" y="1291"/>
                    </a:cubicBezTo>
                    <a:cubicBezTo>
                      <a:pt x="1029" y="1299"/>
                      <a:pt x="1035" y="1306"/>
                      <a:pt x="1043" y="1306"/>
                    </a:cubicBezTo>
                    <a:cubicBezTo>
                      <a:pt x="1051" y="1306"/>
                      <a:pt x="1057" y="1299"/>
                      <a:pt x="1057" y="1291"/>
                    </a:cubicBezTo>
                    <a:cubicBezTo>
                      <a:pt x="1057" y="1284"/>
                      <a:pt x="1051" y="1277"/>
                      <a:pt x="1043" y="1277"/>
                    </a:cubicBezTo>
                    <a:close/>
                    <a:moveTo>
                      <a:pt x="1043" y="1390"/>
                    </a:moveTo>
                    <a:cubicBezTo>
                      <a:pt x="1035" y="1390"/>
                      <a:pt x="1029" y="1397"/>
                      <a:pt x="1029" y="1404"/>
                    </a:cubicBezTo>
                    <a:cubicBezTo>
                      <a:pt x="1029" y="1412"/>
                      <a:pt x="1035" y="1419"/>
                      <a:pt x="1043" y="1419"/>
                    </a:cubicBezTo>
                    <a:cubicBezTo>
                      <a:pt x="1051" y="1419"/>
                      <a:pt x="1057" y="1412"/>
                      <a:pt x="1057" y="1404"/>
                    </a:cubicBezTo>
                    <a:cubicBezTo>
                      <a:pt x="1057" y="1397"/>
                      <a:pt x="1051" y="1390"/>
                      <a:pt x="1043" y="1390"/>
                    </a:cubicBezTo>
                    <a:close/>
                    <a:moveTo>
                      <a:pt x="1043" y="713"/>
                    </a:moveTo>
                    <a:cubicBezTo>
                      <a:pt x="1035" y="713"/>
                      <a:pt x="1029" y="719"/>
                      <a:pt x="1029" y="727"/>
                    </a:cubicBezTo>
                    <a:cubicBezTo>
                      <a:pt x="1029" y="735"/>
                      <a:pt x="1035" y="741"/>
                      <a:pt x="1043" y="741"/>
                    </a:cubicBezTo>
                    <a:cubicBezTo>
                      <a:pt x="1051" y="741"/>
                      <a:pt x="1057" y="735"/>
                      <a:pt x="1057" y="727"/>
                    </a:cubicBezTo>
                    <a:cubicBezTo>
                      <a:pt x="1057" y="719"/>
                      <a:pt x="1051" y="713"/>
                      <a:pt x="1043" y="713"/>
                    </a:cubicBezTo>
                    <a:close/>
                    <a:moveTo>
                      <a:pt x="1043" y="1089"/>
                    </a:moveTo>
                    <a:cubicBezTo>
                      <a:pt x="1035" y="1089"/>
                      <a:pt x="1029" y="1095"/>
                      <a:pt x="1029" y="1103"/>
                    </a:cubicBezTo>
                    <a:cubicBezTo>
                      <a:pt x="1029" y="1111"/>
                      <a:pt x="1035" y="1117"/>
                      <a:pt x="1043" y="1117"/>
                    </a:cubicBezTo>
                    <a:cubicBezTo>
                      <a:pt x="1051" y="1117"/>
                      <a:pt x="1057" y="1111"/>
                      <a:pt x="1057" y="1103"/>
                    </a:cubicBezTo>
                    <a:cubicBezTo>
                      <a:pt x="1057" y="1095"/>
                      <a:pt x="1051" y="1089"/>
                      <a:pt x="1043" y="1089"/>
                    </a:cubicBezTo>
                    <a:close/>
                    <a:moveTo>
                      <a:pt x="1043" y="825"/>
                    </a:moveTo>
                    <a:cubicBezTo>
                      <a:pt x="1035" y="825"/>
                      <a:pt x="1029" y="832"/>
                      <a:pt x="1029" y="840"/>
                    </a:cubicBezTo>
                    <a:cubicBezTo>
                      <a:pt x="1029" y="848"/>
                      <a:pt x="1035" y="854"/>
                      <a:pt x="1043" y="854"/>
                    </a:cubicBezTo>
                    <a:cubicBezTo>
                      <a:pt x="1051" y="854"/>
                      <a:pt x="1057" y="848"/>
                      <a:pt x="1057" y="840"/>
                    </a:cubicBezTo>
                    <a:cubicBezTo>
                      <a:pt x="1057" y="832"/>
                      <a:pt x="1051" y="825"/>
                      <a:pt x="1043" y="825"/>
                    </a:cubicBezTo>
                    <a:close/>
                    <a:moveTo>
                      <a:pt x="1043" y="788"/>
                    </a:moveTo>
                    <a:cubicBezTo>
                      <a:pt x="1035" y="788"/>
                      <a:pt x="1029" y="794"/>
                      <a:pt x="1029" y="802"/>
                    </a:cubicBezTo>
                    <a:cubicBezTo>
                      <a:pt x="1029" y="810"/>
                      <a:pt x="1035" y="816"/>
                      <a:pt x="1043" y="816"/>
                    </a:cubicBezTo>
                    <a:cubicBezTo>
                      <a:pt x="1051" y="816"/>
                      <a:pt x="1057" y="810"/>
                      <a:pt x="1057" y="802"/>
                    </a:cubicBezTo>
                    <a:cubicBezTo>
                      <a:pt x="1057" y="794"/>
                      <a:pt x="1051" y="788"/>
                      <a:pt x="1043" y="788"/>
                    </a:cubicBezTo>
                    <a:close/>
                    <a:moveTo>
                      <a:pt x="1043" y="863"/>
                    </a:moveTo>
                    <a:cubicBezTo>
                      <a:pt x="1035" y="863"/>
                      <a:pt x="1029" y="870"/>
                      <a:pt x="1029" y="877"/>
                    </a:cubicBezTo>
                    <a:cubicBezTo>
                      <a:pt x="1029" y="885"/>
                      <a:pt x="1035" y="892"/>
                      <a:pt x="1043" y="892"/>
                    </a:cubicBezTo>
                    <a:cubicBezTo>
                      <a:pt x="1051" y="892"/>
                      <a:pt x="1057" y="885"/>
                      <a:pt x="1057" y="877"/>
                    </a:cubicBezTo>
                    <a:cubicBezTo>
                      <a:pt x="1057" y="870"/>
                      <a:pt x="1051" y="863"/>
                      <a:pt x="1043" y="863"/>
                    </a:cubicBezTo>
                    <a:close/>
                    <a:moveTo>
                      <a:pt x="1043" y="1051"/>
                    </a:moveTo>
                    <a:cubicBezTo>
                      <a:pt x="1035" y="1051"/>
                      <a:pt x="1029" y="1058"/>
                      <a:pt x="1029" y="1066"/>
                    </a:cubicBezTo>
                    <a:cubicBezTo>
                      <a:pt x="1029" y="1073"/>
                      <a:pt x="1035" y="1080"/>
                      <a:pt x="1043" y="1080"/>
                    </a:cubicBezTo>
                    <a:cubicBezTo>
                      <a:pt x="1051" y="1080"/>
                      <a:pt x="1057" y="1073"/>
                      <a:pt x="1057" y="1066"/>
                    </a:cubicBezTo>
                    <a:cubicBezTo>
                      <a:pt x="1057" y="1058"/>
                      <a:pt x="1051" y="1051"/>
                      <a:pt x="1043" y="1051"/>
                    </a:cubicBezTo>
                    <a:close/>
                    <a:moveTo>
                      <a:pt x="1043" y="750"/>
                    </a:moveTo>
                    <a:cubicBezTo>
                      <a:pt x="1035" y="750"/>
                      <a:pt x="1029" y="757"/>
                      <a:pt x="1029" y="764"/>
                    </a:cubicBezTo>
                    <a:cubicBezTo>
                      <a:pt x="1029" y="772"/>
                      <a:pt x="1035" y="779"/>
                      <a:pt x="1043" y="779"/>
                    </a:cubicBezTo>
                    <a:cubicBezTo>
                      <a:pt x="1051" y="779"/>
                      <a:pt x="1057" y="772"/>
                      <a:pt x="1057" y="764"/>
                    </a:cubicBezTo>
                    <a:cubicBezTo>
                      <a:pt x="1057" y="757"/>
                      <a:pt x="1051" y="750"/>
                      <a:pt x="1043" y="750"/>
                    </a:cubicBezTo>
                    <a:close/>
                    <a:moveTo>
                      <a:pt x="1043" y="901"/>
                    </a:moveTo>
                    <a:cubicBezTo>
                      <a:pt x="1035" y="901"/>
                      <a:pt x="1029" y="907"/>
                      <a:pt x="1029" y="915"/>
                    </a:cubicBezTo>
                    <a:cubicBezTo>
                      <a:pt x="1029" y="923"/>
                      <a:pt x="1035" y="929"/>
                      <a:pt x="1043" y="929"/>
                    </a:cubicBezTo>
                    <a:cubicBezTo>
                      <a:pt x="1051" y="929"/>
                      <a:pt x="1057" y="923"/>
                      <a:pt x="1057" y="915"/>
                    </a:cubicBezTo>
                    <a:cubicBezTo>
                      <a:pt x="1057" y="907"/>
                      <a:pt x="1051" y="901"/>
                      <a:pt x="1043" y="901"/>
                    </a:cubicBezTo>
                    <a:close/>
                    <a:moveTo>
                      <a:pt x="1043" y="976"/>
                    </a:moveTo>
                    <a:cubicBezTo>
                      <a:pt x="1035" y="976"/>
                      <a:pt x="1029" y="982"/>
                      <a:pt x="1029" y="990"/>
                    </a:cubicBezTo>
                    <a:cubicBezTo>
                      <a:pt x="1029" y="998"/>
                      <a:pt x="1035" y="1005"/>
                      <a:pt x="1043" y="1005"/>
                    </a:cubicBezTo>
                    <a:cubicBezTo>
                      <a:pt x="1051" y="1005"/>
                      <a:pt x="1057" y="998"/>
                      <a:pt x="1057" y="990"/>
                    </a:cubicBezTo>
                    <a:cubicBezTo>
                      <a:pt x="1057" y="982"/>
                      <a:pt x="1051" y="976"/>
                      <a:pt x="1043" y="976"/>
                    </a:cubicBezTo>
                    <a:close/>
                    <a:moveTo>
                      <a:pt x="1043" y="1014"/>
                    </a:moveTo>
                    <a:cubicBezTo>
                      <a:pt x="1035" y="1014"/>
                      <a:pt x="1029" y="1020"/>
                      <a:pt x="1029" y="1028"/>
                    </a:cubicBezTo>
                    <a:cubicBezTo>
                      <a:pt x="1029" y="1036"/>
                      <a:pt x="1035" y="1042"/>
                      <a:pt x="1043" y="1042"/>
                    </a:cubicBezTo>
                    <a:cubicBezTo>
                      <a:pt x="1051" y="1042"/>
                      <a:pt x="1057" y="1036"/>
                      <a:pt x="1057" y="1028"/>
                    </a:cubicBezTo>
                    <a:cubicBezTo>
                      <a:pt x="1057" y="1020"/>
                      <a:pt x="1051" y="1014"/>
                      <a:pt x="1043" y="1014"/>
                    </a:cubicBezTo>
                    <a:close/>
                    <a:moveTo>
                      <a:pt x="1043" y="938"/>
                    </a:moveTo>
                    <a:cubicBezTo>
                      <a:pt x="1035" y="938"/>
                      <a:pt x="1029" y="945"/>
                      <a:pt x="1029" y="953"/>
                    </a:cubicBezTo>
                    <a:cubicBezTo>
                      <a:pt x="1029" y="961"/>
                      <a:pt x="1035" y="967"/>
                      <a:pt x="1043" y="967"/>
                    </a:cubicBezTo>
                    <a:cubicBezTo>
                      <a:pt x="1051" y="967"/>
                      <a:pt x="1057" y="961"/>
                      <a:pt x="1057" y="953"/>
                    </a:cubicBezTo>
                    <a:cubicBezTo>
                      <a:pt x="1057" y="945"/>
                      <a:pt x="1051" y="938"/>
                      <a:pt x="1043" y="938"/>
                    </a:cubicBezTo>
                    <a:close/>
                    <a:moveTo>
                      <a:pt x="1043" y="185"/>
                    </a:moveTo>
                    <a:cubicBezTo>
                      <a:pt x="1035" y="185"/>
                      <a:pt x="1029" y="192"/>
                      <a:pt x="1029" y="200"/>
                    </a:cubicBezTo>
                    <a:cubicBezTo>
                      <a:pt x="1029" y="208"/>
                      <a:pt x="1035" y="214"/>
                      <a:pt x="1043" y="214"/>
                    </a:cubicBezTo>
                    <a:cubicBezTo>
                      <a:pt x="1051" y="214"/>
                      <a:pt x="1057" y="208"/>
                      <a:pt x="1057" y="200"/>
                    </a:cubicBezTo>
                    <a:cubicBezTo>
                      <a:pt x="1057" y="192"/>
                      <a:pt x="1051" y="185"/>
                      <a:pt x="1043" y="185"/>
                    </a:cubicBezTo>
                    <a:close/>
                    <a:moveTo>
                      <a:pt x="1091" y="185"/>
                    </a:moveTo>
                    <a:cubicBezTo>
                      <a:pt x="1083" y="185"/>
                      <a:pt x="1077" y="192"/>
                      <a:pt x="1077" y="200"/>
                    </a:cubicBezTo>
                    <a:cubicBezTo>
                      <a:pt x="1077" y="208"/>
                      <a:pt x="1083" y="214"/>
                      <a:pt x="1091" y="214"/>
                    </a:cubicBezTo>
                    <a:cubicBezTo>
                      <a:pt x="1099" y="214"/>
                      <a:pt x="1105" y="208"/>
                      <a:pt x="1105" y="200"/>
                    </a:cubicBezTo>
                    <a:cubicBezTo>
                      <a:pt x="1105" y="192"/>
                      <a:pt x="1099" y="185"/>
                      <a:pt x="1091" y="185"/>
                    </a:cubicBezTo>
                    <a:close/>
                    <a:moveTo>
                      <a:pt x="1091" y="449"/>
                    </a:moveTo>
                    <a:cubicBezTo>
                      <a:pt x="1083" y="449"/>
                      <a:pt x="1077" y="455"/>
                      <a:pt x="1077" y="463"/>
                    </a:cubicBezTo>
                    <a:cubicBezTo>
                      <a:pt x="1077" y="471"/>
                      <a:pt x="1083" y="477"/>
                      <a:pt x="1091" y="477"/>
                    </a:cubicBezTo>
                    <a:cubicBezTo>
                      <a:pt x="1099" y="477"/>
                      <a:pt x="1105" y="471"/>
                      <a:pt x="1105" y="463"/>
                    </a:cubicBezTo>
                    <a:cubicBezTo>
                      <a:pt x="1105" y="455"/>
                      <a:pt x="1099" y="449"/>
                      <a:pt x="1091" y="449"/>
                    </a:cubicBezTo>
                    <a:close/>
                    <a:moveTo>
                      <a:pt x="1091" y="148"/>
                    </a:moveTo>
                    <a:cubicBezTo>
                      <a:pt x="1083" y="148"/>
                      <a:pt x="1077" y="154"/>
                      <a:pt x="1077" y="162"/>
                    </a:cubicBezTo>
                    <a:cubicBezTo>
                      <a:pt x="1077" y="170"/>
                      <a:pt x="1083" y="176"/>
                      <a:pt x="1091" y="176"/>
                    </a:cubicBezTo>
                    <a:cubicBezTo>
                      <a:pt x="1099" y="176"/>
                      <a:pt x="1105" y="170"/>
                      <a:pt x="1105" y="162"/>
                    </a:cubicBezTo>
                    <a:cubicBezTo>
                      <a:pt x="1105" y="154"/>
                      <a:pt x="1099" y="148"/>
                      <a:pt x="1091" y="148"/>
                    </a:cubicBezTo>
                    <a:close/>
                    <a:moveTo>
                      <a:pt x="1128" y="1282"/>
                    </a:moveTo>
                    <a:cubicBezTo>
                      <a:pt x="1131" y="1283"/>
                      <a:pt x="1134" y="1281"/>
                      <a:pt x="1134" y="1281"/>
                    </a:cubicBezTo>
                    <a:cubicBezTo>
                      <a:pt x="1134" y="1290"/>
                      <a:pt x="1141" y="1283"/>
                      <a:pt x="1141" y="1283"/>
                    </a:cubicBezTo>
                    <a:cubicBezTo>
                      <a:pt x="1143" y="1282"/>
                      <a:pt x="1146" y="1282"/>
                      <a:pt x="1148" y="1281"/>
                    </a:cubicBezTo>
                    <a:cubicBezTo>
                      <a:pt x="1146" y="1279"/>
                      <a:pt x="1142" y="1277"/>
                      <a:pt x="1139" y="1277"/>
                    </a:cubicBezTo>
                    <a:cubicBezTo>
                      <a:pt x="1134" y="1277"/>
                      <a:pt x="1130" y="1279"/>
                      <a:pt x="1128" y="1282"/>
                    </a:cubicBezTo>
                    <a:close/>
                    <a:moveTo>
                      <a:pt x="1091" y="261"/>
                    </a:moveTo>
                    <a:cubicBezTo>
                      <a:pt x="1083" y="261"/>
                      <a:pt x="1077" y="267"/>
                      <a:pt x="1077" y="275"/>
                    </a:cubicBezTo>
                    <a:cubicBezTo>
                      <a:pt x="1077" y="283"/>
                      <a:pt x="1083" y="289"/>
                      <a:pt x="1091" y="289"/>
                    </a:cubicBezTo>
                    <a:cubicBezTo>
                      <a:pt x="1099" y="289"/>
                      <a:pt x="1105" y="283"/>
                      <a:pt x="1105" y="275"/>
                    </a:cubicBezTo>
                    <a:cubicBezTo>
                      <a:pt x="1105" y="267"/>
                      <a:pt x="1099" y="261"/>
                      <a:pt x="1091" y="261"/>
                    </a:cubicBezTo>
                    <a:close/>
                    <a:moveTo>
                      <a:pt x="1091" y="411"/>
                    </a:moveTo>
                    <a:cubicBezTo>
                      <a:pt x="1083" y="411"/>
                      <a:pt x="1077" y="418"/>
                      <a:pt x="1077" y="426"/>
                    </a:cubicBezTo>
                    <a:cubicBezTo>
                      <a:pt x="1077" y="433"/>
                      <a:pt x="1083" y="440"/>
                      <a:pt x="1091" y="440"/>
                    </a:cubicBezTo>
                    <a:cubicBezTo>
                      <a:pt x="1099" y="440"/>
                      <a:pt x="1105" y="433"/>
                      <a:pt x="1105" y="426"/>
                    </a:cubicBezTo>
                    <a:cubicBezTo>
                      <a:pt x="1105" y="418"/>
                      <a:pt x="1099" y="411"/>
                      <a:pt x="1091" y="411"/>
                    </a:cubicBezTo>
                    <a:close/>
                    <a:moveTo>
                      <a:pt x="1091" y="374"/>
                    </a:moveTo>
                    <a:cubicBezTo>
                      <a:pt x="1083" y="374"/>
                      <a:pt x="1077" y="380"/>
                      <a:pt x="1077" y="388"/>
                    </a:cubicBezTo>
                    <a:cubicBezTo>
                      <a:pt x="1077" y="396"/>
                      <a:pt x="1083" y="402"/>
                      <a:pt x="1091" y="402"/>
                    </a:cubicBezTo>
                    <a:cubicBezTo>
                      <a:pt x="1099" y="402"/>
                      <a:pt x="1105" y="396"/>
                      <a:pt x="1105" y="388"/>
                    </a:cubicBezTo>
                    <a:cubicBezTo>
                      <a:pt x="1105" y="380"/>
                      <a:pt x="1099" y="374"/>
                      <a:pt x="1091" y="374"/>
                    </a:cubicBezTo>
                    <a:close/>
                    <a:moveTo>
                      <a:pt x="1091" y="298"/>
                    </a:moveTo>
                    <a:cubicBezTo>
                      <a:pt x="1083" y="298"/>
                      <a:pt x="1077" y="305"/>
                      <a:pt x="1077" y="313"/>
                    </a:cubicBezTo>
                    <a:cubicBezTo>
                      <a:pt x="1077" y="321"/>
                      <a:pt x="1083" y="327"/>
                      <a:pt x="1091" y="327"/>
                    </a:cubicBezTo>
                    <a:cubicBezTo>
                      <a:pt x="1099" y="327"/>
                      <a:pt x="1105" y="321"/>
                      <a:pt x="1105" y="313"/>
                    </a:cubicBezTo>
                    <a:cubicBezTo>
                      <a:pt x="1105" y="305"/>
                      <a:pt x="1099" y="298"/>
                      <a:pt x="1091" y="298"/>
                    </a:cubicBezTo>
                    <a:close/>
                    <a:moveTo>
                      <a:pt x="1091" y="336"/>
                    </a:moveTo>
                    <a:cubicBezTo>
                      <a:pt x="1083" y="336"/>
                      <a:pt x="1077" y="342"/>
                      <a:pt x="1077" y="350"/>
                    </a:cubicBezTo>
                    <a:cubicBezTo>
                      <a:pt x="1077" y="358"/>
                      <a:pt x="1083" y="365"/>
                      <a:pt x="1091" y="365"/>
                    </a:cubicBezTo>
                    <a:cubicBezTo>
                      <a:pt x="1099" y="365"/>
                      <a:pt x="1105" y="358"/>
                      <a:pt x="1105" y="350"/>
                    </a:cubicBezTo>
                    <a:cubicBezTo>
                      <a:pt x="1105" y="342"/>
                      <a:pt x="1099" y="336"/>
                      <a:pt x="1091" y="336"/>
                    </a:cubicBezTo>
                    <a:close/>
                    <a:moveTo>
                      <a:pt x="1091" y="223"/>
                    </a:moveTo>
                    <a:cubicBezTo>
                      <a:pt x="1083" y="223"/>
                      <a:pt x="1077" y="230"/>
                      <a:pt x="1077" y="237"/>
                    </a:cubicBezTo>
                    <a:cubicBezTo>
                      <a:pt x="1077" y="245"/>
                      <a:pt x="1083" y="252"/>
                      <a:pt x="1091" y="252"/>
                    </a:cubicBezTo>
                    <a:cubicBezTo>
                      <a:pt x="1099" y="252"/>
                      <a:pt x="1105" y="245"/>
                      <a:pt x="1105" y="237"/>
                    </a:cubicBezTo>
                    <a:cubicBezTo>
                      <a:pt x="1105" y="230"/>
                      <a:pt x="1099" y="223"/>
                      <a:pt x="1091" y="223"/>
                    </a:cubicBezTo>
                    <a:close/>
                    <a:moveTo>
                      <a:pt x="1091" y="1164"/>
                    </a:moveTo>
                    <a:cubicBezTo>
                      <a:pt x="1083" y="1164"/>
                      <a:pt x="1077" y="1171"/>
                      <a:pt x="1077" y="1179"/>
                    </a:cubicBezTo>
                    <a:cubicBezTo>
                      <a:pt x="1077" y="1186"/>
                      <a:pt x="1083" y="1193"/>
                      <a:pt x="1091" y="1193"/>
                    </a:cubicBezTo>
                    <a:cubicBezTo>
                      <a:pt x="1099" y="1193"/>
                      <a:pt x="1105" y="1186"/>
                      <a:pt x="1105" y="1179"/>
                    </a:cubicBezTo>
                    <a:cubicBezTo>
                      <a:pt x="1105" y="1171"/>
                      <a:pt x="1099" y="1164"/>
                      <a:pt x="1091" y="1164"/>
                    </a:cubicBezTo>
                    <a:close/>
                    <a:moveTo>
                      <a:pt x="1139" y="1014"/>
                    </a:moveTo>
                    <a:cubicBezTo>
                      <a:pt x="1131" y="1014"/>
                      <a:pt x="1124" y="1020"/>
                      <a:pt x="1124" y="1028"/>
                    </a:cubicBezTo>
                    <a:cubicBezTo>
                      <a:pt x="1124" y="1036"/>
                      <a:pt x="1131" y="1042"/>
                      <a:pt x="1139" y="1042"/>
                    </a:cubicBezTo>
                    <a:cubicBezTo>
                      <a:pt x="1146" y="1042"/>
                      <a:pt x="1153" y="1036"/>
                      <a:pt x="1153" y="1028"/>
                    </a:cubicBezTo>
                    <a:cubicBezTo>
                      <a:pt x="1153" y="1020"/>
                      <a:pt x="1146" y="1014"/>
                      <a:pt x="1139" y="1014"/>
                    </a:cubicBezTo>
                    <a:close/>
                    <a:moveTo>
                      <a:pt x="1139" y="938"/>
                    </a:moveTo>
                    <a:cubicBezTo>
                      <a:pt x="1131" y="938"/>
                      <a:pt x="1124" y="945"/>
                      <a:pt x="1124" y="953"/>
                    </a:cubicBezTo>
                    <a:cubicBezTo>
                      <a:pt x="1124" y="961"/>
                      <a:pt x="1131" y="967"/>
                      <a:pt x="1139" y="967"/>
                    </a:cubicBezTo>
                    <a:cubicBezTo>
                      <a:pt x="1146" y="967"/>
                      <a:pt x="1153" y="961"/>
                      <a:pt x="1153" y="953"/>
                    </a:cubicBezTo>
                    <a:cubicBezTo>
                      <a:pt x="1153" y="945"/>
                      <a:pt x="1146" y="938"/>
                      <a:pt x="1139" y="938"/>
                    </a:cubicBezTo>
                    <a:close/>
                    <a:moveTo>
                      <a:pt x="1139" y="1051"/>
                    </a:moveTo>
                    <a:cubicBezTo>
                      <a:pt x="1131" y="1051"/>
                      <a:pt x="1124" y="1058"/>
                      <a:pt x="1124" y="1066"/>
                    </a:cubicBezTo>
                    <a:cubicBezTo>
                      <a:pt x="1124" y="1073"/>
                      <a:pt x="1131" y="1080"/>
                      <a:pt x="1139" y="1080"/>
                    </a:cubicBezTo>
                    <a:cubicBezTo>
                      <a:pt x="1146" y="1080"/>
                      <a:pt x="1153" y="1073"/>
                      <a:pt x="1153" y="1066"/>
                    </a:cubicBezTo>
                    <a:cubicBezTo>
                      <a:pt x="1153" y="1058"/>
                      <a:pt x="1146" y="1051"/>
                      <a:pt x="1139" y="1051"/>
                    </a:cubicBezTo>
                    <a:close/>
                    <a:moveTo>
                      <a:pt x="1139" y="1240"/>
                    </a:moveTo>
                    <a:cubicBezTo>
                      <a:pt x="1131" y="1240"/>
                      <a:pt x="1124" y="1246"/>
                      <a:pt x="1124" y="1254"/>
                    </a:cubicBezTo>
                    <a:cubicBezTo>
                      <a:pt x="1124" y="1262"/>
                      <a:pt x="1131" y="1268"/>
                      <a:pt x="1139" y="1268"/>
                    </a:cubicBezTo>
                    <a:cubicBezTo>
                      <a:pt x="1146" y="1268"/>
                      <a:pt x="1153" y="1262"/>
                      <a:pt x="1153" y="1254"/>
                    </a:cubicBezTo>
                    <a:cubicBezTo>
                      <a:pt x="1153" y="1246"/>
                      <a:pt x="1146" y="1240"/>
                      <a:pt x="1139" y="1240"/>
                    </a:cubicBezTo>
                    <a:close/>
                    <a:moveTo>
                      <a:pt x="1139" y="1089"/>
                    </a:moveTo>
                    <a:cubicBezTo>
                      <a:pt x="1131" y="1089"/>
                      <a:pt x="1124" y="1095"/>
                      <a:pt x="1124" y="1103"/>
                    </a:cubicBezTo>
                    <a:cubicBezTo>
                      <a:pt x="1124" y="1111"/>
                      <a:pt x="1131" y="1117"/>
                      <a:pt x="1139" y="1117"/>
                    </a:cubicBezTo>
                    <a:cubicBezTo>
                      <a:pt x="1146" y="1117"/>
                      <a:pt x="1153" y="1111"/>
                      <a:pt x="1153" y="1103"/>
                    </a:cubicBezTo>
                    <a:cubicBezTo>
                      <a:pt x="1153" y="1095"/>
                      <a:pt x="1146" y="1089"/>
                      <a:pt x="1139" y="1089"/>
                    </a:cubicBezTo>
                    <a:close/>
                    <a:moveTo>
                      <a:pt x="1139" y="1202"/>
                    </a:moveTo>
                    <a:cubicBezTo>
                      <a:pt x="1131" y="1202"/>
                      <a:pt x="1124" y="1208"/>
                      <a:pt x="1124" y="1216"/>
                    </a:cubicBezTo>
                    <a:cubicBezTo>
                      <a:pt x="1124" y="1224"/>
                      <a:pt x="1131" y="1230"/>
                      <a:pt x="1139" y="1230"/>
                    </a:cubicBezTo>
                    <a:cubicBezTo>
                      <a:pt x="1146" y="1230"/>
                      <a:pt x="1153" y="1224"/>
                      <a:pt x="1153" y="1216"/>
                    </a:cubicBezTo>
                    <a:cubicBezTo>
                      <a:pt x="1153" y="1208"/>
                      <a:pt x="1146" y="1202"/>
                      <a:pt x="1139" y="1202"/>
                    </a:cubicBezTo>
                    <a:close/>
                    <a:moveTo>
                      <a:pt x="1139" y="1164"/>
                    </a:moveTo>
                    <a:cubicBezTo>
                      <a:pt x="1131" y="1164"/>
                      <a:pt x="1124" y="1171"/>
                      <a:pt x="1124" y="1179"/>
                    </a:cubicBezTo>
                    <a:cubicBezTo>
                      <a:pt x="1124" y="1186"/>
                      <a:pt x="1131" y="1193"/>
                      <a:pt x="1139" y="1193"/>
                    </a:cubicBezTo>
                    <a:cubicBezTo>
                      <a:pt x="1146" y="1193"/>
                      <a:pt x="1153" y="1186"/>
                      <a:pt x="1153" y="1179"/>
                    </a:cubicBezTo>
                    <a:cubicBezTo>
                      <a:pt x="1153" y="1171"/>
                      <a:pt x="1146" y="1164"/>
                      <a:pt x="1139" y="1164"/>
                    </a:cubicBezTo>
                    <a:close/>
                    <a:moveTo>
                      <a:pt x="1139" y="1127"/>
                    </a:moveTo>
                    <a:cubicBezTo>
                      <a:pt x="1131" y="1127"/>
                      <a:pt x="1124" y="1133"/>
                      <a:pt x="1124" y="1141"/>
                    </a:cubicBezTo>
                    <a:cubicBezTo>
                      <a:pt x="1124" y="1149"/>
                      <a:pt x="1131" y="1155"/>
                      <a:pt x="1139" y="1155"/>
                    </a:cubicBezTo>
                    <a:cubicBezTo>
                      <a:pt x="1146" y="1155"/>
                      <a:pt x="1153" y="1149"/>
                      <a:pt x="1153" y="1141"/>
                    </a:cubicBezTo>
                    <a:cubicBezTo>
                      <a:pt x="1153" y="1133"/>
                      <a:pt x="1146" y="1127"/>
                      <a:pt x="1139" y="1127"/>
                    </a:cubicBezTo>
                    <a:close/>
                    <a:moveTo>
                      <a:pt x="1139" y="976"/>
                    </a:moveTo>
                    <a:cubicBezTo>
                      <a:pt x="1131" y="976"/>
                      <a:pt x="1124" y="982"/>
                      <a:pt x="1124" y="990"/>
                    </a:cubicBezTo>
                    <a:cubicBezTo>
                      <a:pt x="1124" y="998"/>
                      <a:pt x="1131" y="1005"/>
                      <a:pt x="1139" y="1005"/>
                    </a:cubicBezTo>
                    <a:cubicBezTo>
                      <a:pt x="1146" y="1005"/>
                      <a:pt x="1153" y="998"/>
                      <a:pt x="1153" y="990"/>
                    </a:cubicBezTo>
                    <a:cubicBezTo>
                      <a:pt x="1153" y="982"/>
                      <a:pt x="1146" y="976"/>
                      <a:pt x="1139" y="976"/>
                    </a:cubicBezTo>
                    <a:close/>
                    <a:moveTo>
                      <a:pt x="1091" y="901"/>
                    </a:moveTo>
                    <a:cubicBezTo>
                      <a:pt x="1083" y="901"/>
                      <a:pt x="1077" y="907"/>
                      <a:pt x="1077" y="915"/>
                    </a:cubicBezTo>
                    <a:cubicBezTo>
                      <a:pt x="1077" y="923"/>
                      <a:pt x="1083" y="929"/>
                      <a:pt x="1091" y="929"/>
                    </a:cubicBezTo>
                    <a:cubicBezTo>
                      <a:pt x="1099" y="929"/>
                      <a:pt x="1105" y="923"/>
                      <a:pt x="1105" y="915"/>
                    </a:cubicBezTo>
                    <a:cubicBezTo>
                      <a:pt x="1105" y="907"/>
                      <a:pt x="1099" y="901"/>
                      <a:pt x="1091" y="901"/>
                    </a:cubicBezTo>
                    <a:close/>
                    <a:moveTo>
                      <a:pt x="1091" y="938"/>
                    </a:moveTo>
                    <a:cubicBezTo>
                      <a:pt x="1083" y="938"/>
                      <a:pt x="1077" y="945"/>
                      <a:pt x="1077" y="953"/>
                    </a:cubicBezTo>
                    <a:cubicBezTo>
                      <a:pt x="1077" y="961"/>
                      <a:pt x="1083" y="967"/>
                      <a:pt x="1091" y="967"/>
                    </a:cubicBezTo>
                    <a:cubicBezTo>
                      <a:pt x="1099" y="967"/>
                      <a:pt x="1105" y="961"/>
                      <a:pt x="1105" y="953"/>
                    </a:cubicBezTo>
                    <a:cubicBezTo>
                      <a:pt x="1105" y="945"/>
                      <a:pt x="1099" y="938"/>
                      <a:pt x="1091" y="938"/>
                    </a:cubicBezTo>
                    <a:close/>
                    <a:moveTo>
                      <a:pt x="1091" y="976"/>
                    </a:moveTo>
                    <a:cubicBezTo>
                      <a:pt x="1083" y="976"/>
                      <a:pt x="1077" y="982"/>
                      <a:pt x="1077" y="990"/>
                    </a:cubicBezTo>
                    <a:cubicBezTo>
                      <a:pt x="1077" y="998"/>
                      <a:pt x="1083" y="1005"/>
                      <a:pt x="1091" y="1005"/>
                    </a:cubicBezTo>
                    <a:cubicBezTo>
                      <a:pt x="1099" y="1005"/>
                      <a:pt x="1105" y="998"/>
                      <a:pt x="1105" y="990"/>
                    </a:cubicBezTo>
                    <a:cubicBezTo>
                      <a:pt x="1105" y="982"/>
                      <a:pt x="1099" y="976"/>
                      <a:pt x="1091" y="976"/>
                    </a:cubicBezTo>
                    <a:close/>
                    <a:moveTo>
                      <a:pt x="1091" y="863"/>
                    </a:moveTo>
                    <a:cubicBezTo>
                      <a:pt x="1083" y="863"/>
                      <a:pt x="1077" y="870"/>
                      <a:pt x="1077" y="877"/>
                    </a:cubicBezTo>
                    <a:cubicBezTo>
                      <a:pt x="1077" y="885"/>
                      <a:pt x="1083" y="892"/>
                      <a:pt x="1091" y="892"/>
                    </a:cubicBezTo>
                    <a:cubicBezTo>
                      <a:pt x="1099" y="892"/>
                      <a:pt x="1105" y="885"/>
                      <a:pt x="1105" y="877"/>
                    </a:cubicBezTo>
                    <a:cubicBezTo>
                      <a:pt x="1105" y="870"/>
                      <a:pt x="1099" y="863"/>
                      <a:pt x="1091" y="863"/>
                    </a:cubicBezTo>
                    <a:close/>
                    <a:moveTo>
                      <a:pt x="1091" y="1127"/>
                    </a:moveTo>
                    <a:cubicBezTo>
                      <a:pt x="1083" y="1127"/>
                      <a:pt x="1077" y="1133"/>
                      <a:pt x="1077" y="1141"/>
                    </a:cubicBezTo>
                    <a:cubicBezTo>
                      <a:pt x="1077" y="1149"/>
                      <a:pt x="1083" y="1155"/>
                      <a:pt x="1091" y="1155"/>
                    </a:cubicBezTo>
                    <a:cubicBezTo>
                      <a:pt x="1099" y="1155"/>
                      <a:pt x="1105" y="1149"/>
                      <a:pt x="1105" y="1141"/>
                    </a:cubicBezTo>
                    <a:cubicBezTo>
                      <a:pt x="1105" y="1133"/>
                      <a:pt x="1099" y="1127"/>
                      <a:pt x="1091" y="1127"/>
                    </a:cubicBezTo>
                    <a:close/>
                    <a:moveTo>
                      <a:pt x="1091" y="1089"/>
                    </a:moveTo>
                    <a:cubicBezTo>
                      <a:pt x="1083" y="1089"/>
                      <a:pt x="1077" y="1095"/>
                      <a:pt x="1077" y="1103"/>
                    </a:cubicBezTo>
                    <a:cubicBezTo>
                      <a:pt x="1077" y="1111"/>
                      <a:pt x="1083" y="1117"/>
                      <a:pt x="1091" y="1117"/>
                    </a:cubicBezTo>
                    <a:cubicBezTo>
                      <a:pt x="1099" y="1117"/>
                      <a:pt x="1105" y="1111"/>
                      <a:pt x="1105" y="1103"/>
                    </a:cubicBezTo>
                    <a:cubicBezTo>
                      <a:pt x="1105" y="1095"/>
                      <a:pt x="1099" y="1089"/>
                      <a:pt x="1091" y="1089"/>
                    </a:cubicBezTo>
                    <a:close/>
                    <a:moveTo>
                      <a:pt x="1091" y="825"/>
                    </a:moveTo>
                    <a:cubicBezTo>
                      <a:pt x="1083" y="825"/>
                      <a:pt x="1077" y="832"/>
                      <a:pt x="1077" y="840"/>
                    </a:cubicBezTo>
                    <a:cubicBezTo>
                      <a:pt x="1077" y="848"/>
                      <a:pt x="1083" y="854"/>
                      <a:pt x="1091" y="854"/>
                    </a:cubicBezTo>
                    <a:cubicBezTo>
                      <a:pt x="1099" y="854"/>
                      <a:pt x="1105" y="848"/>
                      <a:pt x="1105" y="840"/>
                    </a:cubicBezTo>
                    <a:cubicBezTo>
                      <a:pt x="1105" y="832"/>
                      <a:pt x="1099" y="825"/>
                      <a:pt x="1091" y="825"/>
                    </a:cubicBezTo>
                    <a:close/>
                    <a:moveTo>
                      <a:pt x="1091" y="1014"/>
                    </a:moveTo>
                    <a:cubicBezTo>
                      <a:pt x="1083" y="1014"/>
                      <a:pt x="1077" y="1020"/>
                      <a:pt x="1077" y="1028"/>
                    </a:cubicBezTo>
                    <a:cubicBezTo>
                      <a:pt x="1077" y="1036"/>
                      <a:pt x="1083" y="1042"/>
                      <a:pt x="1091" y="1042"/>
                    </a:cubicBezTo>
                    <a:cubicBezTo>
                      <a:pt x="1099" y="1042"/>
                      <a:pt x="1105" y="1036"/>
                      <a:pt x="1105" y="1028"/>
                    </a:cubicBezTo>
                    <a:cubicBezTo>
                      <a:pt x="1105" y="1020"/>
                      <a:pt x="1099" y="1014"/>
                      <a:pt x="1091" y="1014"/>
                    </a:cubicBezTo>
                    <a:close/>
                    <a:moveTo>
                      <a:pt x="1091" y="487"/>
                    </a:moveTo>
                    <a:cubicBezTo>
                      <a:pt x="1083" y="487"/>
                      <a:pt x="1077" y="493"/>
                      <a:pt x="1077" y="501"/>
                    </a:cubicBezTo>
                    <a:cubicBezTo>
                      <a:pt x="1077" y="509"/>
                      <a:pt x="1083" y="515"/>
                      <a:pt x="1091" y="515"/>
                    </a:cubicBezTo>
                    <a:cubicBezTo>
                      <a:pt x="1099" y="515"/>
                      <a:pt x="1105" y="509"/>
                      <a:pt x="1105" y="501"/>
                    </a:cubicBezTo>
                    <a:cubicBezTo>
                      <a:pt x="1105" y="493"/>
                      <a:pt x="1099" y="487"/>
                      <a:pt x="1091" y="487"/>
                    </a:cubicBezTo>
                    <a:close/>
                    <a:moveTo>
                      <a:pt x="1091" y="1051"/>
                    </a:moveTo>
                    <a:cubicBezTo>
                      <a:pt x="1083" y="1051"/>
                      <a:pt x="1077" y="1058"/>
                      <a:pt x="1077" y="1066"/>
                    </a:cubicBezTo>
                    <a:cubicBezTo>
                      <a:pt x="1077" y="1073"/>
                      <a:pt x="1083" y="1080"/>
                      <a:pt x="1091" y="1080"/>
                    </a:cubicBezTo>
                    <a:cubicBezTo>
                      <a:pt x="1099" y="1080"/>
                      <a:pt x="1105" y="1073"/>
                      <a:pt x="1105" y="1066"/>
                    </a:cubicBezTo>
                    <a:cubicBezTo>
                      <a:pt x="1105" y="1058"/>
                      <a:pt x="1099" y="1051"/>
                      <a:pt x="1091" y="1051"/>
                    </a:cubicBezTo>
                    <a:close/>
                    <a:moveTo>
                      <a:pt x="1091" y="562"/>
                    </a:moveTo>
                    <a:cubicBezTo>
                      <a:pt x="1083" y="562"/>
                      <a:pt x="1077" y="568"/>
                      <a:pt x="1077" y="576"/>
                    </a:cubicBezTo>
                    <a:cubicBezTo>
                      <a:pt x="1077" y="584"/>
                      <a:pt x="1083" y="590"/>
                      <a:pt x="1091" y="590"/>
                    </a:cubicBezTo>
                    <a:cubicBezTo>
                      <a:pt x="1099" y="590"/>
                      <a:pt x="1105" y="584"/>
                      <a:pt x="1105" y="576"/>
                    </a:cubicBezTo>
                    <a:cubicBezTo>
                      <a:pt x="1105" y="568"/>
                      <a:pt x="1099" y="562"/>
                      <a:pt x="1091" y="562"/>
                    </a:cubicBezTo>
                    <a:close/>
                    <a:moveTo>
                      <a:pt x="1091" y="600"/>
                    </a:moveTo>
                    <a:cubicBezTo>
                      <a:pt x="1083" y="600"/>
                      <a:pt x="1077" y="606"/>
                      <a:pt x="1077" y="614"/>
                    </a:cubicBezTo>
                    <a:cubicBezTo>
                      <a:pt x="1077" y="622"/>
                      <a:pt x="1083" y="628"/>
                      <a:pt x="1091" y="628"/>
                    </a:cubicBezTo>
                    <a:cubicBezTo>
                      <a:pt x="1099" y="628"/>
                      <a:pt x="1105" y="622"/>
                      <a:pt x="1105" y="614"/>
                    </a:cubicBezTo>
                    <a:cubicBezTo>
                      <a:pt x="1105" y="606"/>
                      <a:pt x="1099" y="600"/>
                      <a:pt x="1091" y="600"/>
                    </a:cubicBezTo>
                    <a:close/>
                    <a:moveTo>
                      <a:pt x="1091" y="524"/>
                    </a:moveTo>
                    <a:cubicBezTo>
                      <a:pt x="1083" y="524"/>
                      <a:pt x="1077" y="531"/>
                      <a:pt x="1077" y="539"/>
                    </a:cubicBezTo>
                    <a:cubicBezTo>
                      <a:pt x="1077" y="546"/>
                      <a:pt x="1083" y="553"/>
                      <a:pt x="1091" y="553"/>
                    </a:cubicBezTo>
                    <a:cubicBezTo>
                      <a:pt x="1099" y="553"/>
                      <a:pt x="1105" y="546"/>
                      <a:pt x="1105" y="539"/>
                    </a:cubicBezTo>
                    <a:cubicBezTo>
                      <a:pt x="1105" y="531"/>
                      <a:pt x="1099" y="524"/>
                      <a:pt x="1091" y="524"/>
                    </a:cubicBezTo>
                    <a:close/>
                    <a:moveTo>
                      <a:pt x="1091" y="637"/>
                    </a:moveTo>
                    <a:cubicBezTo>
                      <a:pt x="1083" y="637"/>
                      <a:pt x="1077" y="644"/>
                      <a:pt x="1077" y="651"/>
                    </a:cubicBezTo>
                    <a:cubicBezTo>
                      <a:pt x="1077" y="659"/>
                      <a:pt x="1083" y="666"/>
                      <a:pt x="1091" y="666"/>
                    </a:cubicBezTo>
                    <a:cubicBezTo>
                      <a:pt x="1099" y="666"/>
                      <a:pt x="1105" y="659"/>
                      <a:pt x="1105" y="651"/>
                    </a:cubicBezTo>
                    <a:cubicBezTo>
                      <a:pt x="1105" y="644"/>
                      <a:pt x="1099" y="637"/>
                      <a:pt x="1091" y="637"/>
                    </a:cubicBezTo>
                    <a:close/>
                    <a:moveTo>
                      <a:pt x="1091" y="788"/>
                    </a:moveTo>
                    <a:cubicBezTo>
                      <a:pt x="1083" y="788"/>
                      <a:pt x="1077" y="794"/>
                      <a:pt x="1077" y="802"/>
                    </a:cubicBezTo>
                    <a:cubicBezTo>
                      <a:pt x="1077" y="810"/>
                      <a:pt x="1083" y="816"/>
                      <a:pt x="1091" y="816"/>
                    </a:cubicBezTo>
                    <a:cubicBezTo>
                      <a:pt x="1099" y="816"/>
                      <a:pt x="1105" y="810"/>
                      <a:pt x="1105" y="802"/>
                    </a:cubicBezTo>
                    <a:cubicBezTo>
                      <a:pt x="1105" y="794"/>
                      <a:pt x="1099" y="788"/>
                      <a:pt x="1091" y="788"/>
                    </a:cubicBezTo>
                    <a:close/>
                    <a:moveTo>
                      <a:pt x="1091" y="750"/>
                    </a:moveTo>
                    <a:cubicBezTo>
                      <a:pt x="1083" y="750"/>
                      <a:pt x="1077" y="757"/>
                      <a:pt x="1077" y="764"/>
                    </a:cubicBezTo>
                    <a:cubicBezTo>
                      <a:pt x="1077" y="772"/>
                      <a:pt x="1083" y="779"/>
                      <a:pt x="1091" y="779"/>
                    </a:cubicBezTo>
                    <a:cubicBezTo>
                      <a:pt x="1099" y="779"/>
                      <a:pt x="1105" y="772"/>
                      <a:pt x="1105" y="764"/>
                    </a:cubicBezTo>
                    <a:cubicBezTo>
                      <a:pt x="1105" y="757"/>
                      <a:pt x="1099" y="750"/>
                      <a:pt x="1091" y="750"/>
                    </a:cubicBezTo>
                    <a:close/>
                    <a:moveTo>
                      <a:pt x="1091" y="675"/>
                    </a:moveTo>
                    <a:cubicBezTo>
                      <a:pt x="1083" y="675"/>
                      <a:pt x="1077" y="681"/>
                      <a:pt x="1077" y="689"/>
                    </a:cubicBezTo>
                    <a:cubicBezTo>
                      <a:pt x="1077" y="697"/>
                      <a:pt x="1083" y="703"/>
                      <a:pt x="1091" y="703"/>
                    </a:cubicBezTo>
                    <a:cubicBezTo>
                      <a:pt x="1099" y="703"/>
                      <a:pt x="1105" y="697"/>
                      <a:pt x="1105" y="689"/>
                    </a:cubicBezTo>
                    <a:cubicBezTo>
                      <a:pt x="1105" y="681"/>
                      <a:pt x="1099" y="675"/>
                      <a:pt x="1091" y="675"/>
                    </a:cubicBezTo>
                    <a:close/>
                    <a:moveTo>
                      <a:pt x="1091" y="713"/>
                    </a:moveTo>
                    <a:cubicBezTo>
                      <a:pt x="1083" y="713"/>
                      <a:pt x="1077" y="719"/>
                      <a:pt x="1077" y="727"/>
                    </a:cubicBezTo>
                    <a:cubicBezTo>
                      <a:pt x="1077" y="735"/>
                      <a:pt x="1083" y="741"/>
                      <a:pt x="1091" y="741"/>
                    </a:cubicBezTo>
                    <a:cubicBezTo>
                      <a:pt x="1099" y="741"/>
                      <a:pt x="1105" y="735"/>
                      <a:pt x="1105" y="727"/>
                    </a:cubicBezTo>
                    <a:cubicBezTo>
                      <a:pt x="1105" y="719"/>
                      <a:pt x="1099" y="713"/>
                      <a:pt x="1091" y="713"/>
                    </a:cubicBezTo>
                    <a:close/>
                    <a:moveTo>
                      <a:pt x="900" y="562"/>
                    </a:moveTo>
                    <a:cubicBezTo>
                      <a:pt x="892" y="562"/>
                      <a:pt x="886" y="568"/>
                      <a:pt x="886" y="576"/>
                    </a:cubicBezTo>
                    <a:cubicBezTo>
                      <a:pt x="886" y="584"/>
                      <a:pt x="892" y="590"/>
                      <a:pt x="900" y="590"/>
                    </a:cubicBezTo>
                    <a:cubicBezTo>
                      <a:pt x="908" y="590"/>
                      <a:pt x="914" y="584"/>
                      <a:pt x="914" y="576"/>
                    </a:cubicBezTo>
                    <a:cubicBezTo>
                      <a:pt x="914" y="568"/>
                      <a:pt x="908" y="562"/>
                      <a:pt x="900" y="562"/>
                    </a:cubicBezTo>
                    <a:close/>
                    <a:moveTo>
                      <a:pt x="948" y="713"/>
                    </a:moveTo>
                    <a:cubicBezTo>
                      <a:pt x="940" y="713"/>
                      <a:pt x="933" y="719"/>
                      <a:pt x="933" y="727"/>
                    </a:cubicBezTo>
                    <a:cubicBezTo>
                      <a:pt x="933" y="735"/>
                      <a:pt x="940" y="741"/>
                      <a:pt x="948" y="741"/>
                    </a:cubicBezTo>
                    <a:cubicBezTo>
                      <a:pt x="956" y="741"/>
                      <a:pt x="962" y="735"/>
                      <a:pt x="962" y="727"/>
                    </a:cubicBezTo>
                    <a:cubicBezTo>
                      <a:pt x="962" y="719"/>
                      <a:pt x="956" y="713"/>
                      <a:pt x="948" y="713"/>
                    </a:cubicBezTo>
                    <a:close/>
                    <a:moveTo>
                      <a:pt x="1377" y="562"/>
                    </a:moveTo>
                    <a:cubicBezTo>
                      <a:pt x="1369" y="562"/>
                      <a:pt x="1363" y="568"/>
                      <a:pt x="1363" y="576"/>
                    </a:cubicBezTo>
                    <a:cubicBezTo>
                      <a:pt x="1363" y="584"/>
                      <a:pt x="1369" y="590"/>
                      <a:pt x="1377" y="590"/>
                    </a:cubicBezTo>
                    <a:cubicBezTo>
                      <a:pt x="1385" y="590"/>
                      <a:pt x="1391" y="584"/>
                      <a:pt x="1391" y="576"/>
                    </a:cubicBezTo>
                    <a:cubicBezTo>
                      <a:pt x="1391" y="568"/>
                      <a:pt x="1385" y="562"/>
                      <a:pt x="1377" y="562"/>
                    </a:cubicBezTo>
                    <a:close/>
                    <a:moveTo>
                      <a:pt x="948" y="825"/>
                    </a:moveTo>
                    <a:cubicBezTo>
                      <a:pt x="940" y="825"/>
                      <a:pt x="933" y="832"/>
                      <a:pt x="933" y="840"/>
                    </a:cubicBezTo>
                    <a:cubicBezTo>
                      <a:pt x="933" y="848"/>
                      <a:pt x="940" y="854"/>
                      <a:pt x="948" y="854"/>
                    </a:cubicBezTo>
                    <a:cubicBezTo>
                      <a:pt x="956" y="854"/>
                      <a:pt x="962" y="848"/>
                      <a:pt x="962" y="840"/>
                    </a:cubicBezTo>
                    <a:cubicBezTo>
                      <a:pt x="962" y="832"/>
                      <a:pt x="956" y="825"/>
                      <a:pt x="948" y="825"/>
                    </a:cubicBezTo>
                    <a:close/>
                    <a:moveTo>
                      <a:pt x="948" y="750"/>
                    </a:moveTo>
                    <a:cubicBezTo>
                      <a:pt x="940" y="750"/>
                      <a:pt x="933" y="757"/>
                      <a:pt x="933" y="764"/>
                    </a:cubicBezTo>
                    <a:cubicBezTo>
                      <a:pt x="933" y="772"/>
                      <a:pt x="940" y="779"/>
                      <a:pt x="948" y="779"/>
                    </a:cubicBezTo>
                    <a:cubicBezTo>
                      <a:pt x="956" y="779"/>
                      <a:pt x="962" y="772"/>
                      <a:pt x="962" y="764"/>
                    </a:cubicBezTo>
                    <a:cubicBezTo>
                      <a:pt x="962" y="757"/>
                      <a:pt x="956" y="750"/>
                      <a:pt x="948" y="750"/>
                    </a:cubicBezTo>
                    <a:close/>
                    <a:moveTo>
                      <a:pt x="948" y="788"/>
                    </a:moveTo>
                    <a:cubicBezTo>
                      <a:pt x="940" y="788"/>
                      <a:pt x="933" y="794"/>
                      <a:pt x="933" y="802"/>
                    </a:cubicBezTo>
                    <a:cubicBezTo>
                      <a:pt x="933" y="810"/>
                      <a:pt x="940" y="816"/>
                      <a:pt x="948" y="816"/>
                    </a:cubicBezTo>
                    <a:cubicBezTo>
                      <a:pt x="956" y="816"/>
                      <a:pt x="962" y="810"/>
                      <a:pt x="962" y="802"/>
                    </a:cubicBezTo>
                    <a:cubicBezTo>
                      <a:pt x="962" y="794"/>
                      <a:pt x="956" y="788"/>
                      <a:pt x="948" y="788"/>
                    </a:cubicBezTo>
                    <a:close/>
                    <a:moveTo>
                      <a:pt x="948" y="1014"/>
                    </a:moveTo>
                    <a:cubicBezTo>
                      <a:pt x="940" y="1014"/>
                      <a:pt x="933" y="1020"/>
                      <a:pt x="933" y="1028"/>
                    </a:cubicBezTo>
                    <a:cubicBezTo>
                      <a:pt x="933" y="1036"/>
                      <a:pt x="940" y="1042"/>
                      <a:pt x="948" y="1042"/>
                    </a:cubicBezTo>
                    <a:cubicBezTo>
                      <a:pt x="956" y="1042"/>
                      <a:pt x="962" y="1036"/>
                      <a:pt x="962" y="1028"/>
                    </a:cubicBezTo>
                    <a:cubicBezTo>
                      <a:pt x="962" y="1020"/>
                      <a:pt x="956" y="1014"/>
                      <a:pt x="948" y="1014"/>
                    </a:cubicBezTo>
                    <a:close/>
                    <a:moveTo>
                      <a:pt x="948" y="1051"/>
                    </a:moveTo>
                    <a:cubicBezTo>
                      <a:pt x="940" y="1051"/>
                      <a:pt x="933" y="1058"/>
                      <a:pt x="933" y="1066"/>
                    </a:cubicBezTo>
                    <a:cubicBezTo>
                      <a:pt x="933" y="1073"/>
                      <a:pt x="940" y="1080"/>
                      <a:pt x="948" y="1080"/>
                    </a:cubicBezTo>
                    <a:cubicBezTo>
                      <a:pt x="956" y="1080"/>
                      <a:pt x="962" y="1073"/>
                      <a:pt x="962" y="1066"/>
                    </a:cubicBezTo>
                    <a:cubicBezTo>
                      <a:pt x="962" y="1058"/>
                      <a:pt x="956" y="1051"/>
                      <a:pt x="948" y="1051"/>
                    </a:cubicBezTo>
                    <a:close/>
                    <a:moveTo>
                      <a:pt x="948" y="901"/>
                    </a:moveTo>
                    <a:cubicBezTo>
                      <a:pt x="940" y="901"/>
                      <a:pt x="933" y="907"/>
                      <a:pt x="933" y="915"/>
                    </a:cubicBezTo>
                    <a:cubicBezTo>
                      <a:pt x="933" y="923"/>
                      <a:pt x="940" y="929"/>
                      <a:pt x="948" y="929"/>
                    </a:cubicBezTo>
                    <a:cubicBezTo>
                      <a:pt x="956" y="929"/>
                      <a:pt x="962" y="923"/>
                      <a:pt x="962" y="915"/>
                    </a:cubicBezTo>
                    <a:cubicBezTo>
                      <a:pt x="962" y="907"/>
                      <a:pt x="956" y="901"/>
                      <a:pt x="948" y="901"/>
                    </a:cubicBezTo>
                    <a:close/>
                    <a:moveTo>
                      <a:pt x="948" y="938"/>
                    </a:moveTo>
                    <a:cubicBezTo>
                      <a:pt x="940" y="938"/>
                      <a:pt x="933" y="945"/>
                      <a:pt x="933" y="953"/>
                    </a:cubicBezTo>
                    <a:cubicBezTo>
                      <a:pt x="933" y="961"/>
                      <a:pt x="940" y="967"/>
                      <a:pt x="948" y="967"/>
                    </a:cubicBezTo>
                    <a:cubicBezTo>
                      <a:pt x="956" y="967"/>
                      <a:pt x="962" y="961"/>
                      <a:pt x="962" y="953"/>
                    </a:cubicBezTo>
                    <a:cubicBezTo>
                      <a:pt x="962" y="945"/>
                      <a:pt x="956" y="938"/>
                      <a:pt x="948" y="938"/>
                    </a:cubicBezTo>
                    <a:close/>
                    <a:moveTo>
                      <a:pt x="948" y="976"/>
                    </a:moveTo>
                    <a:cubicBezTo>
                      <a:pt x="940" y="976"/>
                      <a:pt x="933" y="982"/>
                      <a:pt x="933" y="990"/>
                    </a:cubicBezTo>
                    <a:cubicBezTo>
                      <a:pt x="933" y="998"/>
                      <a:pt x="940" y="1005"/>
                      <a:pt x="948" y="1005"/>
                    </a:cubicBezTo>
                    <a:cubicBezTo>
                      <a:pt x="956" y="1005"/>
                      <a:pt x="962" y="998"/>
                      <a:pt x="962" y="990"/>
                    </a:cubicBezTo>
                    <a:cubicBezTo>
                      <a:pt x="962" y="982"/>
                      <a:pt x="956" y="976"/>
                      <a:pt x="948" y="976"/>
                    </a:cubicBezTo>
                    <a:close/>
                    <a:moveTo>
                      <a:pt x="948" y="487"/>
                    </a:moveTo>
                    <a:cubicBezTo>
                      <a:pt x="940" y="487"/>
                      <a:pt x="933" y="493"/>
                      <a:pt x="933" y="501"/>
                    </a:cubicBezTo>
                    <a:cubicBezTo>
                      <a:pt x="933" y="509"/>
                      <a:pt x="940" y="515"/>
                      <a:pt x="948" y="515"/>
                    </a:cubicBezTo>
                    <a:cubicBezTo>
                      <a:pt x="956" y="515"/>
                      <a:pt x="962" y="509"/>
                      <a:pt x="962" y="501"/>
                    </a:cubicBezTo>
                    <a:cubicBezTo>
                      <a:pt x="962" y="493"/>
                      <a:pt x="956" y="487"/>
                      <a:pt x="948" y="487"/>
                    </a:cubicBezTo>
                    <a:close/>
                    <a:moveTo>
                      <a:pt x="948" y="411"/>
                    </a:moveTo>
                    <a:cubicBezTo>
                      <a:pt x="940" y="411"/>
                      <a:pt x="933" y="418"/>
                      <a:pt x="933" y="426"/>
                    </a:cubicBezTo>
                    <a:cubicBezTo>
                      <a:pt x="933" y="433"/>
                      <a:pt x="940" y="440"/>
                      <a:pt x="948" y="440"/>
                    </a:cubicBezTo>
                    <a:cubicBezTo>
                      <a:pt x="956" y="440"/>
                      <a:pt x="962" y="433"/>
                      <a:pt x="962" y="426"/>
                    </a:cubicBezTo>
                    <a:cubicBezTo>
                      <a:pt x="962" y="418"/>
                      <a:pt x="956" y="411"/>
                      <a:pt x="948" y="411"/>
                    </a:cubicBezTo>
                    <a:close/>
                    <a:moveTo>
                      <a:pt x="948" y="449"/>
                    </a:moveTo>
                    <a:cubicBezTo>
                      <a:pt x="940" y="449"/>
                      <a:pt x="933" y="455"/>
                      <a:pt x="933" y="463"/>
                    </a:cubicBezTo>
                    <a:cubicBezTo>
                      <a:pt x="933" y="471"/>
                      <a:pt x="940" y="477"/>
                      <a:pt x="948" y="477"/>
                    </a:cubicBezTo>
                    <a:cubicBezTo>
                      <a:pt x="956" y="477"/>
                      <a:pt x="962" y="471"/>
                      <a:pt x="962" y="463"/>
                    </a:cubicBezTo>
                    <a:cubicBezTo>
                      <a:pt x="962" y="455"/>
                      <a:pt x="956" y="449"/>
                      <a:pt x="948" y="449"/>
                    </a:cubicBezTo>
                    <a:close/>
                    <a:moveTo>
                      <a:pt x="948" y="374"/>
                    </a:moveTo>
                    <a:cubicBezTo>
                      <a:pt x="940" y="374"/>
                      <a:pt x="933" y="380"/>
                      <a:pt x="933" y="388"/>
                    </a:cubicBezTo>
                    <a:cubicBezTo>
                      <a:pt x="933" y="396"/>
                      <a:pt x="940" y="402"/>
                      <a:pt x="948" y="402"/>
                    </a:cubicBezTo>
                    <a:cubicBezTo>
                      <a:pt x="956" y="402"/>
                      <a:pt x="962" y="396"/>
                      <a:pt x="962" y="388"/>
                    </a:cubicBezTo>
                    <a:cubicBezTo>
                      <a:pt x="962" y="380"/>
                      <a:pt x="956" y="374"/>
                      <a:pt x="948" y="374"/>
                    </a:cubicBezTo>
                    <a:close/>
                    <a:moveTo>
                      <a:pt x="948" y="562"/>
                    </a:moveTo>
                    <a:cubicBezTo>
                      <a:pt x="940" y="562"/>
                      <a:pt x="933" y="568"/>
                      <a:pt x="933" y="576"/>
                    </a:cubicBezTo>
                    <a:cubicBezTo>
                      <a:pt x="933" y="584"/>
                      <a:pt x="940" y="590"/>
                      <a:pt x="948" y="590"/>
                    </a:cubicBezTo>
                    <a:cubicBezTo>
                      <a:pt x="956" y="590"/>
                      <a:pt x="962" y="584"/>
                      <a:pt x="962" y="576"/>
                    </a:cubicBezTo>
                    <a:cubicBezTo>
                      <a:pt x="962" y="568"/>
                      <a:pt x="956" y="562"/>
                      <a:pt x="948" y="562"/>
                    </a:cubicBezTo>
                    <a:close/>
                    <a:moveTo>
                      <a:pt x="948" y="600"/>
                    </a:moveTo>
                    <a:cubicBezTo>
                      <a:pt x="940" y="600"/>
                      <a:pt x="933" y="606"/>
                      <a:pt x="933" y="614"/>
                    </a:cubicBezTo>
                    <a:cubicBezTo>
                      <a:pt x="933" y="622"/>
                      <a:pt x="940" y="628"/>
                      <a:pt x="948" y="628"/>
                    </a:cubicBezTo>
                    <a:cubicBezTo>
                      <a:pt x="956" y="628"/>
                      <a:pt x="962" y="622"/>
                      <a:pt x="962" y="614"/>
                    </a:cubicBezTo>
                    <a:cubicBezTo>
                      <a:pt x="962" y="606"/>
                      <a:pt x="956" y="600"/>
                      <a:pt x="948" y="600"/>
                    </a:cubicBezTo>
                    <a:close/>
                    <a:moveTo>
                      <a:pt x="948" y="637"/>
                    </a:moveTo>
                    <a:cubicBezTo>
                      <a:pt x="940" y="637"/>
                      <a:pt x="933" y="644"/>
                      <a:pt x="933" y="651"/>
                    </a:cubicBezTo>
                    <a:cubicBezTo>
                      <a:pt x="933" y="659"/>
                      <a:pt x="940" y="666"/>
                      <a:pt x="948" y="666"/>
                    </a:cubicBezTo>
                    <a:cubicBezTo>
                      <a:pt x="956" y="666"/>
                      <a:pt x="962" y="659"/>
                      <a:pt x="962" y="651"/>
                    </a:cubicBezTo>
                    <a:cubicBezTo>
                      <a:pt x="962" y="644"/>
                      <a:pt x="956" y="637"/>
                      <a:pt x="948" y="637"/>
                    </a:cubicBezTo>
                    <a:close/>
                    <a:moveTo>
                      <a:pt x="948" y="336"/>
                    </a:moveTo>
                    <a:cubicBezTo>
                      <a:pt x="940" y="336"/>
                      <a:pt x="933" y="342"/>
                      <a:pt x="933" y="350"/>
                    </a:cubicBezTo>
                    <a:cubicBezTo>
                      <a:pt x="933" y="358"/>
                      <a:pt x="940" y="365"/>
                      <a:pt x="948" y="365"/>
                    </a:cubicBezTo>
                    <a:cubicBezTo>
                      <a:pt x="956" y="365"/>
                      <a:pt x="962" y="358"/>
                      <a:pt x="962" y="350"/>
                    </a:cubicBezTo>
                    <a:cubicBezTo>
                      <a:pt x="962" y="342"/>
                      <a:pt x="956" y="336"/>
                      <a:pt x="948" y="336"/>
                    </a:cubicBezTo>
                    <a:close/>
                    <a:moveTo>
                      <a:pt x="948" y="524"/>
                    </a:moveTo>
                    <a:cubicBezTo>
                      <a:pt x="940" y="524"/>
                      <a:pt x="933" y="531"/>
                      <a:pt x="933" y="539"/>
                    </a:cubicBezTo>
                    <a:cubicBezTo>
                      <a:pt x="933" y="546"/>
                      <a:pt x="940" y="553"/>
                      <a:pt x="948" y="553"/>
                    </a:cubicBezTo>
                    <a:cubicBezTo>
                      <a:pt x="956" y="553"/>
                      <a:pt x="962" y="546"/>
                      <a:pt x="962" y="539"/>
                    </a:cubicBezTo>
                    <a:cubicBezTo>
                      <a:pt x="962" y="531"/>
                      <a:pt x="956" y="524"/>
                      <a:pt x="948" y="524"/>
                    </a:cubicBezTo>
                    <a:close/>
                    <a:moveTo>
                      <a:pt x="948" y="675"/>
                    </a:moveTo>
                    <a:cubicBezTo>
                      <a:pt x="940" y="675"/>
                      <a:pt x="933" y="681"/>
                      <a:pt x="933" y="689"/>
                    </a:cubicBezTo>
                    <a:cubicBezTo>
                      <a:pt x="933" y="697"/>
                      <a:pt x="940" y="703"/>
                      <a:pt x="948" y="703"/>
                    </a:cubicBezTo>
                    <a:cubicBezTo>
                      <a:pt x="956" y="703"/>
                      <a:pt x="962" y="697"/>
                      <a:pt x="962" y="689"/>
                    </a:cubicBezTo>
                    <a:cubicBezTo>
                      <a:pt x="962" y="681"/>
                      <a:pt x="956" y="675"/>
                      <a:pt x="948" y="675"/>
                    </a:cubicBezTo>
                    <a:close/>
                    <a:moveTo>
                      <a:pt x="900" y="374"/>
                    </a:moveTo>
                    <a:cubicBezTo>
                      <a:pt x="892" y="374"/>
                      <a:pt x="886" y="380"/>
                      <a:pt x="886" y="388"/>
                    </a:cubicBezTo>
                    <a:cubicBezTo>
                      <a:pt x="886" y="396"/>
                      <a:pt x="892" y="402"/>
                      <a:pt x="900" y="402"/>
                    </a:cubicBezTo>
                    <a:cubicBezTo>
                      <a:pt x="908" y="402"/>
                      <a:pt x="914" y="396"/>
                      <a:pt x="914" y="388"/>
                    </a:cubicBezTo>
                    <a:cubicBezTo>
                      <a:pt x="914" y="380"/>
                      <a:pt x="908" y="374"/>
                      <a:pt x="900" y="374"/>
                    </a:cubicBezTo>
                    <a:close/>
                    <a:moveTo>
                      <a:pt x="900" y="411"/>
                    </a:moveTo>
                    <a:cubicBezTo>
                      <a:pt x="892" y="411"/>
                      <a:pt x="886" y="418"/>
                      <a:pt x="886" y="426"/>
                    </a:cubicBezTo>
                    <a:cubicBezTo>
                      <a:pt x="886" y="433"/>
                      <a:pt x="892" y="440"/>
                      <a:pt x="900" y="440"/>
                    </a:cubicBezTo>
                    <a:cubicBezTo>
                      <a:pt x="908" y="440"/>
                      <a:pt x="914" y="433"/>
                      <a:pt x="914" y="426"/>
                    </a:cubicBezTo>
                    <a:cubicBezTo>
                      <a:pt x="914" y="418"/>
                      <a:pt x="908" y="411"/>
                      <a:pt x="900" y="411"/>
                    </a:cubicBezTo>
                    <a:close/>
                    <a:moveTo>
                      <a:pt x="900" y="261"/>
                    </a:moveTo>
                    <a:cubicBezTo>
                      <a:pt x="892" y="261"/>
                      <a:pt x="886" y="267"/>
                      <a:pt x="886" y="275"/>
                    </a:cubicBezTo>
                    <a:cubicBezTo>
                      <a:pt x="886" y="283"/>
                      <a:pt x="892" y="289"/>
                      <a:pt x="900" y="289"/>
                    </a:cubicBezTo>
                    <a:cubicBezTo>
                      <a:pt x="908" y="289"/>
                      <a:pt x="914" y="283"/>
                      <a:pt x="914" y="275"/>
                    </a:cubicBezTo>
                    <a:cubicBezTo>
                      <a:pt x="914" y="267"/>
                      <a:pt x="908" y="261"/>
                      <a:pt x="900" y="261"/>
                    </a:cubicBezTo>
                    <a:close/>
                    <a:moveTo>
                      <a:pt x="900" y="298"/>
                    </a:moveTo>
                    <a:cubicBezTo>
                      <a:pt x="892" y="298"/>
                      <a:pt x="886" y="305"/>
                      <a:pt x="886" y="313"/>
                    </a:cubicBezTo>
                    <a:cubicBezTo>
                      <a:pt x="886" y="321"/>
                      <a:pt x="892" y="327"/>
                      <a:pt x="900" y="327"/>
                    </a:cubicBezTo>
                    <a:cubicBezTo>
                      <a:pt x="908" y="327"/>
                      <a:pt x="914" y="321"/>
                      <a:pt x="914" y="313"/>
                    </a:cubicBezTo>
                    <a:cubicBezTo>
                      <a:pt x="914" y="305"/>
                      <a:pt x="908" y="298"/>
                      <a:pt x="900" y="298"/>
                    </a:cubicBezTo>
                    <a:close/>
                    <a:moveTo>
                      <a:pt x="900" y="336"/>
                    </a:moveTo>
                    <a:cubicBezTo>
                      <a:pt x="892" y="336"/>
                      <a:pt x="886" y="342"/>
                      <a:pt x="886" y="350"/>
                    </a:cubicBezTo>
                    <a:cubicBezTo>
                      <a:pt x="886" y="358"/>
                      <a:pt x="892" y="365"/>
                      <a:pt x="900" y="365"/>
                    </a:cubicBezTo>
                    <a:cubicBezTo>
                      <a:pt x="908" y="365"/>
                      <a:pt x="914" y="358"/>
                      <a:pt x="914" y="350"/>
                    </a:cubicBezTo>
                    <a:cubicBezTo>
                      <a:pt x="914" y="342"/>
                      <a:pt x="908" y="336"/>
                      <a:pt x="900" y="336"/>
                    </a:cubicBezTo>
                    <a:close/>
                    <a:moveTo>
                      <a:pt x="900" y="524"/>
                    </a:moveTo>
                    <a:cubicBezTo>
                      <a:pt x="892" y="524"/>
                      <a:pt x="886" y="531"/>
                      <a:pt x="886" y="539"/>
                    </a:cubicBezTo>
                    <a:cubicBezTo>
                      <a:pt x="886" y="546"/>
                      <a:pt x="892" y="553"/>
                      <a:pt x="900" y="553"/>
                    </a:cubicBezTo>
                    <a:cubicBezTo>
                      <a:pt x="908" y="553"/>
                      <a:pt x="914" y="546"/>
                      <a:pt x="914" y="539"/>
                    </a:cubicBezTo>
                    <a:cubicBezTo>
                      <a:pt x="914" y="531"/>
                      <a:pt x="908" y="524"/>
                      <a:pt x="900" y="524"/>
                    </a:cubicBezTo>
                    <a:close/>
                    <a:moveTo>
                      <a:pt x="1139" y="901"/>
                    </a:moveTo>
                    <a:cubicBezTo>
                      <a:pt x="1131" y="901"/>
                      <a:pt x="1124" y="907"/>
                      <a:pt x="1124" y="915"/>
                    </a:cubicBezTo>
                    <a:cubicBezTo>
                      <a:pt x="1124" y="923"/>
                      <a:pt x="1131" y="929"/>
                      <a:pt x="1139" y="929"/>
                    </a:cubicBezTo>
                    <a:cubicBezTo>
                      <a:pt x="1146" y="929"/>
                      <a:pt x="1153" y="923"/>
                      <a:pt x="1153" y="915"/>
                    </a:cubicBezTo>
                    <a:cubicBezTo>
                      <a:pt x="1153" y="907"/>
                      <a:pt x="1146" y="901"/>
                      <a:pt x="1139" y="901"/>
                    </a:cubicBezTo>
                    <a:close/>
                    <a:moveTo>
                      <a:pt x="948" y="1089"/>
                    </a:moveTo>
                    <a:cubicBezTo>
                      <a:pt x="940" y="1089"/>
                      <a:pt x="933" y="1095"/>
                      <a:pt x="933" y="1103"/>
                    </a:cubicBezTo>
                    <a:cubicBezTo>
                      <a:pt x="933" y="1111"/>
                      <a:pt x="940" y="1117"/>
                      <a:pt x="948" y="1117"/>
                    </a:cubicBezTo>
                    <a:cubicBezTo>
                      <a:pt x="956" y="1117"/>
                      <a:pt x="962" y="1111"/>
                      <a:pt x="962" y="1103"/>
                    </a:cubicBezTo>
                    <a:cubicBezTo>
                      <a:pt x="962" y="1095"/>
                      <a:pt x="956" y="1089"/>
                      <a:pt x="948" y="1089"/>
                    </a:cubicBezTo>
                    <a:close/>
                    <a:moveTo>
                      <a:pt x="900" y="449"/>
                    </a:moveTo>
                    <a:cubicBezTo>
                      <a:pt x="892" y="449"/>
                      <a:pt x="886" y="455"/>
                      <a:pt x="886" y="463"/>
                    </a:cubicBezTo>
                    <a:cubicBezTo>
                      <a:pt x="886" y="471"/>
                      <a:pt x="892" y="477"/>
                      <a:pt x="900" y="477"/>
                    </a:cubicBezTo>
                    <a:cubicBezTo>
                      <a:pt x="908" y="477"/>
                      <a:pt x="914" y="471"/>
                      <a:pt x="914" y="463"/>
                    </a:cubicBezTo>
                    <a:cubicBezTo>
                      <a:pt x="914" y="455"/>
                      <a:pt x="908" y="449"/>
                      <a:pt x="900" y="449"/>
                    </a:cubicBezTo>
                    <a:close/>
                    <a:moveTo>
                      <a:pt x="900" y="487"/>
                    </a:moveTo>
                    <a:cubicBezTo>
                      <a:pt x="892" y="487"/>
                      <a:pt x="886" y="493"/>
                      <a:pt x="886" y="501"/>
                    </a:cubicBezTo>
                    <a:cubicBezTo>
                      <a:pt x="886" y="509"/>
                      <a:pt x="892" y="515"/>
                      <a:pt x="900" y="515"/>
                    </a:cubicBezTo>
                    <a:cubicBezTo>
                      <a:pt x="908" y="515"/>
                      <a:pt x="914" y="509"/>
                      <a:pt x="914" y="501"/>
                    </a:cubicBezTo>
                    <a:cubicBezTo>
                      <a:pt x="914" y="493"/>
                      <a:pt x="908" y="487"/>
                      <a:pt x="900" y="487"/>
                    </a:cubicBezTo>
                    <a:close/>
                    <a:moveTo>
                      <a:pt x="948" y="1164"/>
                    </a:moveTo>
                    <a:cubicBezTo>
                      <a:pt x="940" y="1164"/>
                      <a:pt x="933" y="1171"/>
                      <a:pt x="933" y="1179"/>
                    </a:cubicBezTo>
                    <a:cubicBezTo>
                      <a:pt x="933" y="1186"/>
                      <a:pt x="940" y="1193"/>
                      <a:pt x="948" y="1193"/>
                    </a:cubicBezTo>
                    <a:cubicBezTo>
                      <a:pt x="956" y="1193"/>
                      <a:pt x="962" y="1186"/>
                      <a:pt x="962" y="1179"/>
                    </a:cubicBezTo>
                    <a:cubicBezTo>
                      <a:pt x="962" y="1171"/>
                      <a:pt x="956" y="1164"/>
                      <a:pt x="948" y="1164"/>
                    </a:cubicBezTo>
                    <a:close/>
                    <a:moveTo>
                      <a:pt x="948" y="1202"/>
                    </a:moveTo>
                    <a:cubicBezTo>
                      <a:pt x="940" y="1202"/>
                      <a:pt x="933" y="1208"/>
                      <a:pt x="933" y="1216"/>
                    </a:cubicBezTo>
                    <a:cubicBezTo>
                      <a:pt x="933" y="1224"/>
                      <a:pt x="940" y="1230"/>
                      <a:pt x="948" y="1230"/>
                    </a:cubicBezTo>
                    <a:cubicBezTo>
                      <a:pt x="956" y="1230"/>
                      <a:pt x="962" y="1224"/>
                      <a:pt x="962" y="1216"/>
                    </a:cubicBezTo>
                    <a:cubicBezTo>
                      <a:pt x="962" y="1208"/>
                      <a:pt x="956" y="1202"/>
                      <a:pt x="948" y="1202"/>
                    </a:cubicBezTo>
                    <a:close/>
                    <a:moveTo>
                      <a:pt x="948" y="1240"/>
                    </a:moveTo>
                    <a:cubicBezTo>
                      <a:pt x="940" y="1240"/>
                      <a:pt x="933" y="1246"/>
                      <a:pt x="933" y="1254"/>
                    </a:cubicBezTo>
                    <a:cubicBezTo>
                      <a:pt x="933" y="1262"/>
                      <a:pt x="940" y="1268"/>
                      <a:pt x="948" y="1268"/>
                    </a:cubicBezTo>
                    <a:cubicBezTo>
                      <a:pt x="956" y="1268"/>
                      <a:pt x="962" y="1262"/>
                      <a:pt x="962" y="1254"/>
                    </a:cubicBezTo>
                    <a:cubicBezTo>
                      <a:pt x="962" y="1246"/>
                      <a:pt x="956" y="1240"/>
                      <a:pt x="948" y="1240"/>
                    </a:cubicBezTo>
                    <a:close/>
                    <a:moveTo>
                      <a:pt x="900" y="223"/>
                    </a:moveTo>
                    <a:cubicBezTo>
                      <a:pt x="892" y="223"/>
                      <a:pt x="886" y="230"/>
                      <a:pt x="886" y="237"/>
                    </a:cubicBezTo>
                    <a:cubicBezTo>
                      <a:pt x="886" y="245"/>
                      <a:pt x="892" y="252"/>
                      <a:pt x="900" y="252"/>
                    </a:cubicBezTo>
                    <a:cubicBezTo>
                      <a:pt x="908" y="252"/>
                      <a:pt x="914" y="245"/>
                      <a:pt x="914" y="237"/>
                    </a:cubicBezTo>
                    <a:cubicBezTo>
                      <a:pt x="914" y="230"/>
                      <a:pt x="908" y="223"/>
                      <a:pt x="900" y="223"/>
                    </a:cubicBezTo>
                    <a:close/>
                    <a:moveTo>
                      <a:pt x="948" y="1127"/>
                    </a:moveTo>
                    <a:cubicBezTo>
                      <a:pt x="940" y="1127"/>
                      <a:pt x="933" y="1133"/>
                      <a:pt x="933" y="1141"/>
                    </a:cubicBezTo>
                    <a:cubicBezTo>
                      <a:pt x="933" y="1149"/>
                      <a:pt x="940" y="1155"/>
                      <a:pt x="948" y="1155"/>
                    </a:cubicBezTo>
                    <a:cubicBezTo>
                      <a:pt x="956" y="1155"/>
                      <a:pt x="962" y="1149"/>
                      <a:pt x="962" y="1141"/>
                    </a:cubicBezTo>
                    <a:cubicBezTo>
                      <a:pt x="962" y="1133"/>
                      <a:pt x="956" y="1127"/>
                      <a:pt x="948" y="1127"/>
                    </a:cubicBezTo>
                    <a:close/>
                    <a:moveTo>
                      <a:pt x="900" y="148"/>
                    </a:moveTo>
                    <a:cubicBezTo>
                      <a:pt x="892" y="148"/>
                      <a:pt x="886" y="154"/>
                      <a:pt x="886" y="162"/>
                    </a:cubicBezTo>
                    <a:cubicBezTo>
                      <a:pt x="886" y="170"/>
                      <a:pt x="892" y="176"/>
                      <a:pt x="900" y="176"/>
                    </a:cubicBezTo>
                    <a:cubicBezTo>
                      <a:pt x="908" y="176"/>
                      <a:pt x="914" y="170"/>
                      <a:pt x="914" y="162"/>
                    </a:cubicBezTo>
                    <a:cubicBezTo>
                      <a:pt x="914" y="154"/>
                      <a:pt x="908" y="148"/>
                      <a:pt x="900" y="148"/>
                    </a:cubicBezTo>
                    <a:close/>
                    <a:moveTo>
                      <a:pt x="948" y="1277"/>
                    </a:moveTo>
                    <a:cubicBezTo>
                      <a:pt x="940" y="1277"/>
                      <a:pt x="933" y="1284"/>
                      <a:pt x="933" y="1291"/>
                    </a:cubicBezTo>
                    <a:cubicBezTo>
                      <a:pt x="933" y="1299"/>
                      <a:pt x="940" y="1306"/>
                      <a:pt x="948" y="1306"/>
                    </a:cubicBezTo>
                    <a:cubicBezTo>
                      <a:pt x="956" y="1306"/>
                      <a:pt x="962" y="1299"/>
                      <a:pt x="962" y="1291"/>
                    </a:cubicBezTo>
                    <a:cubicBezTo>
                      <a:pt x="962" y="1284"/>
                      <a:pt x="956" y="1277"/>
                      <a:pt x="948" y="1277"/>
                    </a:cubicBezTo>
                    <a:close/>
                    <a:moveTo>
                      <a:pt x="900" y="185"/>
                    </a:moveTo>
                    <a:cubicBezTo>
                      <a:pt x="892" y="185"/>
                      <a:pt x="886" y="192"/>
                      <a:pt x="886" y="200"/>
                    </a:cubicBezTo>
                    <a:cubicBezTo>
                      <a:pt x="886" y="208"/>
                      <a:pt x="892" y="214"/>
                      <a:pt x="900" y="214"/>
                    </a:cubicBezTo>
                    <a:cubicBezTo>
                      <a:pt x="908" y="214"/>
                      <a:pt x="914" y="208"/>
                      <a:pt x="914" y="200"/>
                    </a:cubicBezTo>
                    <a:cubicBezTo>
                      <a:pt x="914" y="192"/>
                      <a:pt x="908" y="185"/>
                      <a:pt x="900" y="185"/>
                    </a:cubicBezTo>
                    <a:close/>
                    <a:moveTo>
                      <a:pt x="948" y="1315"/>
                    </a:moveTo>
                    <a:cubicBezTo>
                      <a:pt x="955" y="1324"/>
                      <a:pt x="958" y="1333"/>
                      <a:pt x="958" y="1333"/>
                    </a:cubicBezTo>
                    <a:cubicBezTo>
                      <a:pt x="959" y="1334"/>
                      <a:pt x="959" y="1335"/>
                      <a:pt x="960" y="1336"/>
                    </a:cubicBezTo>
                    <a:cubicBezTo>
                      <a:pt x="961" y="1334"/>
                      <a:pt x="962" y="1332"/>
                      <a:pt x="962" y="1329"/>
                    </a:cubicBezTo>
                    <a:cubicBezTo>
                      <a:pt x="962" y="1321"/>
                      <a:pt x="956" y="1315"/>
                      <a:pt x="948" y="1315"/>
                    </a:cubicBezTo>
                    <a:close/>
                    <a:moveTo>
                      <a:pt x="995" y="788"/>
                    </a:moveTo>
                    <a:cubicBezTo>
                      <a:pt x="988" y="788"/>
                      <a:pt x="981" y="794"/>
                      <a:pt x="981" y="802"/>
                    </a:cubicBezTo>
                    <a:cubicBezTo>
                      <a:pt x="981" y="810"/>
                      <a:pt x="988" y="816"/>
                      <a:pt x="995" y="816"/>
                    </a:cubicBezTo>
                    <a:cubicBezTo>
                      <a:pt x="1003" y="816"/>
                      <a:pt x="1010" y="810"/>
                      <a:pt x="1010" y="802"/>
                    </a:cubicBezTo>
                    <a:cubicBezTo>
                      <a:pt x="1010" y="794"/>
                      <a:pt x="1003" y="788"/>
                      <a:pt x="995" y="788"/>
                    </a:cubicBezTo>
                    <a:close/>
                    <a:moveTo>
                      <a:pt x="995" y="600"/>
                    </a:moveTo>
                    <a:cubicBezTo>
                      <a:pt x="988" y="600"/>
                      <a:pt x="981" y="606"/>
                      <a:pt x="981" y="614"/>
                    </a:cubicBezTo>
                    <a:cubicBezTo>
                      <a:pt x="981" y="622"/>
                      <a:pt x="988" y="628"/>
                      <a:pt x="995" y="628"/>
                    </a:cubicBezTo>
                    <a:cubicBezTo>
                      <a:pt x="1003" y="628"/>
                      <a:pt x="1010" y="622"/>
                      <a:pt x="1010" y="614"/>
                    </a:cubicBezTo>
                    <a:cubicBezTo>
                      <a:pt x="1010" y="606"/>
                      <a:pt x="1003" y="600"/>
                      <a:pt x="995" y="600"/>
                    </a:cubicBezTo>
                    <a:close/>
                    <a:moveTo>
                      <a:pt x="995" y="675"/>
                    </a:moveTo>
                    <a:cubicBezTo>
                      <a:pt x="988" y="675"/>
                      <a:pt x="981" y="681"/>
                      <a:pt x="981" y="689"/>
                    </a:cubicBezTo>
                    <a:cubicBezTo>
                      <a:pt x="981" y="697"/>
                      <a:pt x="988" y="703"/>
                      <a:pt x="995" y="703"/>
                    </a:cubicBezTo>
                    <a:cubicBezTo>
                      <a:pt x="1003" y="703"/>
                      <a:pt x="1010" y="697"/>
                      <a:pt x="1010" y="689"/>
                    </a:cubicBezTo>
                    <a:cubicBezTo>
                      <a:pt x="1010" y="681"/>
                      <a:pt x="1003" y="675"/>
                      <a:pt x="995" y="675"/>
                    </a:cubicBezTo>
                    <a:close/>
                    <a:moveTo>
                      <a:pt x="948" y="298"/>
                    </a:moveTo>
                    <a:cubicBezTo>
                      <a:pt x="940" y="298"/>
                      <a:pt x="933" y="305"/>
                      <a:pt x="933" y="313"/>
                    </a:cubicBezTo>
                    <a:cubicBezTo>
                      <a:pt x="933" y="321"/>
                      <a:pt x="940" y="327"/>
                      <a:pt x="948" y="327"/>
                    </a:cubicBezTo>
                    <a:cubicBezTo>
                      <a:pt x="956" y="327"/>
                      <a:pt x="962" y="321"/>
                      <a:pt x="962" y="313"/>
                    </a:cubicBezTo>
                    <a:cubicBezTo>
                      <a:pt x="962" y="305"/>
                      <a:pt x="956" y="298"/>
                      <a:pt x="948" y="298"/>
                    </a:cubicBezTo>
                    <a:close/>
                    <a:moveTo>
                      <a:pt x="995" y="562"/>
                    </a:moveTo>
                    <a:cubicBezTo>
                      <a:pt x="988" y="562"/>
                      <a:pt x="981" y="568"/>
                      <a:pt x="981" y="576"/>
                    </a:cubicBezTo>
                    <a:cubicBezTo>
                      <a:pt x="981" y="584"/>
                      <a:pt x="988" y="590"/>
                      <a:pt x="995" y="590"/>
                    </a:cubicBezTo>
                    <a:cubicBezTo>
                      <a:pt x="1003" y="590"/>
                      <a:pt x="1010" y="584"/>
                      <a:pt x="1010" y="576"/>
                    </a:cubicBezTo>
                    <a:cubicBezTo>
                      <a:pt x="1010" y="568"/>
                      <a:pt x="1003" y="562"/>
                      <a:pt x="995" y="562"/>
                    </a:cubicBezTo>
                    <a:close/>
                    <a:moveTo>
                      <a:pt x="995" y="524"/>
                    </a:moveTo>
                    <a:cubicBezTo>
                      <a:pt x="988" y="524"/>
                      <a:pt x="981" y="531"/>
                      <a:pt x="981" y="539"/>
                    </a:cubicBezTo>
                    <a:cubicBezTo>
                      <a:pt x="981" y="546"/>
                      <a:pt x="988" y="553"/>
                      <a:pt x="995" y="553"/>
                    </a:cubicBezTo>
                    <a:cubicBezTo>
                      <a:pt x="1003" y="553"/>
                      <a:pt x="1010" y="546"/>
                      <a:pt x="1010" y="539"/>
                    </a:cubicBezTo>
                    <a:cubicBezTo>
                      <a:pt x="1010" y="531"/>
                      <a:pt x="1003" y="524"/>
                      <a:pt x="995" y="524"/>
                    </a:cubicBezTo>
                    <a:close/>
                    <a:moveTo>
                      <a:pt x="995" y="825"/>
                    </a:moveTo>
                    <a:cubicBezTo>
                      <a:pt x="988" y="825"/>
                      <a:pt x="981" y="832"/>
                      <a:pt x="981" y="840"/>
                    </a:cubicBezTo>
                    <a:cubicBezTo>
                      <a:pt x="981" y="848"/>
                      <a:pt x="988" y="854"/>
                      <a:pt x="995" y="854"/>
                    </a:cubicBezTo>
                    <a:cubicBezTo>
                      <a:pt x="1003" y="854"/>
                      <a:pt x="1010" y="848"/>
                      <a:pt x="1010" y="840"/>
                    </a:cubicBezTo>
                    <a:cubicBezTo>
                      <a:pt x="1010" y="832"/>
                      <a:pt x="1003" y="825"/>
                      <a:pt x="995" y="825"/>
                    </a:cubicBezTo>
                    <a:close/>
                    <a:moveTo>
                      <a:pt x="995" y="148"/>
                    </a:moveTo>
                    <a:cubicBezTo>
                      <a:pt x="988" y="148"/>
                      <a:pt x="981" y="154"/>
                      <a:pt x="981" y="162"/>
                    </a:cubicBezTo>
                    <a:cubicBezTo>
                      <a:pt x="981" y="170"/>
                      <a:pt x="988" y="176"/>
                      <a:pt x="995" y="176"/>
                    </a:cubicBezTo>
                    <a:cubicBezTo>
                      <a:pt x="1003" y="176"/>
                      <a:pt x="1010" y="170"/>
                      <a:pt x="1010" y="162"/>
                    </a:cubicBezTo>
                    <a:cubicBezTo>
                      <a:pt x="1010" y="154"/>
                      <a:pt x="1003" y="148"/>
                      <a:pt x="995" y="148"/>
                    </a:cubicBezTo>
                    <a:close/>
                    <a:moveTo>
                      <a:pt x="995" y="713"/>
                    </a:moveTo>
                    <a:cubicBezTo>
                      <a:pt x="988" y="713"/>
                      <a:pt x="981" y="719"/>
                      <a:pt x="981" y="727"/>
                    </a:cubicBezTo>
                    <a:cubicBezTo>
                      <a:pt x="981" y="735"/>
                      <a:pt x="988" y="741"/>
                      <a:pt x="995" y="741"/>
                    </a:cubicBezTo>
                    <a:cubicBezTo>
                      <a:pt x="1003" y="741"/>
                      <a:pt x="1010" y="735"/>
                      <a:pt x="1010" y="727"/>
                    </a:cubicBezTo>
                    <a:cubicBezTo>
                      <a:pt x="1010" y="719"/>
                      <a:pt x="1003" y="713"/>
                      <a:pt x="995" y="713"/>
                    </a:cubicBezTo>
                    <a:close/>
                    <a:moveTo>
                      <a:pt x="995" y="750"/>
                    </a:moveTo>
                    <a:cubicBezTo>
                      <a:pt x="988" y="750"/>
                      <a:pt x="981" y="757"/>
                      <a:pt x="981" y="764"/>
                    </a:cubicBezTo>
                    <a:cubicBezTo>
                      <a:pt x="981" y="772"/>
                      <a:pt x="988" y="779"/>
                      <a:pt x="995" y="779"/>
                    </a:cubicBezTo>
                    <a:cubicBezTo>
                      <a:pt x="1003" y="779"/>
                      <a:pt x="1010" y="772"/>
                      <a:pt x="1010" y="764"/>
                    </a:cubicBezTo>
                    <a:cubicBezTo>
                      <a:pt x="1010" y="757"/>
                      <a:pt x="1003" y="750"/>
                      <a:pt x="995" y="750"/>
                    </a:cubicBezTo>
                    <a:close/>
                    <a:moveTo>
                      <a:pt x="995" y="298"/>
                    </a:moveTo>
                    <a:cubicBezTo>
                      <a:pt x="988" y="298"/>
                      <a:pt x="981" y="305"/>
                      <a:pt x="981" y="313"/>
                    </a:cubicBezTo>
                    <a:cubicBezTo>
                      <a:pt x="981" y="321"/>
                      <a:pt x="988" y="327"/>
                      <a:pt x="995" y="327"/>
                    </a:cubicBezTo>
                    <a:cubicBezTo>
                      <a:pt x="1003" y="327"/>
                      <a:pt x="1010" y="321"/>
                      <a:pt x="1010" y="313"/>
                    </a:cubicBezTo>
                    <a:cubicBezTo>
                      <a:pt x="1010" y="305"/>
                      <a:pt x="1003" y="298"/>
                      <a:pt x="995" y="298"/>
                    </a:cubicBezTo>
                    <a:close/>
                    <a:moveTo>
                      <a:pt x="995" y="223"/>
                    </a:moveTo>
                    <a:cubicBezTo>
                      <a:pt x="988" y="223"/>
                      <a:pt x="981" y="230"/>
                      <a:pt x="981" y="237"/>
                    </a:cubicBezTo>
                    <a:cubicBezTo>
                      <a:pt x="981" y="245"/>
                      <a:pt x="988" y="252"/>
                      <a:pt x="995" y="252"/>
                    </a:cubicBezTo>
                    <a:cubicBezTo>
                      <a:pt x="1003" y="252"/>
                      <a:pt x="1010" y="245"/>
                      <a:pt x="1010" y="237"/>
                    </a:cubicBezTo>
                    <a:cubicBezTo>
                      <a:pt x="1010" y="230"/>
                      <a:pt x="1003" y="223"/>
                      <a:pt x="995" y="223"/>
                    </a:cubicBezTo>
                    <a:close/>
                    <a:moveTo>
                      <a:pt x="995" y="261"/>
                    </a:moveTo>
                    <a:cubicBezTo>
                      <a:pt x="988" y="261"/>
                      <a:pt x="981" y="267"/>
                      <a:pt x="981" y="275"/>
                    </a:cubicBezTo>
                    <a:cubicBezTo>
                      <a:pt x="981" y="283"/>
                      <a:pt x="988" y="289"/>
                      <a:pt x="995" y="289"/>
                    </a:cubicBezTo>
                    <a:cubicBezTo>
                      <a:pt x="1003" y="289"/>
                      <a:pt x="1010" y="283"/>
                      <a:pt x="1010" y="275"/>
                    </a:cubicBezTo>
                    <a:cubicBezTo>
                      <a:pt x="1010" y="267"/>
                      <a:pt x="1003" y="261"/>
                      <a:pt x="995" y="261"/>
                    </a:cubicBezTo>
                    <a:close/>
                    <a:moveTo>
                      <a:pt x="995" y="185"/>
                    </a:moveTo>
                    <a:cubicBezTo>
                      <a:pt x="988" y="185"/>
                      <a:pt x="981" y="192"/>
                      <a:pt x="981" y="200"/>
                    </a:cubicBezTo>
                    <a:cubicBezTo>
                      <a:pt x="981" y="208"/>
                      <a:pt x="988" y="214"/>
                      <a:pt x="995" y="214"/>
                    </a:cubicBezTo>
                    <a:cubicBezTo>
                      <a:pt x="1003" y="214"/>
                      <a:pt x="1010" y="208"/>
                      <a:pt x="1010" y="200"/>
                    </a:cubicBezTo>
                    <a:cubicBezTo>
                      <a:pt x="1010" y="192"/>
                      <a:pt x="1003" y="185"/>
                      <a:pt x="995" y="185"/>
                    </a:cubicBezTo>
                    <a:close/>
                    <a:moveTo>
                      <a:pt x="995" y="863"/>
                    </a:moveTo>
                    <a:cubicBezTo>
                      <a:pt x="988" y="863"/>
                      <a:pt x="981" y="870"/>
                      <a:pt x="981" y="877"/>
                    </a:cubicBezTo>
                    <a:cubicBezTo>
                      <a:pt x="981" y="885"/>
                      <a:pt x="988" y="892"/>
                      <a:pt x="995" y="892"/>
                    </a:cubicBezTo>
                    <a:cubicBezTo>
                      <a:pt x="1003" y="892"/>
                      <a:pt x="1010" y="885"/>
                      <a:pt x="1010" y="877"/>
                    </a:cubicBezTo>
                    <a:cubicBezTo>
                      <a:pt x="1010" y="870"/>
                      <a:pt x="1003" y="863"/>
                      <a:pt x="995" y="863"/>
                    </a:cubicBezTo>
                    <a:close/>
                    <a:moveTo>
                      <a:pt x="995" y="336"/>
                    </a:moveTo>
                    <a:cubicBezTo>
                      <a:pt x="988" y="336"/>
                      <a:pt x="981" y="342"/>
                      <a:pt x="981" y="350"/>
                    </a:cubicBezTo>
                    <a:cubicBezTo>
                      <a:pt x="981" y="358"/>
                      <a:pt x="988" y="365"/>
                      <a:pt x="995" y="365"/>
                    </a:cubicBezTo>
                    <a:cubicBezTo>
                      <a:pt x="1003" y="365"/>
                      <a:pt x="1010" y="358"/>
                      <a:pt x="1010" y="350"/>
                    </a:cubicBezTo>
                    <a:cubicBezTo>
                      <a:pt x="1010" y="342"/>
                      <a:pt x="1003" y="336"/>
                      <a:pt x="995" y="336"/>
                    </a:cubicBezTo>
                    <a:close/>
                    <a:moveTo>
                      <a:pt x="995" y="411"/>
                    </a:moveTo>
                    <a:cubicBezTo>
                      <a:pt x="988" y="411"/>
                      <a:pt x="981" y="418"/>
                      <a:pt x="981" y="426"/>
                    </a:cubicBezTo>
                    <a:cubicBezTo>
                      <a:pt x="981" y="433"/>
                      <a:pt x="988" y="440"/>
                      <a:pt x="995" y="440"/>
                    </a:cubicBezTo>
                    <a:cubicBezTo>
                      <a:pt x="1003" y="440"/>
                      <a:pt x="1010" y="433"/>
                      <a:pt x="1010" y="426"/>
                    </a:cubicBezTo>
                    <a:cubicBezTo>
                      <a:pt x="1010" y="418"/>
                      <a:pt x="1003" y="411"/>
                      <a:pt x="995" y="411"/>
                    </a:cubicBezTo>
                    <a:close/>
                    <a:moveTo>
                      <a:pt x="995" y="449"/>
                    </a:moveTo>
                    <a:cubicBezTo>
                      <a:pt x="988" y="449"/>
                      <a:pt x="981" y="455"/>
                      <a:pt x="981" y="463"/>
                    </a:cubicBezTo>
                    <a:cubicBezTo>
                      <a:pt x="981" y="471"/>
                      <a:pt x="988" y="477"/>
                      <a:pt x="995" y="477"/>
                    </a:cubicBezTo>
                    <a:cubicBezTo>
                      <a:pt x="1003" y="477"/>
                      <a:pt x="1010" y="471"/>
                      <a:pt x="1010" y="463"/>
                    </a:cubicBezTo>
                    <a:cubicBezTo>
                      <a:pt x="1010" y="455"/>
                      <a:pt x="1003" y="449"/>
                      <a:pt x="995" y="449"/>
                    </a:cubicBezTo>
                    <a:close/>
                    <a:moveTo>
                      <a:pt x="995" y="487"/>
                    </a:moveTo>
                    <a:cubicBezTo>
                      <a:pt x="988" y="487"/>
                      <a:pt x="981" y="493"/>
                      <a:pt x="981" y="501"/>
                    </a:cubicBezTo>
                    <a:cubicBezTo>
                      <a:pt x="981" y="509"/>
                      <a:pt x="988" y="515"/>
                      <a:pt x="995" y="515"/>
                    </a:cubicBezTo>
                    <a:cubicBezTo>
                      <a:pt x="1003" y="515"/>
                      <a:pt x="1010" y="509"/>
                      <a:pt x="1010" y="501"/>
                    </a:cubicBezTo>
                    <a:cubicBezTo>
                      <a:pt x="1010" y="493"/>
                      <a:pt x="1003" y="487"/>
                      <a:pt x="995" y="487"/>
                    </a:cubicBezTo>
                    <a:close/>
                    <a:moveTo>
                      <a:pt x="995" y="374"/>
                    </a:moveTo>
                    <a:cubicBezTo>
                      <a:pt x="988" y="374"/>
                      <a:pt x="981" y="380"/>
                      <a:pt x="981" y="388"/>
                    </a:cubicBezTo>
                    <a:cubicBezTo>
                      <a:pt x="981" y="396"/>
                      <a:pt x="988" y="402"/>
                      <a:pt x="995" y="402"/>
                    </a:cubicBezTo>
                    <a:cubicBezTo>
                      <a:pt x="1003" y="402"/>
                      <a:pt x="1010" y="396"/>
                      <a:pt x="1010" y="388"/>
                    </a:cubicBezTo>
                    <a:cubicBezTo>
                      <a:pt x="1010" y="380"/>
                      <a:pt x="1003" y="374"/>
                      <a:pt x="995" y="374"/>
                    </a:cubicBezTo>
                    <a:close/>
                    <a:moveTo>
                      <a:pt x="995" y="637"/>
                    </a:moveTo>
                    <a:cubicBezTo>
                      <a:pt x="988" y="637"/>
                      <a:pt x="981" y="644"/>
                      <a:pt x="981" y="651"/>
                    </a:cubicBezTo>
                    <a:cubicBezTo>
                      <a:pt x="981" y="659"/>
                      <a:pt x="988" y="666"/>
                      <a:pt x="995" y="666"/>
                    </a:cubicBezTo>
                    <a:cubicBezTo>
                      <a:pt x="1003" y="666"/>
                      <a:pt x="1010" y="659"/>
                      <a:pt x="1010" y="651"/>
                    </a:cubicBezTo>
                    <a:cubicBezTo>
                      <a:pt x="1010" y="644"/>
                      <a:pt x="1003" y="637"/>
                      <a:pt x="995" y="637"/>
                    </a:cubicBezTo>
                    <a:close/>
                    <a:moveTo>
                      <a:pt x="995" y="1390"/>
                    </a:moveTo>
                    <a:cubicBezTo>
                      <a:pt x="991" y="1390"/>
                      <a:pt x="987" y="1392"/>
                      <a:pt x="984" y="1396"/>
                    </a:cubicBezTo>
                    <a:cubicBezTo>
                      <a:pt x="987" y="1403"/>
                      <a:pt x="990" y="1404"/>
                      <a:pt x="990" y="1404"/>
                    </a:cubicBezTo>
                    <a:cubicBezTo>
                      <a:pt x="996" y="1408"/>
                      <a:pt x="1001" y="1412"/>
                      <a:pt x="1006" y="1414"/>
                    </a:cubicBezTo>
                    <a:cubicBezTo>
                      <a:pt x="1008" y="1412"/>
                      <a:pt x="1010" y="1408"/>
                      <a:pt x="1010" y="1404"/>
                    </a:cubicBezTo>
                    <a:cubicBezTo>
                      <a:pt x="1010" y="1397"/>
                      <a:pt x="1003" y="1390"/>
                      <a:pt x="995" y="1390"/>
                    </a:cubicBezTo>
                    <a:close/>
                    <a:moveTo>
                      <a:pt x="995" y="1353"/>
                    </a:moveTo>
                    <a:cubicBezTo>
                      <a:pt x="988" y="1353"/>
                      <a:pt x="981" y="1359"/>
                      <a:pt x="981" y="1367"/>
                    </a:cubicBezTo>
                    <a:cubicBezTo>
                      <a:pt x="981" y="1375"/>
                      <a:pt x="988" y="1381"/>
                      <a:pt x="995" y="1381"/>
                    </a:cubicBezTo>
                    <a:cubicBezTo>
                      <a:pt x="1003" y="1381"/>
                      <a:pt x="1010" y="1375"/>
                      <a:pt x="1010" y="1367"/>
                    </a:cubicBezTo>
                    <a:cubicBezTo>
                      <a:pt x="1010" y="1359"/>
                      <a:pt x="1003" y="1353"/>
                      <a:pt x="995" y="1353"/>
                    </a:cubicBezTo>
                    <a:close/>
                    <a:moveTo>
                      <a:pt x="995" y="1240"/>
                    </a:moveTo>
                    <a:cubicBezTo>
                      <a:pt x="988" y="1240"/>
                      <a:pt x="981" y="1246"/>
                      <a:pt x="981" y="1254"/>
                    </a:cubicBezTo>
                    <a:cubicBezTo>
                      <a:pt x="981" y="1262"/>
                      <a:pt x="988" y="1268"/>
                      <a:pt x="995" y="1268"/>
                    </a:cubicBezTo>
                    <a:cubicBezTo>
                      <a:pt x="1003" y="1268"/>
                      <a:pt x="1010" y="1262"/>
                      <a:pt x="1010" y="1254"/>
                    </a:cubicBezTo>
                    <a:cubicBezTo>
                      <a:pt x="1010" y="1246"/>
                      <a:pt x="1003" y="1240"/>
                      <a:pt x="995" y="1240"/>
                    </a:cubicBezTo>
                    <a:close/>
                    <a:moveTo>
                      <a:pt x="995" y="1277"/>
                    </a:moveTo>
                    <a:cubicBezTo>
                      <a:pt x="988" y="1277"/>
                      <a:pt x="981" y="1284"/>
                      <a:pt x="981" y="1291"/>
                    </a:cubicBezTo>
                    <a:cubicBezTo>
                      <a:pt x="981" y="1299"/>
                      <a:pt x="988" y="1306"/>
                      <a:pt x="995" y="1306"/>
                    </a:cubicBezTo>
                    <a:cubicBezTo>
                      <a:pt x="1003" y="1306"/>
                      <a:pt x="1010" y="1299"/>
                      <a:pt x="1010" y="1291"/>
                    </a:cubicBezTo>
                    <a:cubicBezTo>
                      <a:pt x="1010" y="1284"/>
                      <a:pt x="1003" y="1277"/>
                      <a:pt x="995" y="1277"/>
                    </a:cubicBezTo>
                    <a:close/>
                    <a:moveTo>
                      <a:pt x="995" y="1315"/>
                    </a:moveTo>
                    <a:cubicBezTo>
                      <a:pt x="988" y="1315"/>
                      <a:pt x="981" y="1321"/>
                      <a:pt x="981" y="1329"/>
                    </a:cubicBezTo>
                    <a:cubicBezTo>
                      <a:pt x="981" y="1337"/>
                      <a:pt x="988" y="1343"/>
                      <a:pt x="995" y="1343"/>
                    </a:cubicBezTo>
                    <a:cubicBezTo>
                      <a:pt x="1003" y="1343"/>
                      <a:pt x="1010" y="1337"/>
                      <a:pt x="1010" y="1329"/>
                    </a:cubicBezTo>
                    <a:cubicBezTo>
                      <a:pt x="1010" y="1321"/>
                      <a:pt x="1003" y="1315"/>
                      <a:pt x="995" y="1315"/>
                    </a:cubicBezTo>
                    <a:close/>
                    <a:moveTo>
                      <a:pt x="948" y="261"/>
                    </a:moveTo>
                    <a:cubicBezTo>
                      <a:pt x="940" y="261"/>
                      <a:pt x="933" y="267"/>
                      <a:pt x="933" y="275"/>
                    </a:cubicBezTo>
                    <a:cubicBezTo>
                      <a:pt x="933" y="283"/>
                      <a:pt x="940" y="289"/>
                      <a:pt x="948" y="289"/>
                    </a:cubicBezTo>
                    <a:cubicBezTo>
                      <a:pt x="956" y="289"/>
                      <a:pt x="962" y="283"/>
                      <a:pt x="962" y="275"/>
                    </a:cubicBezTo>
                    <a:cubicBezTo>
                      <a:pt x="962" y="267"/>
                      <a:pt x="956" y="261"/>
                      <a:pt x="948" y="261"/>
                    </a:cubicBezTo>
                    <a:close/>
                    <a:moveTo>
                      <a:pt x="948" y="223"/>
                    </a:moveTo>
                    <a:cubicBezTo>
                      <a:pt x="940" y="223"/>
                      <a:pt x="933" y="230"/>
                      <a:pt x="933" y="237"/>
                    </a:cubicBezTo>
                    <a:cubicBezTo>
                      <a:pt x="933" y="245"/>
                      <a:pt x="940" y="252"/>
                      <a:pt x="948" y="252"/>
                    </a:cubicBezTo>
                    <a:cubicBezTo>
                      <a:pt x="956" y="252"/>
                      <a:pt x="962" y="245"/>
                      <a:pt x="962" y="237"/>
                    </a:cubicBezTo>
                    <a:cubicBezTo>
                      <a:pt x="962" y="230"/>
                      <a:pt x="956" y="223"/>
                      <a:pt x="948" y="223"/>
                    </a:cubicBezTo>
                    <a:close/>
                    <a:moveTo>
                      <a:pt x="948" y="185"/>
                    </a:moveTo>
                    <a:cubicBezTo>
                      <a:pt x="940" y="185"/>
                      <a:pt x="933" y="192"/>
                      <a:pt x="933" y="200"/>
                    </a:cubicBezTo>
                    <a:cubicBezTo>
                      <a:pt x="933" y="208"/>
                      <a:pt x="940" y="214"/>
                      <a:pt x="948" y="214"/>
                    </a:cubicBezTo>
                    <a:cubicBezTo>
                      <a:pt x="956" y="214"/>
                      <a:pt x="962" y="208"/>
                      <a:pt x="962" y="200"/>
                    </a:cubicBezTo>
                    <a:cubicBezTo>
                      <a:pt x="962" y="192"/>
                      <a:pt x="956" y="185"/>
                      <a:pt x="948" y="185"/>
                    </a:cubicBezTo>
                    <a:close/>
                    <a:moveTo>
                      <a:pt x="948" y="148"/>
                    </a:moveTo>
                    <a:cubicBezTo>
                      <a:pt x="940" y="148"/>
                      <a:pt x="933" y="154"/>
                      <a:pt x="933" y="162"/>
                    </a:cubicBezTo>
                    <a:cubicBezTo>
                      <a:pt x="933" y="170"/>
                      <a:pt x="940" y="176"/>
                      <a:pt x="948" y="176"/>
                    </a:cubicBezTo>
                    <a:cubicBezTo>
                      <a:pt x="956" y="176"/>
                      <a:pt x="962" y="170"/>
                      <a:pt x="962" y="162"/>
                    </a:cubicBezTo>
                    <a:cubicBezTo>
                      <a:pt x="962" y="154"/>
                      <a:pt x="956" y="148"/>
                      <a:pt x="948" y="148"/>
                    </a:cubicBezTo>
                    <a:close/>
                    <a:moveTo>
                      <a:pt x="995" y="1202"/>
                    </a:moveTo>
                    <a:cubicBezTo>
                      <a:pt x="988" y="1202"/>
                      <a:pt x="981" y="1208"/>
                      <a:pt x="981" y="1216"/>
                    </a:cubicBezTo>
                    <a:cubicBezTo>
                      <a:pt x="981" y="1224"/>
                      <a:pt x="988" y="1230"/>
                      <a:pt x="995" y="1230"/>
                    </a:cubicBezTo>
                    <a:cubicBezTo>
                      <a:pt x="1003" y="1230"/>
                      <a:pt x="1010" y="1224"/>
                      <a:pt x="1010" y="1216"/>
                    </a:cubicBezTo>
                    <a:cubicBezTo>
                      <a:pt x="1010" y="1208"/>
                      <a:pt x="1003" y="1202"/>
                      <a:pt x="995" y="1202"/>
                    </a:cubicBezTo>
                    <a:close/>
                    <a:moveTo>
                      <a:pt x="995" y="976"/>
                    </a:moveTo>
                    <a:cubicBezTo>
                      <a:pt x="988" y="976"/>
                      <a:pt x="981" y="982"/>
                      <a:pt x="981" y="990"/>
                    </a:cubicBezTo>
                    <a:cubicBezTo>
                      <a:pt x="981" y="998"/>
                      <a:pt x="988" y="1005"/>
                      <a:pt x="995" y="1005"/>
                    </a:cubicBezTo>
                    <a:cubicBezTo>
                      <a:pt x="1003" y="1005"/>
                      <a:pt x="1010" y="998"/>
                      <a:pt x="1010" y="990"/>
                    </a:cubicBezTo>
                    <a:cubicBezTo>
                      <a:pt x="1010" y="982"/>
                      <a:pt x="1003" y="976"/>
                      <a:pt x="995" y="976"/>
                    </a:cubicBezTo>
                    <a:close/>
                    <a:moveTo>
                      <a:pt x="995" y="1014"/>
                    </a:moveTo>
                    <a:cubicBezTo>
                      <a:pt x="988" y="1014"/>
                      <a:pt x="981" y="1020"/>
                      <a:pt x="981" y="1028"/>
                    </a:cubicBezTo>
                    <a:cubicBezTo>
                      <a:pt x="981" y="1036"/>
                      <a:pt x="988" y="1042"/>
                      <a:pt x="995" y="1042"/>
                    </a:cubicBezTo>
                    <a:cubicBezTo>
                      <a:pt x="1003" y="1042"/>
                      <a:pt x="1010" y="1036"/>
                      <a:pt x="1010" y="1028"/>
                    </a:cubicBezTo>
                    <a:cubicBezTo>
                      <a:pt x="1010" y="1020"/>
                      <a:pt x="1003" y="1014"/>
                      <a:pt x="995" y="1014"/>
                    </a:cubicBezTo>
                    <a:close/>
                    <a:moveTo>
                      <a:pt x="995" y="901"/>
                    </a:moveTo>
                    <a:cubicBezTo>
                      <a:pt x="988" y="901"/>
                      <a:pt x="981" y="907"/>
                      <a:pt x="981" y="915"/>
                    </a:cubicBezTo>
                    <a:cubicBezTo>
                      <a:pt x="981" y="923"/>
                      <a:pt x="988" y="929"/>
                      <a:pt x="995" y="929"/>
                    </a:cubicBezTo>
                    <a:cubicBezTo>
                      <a:pt x="1003" y="929"/>
                      <a:pt x="1010" y="923"/>
                      <a:pt x="1010" y="915"/>
                    </a:cubicBezTo>
                    <a:cubicBezTo>
                      <a:pt x="1010" y="907"/>
                      <a:pt x="1003" y="901"/>
                      <a:pt x="995" y="901"/>
                    </a:cubicBezTo>
                    <a:close/>
                    <a:moveTo>
                      <a:pt x="995" y="1051"/>
                    </a:moveTo>
                    <a:cubicBezTo>
                      <a:pt x="988" y="1051"/>
                      <a:pt x="981" y="1058"/>
                      <a:pt x="981" y="1066"/>
                    </a:cubicBezTo>
                    <a:cubicBezTo>
                      <a:pt x="981" y="1073"/>
                      <a:pt x="988" y="1080"/>
                      <a:pt x="995" y="1080"/>
                    </a:cubicBezTo>
                    <a:cubicBezTo>
                      <a:pt x="1003" y="1080"/>
                      <a:pt x="1010" y="1073"/>
                      <a:pt x="1010" y="1066"/>
                    </a:cubicBezTo>
                    <a:cubicBezTo>
                      <a:pt x="1010" y="1058"/>
                      <a:pt x="1003" y="1051"/>
                      <a:pt x="995" y="1051"/>
                    </a:cubicBezTo>
                    <a:close/>
                    <a:moveTo>
                      <a:pt x="995" y="938"/>
                    </a:moveTo>
                    <a:cubicBezTo>
                      <a:pt x="988" y="938"/>
                      <a:pt x="981" y="945"/>
                      <a:pt x="981" y="953"/>
                    </a:cubicBezTo>
                    <a:cubicBezTo>
                      <a:pt x="981" y="961"/>
                      <a:pt x="988" y="967"/>
                      <a:pt x="995" y="967"/>
                    </a:cubicBezTo>
                    <a:cubicBezTo>
                      <a:pt x="1003" y="967"/>
                      <a:pt x="1010" y="961"/>
                      <a:pt x="1010" y="953"/>
                    </a:cubicBezTo>
                    <a:cubicBezTo>
                      <a:pt x="1010" y="945"/>
                      <a:pt x="1003" y="938"/>
                      <a:pt x="995" y="938"/>
                    </a:cubicBezTo>
                    <a:close/>
                    <a:moveTo>
                      <a:pt x="995" y="1164"/>
                    </a:moveTo>
                    <a:cubicBezTo>
                      <a:pt x="988" y="1164"/>
                      <a:pt x="981" y="1171"/>
                      <a:pt x="981" y="1179"/>
                    </a:cubicBezTo>
                    <a:cubicBezTo>
                      <a:pt x="981" y="1186"/>
                      <a:pt x="988" y="1193"/>
                      <a:pt x="995" y="1193"/>
                    </a:cubicBezTo>
                    <a:cubicBezTo>
                      <a:pt x="1003" y="1193"/>
                      <a:pt x="1010" y="1186"/>
                      <a:pt x="1010" y="1179"/>
                    </a:cubicBezTo>
                    <a:cubicBezTo>
                      <a:pt x="1010" y="1171"/>
                      <a:pt x="1003" y="1164"/>
                      <a:pt x="995" y="1164"/>
                    </a:cubicBezTo>
                    <a:close/>
                    <a:moveTo>
                      <a:pt x="995" y="1089"/>
                    </a:moveTo>
                    <a:cubicBezTo>
                      <a:pt x="988" y="1089"/>
                      <a:pt x="981" y="1095"/>
                      <a:pt x="981" y="1103"/>
                    </a:cubicBezTo>
                    <a:cubicBezTo>
                      <a:pt x="981" y="1111"/>
                      <a:pt x="988" y="1117"/>
                      <a:pt x="995" y="1117"/>
                    </a:cubicBezTo>
                    <a:cubicBezTo>
                      <a:pt x="1003" y="1117"/>
                      <a:pt x="1010" y="1111"/>
                      <a:pt x="1010" y="1103"/>
                    </a:cubicBezTo>
                    <a:cubicBezTo>
                      <a:pt x="1010" y="1095"/>
                      <a:pt x="1003" y="1089"/>
                      <a:pt x="995" y="1089"/>
                    </a:cubicBezTo>
                    <a:close/>
                    <a:moveTo>
                      <a:pt x="995" y="1127"/>
                    </a:moveTo>
                    <a:cubicBezTo>
                      <a:pt x="988" y="1127"/>
                      <a:pt x="981" y="1133"/>
                      <a:pt x="981" y="1141"/>
                    </a:cubicBezTo>
                    <a:cubicBezTo>
                      <a:pt x="981" y="1149"/>
                      <a:pt x="988" y="1155"/>
                      <a:pt x="995" y="1155"/>
                    </a:cubicBezTo>
                    <a:cubicBezTo>
                      <a:pt x="1003" y="1155"/>
                      <a:pt x="1010" y="1149"/>
                      <a:pt x="1010" y="1141"/>
                    </a:cubicBezTo>
                    <a:cubicBezTo>
                      <a:pt x="1010" y="1133"/>
                      <a:pt x="1003" y="1127"/>
                      <a:pt x="995" y="1127"/>
                    </a:cubicBezTo>
                    <a:close/>
                    <a:moveTo>
                      <a:pt x="948" y="863"/>
                    </a:moveTo>
                    <a:cubicBezTo>
                      <a:pt x="940" y="863"/>
                      <a:pt x="933" y="870"/>
                      <a:pt x="933" y="877"/>
                    </a:cubicBezTo>
                    <a:cubicBezTo>
                      <a:pt x="933" y="885"/>
                      <a:pt x="940" y="892"/>
                      <a:pt x="948" y="892"/>
                    </a:cubicBezTo>
                    <a:cubicBezTo>
                      <a:pt x="956" y="892"/>
                      <a:pt x="962" y="885"/>
                      <a:pt x="962" y="877"/>
                    </a:cubicBezTo>
                    <a:cubicBezTo>
                      <a:pt x="962" y="870"/>
                      <a:pt x="956" y="863"/>
                      <a:pt x="948" y="863"/>
                    </a:cubicBezTo>
                    <a:close/>
                    <a:moveTo>
                      <a:pt x="1282" y="223"/>
                    </a:moveTo>
                    <a:cubicBezTo>
                      <a:pt x="1274" y="223"/>
                      <a:pt x="1267" y="230"/>
                      <a:pt x="1267" y="237"/>
                    </a:cubicBezTo>
                    <a:cubicBezTo>
                      <a:pt x="1267" y="245"/>
                      <a:pt x="1274" y="252"/>
                      <a:pt x="1282" y="252"/>
                    </a:cubicBezTo>
                    <a:cubicBezTo>
                      <a:pt x="1289" y="252"/>
                      <a:pt x="1296" y="245"/>
                      <a:pt x="1296" y="237"/>
                    </a:cubicBezTo>
                    <a:cubicBezTo>
                      <a:pt x="1296" y="230"/>
                      <a:pt x="1289" y="223"/>
                      <a:pt x="1282" y="223"/>
                    </a:cubicBezTo>
                    <a:close/>
                    <a:moveTo>
                      <a:pt x="1282" y="261"/>
                    </a:moveTo>
                    <a:cubicBezTo>
                      <a:pt x="1274" y="261"/>
                      <a:pt x="1267" y="267"/>
                      <a:pt x="1267" y="275"/>
                    </a:cubicBezTo>
                    <a:cubicBezTo>
                      <a:pt x="1267" y="283"/>
                      <a:pt x="1274" y="289"/>
                      <a:pt x="1282" y="289"/>
                    </a:cubicBezTo>
                    <a:cubicBezTo>
                      <a:pt x="1289" y="289"/>
                      <a:pt x="1296" y="283"/>
                      <a:pt x="1296" y="275"/>
                    </a:cubicBezTo>
                    <a:cubicBezTo>
                      <a:pt x="1296" y="267"/>
                      <a:pt x="1289" y="261"/>
                      <a:pt x="1282" y="261"/>
                    </a:cubicBezTo>
                    <a:close/>
                    <a:moveTo>
                      <a:pt x="1282" y="185"/>
                    </a:moveTo>
                    <a:cubicBezTo>
                      <a:pt x="1274" y="185"/>
                      <a:pt x="1267" y="192"/>
                      <a:pt x="1267" y="200"/>
                    </a:cubicBezTo>
                    <a:cubicBezTo>
                      <a:pt x="1267" y="208"/>
                      <a:pt x="1274" y="214"/>
                      <a:pt x="1282" y="214"/>
                    </a:cubicBezTo>
                    <a:cubicBezTo>
                      <a:pt x="1289" y="214"/>
                      <a:pt x="1296" y="208"/>
                      <a:pt x="1296" y="200"/>
                    </a:cubicBezTo>
                    <a:cubicBezTo>
                      <a:pt x="1296" y="192"/>
                      <a:pt x="1289" y="185"/>
                      <a:pt x="1282" y="185"/>
                    </a:cubicBezTo>
                    <a:close/>
                    <a:moveTo>
                      <a:pt x="1317" y="1449"/>
                    </a:moveTo>
                    <a:cubicBezTo>
                      <a:pt x="1319" y="1449"/>
                      <a:pt x="1320" y="1449"/>
                      <a:pt x="1322" y="1447"/>
                    </a:cubicBezTo>
                    <a:cubicBezTo>
                      <a:pt x="1321" y="1446"/>
                      <a:pt x="1320" y="1445"/>
                      <a:pt x="1320" y="1445"/>
                    </a:cubicBezTo>
                    <a:lnTo>
                      <a:pt x="1317" y="1449"/>
                    </a:lnTo>
                    <a:close/>
                    <a:moveTo>
                      <a:pt x="1282" y="411"/>
                    </a:moveTo>
                    <a:cubicBezTo>
                      <a:pt x="1274" y="411"/>
                      <a:pt x="1267" y="418"/>
                      <a:pt x="1267" y="426"/>
                    </a:cubicBezTo>
                    <a:cubicBezTo>
                      <a:pt x="1267" y="433"/>
                      <a:pt x="1274" y="440"/>
                      <a:pt x="1282" y="440"/>
                    </a:cubicBezTo>
                    <a:cubicBezTo>
                      <a:pt x="1289" y="440"/>
                      <a:pt x="1296" y="433"/>
                      <a:pt x="1296" y="426"/>
                    </a:cubicBezTo>
                    <a:cubicBezTo>
                      <a:pt x="1296" y="418"/>
                      <a:pt x="1289" y="411"/>
                      <a:pt x="1282" y="411"/>
                    </a:cubicBezTo>
                    <a:close/>
                    <a:moveTo>
                      <a:pt x="1282" y="374"/>
                    </a:moveTo>
                    <a:cubicBezTo>
                      <a:pt x="1274" y="374"/>
                      <a:pt x="1267" y="380"/>
                      <a:pt x="1267" y="388"/>
                    </a:cubicBezTo>
                    <a:cubicBezTo>
                      <a:pt x="1267" y="396"/>
                      <a:pt x="1274" y="402"/>
                      <a:pt x="1282" y="402"/>
                    </a:cubicBezTo>
                    <a:cubicBezTo>
                      <a:pt x="1289" y="402"/>
                      <a:pt x="1296" y="396"/>
                      <a:pt x="1296" y="388"/>
                    </a:cubicBezTo>
                    <a:cubicBezTo>
                      <a:pt x="1296" y="380"/>
                      <a:pt x="1289" y="374"/>
                      <a:pt x="1282" y="374"/>
                    </a:cubicBezTo>
                    <a:close/>
                    <a:moveTo>
                      <a:pt x="1337" y="1437"/>
                    </a:moveTo>
                    <a:cubicBezTo>
                      <a:pt x="1337" y="1439"/>
                      <a:pt x="1336" y="1438"/>
                      <a:pt x="1337" y="1442"/>
                    </a:cubicBezTo>
                    <a:cubicBezTo>
                      <a:pt x="1338" y="1442"/>
                      <a:pt x="1340" y="1439"/>
                      <a:pt x="1342" y="1436"/>
                    </a:cubicBezTo>
                    <a:cubicBezTo>
                      <a:pt x="1341" y="1435"/>
                      <a:pt x="1341" y="1433"/>
                      <a:pt x="1340" y="1432"/>
                    </a:cubicBezTo>
                    <a:cubicBezTo>
                      <a:pt x="1338" y="1433"/>
                      <a:pt x="1337" y="1435"/>
                      <a:pt x="1337" y="1437"/>
                    </a:cubicBezTo>
                    <a:close/>
                    <a:moveTo>
                      <a:pt x="1282" y="449"/>
                    </a:moveTo>
                    <a:cubicBezTo>
                      <a:pt x="1274" y="449"/>
                      <a:pt x="1267" y="455"/>
                      <a:pt x="1267" y="463"/>
                    </a:cubicBezTo>
                    <a:cubicBezTo>
                      <a:pt x="1267" y="471"/>
                      <a:pt x="1274" y="477"/>
                      <a:pt x="1282" y="477"/>
                    </a:cubicBezTo>
                    <a:cubicBezTo>
                      <a:pt x="1289" y="477"/>
                      <a:pt x="1296" y="471"/>
                      <a:pt x="1296" y="463"/>
                    </a:cubicBezTo>
                    <a:cubicBezTo>
                      <a:pt x="1296" y="455"/>
                      <a:pt x="1289" y="449"/>
                      <a:pt x="1282" y="449"/>
                    </a:cubicBezTo>
                    <a:close/>
                    <a:moveTo>
                      <a:pt x="1282" y="298"/>
                    </a:moveTo>
                    <a:cubicBezTo>
                      <a:pt x="1274" y="298"/>
                      <a:pt x="1267" y="305"/>
                      <a:pt x="1267" y="313"/>
                    </a:cubicBezTo>
                    <a:cubicBezTo>
                      <a:pt x="1267" y="321"/>
                      <a:pt x="1274" y="327"/>
                      <a:pt x="1282" y="327"/>
                    </a:cubicBezTo>
                    <a:cubicBezTo>
                      <a:pt x="1289" y="327"/>
                      <a:pt x="1296" y="321"/>
                      <a:pt x="1296" y="313"/>
                    </a:cubicBezTo>
                    <a:cubicBezTo>
                      <a:pt x="1296" y="305"/>
                      <a:pt x="1289" y="298"/>
                      <a:pt x="1282" y="298"/>
                    </a:cubicBezTo>
                    <a:close/>
                    <a:moveTo>
                      <a:pt x="1282" y="336"/>
                    </a:moveTo>
                    <a:cubicBezTo>
                      <a:pt x="1274" y="336"/>
                      <a:pt x="1267" y="342"/>
                      <a:pt x="1267" y="350"/>
                    </a:cubicBezTo>
                    <a:cubicBezTo>
                      <a:pt x="1267" y="358"/>
                      <a:pt x="1274" y="365"/>
                      <a:pt x="1282" y="365"/>
                    </a:cubicBezTo>
                    <a:cubicBezTo>
                      <a:pt x="1289" y="365"/>
                      <a:pt x="1296" y="358"/>
                      <a:pt x="1296" y="350"/>
                    </a:cubicBezTo>
                    <a:cubicBezTo>
                      <a:pt x="1296" y="342"/>
                      <a:pt x="1289" y="336"/>
                      <a:pt x="1282" y="336"/>
                    </a:cubicBezTo>
                    <a:close/>
                    <a:moveTo>
                      <a:pt x="1329" y="938"/>
                    </a:moveTo>
                    <a:cubicBezTo>
                      <a:pt x="1321" y="938"/>
                      <a:pt x="1315" y="945"/>
                      <a:pt x="1315" y="953"/>
                    </a:cubicBezTo>
                    <a:cubicBezTo>
                      <a:pt x="1315" y="961"/>
                      <a:pt x="1321" y="967"/>
                      <a:pt x="1329" y="967"/>
                    </a:cubicBezTo>
                    <a:cubicBezTo>
                      <a:pt x="1337" y="967"/>
                      <a:pt x="1344" y="961"/>
                      <a:pt x="1344" y="953"/>
                    </a:cubicBezTo>
                    <a:cubicBezTo>
                      <a:pt x="1344" y="945"/>
                      <a:pt x="1337" y="938"/>
                      <a:pt x="1329" y="938"/>
                    </a:cubicBezTo>
                    <a:close/>
                    <a:moveTo>
                      <a:pt x="1329" y="976"/>
                    </a:moveTo>
                    <a:cubicBezTo>
                      <a:pt x="1321" y="976"/>
                      <a:pt x="1315" y="982"/>
                      <a:pt x="1315" y="990"/>
                    </a:cubicBezTo>
                    <a:cubicBezTo>
                      <a:pt x="1315" y="998"/>
                      <a:pt x="1321" y="1005"/>
                      <a:pt x="1329" y="1005"/>
                    </a:cubicBezTo>
                    <a:cubicBezTo>
                      <a:pt x="1337" y="1005"/>
                      <a:pt x="1344" y="998"/>
                      <a:pt x="1344" y="990"/>
                    </a:cubicBezTo>
                    <a:cubicBezTo>
                      <a:pt x="1344" y="982"/>
                      <a:pt x="1337" y="976"/>
                      <a:pt x="1329" y="976"/>
                    </a:cubicBezTo>
                    <a:close/>
                    <a:moveTo>
                      <a:pt x="1329" y="1014"/>
                    </a:moveTo>
                    <a:cubicBezTo>
                      <a:pt x="1321" y="1014"/>
                      <a:pt x="1315" y="1020"/>
                      <a:pt x="1315" y="1028"/>
                    </a:cubicBezTo>
                    <a:cubicBezTo>
                      <a:pt x="1315" y="1036"/>
                      <a:pt x="1321" y="1042"/>
                      <a:pt x="1329" y="1042"/>
                    </a:cubicBezTo>
                    <a:cubicBezTo>
                      <a:pt x="1337" y="1042"/>
                      <a:pt x="1344" y="1036"/>
                      <a:pt x="1344" y="1028"/>
                    </a:cubicBezTo>
                    <a:cubicBezTo>
                      <a:pt x="1344" y="1020"/>
                      <a:pt x="1337" y="1014"/>
                      <a:pt x="1329" y="1014"/>
                    </a:cubicBezTo>
                    <a:close/>
                    <a:moveTo>
                      <a:pt x="1329" y="901"/>
                    </a:moveTo>
                    <a:cubicBezTo>
                      <a:pt x="1321" y="901"/>
                      <a:pt x="1315" y="907"/>
                      <a:pt x="1315" y="915"/>
                    </a:cubicBezTo>
                    <a:cubicBezTo>
                      <a:pt x="1315" y="923"/>
                      <a:pt x="1321" y="929"/>
                      <a:pt x="1329" y="929"/>
                    </a:cubicBezTo>
                    <a:cubicBezTo>
                      <a:pt x="1337" y="929"/>
                      <a:pt x="1344" y="923"/>
                      <a:pt x="1344" y="915"/>
                    </a:cubicBezTo>
                    <a:cubicBezTo>
                      <a:pt x="1344" y="907"/>
                      <a:pt x="1337" y="901"/>
                      <a:pt x="1329" y="901"/>
                    </a:cubicBezTo>
                    <a:close/>
                    <a:moveTo>
                      <a:pt x="1329" y="1202"/>
                    </a:moveTo>
                    <a:cubicBezTo>
                      <a:pt x="1321" y="1202"/>
                      <a:pt x="1315" y="1208"/>
                      <a:pt x="1315" y="1216"/>
                    </a:cubicBezTo>
                    <a:cubicBezTo>
                      <a:pt x="1315" y="1221"/>
                      <a:pt x="1317" y="1225"/>
                      <a:pt x="1320" y="1227"/>
                    </a:cubicBezTo>
                    <a:cubicBezTo>
                      <a:pt x="1334" y="1219"/>
                      <a:pt x="1334" y="1219"/>
                      <a:pt x="1334" y="1219"/>
                    </a:cubicBezTo>
                    <a:cubicBezTo>
                      <a:pt x="1337" y="1220"/>
                      <a:pt x="1341" y="1219"/>
                      <a:pt x="1343" y="1218"/>
                    </a:cubicBezTo>
                    <a:cubicBezTo>
                      <a:pt x="1343" y="1218"/>
                      <a:pt x="1344" y="1217"/>
                      <a:pt x="1344" y="1216"/>
                    </a:cubicBezTo>
                    <a:cubicBezTo>
                      <a:pt x="1344" y="1208"/>
                      <a:pt x="1337" y="1202"/>
                      <a:pt x="1329" y="1202"/>
                    </a:cubicBezTo>
                    <a:close/>
                    <a:moveTo>
                      <a:pt x="1329" y="1051"/>
                    </a:moveTo>
                    <a:cubicBezTo>
                      <a:pt x="1321" y="1051"/>
                      <a:pt x="1315" y="1058"/>
                      <a:pt x="1315" y="1066"/>
                    </a:cubicBezTo>
                    <a:cubicBezTo>
                      <a:pt x="1315" y="1073"/>
                      <a:pt x="1321" y="1080"/>
                      <a:pt x="1329" y="1080"/>
                    </a:cubicBezTo>
                    <a:cubicBezTo>
                      <a:pt x="1337" y="1080"/>
                      <a:pt x="1344" y="1073"/>
                      <a:pt x="1344" y="1066"/>
                    </a:cubicBezTo>
                    <a:cubicBezTo>
                      <a:pt x="1344" y="1058"/>
                      <a:pt x="1337" y="1051"/>
                      <a:pt x="1329" y="1051"/>
                    </a:cubicBezTo>
                    <a:close/>
                    <a:moveTo>
                      <a:pt x="1329" y="1127"/>
                    </a:moveTo>
                    <a:cubicBezTo>
                      <a:pt x="1321" y="1127"/>
                      <a:pt x="1315" y="1133"/>
                      <a:pt x="1315" y="1141"/>
                    </a:cubicBezTo>
                    <a:cubicBezTo>
                      <a:pt x="1315" y="1149"/>
                      <a:pt x="1321" y="1155"/>
                      <a:pt x="1329" y="1155"/>
                    </a:cubicBezTo>
                    <a:cubicBezTo>
                      <a:pt x="1337" y="1155"/>
                      <a:pt x="1344" y="1149"/>
                      <a:pt x="1344" y="1141"/>
                    </a:cubicBezTo>
                    <a:cubicBezTo>
                      <a:pt x="1344" y="1133"/>
                      <a:pt x="1337" y="1127"/>
                      <a:pt x="1329" y="1127"/>
                    </a:cubicBezTo>
                    <a:close/>
                    <a:moveTo>
                      <a:pt x="1329" y="1164"/>
                    </a:moveTo>
                    <a:cubicBezTo>
                      <a:pt x="1321" y="1164"/>
                      <a:pt x="1315" y="1171"/>
                      <a:pt x="1315" y="1179"/>
                    </a:cubicBezTo>
                    <a:cubicBezTo>
                      <a:pt x="1315" y="1186"/>
                      <a:pt x="1321" y="1193"/>
                      <a:pt x="1329" y="1193"/>
                    </a:cubicBezTo>
                    <a:cubicBezTo>
                      <a:pt x="1337" y="1193"/>
                      <a:pt x="1344" y="1186"/>
                      <a:pt x="1344" y="1179"/>
                    </a:cubicBezTo>
                    <a:cubicBezTo>
                      <a:pt x="1344" y="1171"/>
                      <a:pt x="1337" y="1164"/>
                      <a:pt x="1329" y="1164"/>
                    </a:cubicBezTo>
                    <a:close/>
                    <a:moveTo>
                      <a:pt x="1329" y="1089"/>
                    </a:moveTo>
                    <a:cubicBezTo>
                      <a:pt x="1321" y="1089"/>
                      <a:pt x="1315" y="1095"/>
                      <a:pt x="1315" y="1103"/>
                    </a:cubicBezTo>
                    <a:cubicBezTo>
                      <a:pt x="1315" y="1111"/>
                      <a:pt x="1321" y="1117"/>
                      <a:pt x="1329" y="1117"/>
                    </a:cubicBezTo>
                    <a:cubicBezTo>
                      <a:pt x="1337" y="1117"/>
                      <a:pt x="1344" y="1111"/>
                      <a:pt x="1344" y="1103"/>
                    </a:cubicBezTo>
                    <a:cubicBezTo>
                      <a:pt x="1344" y="1095"/>
                      <a:pt x="1337" y="1089"/>
                      <a:pt x="1329" y="1089"/>
                    </a:cubicBezTo>
                    <a:close/>
                    <a:moveTo>
                      <a:pt x="1282" y="938"/>
                    </a:moveTo>
                    <a:cubicBezTo>
                      <a:pt x="1274" y="938"/>
                      <a:pt x="1267" y="945"/>
                      <a:pt x="1267" y="953"/>
                    </a:cubicBezTo>
                    <a:cubicBezTo>
                      <a:pt x="1267" y="961"/>
                      <a:pt x="1274" y="967"/>
                      <a:pt x="1282" y="967"/>
                    </a:cubicBezTo>
                    <a:cubicBezTo>
                      <a:pt x="1289" y="967"/>
                      <a:pt x="1296" y="961"/>
                      <a:pt x="1296" y="953"/>
                    </a:cubicBezTo>
                    <a:cubicBezTo>
                      <a:pt x="1296" y="945"/>
                      <a:pt x="1289" y="938"/>
                      <a:pt x="1282" y="938"/>
                    </a:cubicBezTo>
                    <a:close/>
                    <a:moveTo>
                      <a:pt x="1282" y="976"/>
                    </a:moveTo>
                    <a:cubicBezTo>
                      <a:pt x="1274" y="976"/>
                      <a:pt x="1267" y="982"/>
                      <a:pt x="1267" y="990"/>
                    </a:cubicBezTo>
                    <a:cubicBezTo>
                      <a:pt x="1267" y="998"/>
                      <a:pt x="1274" y="1005"/>
                      <a:pt x="1282" y="1005"/>
                    </a:cubicBezTo>
                    <a:cubicBezTo>
                      <a:pt x="1289" y="1005"/>
                      <a:pt x="1296" y="998"/>
                      <a:pt x="1296" y="990"/>
                    </a:cubicBezTo>
                    <a:cubicBezTo>
                      <a:pt x="1296" y="982"/>
                      <a:pt x="1289" y="976"/>
                      <a:pt x="1282" y="976"/>
                    </a:cubicBezTo>
                    <a:close/>
                    <a:moveTo>
                      <a:pt x="1329" y="863"/>
                    </a:moveTo>
                    <a:cubicBezTo>
                      <a:pt x="1321" y="863"/>
                      <a:pt x="1315" y="870"/>
                      <a:pt x="1315" y="877"/>
                    </a:cubicBezTo>
                    <a:cubicBezTo>
                      <a:pt x="1315" y="885"/>
                      <a:pt x="1321" y="892"/>
                      <a:pt x="1329" y="892"/>
                    </a:cubicBezTo>
                    <a:cubicBezTo>
                      <a:pt x="1337" y="892"/>
                      <a:pt x="1344" y="885"/>
                      <a:pt x="1344" y="877"/>
                    </a:cubicBezTo>
                    <a:cubicBezTo>
                      <a:pt x="1344" y="870"/>
                      <a:pt x="1337" y="863"/>
                      <a:pt x="1329" y="863"/>
                    </a:cubicBezTo>
                    <a:close/>
                    <a:moveTo>
                      <a:pt x="1282" y="1014"/>
                    </a:moveTo>
                    <a:cubicBezTo>
                      <a:pt x="1274" y="1014"/>
                      <a:pt x="1267" y="1020"/>
                      <a:pt x="1267" y="1028"/>
                    </a:cubicBezTo>
                    <a:cubicBezTo>
                      <a:pt x="1267" y="1036"/>
                      <a:pt x="1274" y="1042"/>
                      <a:pt x="1282" y="1042"/>
                    </a:cubicBezTo>
                    <a:cubicBezTo>
                      <a:pt x="1289" y="1042"/>
                      <a:pt x="1296" y="1036"/>
                      <a:pt x="1296" y="1028"/>
                    </a:cubicBezTo>
                    <a:cubicBezTo>
                      <a:pt x="1296" y="1020"/>
                      <a:pt x="1289" y="1014"/>
                      <a:pt x="1282" y="1014"/>
                    </a:cubicBezTo>
                    <a:close/>
                    <a:moveTo>
                      <a:pt x="1282" y="901"/>
                    </a:moveTo>
                    <a:cubicBezTo>
                      <a:pt x="1274" y="901"/>
                      <a:pt x="1267" y="907"/>
                      <a:pt x="1267" y="915"/>
                    </a:cubicBezTo>
                    <a:cubicBezTo>
                      <a:pt x="1267" y="923"/>
                      <a:pt x="1274" y="929"/>
                      <a:pt x="1282" y="929"/>
                    </a:cubicBezTo>
                    <a:cubicBezTo>
                      <a:pt x="1289" y="929"/>
                      <a:pt x="1296" y="923"/>
                      <a:pt x="1296" y="915"/>
                    </a:cubicBezTo>
                    <a:cubicBezTo>
                      <a:pt x="1296" y="907"/>
                      <a:pt x="1289" y="901"/>
                      <a:pt x="1282" y="901"/>
                    </a:cubicBezTo>
                    <a:close/>
                    <a:moveTo>
                      <a:pt x="1282" y="1089"/>
                    </a:moveTo>
                    <a:cubicBezTo>
                      <a:pt x="1274" y="1089"/>
                      <a:pt x="1267" y="1095"/>
                      <a:pt x="1267" y="1103"/>
                    </a:cubicBezTo>
                    <a:cubicBezTo>
                      <a:pt x="1267" y="1111"/>
                      <a:pt x="1274" y="1117"/>
                      <a:pt x="1282" y="1117"/>
                    </a:cubicBezTo>
                    <a:cubicBezTo>
                      <a:pt x="1289" y="1117"/>
                      <a:pt x="1296" y="1111"/>
                      <a:pt x="1296" y="1103"/>
                    </a:cubicBezTo>
                    <a:cubicBezTo>
                      <a:pt x="1296" y="1095"/>
                      <a:pt x="1289" y="1089"/>
                      <a:pt x="1282" y="1089"/>
                    </a:cubicBezTo>
                    <a:close/>
                    <a:moveTo>
                      <a:pt x="1282" y="1127"/>
                    </a:moveTo>
                    <a:cubicBezTo>
                      <a:pt x="1274" y="1127"/>
                      <a:pt x="1267" y="1133"/>
                      <a:pt x="1267" y="1141"/>
                    </a:cubicBezTo>
                    <a:cubicBezTo>
                      <a:pt x="1267" y="1149"/>
                      <a:pt x="1274" y="1155"/>
                      <a:pt x="1282" y="1155"/>
                    </a:cubicBezTo>
                    <a:cubicBezTo>
                      <a:pt x="1289" y="1155"/>
                      <a:pt x="1296" y="1149"/>
                      <a:pt x="1296" y="1141"/>
                    </a:cubicBezTo>
                    <a:cubicBezTo>
                      <a:pt x="1296" y="1133"/>
                      <a:pt x="1289" y="1127"/>
                      <a:pt x="1282" y="1127"/>
                    </a:cubicBezTo>
                    <a:close/>
                    <a:moveTo>
                      <a:pt x="1282" y="1051"/>
                    </a:moveTo>
                    <a:cubicBezTo>
                      <a:pt x="1274" y="1051"/>
                      <a:pt x="1267" y="1058"/>
                      <a:pt x="1267" y="1066"/>
                    </a:cubicBezTo>
                    <a:cubicBezTo>
                      <a:pt x="1267" y="1073"/>
                      <a:pt x="1274" y="1080"/>
                      <a:pt x="1282" y="1080"/>
                    </a:cubicBezTo>
                    <a:cubicBezTo>
                      <a:pt x="1289" y="1080"/>
                      <a:pt x="1296" y="1073"/>
                      <a:pt x="1296" y="1066"/>
                    </a:cubicBezTo>
                    <a:cubicBezTo>
                      <a:pt x="1296" y="1058"/>
                      <a:pt x="1289" y="1051"/>
                      <a:pt x="1282" y="1051"/>
                    </a:cubicBezTo>
                    <a:close/>
                    <a:moveTo>
                      <a:pt x="1282" y="1164"/>
                    </a:moveTo>
                    <a:cubicBezTo>
                      <a:pt x="1274" y="1164"/>
                      <a:pt x="1267" y="1171"/>
                      <a:pt x="1267" y="1179"/>
                    </a:cubicBezTo>
                    <a:cubicBezTo>
                      <a:pt x="1267" y="1186"/>
                      <a:pt x="1274" y="1193"/>
                      <a:pt x="1282" y="1193"/>
                    </a:cubicBezTo>
                    <a:cubicBezTo>
                      <a:pt x="1289" y="1193"/>
                      <a:pt x="1296" y="1186"/>
                      <a:pt x="1296" y="1179"/>
                    </a:cubicBezTo>
                    <a:cubicBezTo>
                      <a:pt x="1296" y="1171"/>
                      <a:pt x="1289" y="1164"/>
                      <a:pt x="1282" y="1164"/>
                    </a:cubicBezTo>
                    <a:close/>
                    <a:moveTo>
                      <a:pt x="1282" y="863"/>
                    </a:moveTo>
                    <a:cubicBezTo>
                      <a:pt x="1274" y="863"/>
                      <a:pt x="1267" y="870"/>
                      <a:pt x="1267" y="877"/>
                    </a:cubicBezTo>
                    <a:cubicBezTo>
                      <a:pt x="1267" y="885"/>
                      <a:pt x="1274" y="892"/>
                      <a:pt x="1282" y="892"/>
                    </a:cubicBezTo>
                    <a:cubicBezTo>
                      <a:pt x="1289" y="892"/>
                      <a:pt x="1296" y="885"/>
                      <a:pt x="1296" y="877"/>
                    </a:cubicBezTo>
                    <a:cubicBezTo>
                      <a:pt x="1296" y="870"/>
                      <a:pt x="1289" y="863"/>
                      <a:pt x="1282" y="863"/>
                    </a:cubicBezTo>
                    <a:close/>
                    <a:moveTo>
                      <a:pt x="1282" y="713"/>
                    </a:moveTo>
                    <a:cubicBezTo>
                      <a:pt x="1274" y="713"/>
                      <a:pt x="1267" y="719"/>
                      <a:pt x="1267" y="727"/>
                    </a:cubicBezTo>
                    <a:cubicBezTo>
                      <a:pt x="1267" y="735"/>
                      <a:pt x="1274" y="741"/>
                      <a:pt x="1282" y="741"/>
                    </a:cubicBezTo>
                    <a:cubicBezTo>
                      <a:pt x="1289" y="741"/>
                      <a:pt x="1296" y="735"/>
                      <a:pt x="1296" y="727"/>
                    </a:cubicBezTo>
                    <a:cubicBezTo>
                      <a:pt x="1296" y="719"/>
                      <a:pt x="1289" y="713"/>
                      <a:pt x="1282" y="713"/>
                    </a:cubicBezTo>
                    <a:close/>
                    <a:moveTo>
                      <a:pt x="1282" y="562"/>
                    </a:moveTo>
                    <a:cubicBezTo>
                      <a:pt x="1274" y="562"/>
                      <a:pt x="1267" y="568"/>
                      <a:pt x="1267" y="576"/>
                    </a:cubicBezTo>
                    <a:cubicBezTo>
                      <a:pt x="1267" y="584"/>
                      <a:pt x="1274" y="590"/>
                      <a:pt x="1282" y="590"/>
                    </a:cubicBezTo>
                    <a:cubicBezTo>
                      <a:pt x="1289" y="590"/>
                      <a:pt x="1296" y="584"/>
                      <a:pt x="1296" y="576"/>
                    </a:cubicBezTo>
                    <a:cubicBezTo>
                      <a:pt x="1296" y="568"/>
                      <a:pt x="1289" y="562"/>
                      <a:pt x="1282" y="562"/>
                    </a:cubicBezTo>
                    <a:close/>
                    <a:moveTo>
                      <a:pt x="1282" y="825"/>
                    </a:moveTo>
                    <a:cubicBezTo>
                      <a:pt x="1274" y="825"/>
                      <a:pt x="1267" y="832"/>
                      <a:pt x="1267" y="840"/>
                    </a:cubicBezTo>
                    <a:cubicBezTo>
                      <a:pt x="1267" y="848"/>
                      <a:pt x="1274" y="854"/>
                      <a:pt x="1282" y="854"/>
                    </a:cubicBezTo>
                    <a:cubicBezTo>
                      <a:pt x="1289" y="854"/>
                      <a:pt x="1296" y="848"/>
                      <a:pt x="1296" y="840"/>
                    </a:cubicBezTo>
                    <a:cubicBezTo>
                      <a:pt x="1296" y="832"/>
                      <a:pt x="1289" y="825"/>
                      <a:pt x="1282" y="825"/>
                    </a:cubicBezTo>
                    <a:close/>
                    <a:moveTo>
                      <a:pt x="1282" y="600"/>
                    </a:moveTo>
                    <a:cubicBezTo>
                      <a:pt x="1274" y="600"/>
                      <a:pt x="1267" y="606"/>
                      <a:pt x="1267" y="614"/>
                    </a:cubicBezTo>
                    <a:cubicBezTo>
                      <a:pt x="1267" y="622"/>
                      <a:pt x="1274" y="628"/>
                      <a:pt x="1282" y="628"/>
                    </a:cubicBezTo>
                    <a:cubicBezTo>
                      <a:pt x="1289" y="628"/>
                      <a:pt x="1296" y="622"/>
                      <a:pt x="1296" y="614"/>
                    </a:cubicBezTo>
                    <a:cubicBezTo>
                      <a:pt x="1296" y="606"/>
                      <a:pt x="1289" y="600"/>
                      <a:pt x="1282" y="600"/>
                    </a:cubicBezTo>
                    <a:close/>
                    <a:moveTo>
                      <a:pt x="1282" y="524"/>
                    </a:moveTo>
                    <a:cubicBezTo>
                      <a:pt x="1274" y="524"/>
                      <a:pt x="1267" y="531"/>
                      <a:pt x="1267" y="539"/>
                    </a:cubicBezTo>
                    <a:cubicBezTo>
                      <a:pt x="1267" y="546"/>
                      <a:pt x="1274" y="553"/>
                      <a:pt x="1282" y="553"/>
                    </a:cubicBezTo>
                    <a:cubicBezTo>
                      <a:pt x="1289" y="553"/>
                      <a:pt x="1296" y="546"/>
                      <a:pt x="1296" y="539"/>
                    </a:cubicBezTo>
                    <a:cubicBezTo>
                      <a:pt x="1296" y="531"/>
                      <a:pt x="1289" y="524"/>
                      <a:pt x="1282" y="524"/>
                    </a:cubicBezTo>
                    <a:close/>
                    <a:moveTo>
                      <a:pt x="1282" y="637"/>
                    </a:moveTo>
                    <a:cubicBezTo>
                      <a:pt x="1274" y="637"/>
                      <a:pt x="1267" y="644"/>
                      <a:pt x="1267" y="651"/>
                    </a:cubicBezTo>
                    <a:cubicBezTo>
                      <a:pt x="1267" y="659"/>
                      <a:pt x="1274" y="666"/>
                      <a:pt x="1282" y="666"/>
                    </a:cubicBezTo>
                    <a:cubicBezTo>
                      <a:pt x="1289" y="666"/>
                      <a:pt x="1296" y="659"/>
                      <a:pt x="1296" y="651"/>
                    </a:cubicBezTo>
                    <a:cubicBezTo>
                      <a:pt x="1296" y="644"/>
                      <a:pt x="1289" y="637"/>
                      <a:pt x="1282" y="637"/>
                    </a:cubicBezTo>
                    <a:close/>
                    <a:moveTo>
                      <a:pt x="1282" y="788"/>
                    </a:moveTo>
                    <a:cubicBezTo>
                      <a:pt x="1274" y="788"/>
                      <a:pt x="1267" y="794"/>
                      <a:pt x="1267" y="802"/>
                    </a:cubicBezTo>
                    <a:cubicBezTo>
                      <a:pt x="1267" y="810"/>
                      <a:pt x="1274" y="816"/>
                      <a:pt x="1282" y="816"/>
                    </a:cubicBezTo>
                    <a:cubicBezTo>
                      <a:pt x="1289" y="816"/>
                      <a:pt x="1296" y="810"/>
                      <a:pt x="1296" y="802"/>
                    </a:cubicBezTo>
                    <a:cubicBezTo>
                      <a:pt x="1296" y="794"/>
                      <a:pt x="1289" y="788"/>
                      <a:pt x="1282" y="788"/>
                    </a:cubicBezTo>
                    <a:close/>
                    <a:moveTo>
                      <a:pt x="1282" y="750"/>
                    </a:moveTo>
                    <a:cubicBezTo>
                      <a:pt x="1274" y="750"/>
                      <a:pt x="1267" y="757"/>
                      <a:pt x="1267" y="764"/>
                    </a:cubicBezTo>
                    <a:cubicBezTo>
                      <a:pt x="1267" y="772"/>
                      <a:pt x="1274" y="779"/>
                      <a:pt x="1282" y="779"/>
                    </a:cubicBezTo>
                    <a:cubicBezTo>
                      <a:pt x="1289" y="779"/>
                      <a:pt x="1296" y="772"/>
                      <a:pt x="1296" y="764"/>
                    </a:cubicBezTo>
                    <a:cubicBezTo>
                      <a:pt x="1296" y="757"/>
                      <a:pt x="1289" y="750"/>
                      <a:pt x="1282" y="750"/>
                    </a:cubicBezTo>
                    <a:close/>
                    <a:moveTo>
                      <a:pt x="1282" y="487"/>
                    </a:moveTo>
                    <a:cubicBezTo>
                      <a:pt x="1274" y="487"/>
                      <a:pt x="1267" y="493"/>
                      <a:pt x="1267" y="501"/>
                    </a:cubicBezTo>
                    <a:cubicBezTo>
                      <a:pt x="1267" y="509"/>
                      <a:pt x="1274" y="515"/>
                      <a:pt x="1282" y="515"/>
                    </a:cubicBezTo>
                    <a:cubicBezTo>
                      <a:pt x="1289" y="515"/>
                      <a:pt x="1296" y="509"/>
                      <a:pt x="1296" y="501"/>
                    </a:cubicBezTo>
                    <a:cubicBezTo>
                      <a:pt x="1296" y="493"/>
                      <a:pt x="1289" y="487"/>
                      <a:pt x="1282" y="487"/>
                    </a:cubicBezTo>
                    <a:close/>
                    <a:moveTo>
                      <a:pt x="1282" y="675"/>
                    </a:moveTo>
                    <a:cubicBezTo>
                      <a:pt x="1274" y="675"/>
                      <a:pt x="1267" y="681"/>
                      <a:pt x="1267" y="689"/>
                    </a:cubicBezTo>
                    <a:cubicBezTo>
                      <a:pt x="1267" y="697"/>
                      <a:pt x="1274" y="703"/>
                      <a:pt x="1282" y="703"/>
                    </a:cubicBezTo>
                    <a:cubicBezTo>
                      <a:pt x="1289" y="703"/>
                      <a:pt x="1296" y="697"/>
                      <a:pt x="1296" y="689"/>
                    </a:cubicBezTo>
                    <a:cubicBezTo>
                      <a:pt x="1296" y="681"/>
                      <a:pt x="1289" y="675"/>
                      <a:pt x="1282" y="675"/>
                    </a:cubicBezTo>
                    <a:close/>
                    <a:moveTo>
                      <a:pt x="1377" y="901"/>
                    </a:moveTo>
                    <a:cubicBezTo>
                      <a:pt x="1369" y="901"/>
                      <a:pt x="1363" y="907"/>
                      <a:pt x="1363" y="915"/>
                    </a:cubicBezTo>
                    <a:cubicBezTo>
                      <a:pt x="1363" y="923"/>
                      <a:pt x="1369" y="929"/>
                      <a:pt x="1377" y="929"/>
                    </a:cubicBezTo>
                    <a:cubicBezTo>
                      <a:pt x="1385" y="929"/>
                      <a:pt x="1391" y="923"/>
                      <a:pt x="1391" y="915"/>
                    </a:cubicBezTo>
                    <a:cubicBezTo>
                      <a:pt x="1391" y="907"/>
                      <a:pt x="1385" y="901"/>
                      <a:pt x="1377" y="901"/>
                    </a:cubicBezTo>
                    <a:close/>
                    <a:moveTo>
                      <a:pt x="1377" y="1014"/>
                    </a:moveTo>
                    <a:cubicBezTo>
                      <a:pt x="1369" y="1014"/>
                      <a:pt x="1363" y="1020"/>
                      <a:pt x="1363" y="1028"/>
                    </a:cubicBezTo>
                    <a:cubicBezTo>
                      <a:pt x="1363" y="1036"/>
                      <a:pt x="1369" y="1042"/>
                      <a:pt x="1377" y="1042"/>
                    </a:cubicBezTo>
                    <a:cubicBezTo>
                      <a:pt x="1385" y="1042"/>
                      <a:pt x="1391" y="1036"/>
                      <a:pt x="1391" y="1028"/>
                    </a:cubicBezTo>
                    <a:cubicBezTo>
                      <a:pt x="1391" y="1020"/>
                      <a:pt x="1385" y="1014"/>
                      <a:pt x="1377" y="1014"/>
                    </a:cubicBezTo>
                    <a:close/>
                    <a:moveTo>
                      <a:pt x="1377" y="1051"/>
                    </a:moveTo>
                    <a:cubicBezTo>
                      <a:pt x="1369" y="1051"/>
                      <a:pt x="1363" y="1058"/>
                      <a:pt x="1363" y="1066"/>
                    </a:cubicBezTo>
                    <a:cubicBezTo>
                      <a:pt x="1363" y="1073"/>
                      <a:pt x="1369" y="1080"/>
                      <a:pt x="1377" y="1080"/>
                    </a:cubicBezTo>
                    <a:cubicBezTo>
                      <a:pt x="1385" y="1080"/>
                      <a:pt x="1391" y="1073"/>
                      <a:pt x="1391" y="1066"/>
                    </a:cubicBezTo>
                    <a:cubicBezTo>
                      <a:pt x="1391" y="1058"/>
                      <a:pt x="1385" y="1051"/>
                      <a:pt x="1377" y="1051"/>
                    </a:cubicBezTo>
                    <a:close/>
                    <a:moveTo>
                      <a:pt x="1377" y="1089"/>
                    </a:moveTo>
                    <a:cubicBezTo>
                      <a:pt x="1369" y="1089"/>
                      <a:pt x="1363" y="1095"/>
                      <a:pt x="1363" y="1103"/>
                    </a:cubicBezTo>
                    <a:cubicBezTo>
                      <a:pt x="1363" y="1111"/>
                      <a:pt x="1369" y="1117"/>
                      <a:pt x="1377" y="1117"/>
                    </a:cubicBezTo>
                    <a:cubicBezTo>
                      <a:pt x="1385" y="1117"/>
                      <a:pt x="1391" y="1111"/>
                      <a:pt x="1391" y="1103"/>
                    </a:cubicBezTo>
                    <a:cubicBezTo>
                      <a:pt x="1391" y="1095"/>
                      <a:pt x="1385" y="1089"/>
                      <a:pt x="1377" y="1089"/>
                    </a:cubicBezTo>
                    <a:close/>
                    <a:moveTo>
                      <a:pt x="1377" y="976"/>
                    </a:moveTo>
                    <a:cubicBezTo>
                      <a:pt x="1369" y="976"/>
                      <a:pt x="1363" y="982"/>
                      <a:pt x="1363" y="990"/>
                    </a:cubicBezTo>
                    <a:cubicBezTo>
                      <a:pt x="1363" y="998"/>
                      <a:pt x="1369" y="1005"/>
                      <a:pt x="1377" y="1005"/>
                    </a:cubicBezTo>
                    <a:cubicBezTo>
                      <a:pt x="1385" y="1005"/>
                      <a:pt x="1391" y="998"/>
                      <a:pt x="1391" y="990"/>
                    </a:cubicBezTo>
                    <a:cubicBezTo>
                      <a:pt x="1391" y="982"/>
                      <a:pt x="1385" y="976"/>
                      <a:pt x="1377" y="976"/>
                    </a:cubicBezTo>
                    <a:close/>
                    <a:moveTo>
                      <a:pt x="1377" y="938"/>
                    </a:moveTo>
                    <a:cubicBezTo>
                      <a:pt x="1369" y="938"/>
                      <a:pt x="1363" y="945"/>
                      <a:pt x="1363" y="953"/>
                    </a:cubicBezTo>
                    <a:cubicBezTo>
                      <a:pt x="1363" y="961"/>
                      <a:pt x="1369" y="967"/>
                      <a:pt x="1377" y="967"/>
                    </a:cubicBezTo>
                    <a:cubicBezTo>
                      <a:pt x="1385" y="967"/>
                      <a:pt x="1391" y="961"/>
                      <a:pt x="1391" y="953"/>
                    </a:cubicBezTo>
                    <a:cubicBezTo>
                      <a:pt x="1391" y="945"/>
                      <a:pt x="1385" y="938"/>
                      <a:pt x="1377" y="938"/>
                    </a:cubicBezTo>
                    <a:close/>
                    <a:moveTo>
                      <a:pt x="1377" y="1240"/>
                    </a:moveTo>
                    <a:cubicBezTo>
                      <a:pt x="1376" y="1240"/>
                      <a:pt x="1375" y="1240"/>
                      <a:pt x="1374" y="1240"/>
                    </a:cubicBezTo>
                    <a:cubicBezTo>
                      <a:pt x="1375" y="1250"/>
                      <a:pt x="1385" y="1250"/>
                      <a:pt x="1385" y="1250"/>
                    </a:cubicBezTo>
                    <a:cubicBezTo>
                      <a:pt x="1388" y="1250"/>
                      <a:pt x="1389" y="1250"/>
                      <a:pt x="1390" y="1249"/>
                    </a:cubicBezTo>
                    <a:cubicBezTo>
                      <a:pt x="1388" y="1243"/>
                      <a:pt x="1383" y="1240"/>
                      <a:pt x="1377" y="1240"/>
                    </a:cubicBezTo>
                    <a:close/>
                    <a:moveTo>
                      <a:pt x="1377" y="1202"/>
                    </a:moveTo>
                    <a:cubicBezTo>
                      <a:pt x="1369" y="1202"/>
                      <a:pt x="1363" y="1208"/>
                      <a:pt x="1363" y="1216"/>
                    </a:cubicBezTo>
                    <a:cubicBezTo>
                      <a:pt x="1363" y="1224"/>
                      <a:pt x="1369" y="1230"/>
                      <a:pt x="1377" y="1230"/>
                    </a:cubicBezTo>
                    <a:cubicBezTo>
                      <a:pt x="1385" y="1230"/>
                      <a:pt x="1391" y="1224"/>
                      <a:pt x="1391" y="1216"/>
                    </a:cubicBezTo>
                    <a:cubicBezTo>
                      <a:pt x="1391" y="1208"/>
                      <a:pt x="1385" y="1202"/>
                      <a:pt x="1377" y="1202"/>
                    </a:cubicBezTo>
                    <a:close/>
                    <a:moveTo>
                      <a:pt x="1377" y="1164"/>
                    </a:moveTo>
                    <a:cubicBezTo>
                      <a:pt x="1369" y="1164"/>
                      <a:pt x="1363" y="1171"/>
                      <a:pt x="1363" y="1179"/>
                    </a:cubicBezTo>
                    <a:cubicBezTo>
                      <a:pt x="1363" y="1186"/>
                      <a:pt x="1369" y="1193"/>
                      <a:pt x="1377" y="1193"/>
                    </a:cubicBezTo>
                    <a:cubicBezTo>
                      <a:pt x="1385" y="1193"/>
                      <a:pt x="1391" y="1186"/>
                      <a:pt x="1391" y="1179"/>
                    </a:cubicBezTo>
                    <a:cubicBezTo>
                      <a:pt x="1391" y="1171"/>
                      <a:pt x="1385" y="1164"/>
                      <a:pt x="1377" y="1164"/>
                    </a:cubicBezTo>
                    <a:close/>
                    <a:moveTo>
                      <a:pt x="1377" y="1127"/>
                    </a:moveTo>
                    <a:cubicBezTo>
                      <a:pt x="1369" y="1127"/>
                      <a:pt x="1363" y="1133"/>
                      <a:pt x="1363" y="1141"/>
                    </a:cubicBezTo>
                    <a:cubicBezTo>
                      <a:pt x="1363" y="1149"/>
                      <a:pt x="1369" y="1155"/>
                      <a:pt x="1377" y="1155"/>
                    </a:cubicBezTo>
                    <a:cubicBezTo>
                      <a:pt x="1385" y="1155"/>
                      <a:pt x="1391" y="1149"/>
                      <a:pt x="1391" y="1141"/>
                    </a:cubicBezTo>
                    <a:cubicBezTo>
                      <a:pt x="1391" y="1133"/>
                      <a:pt x="1385" y="1127"/>
                      <a:pt x="1377" y="1127"/>
                    </a:cubicBezTo>
                    <a:close/>
                    <a:moveTo>
                      <a:pt x="1378" y="1412"/>
                    </a:moveTo>
                    <a:cubicBezTo>
                      <a:pt x="1376" y="1415"/>
                      <a:pt x="1373" y="1416"/>
                      <a:pt x="1370" y="1417"/>
                    </a:cubicBezTo>
                    <a:cubicBezTo>
                      <a:pt x="1372" y="1418"/>
                      <a:pt x="1374" y="1419"/>
                      <a:pt x="1377" y="1419"/>
                    </a:cubicBezTo>
                    <a:cubicBezTo>
                      <a:pt x="1380" y="1419"/>
                      <a:pt x="1382" y="1418"/>
                      <a:pt x="1385" y="1416"/>
                    </a:cubicBezTo>
                    <a:cubicBezTo>
                      <a:pt x="1383" y="1414"/>
                      <a:pt x="1379" y="1413"/>
                      <a:pt x="1378" y="1412"/>
                    </a:cubicBezTo>
                    <a:close/>
                    <a:moveTo>
                      <a:pt x="1377" y="675"/>
                    </a:moveTo>
                    <a:cubicBezTo>
                      <a:pt x="1369" y="675"/>
                      <a:pt x="1363" y="681"/>
                      <a:pt x="1363" y="689"/>
                    </a:cubicBezTo>
                    <a:cubicBezTo>
                      <a:pt x="1363" y="697"/>
                      <a:pt x="1369" y="703"/>
                      <a:pt x="1377" y="703"/>
                    </a:cubicBezTo>
                    <a:cubicBezTo>
                      <a:pt x="1385" y="703"/>
                      <a:pt x="1391" y="697"/>
                      <a:pt x="1391" y="689"/>
                    </a:cubicBezTo>
                    <a:cubicBezTo>
                      <a:pt x="1391" y="681"/>
                      <a:pt x="1385" y="675"/>
                      <a:pt x="1377" y="675"/>
                    </a:cubicBezTo>
                    <a:close/>
                    <a:moveTo>
                      <a:pt x="1377" y="637"/>
                    </a:moveTo>
                    <a:cubicBezTo>
                      <a:pt x="1369" y="637"/>
                      <a:pt x="1363" y="644"/>
                      <a:pt x="1363" y="651"/>
                    </a:cubicBezTo>
                    <a:cubicBezTo>
                      <a:pt x="1363" y="659"/>
                      <a:pt x="1369" y="666"/>
                      <a:pt x="1377" y="666"/>
                    </a:cubicBezTo>
                    <a:cubicBezTo>
                      <a:pt x="1385" y="666"/>
                      <a:pt x="1391" y="659"/>
                      <a:pt x="1391" y="651"/>
                    </a:cubicBezTo>
                    <a:cubicBezTo>
                      <a:pt x="1391" y="644"/>
                      <a:pt x="1385" y="637"/>
                      <a:pt x="1377" y="637"/>
                    </a:cubicBezTo>
                    <a:close/>
                    <a:moveTo>
                      <a:pt x="1377" y="600"/>
                    </a:moveTo>
                    <a:cubicBezTo>
                      <a:pt x="1369" y="600"/>
                      <a:pt x="1363" y="606"/>
                      <a:pt x="1363" y="614"/>
                    </a:cubicBezTo>
                    <a:cubicBezTo>
                      <a:pt x="1363" y="622"/>
                      <a:pt x="1369" y="628"/>
                      <a:pt x="1377" y="628"/>
                    </a:cubicBezTo>
                    <a:cubicBezTo>
                      <a:pt x="1385" y="628"/>
                      <a:pt x="1391" y="622"/>
                      <a:pt x="1391" y="614"/>
                    </a:cubicBezTo>
                    <a:cubicBezTo>
                      <a:pt x="1391" y="606"/>
                      <a:pt x="1385" y="600"/>
                      <a:pt x="1377" y="600"/>
                    </a:cubicBezTo>
                    <a:close/>
                    <a:moveTo>
                      <a:pt x="1377" y="713"/>
                    </a:moveTo>
                    <a:cubicBezTo>
                      <a:pt x="1369" y="713"/>
                      <a:pt x="1363" y="719"/>
                      <a:pt x="1363" y="727"/>
                    </a:cubicBezTo>
                    <a:cubicBezTo>
                      <a:pt x="1363" y="735"/>
                      <a:pt x="1369" y="741"/>
                      <a:pt x="1377" y="741"/>
                    </a:cubicBezTo>
                    <a:cubicBezTo>
                      <a:pt x="1385" y="741"/>
                      <a:pt x="1391" y="735"/>
                      <a:pt x="1391" y="727"/>
                    </a:cubicBezTo>
                    <a:cubicBezTo>
                      <a:pt x="1391" y="719"/>
                      <a:pt x="1385" y="713"/>
                      <a:pt x="1377" y="713"/>
                    </a:cubicBezTo>
                    <a:close/>
                    <a:moveTo>
                      <a:pt x="1377" y="788"/>
                    </a:moveTo>
                    <a:cubicBezTo>
                      <a:pt x="1369" y="788"/>
                      <a:pt x="1363" y="794"/>
                      <a:pt x="1363" y="802"/>
                    </a:cubicBezTo>
                    <a:cubicBezTo>
                      <a:pt x="1363" y="810"/>
                      <a:pt x="1369" y="816"/>
                      <a:pt x="1377" y="816"/>
                    </a:cubicBezTo>
                    <a:cubicBezTo>
                      <a:pt x="1385" y="816"/>
                      <a:pt x="1391" y="810"/>
                      <a:pt x="1391" y="802"/>
                    </a:cubicBezTo>
                    <a:cubicBezTo>
                      <a:pt x="1391" y="794"/>
                      <a:pt x="1385" y="788"/>
                      <a:pt x="1377" y="788"/>
                    </a:cubicBezTo>
                    <a:close/>
                    <a:moveTo>
                      <a:pt x="1377" y="825"/>
                    </a:moveTo>
                    <a:cubicBezTo>
                      <a:pt x="1369" y="825"/>
                      <a:pt x="1363" y="832"/>
                      <a:pt x="1363" y="840"/>
                    </a:cubicBezTo>
                    <a:cubicBezTo>
                      <a:pt x="1363" y="848"/>
                      <a:pt x="1369" y="854"/>
                      <a:pt x="1377" y="854"/>
                    </a:cubicBezTo>
                    <a:cubicBezTo>
                      <a:pt x="1385" y="854"/>
                      <a:pt x="1391" y="848"/>
                      <a:pt x="1391" y="840"/>
                    </a:cubicBezTo>
                    <a:cubicBezTo>
                      <a:pt x="1391" y="832"/>
                      <a:pt x="1385" y="825"/>
                      <a:pt x="1377" y="825"/>
                    </a:cubicBezTo>
                    <a:close/>
                    <a:moveTo>
                      <a:pt x="1377" y="863"/>
                    </a:moveTo>
                    <a:cubicBezTo>
                      <a:pt x="1369" y="863"/>
                      <a:pt x="1363" y="870"/>
                      <a:pt x="1363" y="877"/>
                    </a:cubicBezTo>
                    <a:cubicBezTo>
                      <a:pt x="1363" y="885"/>
                      <a:pt x="1369" y="892"/>
                      <a:pt x="1377" y="892"/>
                    </a:cubicBezTo>
                    <a:cubicBezTo>
                      <a:pt x="1385" y="892"/>
                      <a:pt x="1391" y="885"/>
                      <a:pt x="1391" y="877"/>
                    </a:cubicBezTo>
                    <a:cubicBezTo>
                      <a:pt x="1391" y="870"/>
                      <a:pt x="1385" y="863"/>
                      <a:pt x="1377" y="863"/>
                    </a:cubicBezTo>
                    <a:close/>
                    <a:moveTo>
                      <a:pt x="1139" y="863"/>
                    </a:moveTo>
                    <a:cubicBezTo>
                      <a:pt x="1131" y="863"/>
                      <a:pt x="1124" y="870"/>
                      <a:pt x="1124" y="877"/>
                    </a:cubicBezTo>
                    <a:cubicBezTo>
                      <a:pt x="1124" y="885"/>
                      <a:pt x="1131" y="892"/>
                      <a:pt x="1139" y="892"/>
                    </a:cubicBezTo>
                    <a:cubicBezTo>
                      <a:pt x="1146" y="892"/>
                      <a:pt x="1153" y="885"/>
                      <a:pt x="1153" y="877"/>
                    </a:cubicBezTo>
                    <a:cubicBezTo>
                      <a:pt x="1153" y="870"/>
                      <a:pt x="1146" y="863"/>
                      <a:pt x="1139" y="863"/>
                    </a:cubicBezTo>
                    <a:close/>
                    <a:moveTo>
                      <a:pt x="1377" y="750"/>
                    </a:moveTo>
                    <a:cubicBezTo>
                      <a:pt x="1369" y="750"/>
                      <a:pt x="1363" y="757"/>
                      <a:pt x="1363" y="764"/>
                    </a:cubicBezTo>
                    <a:cubicBezTo>
                      <a:pt x="1363" y="772"/>
                      <a:pt x="1369" y="779"/>
                      <a:pt x="1377" y="779"/>
                    </a:cubicBezTo>
                    <a:cubicBezTo>
                      <a:pt x="1385" y="779"/>
                      <a:pt x="1391" y="772"/>
                      <a:pt x="1391" y="764"/>
                    </a:cubicBezTo>
                    <a:cubicBezTo>
                      <a:pt x="1391" y="757"/>
                      <a:pt x="1385" y="750"/>
                      <a:pt x="1377" y="750"/>
                    </a:cubicBezTo>
                    <a:close/>
                    <a:moveTo>
                      <a:pt x="1329" y="411"/>
                    </a:moveTo>
                    <a:cubicBezTo>
                      <a:pt x="1321" y="411"/>
                      <a:pt x="1315" y="418"/>
                      <a:pt x="1315" y="426"/>
                    </a:cubicBezTo>
                    <a:cubicBezTo>
                      <a:pt x="1315" y="433"/>
                      <a:pt x="1321" y="440"/>
                      <a:pt x="1329" y="440"/>
                    </a:cubicBezTo>
                    <a:cubicBezTo>
                      <a:pt x="1337" y="440"/>
                      <a:pt x="1344" y="433"/>
                      <a:pt x="1344" y="426"/>
                    </a:cubicBezTo>
                    <a:cubicBezTo>
                      <a:pt x="1344" y="418"/>
                      <a:pt x="1337" y="411"/>
                      <a:pt x="1329" y="411"/>
                    </a:cubicBezTo>
                    <a:close/>
                    <a:moveTo>
                      <a:pt x="1329" y="562"/>
                    </a:moveTo>
                    <a:cubicBezTo>
                      <a:pt x="1321" y="562"/>
                      <a:pt x="1315" y="568"/>
                      <a:pt x="1315" y="576"/>
                    </a:cubicBezTo>
                    <a:cubicBezTo>
                      <a:pt x="1315" y="584"/>
                      <a:pt x="1321" y="590"/>
                      <a:pt x="1329" y="590"/>
                    </a:cubicBezTo>
                    <a:cubicBezTo>
                      <a:pt x="1337" y="590"/>
                      <a:pt x="1344" y="584"/>
                      <a:pt x="1344" y="576"/>
                    </a:cubicBezTo>
                    <a:cubicBezTo>
                      <a:pt x="1344" y="568"/>
                      <a:pt x="1337" y="562"/>
                      <a:pt x="1329" y="562"/>
                    </a:cubicBezTo>
                    <a:close/>
                    <a:moveTo>
                      <a:pt x="1329" y="487"/>
                    </a:moveTo>
                    <a:cubicBezTo>
                      <a:pt x="1321" y="487"/>
                      <a:pt x="1315" y="493"/>
                      <a:pt x="1315" y="501"/>
                    </a:cubicBezTo>
                    <a:cubicBezTo>
                      <a:pt x="1315" y="509"/>
                      <a:pt x="1321" y="515"/>
                      <a:pt x="1329" y="515"/>
                    </a:cubicBezTo>
                    <a:cubicBezTo>
                      <a:pt x="1337" y="515"/>
                      <a:pt x="1344" y="509"/>
                      <a:pt x="1344" y="501"/>
                    </a:cubicBezTo>
                    <a:cubicBezTo>
                      <a:pt x="1344" y="493"/>
                      <a:pt x="1337" y="487"/>
                      <a:pt x="1329" y="487"/>
                    </a:cubicBezTo>
                    <a:close/>
                    <a:moveTo>
                      <a:pt x="1370" y="1430"/>
                    </a:moveTo>
                    <a:cubicBezTo>
                      <a:pt x="1371" y="1431"/>
                      <a:pt x="1372" y="1432"/>
                      <a:pt x="1372" y="1433"/>
                    </a:cubicBezTo>
                    <a:cubicBezTo>
                      <a:pt x="1378" y="1433"/>
                      <a:pt x="1378" y="1433"/>
                      <a:pt x="1378" y="1433"/>
                    </a:cubicBezTo>
                    <a:cubicBezTo>
                      <a:pt x="1380" y="1432"/>
                      <a:pt x="1381" y="1431"/>
                      <a:pt x="1383" y="1429"/>
                    </a:cubicBezTo>
                    <a:cubicBezTo>
                      <a:pt x="1381" y="1428"/>
                      <a:pt x="1379" y="1428"/>
                      <a:pt x="1377" y="1428"/>
                    </a:cubicBezTo>
                    <a:cubicBezTo>
                      <a:pt x="1374" y="1428"/>
                      <a:pt x="1372" y="1429"/>
                      <a:pt x="1370" y="1430"/>
                    </a:cubicBezTo>
                    <a:close/>
                    <a:moveTo>
                      <a:pt x="1329" y="524"/>
                    </a:moveTo>
                    <a:cubicBezTo>
                      <a:pt x="1321" y="524"/>
                      <a:pt x="1315" y="531"/>
                      <a:pt x="1315" y="539"/>
                    </a:cubicBezTo>
                    <a:cubicBezTo>
                      <a:pt x="1315" y="546"/>
                      <a:pt x="1321" y="553"/>
                      <a:pt x="1329" y="553"/>
                    </a:cubicBezTo>
                    <a:cubicBezTo>
                      <a:pt x="1337" y="553"/>
                      <a:pt x="1344" y="546"/>
                      <a:pt x="1344" y="539"/>
                    </a:cubicBezTo>
                    <a:cubicBezTo>
                      <a:pt x="1344" y="531"/>
                      <a:pt x="1337" y="524"/>
                      <a:pt x="1329" y="524"/>
                    </a:cubicBezTo>
                    <a:close/>
                    <a:moveTo>
                      <a:pt x="1329" y="600"/>
                    </a:moveTo>
                    <a:cubicBezTo>
                      <a:pt x="1321" y="600"/>
                      <a:pt x="1315" y="606"/>
                      <a:pt x="1315" y="614"/>
                    </a:cubicBezTo>
                    <a:cubicBezTo>
                      <a:pt x="1315" y="622"/>
                      <a:pt x="1321" y="628"/>
                      <a:pt x="1329" y="628"/>
                    </a:cubicBezTo>
                    <a:cubicBezTo>
                      <a:pt x="1337" y="628"/>
                      <a:pt x="1344" y="622"/>
                      <a:pt x="1344" y="614"/>
                    </a:cubicBezTo>
                    <a:cubicBezTo>
                      <a:pt x="1344" y="606"/>
                      <a:pt x="1337" y="600"/>
                      <a:pt x="1329" y="600"/>
                    </a:cubicBezTo>
                    <a:close/>
                    <a:moveTo>
                      <a:pt x="1329" y="675"/>
                    </a:moveTo>
                    <a:cubicBezTo>
                      <a:pt x="1321" y="675"/>
                      <a:pt x="1315" y="681"/>
                      <a:pt x="1315" y="689"/>
                    </a:cubicBezTo>
                    <a:cubicBezTo>
                      <a:pt x="1315" y="697"/>
                      <a:pt x="1321" y="703"/>
                      <a:pt x="1329" y="703"/>
                    </a:cubicBezTo>
                    <a:cubicBezTo>
                      <a:pt x="1337" y="703"/>
                      <a:pt x="1344" y="697"/>
                      <a:pt x="1344" y="689"/>
                    </a:cubicBezTo>
                    <a:cubicBezTo>
                      <a:pt x="1344" y="681"/>
                      <a:pt x="1337" y="675"/>
                      <a:pt x="1329" y="675"/>
                    </a:cubicBezTo>
                    <a:close/>
                    <a:moveTo>
                      <a:pt x="1329" y="750"/>
                    </a:moveTo>
                    <a:cubicBezTo>
                      <a:pt x="1321" y="750"/>
                      <a:pt x="1315" y="757"/>
                      <a:pt x="1315" y="764"/>
                    </a:cubicBezTo>
                    <a:cubicBezTo>
                      <a:pt x="1315" y="772"/>
                      <a:pt x="1321" y="779"/>
                      <a:pt x="1329" y="779"/>
                    </a:cubicBezTo>
                    <a:cubicBezTo>
                      <a:pt x="1337" y="779"/>
                      <a:pt x="1344" y="772"/>
                      <a:pt x="1344" y="764"/>
                    </a:cubicBezTo>
                    <a:cubicBezTo>
                      <a:pt x="1344" y="757"/>
                      <a:pt x="1337" y="750"/>
                      <a:pt x="1329" y="750"/>
                    </a:cubicBezTo>
                    <a:close/>
                    <a:moveTo>
                      <a:pt x="1329" y="788"/>
                    </a:moveTo>
                    <a:cubicBezTo>
                      <a:pt x="1321" y="788"/>
                      <a:pt x="1315" y="794"/>
                      <a:pt x="1315" y="802"/>
                    </a:cubicBezTo>
                    <a:cubicBezTo>
                      <a:pt x="1315" y="810"/>
                      <a:pt x="1321" y="816"/>
                      <a:pt x="1329" y="816"/>
                    </a:cubicBezTo>
                    <a:cubicBezTo>
                      <a:pt x="1337" y="816"/>
                      <a:pt x="1344" y="810"/>
                      <a:pt x="1344" y="802"/>
                    </a:cubicBezTo>
                    <a:cubicBezTo>
                      <a:pt x="1344" y="794"/>
                      <a:pt x="1337" y="788"/>
                      <a:pt x="1329" y="788"/>
                    </a:cubicBezTo>
                    <a:close/>
                    <a:moveTo>
                      <a:pt x="1329" y="713"/>
                    </a:moveTo>
                    <a:cubicBezTo>
                      <a:pt x="1321" y="713"/>
                      <a:pt x="1315" y="719"/>
                      <a:pt x="1315" y="727"/>
                    </a:cubicBezTo>
                    <a:cubicBezTo>
                      <a:pt x="1315" y="735"/>
                      <a:pt x="1321" y="741"/>
                      <a:pt x="1329" y="741"/>
                    </a:cubicBezTo>
                    <a:cubicBezTo>
                      <a:pt x="1337" y="741"/>
                      <a:pt x="1344" y="735"/>
                      <a:pt x="1344" y="727"/>
                    </a:cubicBezTo>
                    <a:cubicBezTo>
                      <a:pt x="1344" y="719"/>
                      <a:pt x="1337" y="713"/>
                      <a:pt x="1329" y="713"/>
                    </a:cubicBezTo>
                    <a:close/>
                    <a:moveTo>
                      <a:pt x="1329" y="637"/>
                    </a:moveTo>
                    <a:cubicBezTo>
                      <a:pt x="1321" y="637"/>
                      <a:pt x="1315" y="644"/>
                      <a:pt x="1315" y="651"/>
                    </a:cubicBezTo>
                    <a:cubicBezTo>
                      <a:pt x="1315" y="659"/>
                      <a:pt x="1321" y="666"/>
                      <a:pt x="1329" y="666"/>
                    </a:cubicBezTo>
                    <a:cubicBezTo>
                      <a:pt x="1337" y="666"/>
                      <a:pt x="1344" y="659"/>
                      <a:pt x="1344" y="651"/>
                    </a:cubicBezTo>
                    <a:cubicBezTo>
                      <a:pt x="1344" y="644"/>
                      <a:pt x="1337" y="637"/>
                      <a:pt x="1329" y="637"/>
                    </a:cubicBezTo>
                    <a:close/>
                    <a:moveTo>
                      <a:pt x="1336" y="263"/>
                    </a:moveTo>
                    <a:cubicBezTo>
                      <a:pt x="1332" y="263"/>
                      <a:pt x="1332" y="263"/>
                      <a:pt x="1332" y="263"/>
                    </a:cubicBezTo>
                    <a:cubicBezTo>
                      <a:pt x="1332" y="263"/>
                      <a:pt x="1332" y="262"/>
                      <a:pt x="1332" y="261"/>
                    </a:cubicBezTo>
                    <a:cubicBezTo>
                      <a:pt x="1331" y="261"/>
                      <a:pt x="1330" y="261"/>
                      <a:pt x="1329" y="261"/>
                    </a:cubicBezTo>
                    <a:cubicBezTo>
                      <a:pt x="1321" y="261"/>
                      <a:pt x="1315" y="267"/>
                      <a:pt x="1315" y="275"/>
                    </a:cubicBezTo>
                    <a:cubicBezTo>
                      <a:pt x="1315" y="283"/>
                      <a:pt x="1321" y="289"/>
                      <a:pt x="1329" y="289"/>
                    </a:cubicBezTo>
                    <a:cubicBezTo>
                      <a:pt x="1337" y="289"/>
                      <a:pt x="1344" y="283"/>
                      <a:pt x="1344" y="275"/>
                    </a:cubicBezTo>
                    <a:cubicBezTo>
                      <a:pt x="1344" y="270"/>
                      <a:pt x="1341" y="265"/>
                      <a:pt x="1336" y="263"/>
                    </a:cubicBezTo>
                    <a:close/>
                    <a:moveTo>
                      <a:pt x="1333" y="251"/>
                    </a:moveTo>
                    <a:cubicBezTo>
                      <a:pt x="1332" y="247"/>
                      <a:pt x="1331" y="243"/>
                      <a:pt x="1329" y="242"/>
                    </a:cubicBezTo>
                    <a:cubicBezTo>
                      <a:pt x="1325" y="245"/>
                      <a:pt x="1322" y="247"/>
                      <a:pt x="1320" y="248"/>
                    </a:cubicBezTo>
                    <a:cubicBezTo>
                      <a:pt x="1323" y="250"/>
                      <a:pt x="1326" y="252"/>
                      <a:pt x="1329" y="252"/>
                    </a:cubicBezTo>
                    <a:cubicBezTo>
                      <a:pt x="1330" y="252"/>
                      <a:pt x="1332" y="251"/>
                      <a:pt x="1333" y="251"/>
                    </a:cubicBezTo>
                    <a:close/>
                    <a:moveTo>
                      <a:pt x="1329" y="298"/>
                    </a:moveTo>
                    <a:cubicBezTo>
                      <a:pt x="1321" y="298"/>
                      <a:pt x="1315" y="305"/>
                      <a:pt x="1315" y="313"/>
                    </a:cubicBezTo>
                    <a:cubicBezTo>
                      <a:pt x="1315" y="321"/>
                      <a:pt x="1321" y="327"/>
                      <a:pt x="1329" y="327"/>
                    </a:cubicBezTo>
                    <a:cubicBezTo>
                      <a:pt x="1337" y="327"/>
                      <a:pt x="1344" y="321"/>
                      <a:pt x="1344" y="313"/>
                    </a:cubicBezTo>
                    <a:cubicBezTo>
                      <a:pt x="1344" y="305"/>
                      <a:pt x="1337" y="298"/>
                      <a:pt x="1329" y="298"/>
                    </a:cubicBezTo>
                    <a:close/>
                    <a:moveTo>
                      <a:pt x="1329" y="185"/>
                    </a:moveTo>
                    <a:cubicBezTo>
                      <a:pt x="1321" y="185"/>
                      <a:pt x="1315" y="192"/>
                      <a:pt x="1315" y="200"/>
                    </a:cubicBezTo>
                    <a:cubicBezTo>
                      <a:pt x="1315" y="206"/>
                      <a:pt x="1319" y="211"/>
                      <a:pt x="1324" y="213"/>
                    </a:cubicBezTo>
                    <a:cubicBezTo>
                      <a:pt x="1329" y="208"/>
                      <a:pt x="1335" y="205"/>
                      <a:pt x="1343" y="201"/>
                    </a:cubicBezTo>
                    <a:cubicBezTo>
                      <a:pt x="1343" y="201"/>
                      <a:pt x="1344" y="200"/>
                      <a:pt x="1344" y="200"/>
                    </a:cubicBezTo>
                    <a:cubicBezTo>
                      <a:pt x="1344" y="192"/>
                      <a:pt x="1337" y="185"/>
                      <a:pt x="1329" y="185"/>
                    </a:cubicBezTo>
                    <a:close/>
                    <a:moveTo>
                      <a:pt x="1329" y="825"/>
                    </a:moveTo>
                    <a:cubicBezTo>
                      <a:pt x="1321" y="825"/>
                      <a:pt x="1315" y="832"/>
                      <a:pt x="1315" y="840"/>
                    </a:cubicBezTo>
                    <a:cubicBezTo>
                      <a:pt x="1315" y="848"/>
                      <a:pt x="1321" y="854"/>
                      <a:pt x="1329" y="854"/>
                    </a:cubicBezTo>
                    <a:cubicBezTo>
                      <a:pt x="1337" y="854"/>
                      <a:pt x="1344" y="848"/>
                      <a:pt x="1344" y="840"/>
                    </a:cubicBezTo>
                    <a:cubicBezTo>
                      <a:pt x="1344" y="832"/>
                      <a:pt x="1337" y="825"/>
                      <a:pt x="1329" y="825"/>
                    </a:cubicBezTo>
                    <a:close/>
                    <a:moveTo>
                      <a:pt x="1329" y="449"/>
                    </a:moveTo>
                    <a:cubicBezTo>
                      <a:pt x="1321" y="449"/>
                      <a:pt x="1315" y="455"/>
                      <a:pt x="1315" y="463"/>
                    </a:cubicBezTo>
                    <a:cubicBezTo>
                      <a:pt x="1315" y="471"/>
                      <a:pt x="1321" y="477"/>
                      <a:pt x="1329" y="477"/>
                    </a:cubicBezTo>
                    <a:cubicBezTo>
                      <a:pt x="1337" y="477"/>
                      <a:pt x="1344" y="471"/>
                      <a:pt x="1344" y="463"/>
                    </a:cubicBezTo>
                    <a:cubicBezTo>
                      <a:pt x="1344" y="455"/>
                      <a:pt x="1337" y="449"/>
                      <a:pt x="1329" y="449"/>
                    </a:cubicBezTo>
                    <a:close/>
                    <a:moveTo>
                      <a:pt x="1329" y="336"/>
                    </a:moveTo>
                    <a:cubicBezTo>
                      <a:pt x="1321" y="336"/>
                      <a:pt x="1315" y="342"/>
                      <a:pt x="1315" y="350"/>
                    </a:cubicBezTo>
                    <a:cubicBezTo>
                      <a:pt x="1315" y="358"/>
                      <a:pt x="1321" y="365"/>
                      <a:pt x="1329" y="365"/>
                    </a:cubicBezTo>
                    <a:cubicBezTo>
                      <a:pt x="1337" y="365"/>
                      <a:pt x="1344" y="358"/>
                      <a:pt x="1344" y="350"/>
                    </a:cubicBezTo>
                    <a:cubicBezTo>
                      <a:pt x="1344" y="342"/>
                      <a:pt x="1337" y="336"/>
                      <a:pt x="1329" y="336"/>
                    </a:cubicBezTo>
                    <a:close/>
                    <a:moveTo>
                      <a:pt x="1329" y="374"/>
                    </a:moveTo>
                    <a:cubicBezTo>
                      <a:pt x="1321" y="374"/>
                      <a:pt x="1315" y="380"/>
                      <a:pt x="1315" y="388"/>
                    </a:cubicBezTo>
                    <a:cubicBezTo>
                      <a:pt x="1315" y="396"/>
                      <a:pt x="1321" y="402"/>
                      <a:pt x="1329" y="402"/>
                    </a:cubicBezTo>
                    <a:cubicBezTo>
                      <a:pt x="1337" y="402"/>
                      <a:pt x="1344" y="396"/>
                      <a:pt x="1344" y="388"/>
                    </a:cubicBezTo>
                    <a:cubicBezTo>
                      <a:pt x="1344" y="380"/>
                      <a:pt x="1337" y="374"/>
                      <a:pt x="1329" y="374"/>
                    </a:cubicBezTo>
                    <a:close/>
                    <a:moveTo>
                      <a:pt x="1282" y="1202"/>
                    </a:moveTo>
                    <a:cubicBezTo>
                      <a:pt x="1274" y="1202"/>
                      <a:pt x="1267" y="1208"/>
                      <a:pt x="1267" y="1216"/>
                    </a:cubicBezTo>
                    <a:cubicBezTo>
                      <a:pt x="1267" y="1216"/>
                      <a:pt x="1267" y="1216"/>
                      <a:pt x="1267" y="1216"/>
                    </a:cubicBezTo>
                    <a:cubicBezTo>
                      <a:pt x="1277" y="1217"/>
                      <a:pt x="1290" y="1222"/>
                      <a:pt x="1294" y="1224"/>
                    </a:cubicBezTo>
                    <a:cubicBezTo>
                      <a:pt x="1295" y="1222"/>
                      <a:pt x="1296" y="1219"/>
                      <a:pt x="1296" y="1216"/>
                    </a:cubicBezTo>
                    <a:cubicBezTo>
                      <a:pt x="1296" y="1208"/>
                      <a:pt x="1289" y="1202"/>
                      <a:pt x="1282" y="1202"/>
                    </a:cubicBezTo>
                    <a:close/>
                    <a:moveTo>
                      <a:pt x="1186" y="1051"/>
                    </a:moveTo>
                    <a:cubicBezTo>
                      <a:pt x="1178" y="1051"/>
                      <a:pt x="1172" y="1058"/>
                      <a:pt x="1172" y="1066"/>
                    </a:cubicBezTo>
                    <a:cubicBezTo>
                      <a:pt x="1172" y="1073"/>
                      <a:pt x="1178" y="1080"/>
                      <a:pt x="1186" y="1080"/>
                    </a:cubicBezTo>
                    <a:cubicBezTo>
                      <a:pt x="1194" y="1080"/>
                      <a:pt x="1200" y="1073"/>
                      <a:pt x="1200" y="1066"/>
                    </a:cubicBezTo>
                    <a:cubicBezTo>
                      <a:pt x="1200" y="1058"/>
                      <a:pt x="1194" y="1051"/>
                      <a:pt x="1186" y="1051"/>
                    </a:cubicBezTo>
                    <a:close/>
                    <a:moveTo>
                      <a:pt x="1139" y="148"/>
                    </a:moveTo>
                    <a:cubicBezTo>
                      <a:pt x="1131" y="148"/>
                      <a:pt x="1124" y="154"/>
                      <a:pt x="1124" y="162"/>
                    </a:cubicBezTo>
                    <a:cubicBezTo>
                      <a:pt x="1124" y="170"/>
                      <a:pt x="1131" y="176"/>
                      <a:pt x="1139" y="176"/>
                    </a:cubicBezTo>
                    <a:cubicBezTo>
                      <a:pt x="1146" y="176"/>
                      <a:pt x="1153" y="170"/>
                      <a:pt x="1153" y="162"/>
                    </a:cubicBezTo>
                    <a:cubicBezTo>
                      <a:pt x="1153" y="154"/>
                      <a:pt x="1146" y="148"/>
                      <a:pt x="1139" y="148"/>
                    </a:cubicBezTo>
                    <a:close/>
                    <a:moveTo>
                      <a:pt x="1186" y="1014"/>
                    </a:moveTo>
                    <a:cubicBezTo>
                      <a:pt x="1178" y="1014"/>
                      <a:pt x="1172" y="1020"/>
                      <a:pt x="1172" y="1028"/>
                    </a:cubicBezTo>
                    <a:cubicBezTo>
                      <a:pt x="1172" y="1036"/>
                      <a:pt x="1178" y="1042"/>
                      <a:pt x="1186" y="1042"/>
                    </a:cubicBezTo>
                    <a:cubicBezTo>
                      <a:pt x="1194" y="1042"/>
                      <a:pt x="1200" y="1036"/>
                      <a:pt x="1200" y="1028"/>
                    </a:cubicBezTo>
                    <a:cubicBezTo>
                      <a:pt x="1200" y="1020"/>
                      <a:pt x="1194" y="1014"/>
                      <a:pt x="1186" y="1014"/>
                    </a:cubicBezTo>
                    <a:close/>
                    <a:moveTo>
                      <a:pt x="1186" y="938"/>
                    </a:moveTo>
                    <a:cubicBezTo>
                      <a:pt x="1178" y="938"/>
                      <a:pt x="1172" y="945"/>
                      <a:pt x="1172" y="953"/>
                    </a:cubicBezTo>
                    <a:cubicBezTo>
                      <a:pt x="1172" y="961"/>
                      <a:pt x="1178" y="967"/>
                      <a:pt x="1186" y="967"/>
                    </a:cubicBezTo>
                    <a:cubicBezTo>
                      <a:pt x="1194" y="967"/>
                      <a:pt x="1200" y="961"/>
                      <a:pt x="1200" y="953"/>
                    </a:cubicBezTo>
                    <a:cubicBezTo>
                      <a:pt x="1200" y="945"/>
                      <a:pt x="1194" y="938"/>
                      <a:pt x="1186" y="938"/>
                    </a:cubicBezTo>
                    <a:close/>
                    <a:moveTo>
                      <a:pt x="1186" y="976"/>
                    </a:moveTo>
                    <a:cubicBezTo>
                      <a:pt x="1178" y="976"/>
                      <a:pt x="1172" y="982"/>
                      <a:pt x="1172" y="990"/>
                    </a:cubicBezTo>
                    <a:cubicBezTo>
                      <a:pt x="1172" y="998"/>
                      <a:pt x="1178" y="1005"/>
                      <a:pt x="1186" y="1005"/>
                    </a:cubicBezTo>
                    <a:cubicBezTo>
                      <a:pt x="1194" y="1005"/>
                      <a:pt x="1200" y="998"/>
                      <a:pt x="1200" y="990"/>
                    </a:cubicBezTo>
                    <a:cubicBezTo>
                      <a:pt x="1200" y="982"/>
                      <a:pt x="1194" y="976"/>
                      <a:pt x="1186" y="976"/>
                    </a:cubicBezTo>
                    <a:close/>
                    <a:moveTo>
                      <a:pt x="1186" y="1240"/>
                    </a:moveTo>
                    <a:cubicBezTo>
                      <a:pt x="1178" y="1240"/>
                      <a:pt x="1172" y="1246"/>
                      <a:pt x="1172" y="1254"/>
                    </a:cubicBezTo>
                    <a:cubicBezTo>
                      <a:pt x="1172" y="1258"/>
                      <a:pt x="1174" y="1262"/>
                      <a:pt x="1177" y="1264"/>
                    </a:cubicBezTo>
                    <a:cubicBezTo>
                      <a:pt x="1178" y="1264"/>
                      <a:pt x="1180" y="1264"/>
                      <a:pt x="1180" y="1264"/>
                    </a:cubicBezTo>
                    <a:cubicBezTo>
                      <a:pt x="1185" y="1262"/>
                      <a:pt x="1183" y="1256"/>
                      <a:pt x="1184" y="1251"/>
                    </a:cubicBezTo>
                    <a:cubicBezTo>
                      <a:pt x="1189" y="1251"/>
                      <a:pt x="1193" y="1249"/>
                      <a:pt x="1193" y="1245"/>
                    </a:cubicBezTo>
                    <a:cubicBezTo>
                      <a:pt x="1193" y="1243"/>
                      <a:pt x="1193" y="1242"/>
                      <a:pt x="1192" y="1241"/>
                    </a:cubicBezTo>
                    <a:cubicBezTo>
                      <a:pt x="1191" y="1240"/>
                      <a:pt x="1188" y="1240"/>
                      <a:pt x="1186" y="1240"/>
                    </a:cubicBezTo>
                    <a:close/>
                    <a:moveTo>
                      <a:pt x="1186" y="524"/>
                    </a:moveTo>
                    <a:cubicBezTo>
                      <a:pt x="1178" y="524"/>
                      <a:pt x="1172" y="531"/>
                      <a:pt x="1172" y="539"/>
                    </a:cubicBezTo>
                    <a:cubicBezTo>
                      <a:pt x="1172" y="546"/>
                      <a:pt x="1178" y="553"/>
                      <a:pt x="1186" y="553"/>
                    </a:cubicBezTo>
                    <a:cubicBezTo>
                      <a:pt x="1194" y="553"/>
                      <a:pt x="1200" y="546"/>
                      <a:pt x="1200" y="539"/>
                    </a:cubicBezTo>
                    <a:cubicBezTo>
                      <a:pt x="1200" y="531"/>
                      <a:pt x="1194" y="524"/>
                      <a:pt x="1186" y="524"/>
                    </a:cubicBezTo>
                    <a:close/>
                    <a:moveTo>
                      <a:pt x="1186" y="1127"/>
                    </a:moveTo>
                    <a:cubicBezTo>
                      <a:pt x="1178" y="1127"/>
                      <a:pt x="1172" y="1133"/>
                      <a:pt x="1172" y="1141"/>
                    </a:cubicBezTo>
                    <a:cubicBezTo>
                      <a:pt x="1172" y="1149"/>
                      <a:pt x="1178" y="1155"/>
                      <a:pt x="1186" y="1155"/>
                    </a:cubicBezTo>
                    <a:cubicBezTo>
                      <a:pt x="1194" y="1155"/>
                      <a:pt x="1200" y="1149"/>
                      <a:pt x="1200" y="1141"/>
                    </a:cubicBezTo>
                    <a:cubicBezTo>
                      <a:pt x="1200" y="1133"/>
                      <a:pt x="1194" y="1127"/>
                      <a:pt x="1186" y="1127"/>
                    </a:cubicBezTo>
                    <a:close/>
                    <a:moveTo>
                      <a:pt x="1186" y="1164"/>
                    </a:moveTo>
                    <a:cubicBezTo>
                      <a:pt x="1178" y="1164"/>
                      <a:pt x="1172" y="1171"/>
                      <a:pt x="1172" y="1179"/>
                    </a:cubicBezTo>
                    <a:cubicBezTo>
                      <a:pt x="1172" y="1186"/>
                      <a:pt x="1178" y="1193"/>
                      <a:pt x="1186" y="1193"/>
                    </a:cubicBezTo>
                    <a:cubicBezTo>
                      <a:pt x="1194" y="1193"/>
                      <a:pt x="1200" y="1186"/>
                      <a:pt x="1200" y="1179"/>
                    </a:cubicBezTo>
                    <a:cubicBezTo>
                      <a:pt x="1200" y="1171"/>
                      <a:pt x="1194" y="1164"/>
                      <a:pt x="1186" y="1164"/>
                    </a:cubicBezTo>
                    <a:close/>
                    <a:moveTo>
                      <a:pt x="1186" y="1089"/>
                    </a:moveTo>
                    <a:cubicBezTo>
                      <a:pt x="1178" y="1089"/>
                      <a:pt x="1172" y="1095"/>
                      <a:pt x="1172" y="1103"/>
                    </a:cubicBezTo>
                    <a:cubicBezTo>
                      <a:pt x="1172" y="1111"/>
                      <a:pt x="1178" y="1117"/>
                      <a:pt x="1186" y="1117"/>
                    </a:cubicBezTo>
                    <a:cubicBezTo>
                      <a:pt x="1194" y="1117"/>
                      <a:pt x="1200" y="1111"/>
                      <a:pt x="1200" y="1103"/>
                    </a:cubicBezTo>
                    <a:cubicBezTo>
                      <a:pt x="1200" y="1095"/>
                      <a:pt x="1194" y="1089"/>
                      <a:pt x="1186" y="1089"/>
                    </a:cubicBezTo>
                    <a:close/>
                    <a:moveTo>
                      <a:pt x="1186" y="675"/>
                    </a:moveTo>
                    <a:cubicBezTo>
                      <a:pt x="1178" y="675"/>
                      <a:pt x="1172" y="681"/>
                      <a:pt x="1172" y="689"/>
                    </a:cubicBezTo>
                    <a:cubicBezTo>
                      <a:pt x="1172" y="697"/>
                      <a:pt x="1178" y="703"/>
                      <a:pt x="1186" y="703"/>
                    </a:cubicBezTo>
                    <a:cubicBezTo>
                      <a:pt x="1194" y="703"/>
                      <a:pt x="1200" y="697"/>
                      <a:pt x="1200" y="689"/>
                    </a:cubicBezTo>
                    <a:cubicBezTo>
                      <a:pt x="1200" y="681"/>
                      <a:pt x="1194" y="675"/>
                      <a:pt x="1186" y="675"/>
                    </a:cubicBezTo>
                    <a:close/>
                    <a:moveTo>
                      <a:pt x="1186" y="863"/>
                    </a:moveTo>
                    <a:cubicBezTo>
                      <a:pt x="1178" y="863"/>
                      <a:pt x="1172" y="870"/>
                      <a:pt x="1172" y="877"/>
                    </a:cubicBezTo>
                    <a:cubicBezTo>
                      <a:pt x="1172" y="885"/>
                      <a:pt x="1178" y="892"/>
                      <a:pt x="1186" y="892"/>
                    </a:cubicBezTo>
                    <a:cubicBezTo>
                      <a:pt x="1194" y="892"/>
                      <a:pt x="1200" y="885"/>
                      <a:pt x="1200" y="877"/>
                    </a:cubicBezTo>
                    <a:cubicBezTo>
                      <a:pt x="1200" y="870"/>
                      <a:pt x="1194" y="863"/>
                      <a:pt x="1186" y="863"/>
                    </a:cubicBezTo>
                    <a:close/>
                    <a:moveTo>
                      <a:pt x="1186" y="600"/>
                    </a:moveTo>
                    <a:cubicBezTo>
                      <a:pt x="1178" y="600"/>
                      <a:pt x="1172" y="606"/>
                      <a:pt x="1172" y="614"/>
                    </a:cubicBezTo>
                    <a:cubicBezTo>
                      <a:pt x="1172" y="622"/>
                      <a:pt x="1178" y="628"/>
                      <a:pt x="1186" y="628"/>
                    </a:cubicBezTo>
                    <a:cubicBezTo>
                      <a:pt x="1194" y="628"/>
                      <a:pt x="1200" y="622"/>
                      <a:pt x="1200" y="614"/>
                    </a:cubicBezTo>
                    <a:cubicBezTo>
                      <a:pt x="1200" y="606"/>
                      <a:pt x="1194" y="600"/>
                      <a:pt x="1186" y="600"/>
                    </a:cubicBezTo>
                    <a:close/>
                    <a:moveTo>
                      <a:pt x="1186" y="562"/>
                    </a:moveTo>
                    <a:cubicBezTo>
                      <a:pt x="1178" y="562"/>
                      <a:pt x="1172" y="568"/>
                      <a:pt x="1172" y="576"/>
                    </a:cubicBezTo>
                    <a:cubicBezTo>
                      <a:pt x="1172" y="584"/>
                      <a:pt x="1178" y="590"/>
                      <a:pt x="1186" y="590"/>
                    </a:cubicBezTo>
                    <a:cubicBezTo>
                      <a:pt x="1194" y="590"/>
                      <a:pt x="1200" y="584"/>
                      <a:pt x="1200" y="576"/>
                    </a:cubicBezTo>
                    <a:cubicBezTo>
                      <a:pt x="1200" y="568"/>
                      <a:pt x="1194" y="562"/>
                      <a:pt x="1186" y="562"/>
                    </a:cubicBezTo>
                    <a:close/>
                    <a:moveTo>
                      <a:pt x="1186" y="637"/>
                    </a:moveTo>
                    <a:cubicBezTo>
                      <a:pt x="1178" y="637"/>
                      <a:pt x="1172" y="644"/>
                      <a:pt x="1172" y="651"/>
                    </a:cubicBezTo>
                    <a:cubicBezTo>
                      <a:pt x="1172" y="659"/>
                      <a:pt x="1178" y="666"/>
                      <a:pt x="1186" y="666"/>
                    </a:cubicBezTo>
                    <a:cubicBezTo>
                      <a:pt x="1194" y="666"/>
                      <a:pt x="1200" y="659"/>
                      <a:pt x="1200" y="651"/>
                    </a:cubicBezTo>
                    <a:cubicBezTo>
                      <a:pt x="1200" y="644"/>
                      <a:pt x="1194" y="637"/>
                      <a:pt x="1186" y="637"/>
                    </a:cubicBezTo>
                    <a:close/>
                    <a:moveTo>
                      <a:pt x="1186" y="788"/>
                    </a:moveTo>
                    <a:cubicBezTo>
                      <a:pt x="1178" y="788"/>
                      <a:pt x="1172" y="794"/>
                      <a:pt x="1172" y="802"/>
                    </a:cubicBezTo>
                    <a:cubicBezTo>
                      <a:pt x="1172" y="810"/>
                      <a:pt x="1178" y="816"/>
                      <a:pt x="1186" y="816"/>
                    </a:cubicBezTo>
                    <a:cubicBezTo>
                      <a:pt x="1194" y="816"/>
                      <a:pt x="1200" y="810"/>
                      <a:pt x="1200" y="802"/>
                    </a:cubicBezTo>
                    <a:cubicBezTo>
                      <a:pt x="1200" y="794"/>
                      <a:pt x="1194" y="788"/>
                      <a:pt x="1186" y="788"/>
                    </a:cubicBezTo>
                    <a:close/>
                    <a:moveTo>
                      <a:pt x="1186" y="825"/>
                    </a:moveTo>
                    <a:cubicBezTo>
                      <a:pt x="1178" y="825"/>
                      <a:pt x="1172" y="832"/>
                      <a:pt x="1172" y="840"/>
                    </a:cubicBezTo>
                    <a:cubicBezTo>
                      <a:pt x="1172" y="848"/>
                      <a:pt x="1178" y="854"/>
                      <a:pt x="1186" y="854"/>
                    </a:cubicBezTo>
                    <a:cubicBezTo>
                      <a:pt x="1194" y="854"/>
                      <a:pt x="1200" y="848"/>
                      <a:pt x="1200" y="840"/>
                    </a:cubicBezTo>
                    <a:cubicBezTo>
                      <a:pt x="1200" y="832"/>
                      <a:pt x="1194" y="825"/>
                      <a:pt x="1186" y="825"/>
                    </a:cubicBezTo>
                    <a:close/>
                    <a:moveTo>
                      <a:pt x="1186" y="750"/>
                    </a:moveTo>
                    <a:cubicBezTo>
                      <a:pt x="1178" y="750"/>
                      <a:pt x="1172" y="757"/>
                      <a:pt x="1172" y="764"/>
                    </a:cubicBezTo>
                    <a:cubicBezTo>
                      <a:pt x="1172" y="772"/>
                      <a:pt x="1178" y="779"/>
                      <a:pt x="1186" y="779"/>
                    </a:cubicBezTo>
                    <a:cubicBezTo>
                      <a:pt x="1194" y="779"/>
                      <a:pt x="1200" y="772"/>
                      <a:pt x="1200" y="764"/>
                    </a:cubicBezTo>
                    <a:cubicBezTo>
                      <a:pt x="1200" y="757"/>
                      <a:pt x="1194" y="750"/>
                      <a:pt x="1186" y="750"/>
                    </a:cubicBezTo>
                    <a:close/>
                    <a:moveTo>
                      <a:pt x="1186" y="713"/>
                    </a:moveTo>
                    <a:cubicBezTo>
                      <a:pt x="1178" y="713"/>
                      <a:pt x="1172" y="719"/>
                      <a:pt x="1172" y="727"/>
                    </a:cubicBezTo>
                    <a:cubicBezTo>
                      <a:pt x="1172" y="735"/>
                      <a:pt x="1178" y="741"/>
                      <a:pt x="1186" y="741"/>
                    </a:cubicBezTo>
                    <a:cubicBezTo>
                      <a:pt x="1194" y="741"/>
                      <a:pt x="1200" y="735"/>
                      <a:pt x="1200" y="727"/>
                    </a:cubicBezTo>
                    <a:cubicBezTo>
                      <a:pt x="1200" y="719"/>
                      <a:pt x="1194" y="713"/>
                      <a:pt x="1186" y="713"/>
                    </a:cubicBezTo>
                    <a:close/>
                    <a:moveTo>
                      <a:pt x="1186" y="1202"/>
                    </a:moveTo>
                    <a:cubicBezTo>
                      <a:pt x="1178" y="1202"/>
                      <a:pt x="1172" y="1208"/>
                      <a:pt x="1172" y="1216"/>
                    </a:cubicBezTo>
                    <a:cubicBezTo>
                      <a:pt x="1172" y="1224"/>
                      <a:pt x="1178" y="1230"/>
                      <a:pt x="1186" y="1230"/>
                    </a:cubicBezTo>
                    <a:cubicBezTo>
                      <a:pt x="1186" y="1230"/>
                      <a:pt x="1187" y="1230"/>
                      <a:pt x="1187" y="1230"/>
                    </a:cubicBezTo>
                    <a:cubicBezTo>
                      <a:pt x="1185" y="1227"/>
                      <a:pt x="1183" y="1225"/>
                      <a:pt x="1183" y="1221"/>
                    </a:cubicBezTo>
                    <a:cubicBezTo>
                      <a:pt x="1183" y="1219"/>
                      <a:pt x="1185" y="1219"/>
                      <a:pt x="1186" y="1218"/>
                    </a:cubicBezTo>
                    <a:cubicBezTo>
                      <a:pt x="1188" y="1220"/>
                      <a:pt x="1189" y="1224"/>
                      <a:pt x="1192" y="1224"/>
                    </a:cubicBezTo>
                    <a:cubicBezTo>
                      <a:pt x="1193" y="1224"/>
                      <a:pt x="1198" y="1219"/>
                      <a:pt x="1199" y="1218"/>
                    </a:cubicBezTo>
                    <a:cubicBezTo>
                      <a:pt x="1199" y="1218"/>
                      <a:pt x="1200" y="1218"/>
                      <a:pt x="1200" y="1217"/>
                    </a:cubicBezTo>
                    <a:cubicBezTo>
                      <a:pt x="1200" y="1217"/>
                      <a:pt x="1200" y="1217"/>
                      <a:pt x="1200" y="1216"/>
                    </a:cubicBezTo>
                    <a:cubicBezTo>
                      <a:pt x="1200" y="1208"/>
                      <a:pt x="1194" y="1202"/>
                      <a:pt x="1186" y="1202"/>
                    </a:cubicBezTo>
                    <a:close/>
                    <a:moveTo>
                      <a:pt x="1139" y="675"/>
                    </a:moveTo>
                    <a:cubicBezTo>
                      <a:pt x="1131" y="675"/>
                      <a:pt x="1124" y="681"/>
                      <a:pt x="1124" y="689"/>
                    </a:cubicBezTo>
                    <a:cubicBezTo>
                      <a:pt x="1124" y="697"/>
                      <a:pt x="1131" y="703"/>
                      <a:pt x="1139" y="703"/>
                    </a:cubicBezTo>
                    <a:cubicBezTo>
                      <a:pt x="1146" y="703"/>
                      <a:pt x="1153" y="697"/>
                      <a:pt x="1153" y="689"/>
                    </a:cubicBezTo>
                    <a:cubicBezTo>
                      <a:pt x="1153" y="681"/>
                      <a:pt x="1146" y="675"/>
                      <a:pt x="1139" y="675"/>
                    </a:cubicBezTo>
                    <a:close/>
                    <a:moveTo>
                      <a:pt x="1139" y="637"/>
                    </a:moveTo>
                    <a:cubicBezTo>
                      <a:pt x="1131" y="637"/>
                      <a:pt x="1124" y="644"/>
                      <a:pt x="1124" y="651"/>
                    </a:cubicBezTo>
                    <a:cubicBezTo>
                      <a:pt x="1124" y="659"/>
                      <a:pt x="1131" y="666"/>
                      <a:pt x="1139" y="666"/>
                    </a:cubicBezTo>
                    <a:cubicBezTo>
                      <a:pt x="1146" y="666"/>
                      <a:pt x="1153" y="659"/>
                      <a:pt x="1153" y="651"/>
                    </a:cubicBezTo>
                    <a:cubicBezTo>
                      <a:pt x="1153" y="644"/>
                      <a:pt x="1146" y="637"/>
                      <a:pt x="1139" y="637"/>
                    </a:cubicBezTo>
                    <a:close/>
                    <a:moveTo>
                      <a:pt x="1139" y="600"/>
                    </a:moveTo>
                    <a:cubicBezTo>
                      <a:pt x="1131" y="600"/>
                      <a:pt x="1124" y="606"/>
                      <a:pt x="1124" y="614"/>
                    </a:cubicBezTo>
                    <a:cubicBezTo>
                      <a:pt x="1124" y="622"/>
                      <a:pt x="1131" y="628"/>
                      <a:pt x="1139" y="628"/>
                    </a:cubicBezTo>
                    <a:cubicBezTo>
                      <a:pt x="1146" y="628"/>
                      <a:pt x="1153" y="622"/>
                      <a:pt x="1153" y="614"/>
                    </a:cubicBezTo>
                    <a:cubicBezTo>
                      <a:pt x="1153" y="606"/>
                      <a:pt x="1146" y="600"/>
                      <a:pt x="1139" y="600"/>
                    </a:cubicBezTo>
                    <a:close/>
                    <a:moveTo>
                      <a:pt x="1139" y="562"/>
                    </a:moveTo>
                    <a:cubicBezTo>
                      <a:pt x="1131" y="562"/>
                      <a:pt x="1124" y="568"/>
                      <a:pt x="1124" y="576"/>
                    </a:cubicBezTo>
                    <a:cubicBezTo>
                      <a:pt x="1124" y="584"/>
                      <a:pt x="1131" y="590"/>
                      <a:pt x="1139" y="590"/>
                    </a:cubicBezTo>
                    <a:cubicBezTo>
                      <a:pt x="1146" y="590"/>
                      <a:pt x="1153" y="584"/>
                      <a:pt x="1153" y="576"/>
                    </a:cubicBezTo>
                    <a:cubicBezTo>
                      <a:pt x="1153" y="568"/>
                      <a:pt x="1146" y="562"/>
                      <a:pt x="1139" y="562"/>
                    </a:cubicBezTo>
                    <a:close/>
                    <a:moveTo>
                      <a:pt x="1220" y="166"/>
                    </a:moveTo>
                    <a:cubicBezTo>
                      <a:pt x="1222" y="172"/>
                      <a:pt x="1227" y="176"/>
                      <a:pt x="1234" y="176"/>
                    </a:cubicBezTo>
                    <a:cubicBezTo>
                      <a:pt x="1242" y="176"/>
                      <a:pt x="1248" y="170"/>
                      <a:pt x="1248" y="162"/>
                    </a:cubicBezTo>
                    <a:cubicBezTo>
                      <a:pt x="1248" y="160"/>
                      <a:pt x="1248" y="158"/>
                      <a:pt x="1247" y="157"/>
                    </a:cubicBezTo>
                    <a:cubicBezTo>
                      <a:pt x="1231" y="155"/>
                      <a:pt x="1222" y="164"/>
                      <a:pt x="1220" y="166"/>
                    </a:cubicBezTo>
                    <a:close/>
                    <a:moveTo>
                      <a:pt x="1139" y="825"/>
                    </a:moveTo>
                    <a:cubicBezTo>
                      <a:pt x="1131" y="825"/>
                      <a:pt x="1124" y="832"/>
                      <a:pt x="1124" y="840"/>
                    </a:cubicBezTo>
                    <a:cubicBezTo>
                      <a:pt x="1124" y="848"/>
                      <a:pt x="1131" y="854"/>
                      <a:pt x="1139" y="854"/>
                    </a:cubicBezTo>
                    <a:cubicBezTo>
                      <a:pt x="1146" y="854"/>
                      <a:pt x="1153" y="848"/>
                      <a:pt x="1153" y="840"/>
                    </a:cubicBezTo>
                    <a:cubicBezTo>
                      <a:pt x="1153" y="832"/>
                      <a:pt x="1146" y="825"/>
                      <a:pt x="1139" y="825"/>
                    </a:cubicBezTo>
                    <a:close/>
                    <a:moveTo>
                      <a:pt x="1139" y="185"/>
                    </a:moveTo>
                    <a:cubicBezTo>
                      <a:pt x="1131" y="185"/>
                      <a:pt x="1124" y="192"/>
                      <a:pt x="1124" y="200"/>
                    </a:cubicBezTo>
                    <a:cubicBezTo>
                      <a:pt x="1124" y="208"/>
                      <a:pt x="1131" y="214"/>
                      <a:pt x="1139" y="214"/>
                    </a:cubicBezTo>
                    <a:cubicBezTo>
                      <a:pt x="1146" y="214"/>
                      <a:pt x="1153" y="208"/>
                      <a:pt x="1153" y="200"/>
                    </a:cubicBezTo>
                    <a:cubicBezTo>
                      <a:pt x="1153" y="192"/>
                      <a:pt x="1146" y="185"/>
                      <a:pt x="1139" y="185"/>
                    </a:cubicBezTo>
                    <a:close/>
                    <a:moveTo>
                      <a:pt x="1139" y="524"/>
                    </a:moveTo>
                    <a:cubicBezTo>
                      <a:pt x="1131" y="524"/>
                      <a:pt x="1124" y="531"/>
                      <a:pt x="1124" y="539"/>
                    </a:cubicBezTo>
                    <a:cubicBezTo>
                      <a:pt x="1124" y="546"/>
                      <a:pt x="1131" y="553"/>
                      <a:pt x="1139" y="553"/>
                    </a:cubicBezTo>
                    <a:cubicBezTo>
                      <a:pt x="1146" y="553"/>
                      <a:pt x="1153" y="546"/>
                      <a:pt x="1153" y="539"/>
                    </a:cubicBezTo>
                    <a:cubicBezTo>
                      <a:pt x="1153" y="531"/>
                      <a:pt x="1146" y="524"/>
                      <a:pt x="1139" y="524"/>
                    </a:cubicBezTo>
                    <a:close/>
                    <a:moveTo>
                      <a:pt x="1139" y="750"/>
                    </a:moveTo>
                    <a:cubicBezTo>
                      <a:pt x="1131" y="750"/>
                      <a:pt x="1124" y="757"/>
                      <a:pt x="1124" y="764"/>
                    </a:cubicBezTo>
                    <a:cubicBezTo>
                      <a:pt x="1124" y="772"/>
                      <a:pt x="1131" y="779"/>
                      <a:pt x="1139" y="779"/>
                    </a:cubicBezTo>
                    <a:cubicBezTo>
                      <a:pt x="1146" y="779"/>
                      <a:pt x="1153" y="772"/>
                      <a:pt x="1153" y="764"/>
                    </a:cubicBezTo>
                    <a:cubicBezTo>
                      <a:pt x="1153" y="757"/>
                      <a:pt x="1146" y="750"/>
                      <a:pt x="1139" y="750"/>
                    </a:cubicBezTo>
                    <a:close/>
                    <a:moveTo>
                      <a:pt x="1139" y="788"/>
                    </a:moveTo>
                    <a:cubicBezTo>
                      <a:pt x="1131" y="788"/>
                      <a:pt x="1124" y="794"/>
                      <a:pt x="1124" y="802"/>
                    </a:cubicBezTo>
                    <a:cubicBezTo>
                      <a:pt x="1124" y="810"/>
                      <a:pt x="1131" y="816"/>
                      <a:pt x="1139" y="816"/>
                    </a:cubicBezTo>
                    <a:cubicBezTo>
                      <a:pt x="1146" y="816"/>
                      <a:pt x="1153" y="810"/>
                      <a:pt x="1153" y="802"/>
                    </a:cubicBezTo>
                    <a:cubicBezTo>
                      <a:pt x="1153" y="794"/>
                      <a:pt x="1146" y="788"/>
                      <a:pt x="1139" y="788"/>
                    </a:cubicBezTo>
                    <a:close/>
                    <a:moveTo>
                      <a:pt x="1139" y="336"/>
                    </a:moveTo>
                    <a:cubicBezTo>
                      <a:pt x="1131" y="336"/>
                      <a:pt x="1124" y="342"/>
                      <a:pt x="1124" y="350"/>
                    </a:cubicBezTo>
                    <a:cubicBezTo>
                      <a:pt x="1124" y="358"/>
                      <a:pt x="1131" y="365"/>
                      <a:pt x="1139" y="365"/>
                    </a:cubicBezTo>
                    <a:cubicBezTo>
                      <a:pt x="1146" y="365"/>
                      <a:pt x="1153" y="358"/>
                      <a:pt x="1153" y="350"/>
                    </a:cubicBezTo>
                    <a:cubicBezTo>
                      <a:pt x="1153" y="342"/>
                      <a:pt x="1146" y="336"/>
                      <a:pt x="1139" y="336"/>
                    </a:cubicBezTo>
                    <a:close/>
                    <a:moveTo>
                      <a:pt x="1139" y="261"/>
                    </a:moveTo>
                    <a:cubicBezTo>
                      <a:pt x="1131" y="261"/>
                      <a:pt x="1124" y="267"/>
                      <a:pt x="1124" y="275"/>
                    </a:cubicBezTo>
                    <a:cubicBezTo>
                      <a:pt x="1124" y="283"/>
                      <a:pt x="1131" y="289"/>
                      <a:pt x="1139" y="289"/>
                    </a:cubicBezTo>
                    <a:cubicBezTo>
                      <a:pt x="1146" y="289"/>
                      <a:pt x="1153" y="283"/>
                      <a:pt x="1153" y="275"/>
                    </a:cubicBezTo>
                    <a:cubicBezTo>
                      <a:pt x="1153" y="267"/>
                      <a:pt x="1146" y="261"/>
                      <a:pt x="1139" y="261"/>
                    </a:cubicBezTo>
                    <a:close/>
                    <a:moveTo>
                      <a:pt x="1139" y="298"/>
                    </a:moveTo>
                    <a:cubicBezTo>
                      <a:pt x="1131" y="298"/>
                      <a:pt x="1124" y="305"/>
                      <a:pt x="1124" y="313"/>
                    </a:cubicBezTo>
                    <a:cubicBezTo>
                      <a:pt x="1124" y="321"/>
                      <a:pt x="1131" y="327"/>
                      <a:pt x="1139" y="327"/>
                    </a:cubicBezTo>
                    <a:cubicBezTo>
                      <a:pt x="1146" y="327"/>
                      <a:pt x="1153" y="321"/>
                      <a:pt x="1153" y="313"/>
                    </a:cubicBezTo>
                    <a:cubicBezTo>
                      <a:pt x="1153" y="305"/>
                      <a:pt x="1146" y="298"/>
                      <a:pt x="1139" y="298"/>
                    </a:cubicBezTo>
                    <a:close/>
                    <a:moveTo>
                      <a:pt x="1139" y="223"/>
                    </a:moveTo>
                    <a:cubicBezTo>
                      <a:pt x="1131" y="223"/>
                      <a:pt x="1124" y="230"/>
                      <a:pt x="1124" y="237"/>
                    </a:cubicBezTo>
                    <a:cubicBezTo>
                      <a:pt x="1124" y="245"/>
                      <a:pt x="1131" y="252"/>
                      <a:pt x="1139" y="252"/>
                    </a:cubicBezTo>
                    <a:cubicBezTo>
                      <a:pt x="1146" y="252"/>
                      <a:pt x="1153" y="245"/>
                      <a:pt x="1153" y="237"/>
                    </a:cubicBezTo>
                    <a:cubicBezTo>
                      <a:pt x="1153" y="230"/>
                      <a:pt x="1146" y="223"/>
                      <a:pt x="1139" y="223"/>
                    </a:cubicBezTo>
                    <a:close/>
                    <a:moveTo>
                      <a:pt x="1139" y="449"/>
                    </a:moveTo>
                    <a:cubicBezTo>
                      <a:pt x="1131" y="449"/>
                      <a:pt x="1124" y="455"/>
                      <a:pt x="1124" y="463"/>
                    </a:cubicBezTo>
                    <a:cubicBezTo>
                      <a:pt x="1124" y="471"/>
                      <a:pt x="1131" y="477"/>
                      <a:pt x="1139" y="477"/>
                    </a:cubicBezTo>
                    <a:cubicBezTo>
                      <a:pt x="1146" y="477"/>
                      <a:pt x="1153" y="471"/>
                      <a:pt x="1153" y="463"/>
                    </a:cubicBezTo>
                    <a:cubicBezTo>
                      <a:pt x="1153" y="455"/>
                      <a:pt x="1146" y="449"/>
                      <a:pt x="1139" y="449"/>
                    </a:cubicBezTo>
                    <a:close/>
                    <a:moveTo>
                      <a:pt x="1139" y="487"/>
                    </a:moveTo>
                    <a:cubicBezTo>
                      <a:pt x="1131" y="487"/>
                      <a:pt x="1124" y="493"/>
                      <a:pt x="1124" y="501"/>
                    </a:cubicBezTo>
                    <a:cubicBezTo>
                      <a:pt x="1124" y="509"/>
                      <a:pt x="1131" y="515"/>
                      <a:pt x="1139" y="515"/>
                    </a:cubicBezTo>
                    <a:cubicBezTo>
                      <a:pt x="1146" y="515"/>
                      <a:pt x="1153" y="509"/>
                      <a:pt x="1153" y="501"/>
                    </a:cubicBezTo>
                    <a:cubicBezTo>
                      <a:pt x="1153" y="493"/>
                      <a:pt x="1146" y="487"/>
                      <a:pt x="1139" y="487"/>
                    </a:cubicBezTo>
                    <a:close/>
                    <a:moveTo>
                      <a:pt x="1139" y="374"/>
                    </a:moveTo>
                    <a:cubicBezTo>
                      <a:pt x="1131" y="374"/>
                      <a:pt x="1124" y="380"/>
                      <a:pt x="1124" y="388"/>
                    </a:cubicBezTo>
                    <a:cubicBezTo>
                      <a:pt x="1124" y="396"/>
                      <a:pt x="1131" y="402"/>
                      <a:pt x="1139" y="402"/>
                    </a:cubicBezTo>
                    <a:cubicBezTo>
                      <a:pt x="1146" y="402"/>
                      <a:pt x="1153" y="396"/>
                      <a:pt x="1153" y="388"/>
                    </a:cubicBezTo>
                    <a:cubicBezTo>
                      <a:pt x="1153" y="380"/>
                      <a:pt x="1146" y="374"/>
                      <a:pt x="1139" y="374"/>
                    </a:cubicBezTo>
                    <a:close/>
                    <a:moveTo>
                      <a:pt x="1139" y="411"/>
                    </a:moveTo>
                    <a:cubicBezTo>
                      <a:pt x="1131" y="411"/>
                      <a:pt x="1124" y="418"/>
                      <a:pt x="1124" y="426"/>
                    </a:cubicBezTo>
                    <a:cubicBezTo>
                      <a:pt x="1124" y="433"/>
                      <a:pt x="1131" y="440"/>
                      <a:pt x="1139" y="440"/>
                    </a:cubicBezTo>
                    <a:cubicBezTo>
                      <a:pt x="1146" y="440"/>
                      <a:pt x="1153" y="433"/>
                      <a:pt x="1153" y="426"/>
                    </a:cubicBezTo>
                    <a:cubicBezTo>
                      <a:pt x="1153" y="418"/>
                      <a:pt x="1146" y="411"/>
                      <a:pt x="1139" y="411"/>
                    </a:cubicBezTo>
                    <a:close/>
                    <a:moveTo>
                      <a:pt x="1139" y="713"/>
                    </a:moveTo>
                    <a:cubicBezTo>
                      <a:pt x="1131" y="713"/>
                      <a:pt x="1124" y="719"/>
                      <a:pt x="1124" y="727"/>
                    </a:cubicBezTo>
                    <a:cubicBezTo>
                      <a:pt x="1124" y="735"/>
                      <a:pt x="1131" y="741"/>
                      <a:pt x="1139" y="741"/>
                    </a:cubicBezTo>
                    <a:cubicBezTo>
                      <a:pt x="1146" y="741"/>
                      <a:pt x="1153" y="735"/>
                      <a:pt x="1153" y="727"/>
                    </a:cubicBezTo>
                    <a:cubicBezTo>
                      <a:pt x="1153" y="719"/>
                      <a:pt x="1146" y="713"/>
                      <a:pt x="1139" y="713"/>
                    </a:cubicBezTo>
                    <a:close/>
                    <a:moveTo>
                      <a:pt x="1234" y="524"/>
                    </a:moveTo>
                    <a:cubicBezTo>
                      <a:pt x="1226" y="524"/>
                      <a:pt x="1220" y="531"/>
                      <a:pt x="1220" y="539"/>
                    </a:cubicBezTo>
                    <a:cubicBezTo>
                      <a:pt x="1220" y="546"/>
                      <a:pt x="1226" y="553"/>
                      <a:pt x="1234" y="553"/>
                    </a:cubicBezTo>
                    <a:cubicBezTo>
                      <a:pt x="1242" y="553"/>
                      <a:pt x="1248" y="546"/>
                      <a:pt x="1248" y="539"/>
                    </a:cubicBezTo>
                    <a:cubicBezTo>
                      <a:pt x="1248" y="531"/>
                      <a:pt x="1242" y="524"/>
                      <a:pt x="1234" y="524"/>
                    </a:cubicBezTo>
                    <a:close/>
                    <a:moveTo>
                      <a:pt x="1234" y="637"/>
                    </a:moveTo>
                    <a:cubicBezTo>
                      <a:pt x="1226" y="637"/>
                      <a:pt x="1220" y="644"/>
                      <a:pt x="1220" y="651"/>
                    </a:cubicBezTo>
                    <a:cubicBezTo>
                      <a:pt x="1220" y="659"/>
                      <a:pt x="1226" y="666"/>
                      <a:pt x="1234" y="666"/>
                    </a:cubicBezTo>
                    <a:cubicBezTo>
                      <a:pt x="1242" y="666"/>
                      <a:pt x="1248" y="659"/>
                      <a:pt x="1248" y="651"/>
                    </a:cubicBezTo>
                    <a:cubicBezTo>
                      <a:pt x="1248" y="644"/>
                      <a:pt x="1242" y="637"/>
                      <a:pt x="1234" y="637"/>
                    </a:cubicBezTo>
                    <a:close/>
                    <a:moveTo>
                      <a:pt x="1234" y="863"/>
                    </a:moveTo>
                    <a:cubicBezTo>
                      <a:pt x="1226" y="863"/>
                      <a:pt x="1220" y="870"/>
                      <a:pt x="1220" y="877"/>
                    </a:cubicBezTo>
                    <a:cubicBezTo>
                      <a:pt x="1220" y="885"/>
                      <a:pt x="1226" y="892"/>
                      <a:pt x="1234" y="892"/>
                    </a:cubicBezTo>
                    <a:cubicBezTo>
                      <a:pt x="1242" y="892"/>
                      <a:pt x="1248" y="885"/>
                      <a:pt x="1248" y="877"/>
                    </a:cubicBezTo>
                    <a:cubicBezTo>
                      <a:pt x="1248" y="870"/>
                      <a:pt x="1242" y="863"/>
                      <a:pt x="1234" y="863"/>
                    </a:cubicBezTo>
                    <a:close/>
                    <a:moveTo>
                      <a:pt x="1234" y="675"/>
                    </a:moveTo>
                    <a:cubicBezTo>
                      <a:pt x="1226" y="675"/>
                      <a:pt x="1220" y="681"/>
                      <a:pt x="1220" y="689"/>
                    </a:cubicBezTo>
                    <a:cubicBezTo>
                      <a:pt x="1220" y="697"/>
                      <a:pt x="1226" y="703"/>
                      <a:pt x="1234" y="703"/>
                    </a:cubicBezTo>
                    <a:cubicBezTo>
                      <a:pt x="1242" y="703"/>
                      <a:pt x="1248" y="697"/>
                      <a:pt x="1248" y="689"/>
                    </a:cubicBezTo>
                    <a:cubicBezTo>
                      <a:pt x="1248" y="681"/>
                      <a:pt x="1242" y="675"/>
                      <a:pt x="1234" y="675"/>
                    </a:cubicBezTo>
                    <a:close/>
                    <a:moveTo>
                      <a:pt x="1234" y="600"/>
                    </a:moveTo>
                    <a:cubicBezTo>
                      <a:pt x="1226" y="600"/>
                      <a:pt x="1220" y="606"/>
                      <a:pt x="1220" y="614"/>
                    </a:cubicBezTo>
                    <a:cubicBezTo>
                      <a:pt x="1220" y="622"/>
                      <a:pt x="1226" y="628"/>
                      <a:pt x="1234" y="628"/>
                    </a:cubicBezTo>
                    <a:cubicBezTo>
                      <a:pt x="1242" y="628"/>
                      <a:pt x="1248" y="622"/>
                      <a:pt x="1248" y="614"/>
                    </a:cubicBezTo>
                    <a:cubicBezTo>
                      <a:pt x="1248" y="606"/>
                      <a:pt x="1242" y="600"/>
                      <a:pt x="1234" y="600"/>
                    </a:cubicBezTo>
                    <a:close/>
                    <a:moveTo>
                      <a:pt x="1234" y="825"/>
                    </a:moveTo>
                    <a:cubicBezTo>
                      <a:pt x="1226" y="825"/>
                      <a:pt x="1220" y="832"/>
                      <a:pt x="1220" y="840"/>
                    </a:cubicBezTo>
                    <a:cubicBezTo>
                      <a:pt x="1220" y="848"/>
                      <a:pt x="1226" y="854"/>
                      <a:pt x="1234" y="854"/>
                    </a:cubicBezTo>
                    <a:cubicBezTo>
                      <a:pt x="1242" y="854"/>
                      <a:pt x="1248" y="848"/>
                      <a:pt x="1248" y="840"/>
                    </a:cubicBezTo>
                    <a:cubicBezTo>
                      <a:pt x="1248" y="832"/>
                      <a:pt x="1242" y="825"/>
                      <a:pt x="1234" y="825"/>
                    </a:cubicBezTo>
                    <a:close/>
                    <a:moveTo>
                      <a:pt x="1234" y="713"/>
                    </a:moveTo>
                    <a:cubicBezTo>
                      <a:pt x="1226" y="713"/>
                      <a:pt x="1220" y="719"/>
                      <a:pt x="1220" y="727"/>
                    </a:cubicBezTo>
                    <a:cubicBezTo>
                      <a:pt x="1220" y="735"/>
                      <a:pt x="1226" y="741"/>
                      <a:pt x="1234" y="741"/>
                    </a:cubicBezTo>
                    <a:cubicBezTo>
                      <a:pt x="1242" y="741"/>
                      <a:pt x="1248" y="735"/>
                      <a:pt x="1248" y="727"/>
                    </a:cubicBezTo>
                    <a:cubicBezTo>
                      <a:pt x="1248" y="719"/>
                      <a:pt x="1242" y="713"/>
                      <a:pt x="1234" y="713"/>
                    </a:cubicBezTo>
                    <a:close/>
                    <a:moveTo>
                      <a:pt x="1234" y="788"/>
                    </a:moveTo>
                    <a:cubicBezTo>
                      <a:pt x="1226" y="788"/>
                      <a:pt x="1220" y="794"/>
                      <a:pt x="1220" y="802"/>
                    </a:cubicBezTo>
                    <a:cubicBezTo>
                      <a:pt x="1220" y="810"/>
                      <a:pt x="1226" y="816"/>
                      <a:pt x="1234" y="816"/>
                    </a:cubicBezTo>
                    <a:cubicBezTo>
                      <a:pt x="1242" y="816"/>
                      <a:pt x="1248" y="810"/>
                      <a:pt x="1248" y="802"/>
                    </a:cubicBezTo>
                    <a:cubicBezTo>
                      <a:pt x="1248" y="794"/>
                      <a:pt x="1242" y="788"/>
                      <a:pt x="1234" y="788"/>
                    </a:cubicBezTo>
                    <a:close/>
                    <a:moveTo>
                      <a:pt x="1234" y="750"/>
                    </a:moveTo>
                    <a:cubicBezTo>
                      <a:pt x="1226" y="750"/>
                      <a:pt x="1220" y="757"/>
                      <a:pt x="1220" y="764"/>
                    </a:cubicBezTo>
                    <a:cubicBezTo>
                      <a:pt x="1220" y="772"/>
                      <a:pt x="1226" y="779"/>
                      <a:pt x="1234" y="779"/>
                    </a:cubicBezTo>
                    <a:cubicBezTo>
                      <a:pt x="1242" y="779"/>
                      <a:pt x="1248" y="772"/>
                      <a:pt x="1248" y="764"/>
                    </a:cubicBezTo>
                    <a:cubicBezTo>
                      <a:pt x="1248" y="757"/>
                      <a:pt x="1242" y="750"/>
                      <a:pt x="1234" y="750"/>
                    </a:cubicBezTo>
                    <a:close/>
                    <a:moveTo>
                      <a:pt x="1234" y="562"/>
                    </a:moveTo>
                    <a:cubicBezTo>
                      <a:pt x="1226" y="562"/>
                      <a:pt x="1220" y="568"/>
                      <a:pt x="1220" y="576"/>
                    </a:cubicBezTo>
                    <a:cubicBezTo>
                      <a:pt x="1220" y="584"/>
                      <a:pt x="1226" y="590"/>
                      <a:pt x="1234" y="590"/>
                    </a:cubicBezTo>
                    <a:cubicBezTo>
                      <a:pt x="1242" y="590"/>
                      <a:pt x="1248" y="584"/>
                      <a:pt x="1248" y="576"/>
                    </a:cubicBezTo>
                    <a:cubicBezTo>
                      <a:pt x="1248" y="568"/>
                      <a:pt x="1242" y="562"/>
                      <a:pt x="1234" y="562"/>
                    </a:cubicBezTo>
                    <a:close/>
                    <a:moveTo>
                      <a:pt x="1234" y="298"/>
                    </a:moveTo>
                    <a:cubicBezTo>
                      <a:pt x="1226" y="298"/>
                      <a:pt x="1220" y="305"/>
                      <a:pt x="1220" y="313"/>
                    </a:cubicBezTo>
                    <a:cubicBezTo>
                      <a:pt x="1220" y="321"/>
                      <a:pt x="1226" y="327"/>
                      <a:pt x="1234" y="327"/>
                    </a:cubicBezTo>
                    <a:cubicBezTo>
                      <a:pt x="1242" y="327"/>
                      <a:pt x="1248" y="321"/>
                      <a:pt x="1248" y="313"/>
                    </a:cubicBezTo>
                    <a:cubicBezTo>
                      <a:pt x="1248" y="305"/>
                      <a:pt x="1242" y="298"/>
                      <a:pt x="1234" y="298"/>
                    </a:cubicBezTo>
                    <a:close/>
                    <a:moveTo>
                      <a:pt x="1234" y="223"/>
                    </a:moveTo>
                    <a:cubicBezTo>
                      <a:pt x="1226" y="223"/>
                      <a:pt x="1220" y="230"/>
                      <a:pt x="1220" y="237"/>
                    </a:cubicBezTo>
                    <a:cubicBezTo>
                      <a:pt x="1220" y="245"/>
                      <a:pt x="1226" y="252"/>
                      <a:pt x="1234" y="252"/>
                    </a:cubicBezTo>
                    <a:cubicBezTo>
                      <a:pt x="1242" y="252"/>
                      <a:pt x="1248" y="245"/>
                      <a:pt x="1248" y="237"/>
                    </a:cubicBezTo>
                    <a:cubicBezTo>
                      <a:pt x="1248" y="230"/>
                      <a:pt x="1242" y="223"/>
                      <a:pt x="1234" y="223"/>
                    </a:cubicBezTo>
                    <a:close/>
                    <a:moveTo>
                      <a:pt x="1234" y="261"/>
                    </a:moveTo>
                    <a:cubicBezTo>
                      <a:pt x="1226" y="261"/>
                      <a:pt x="1220" y="267"/>
                      <a:pt x="1220" y="275"/>
                    </a:cubicBezTo>
                    <a:cubicBezTo>
                      <a:pt x="1220" y="283"/>
                      <a:pt x="1226" y="289"/>
                      <a:pt x="1234" y="289"/>
                    </a:cubicBezTo>
                    <a:cubicBezTo>
                      <a:pt x="1242" y="289"/>
                      <a:pt x="1248" y="283"/>
                      <a:pt x="1248" y="275"/>
                    </a:cubicBezTo>
                    <a:cubicBezTo>
                      <a:pt x="1248" y="267"/>
                      <a:pt x="1242" y="261"/>
                      <a:pt x="1234" y="261"/>
                    </a:cubicBezTo>
                    <a:close/>
                    <a:moveTo>
                      <a:pt x="1234" y="487"/>
                    </a:moveTo>
                    <a:cubicBezTo>
                      <a:pt x="1226" y="487"/>
                      <a:pt x="1220" y="493"/>
                      <a:pt x="1220" y="501"/>
                    </a:cubicBezTo>
                    <a:cubicBezTo>
                      <a:pt x="1220" y="509"/>
                      <a:pt x="1226" y="515"/>
                      <a:pt x="1234" y="515"/>
                    </a:cubicBezTo>
                    <a:cubicBezTo>
                      <a:pt x="1242" y="515"/>
                      <a:pt x="1248" y="509"/>
                      <a:pt x="1248" y="501"/>
                    </a:cubicBezTo>
                    <a:cubicBezTo>
                      <a:pt x="1248" y="493"/>
                      <a:pt x="1242" y="487"/>
                      <a:pt x="1234" y="487"/>
                    </a:cubicBezTo>
                    <a:close/>
                    <a:moveTo>
                      <a:pt x="1234" y="185"/>
                    </a:moveTo>
                    <a:cubicBezTo>
                      <a:pt x="1226" y="185"/>
                      <a:pt x="1220" y="192"/>
                      <a:pt x="1220" y="200"/>
                    </a:cubicBezTo>
                    <a:cubicBezTo>
                      <a:pt x="1220" y="208"/>
                      <a:pt x="1226" y="214"/>
                      <a:pt x="1234" y="214"/>
                    </a:cubicBezTo>
                    <a:cubicBezTo>
                      <a:pt x="1242" y="214"/>
                      <a:pt x="1248" y="208"/>
                      <a:pt x="1248" y="200"/>
                    </a:cubicBezTo>
                    <a:cubicBezTo>
                      <a:pt x="1248" y="192"/>
                      <a:pt x="1242" y="185"/>
                      <a:pt x="1234" y="185"/>
                    </a:cubicBezTo>
                    <a:close/>
                    <a:moveTo>
                      <a:pt x="1234" y="449"/>
                    </a:moveTo>
                    <a:cubicBezTo>
                      <a:pt x="1226" y="449"/>
                      <a:pt x="1220" y="455"/>
                      <a:pt x="1220" y="463"/>
                    </a:cubicBezTo>
                    <a:cubicBezTo>
                      <a:pt x="1220" y="471"/>
                      <a:pt x="1226" y="477"/>
                      <a:pt x="1234" y="477"/>
                    </a:cubicBezTo>
                    <a:cubicBezTo>
                      <a:pt x="1242" y="477"/>
                      <a:pt x="1248" y="471"/>
                      <a:pt x="1248" y="463"/>
                    </a:cubicBezTo>
                    <a:cubicBezTo>
                      <a:pt x="1248" y="455"/>
                      <a:pt x="1242" y="449"/>
                      <a:pt x="1234" y="449"/>
                    </a:cubicBezTo>
                    <a:close/>
                    <a:moveTo>
                      <a:pt x="1234" y="411"/>
                    </a:moveTo>
                    <a:cubicBezTo>
                      <a:pt x="1226" y="411"/>
                      <a:pt x="1220" y="418"/>
                      <a:pt x="1220" y="426"/>
                    </a:cubicBezTo>
                    <a:cubicBezTo>
                      <a:pt x="1220" y="433"/>
                      <a:pt x="1226" y="440"/>
                      <a:pt x="1234" y="440"/>
                    </a:cubicBezTo>
                    <a:cubicBezTo>
                      <a:pt x="1242" y="440"/>
                      <a:pt x="1248" y="433"/>
                      <a:pt x="1248" y="426"/>
                    </a:cubicBezTo>
                    <a:cubicBezTo>
                      <a:pt x="1248" y="418"/>
                      <a:pt x="1242" y="411"/>
                      <a:pt x="1234" y="411"/>
                    </a:cubicBezTo>
                    <a:close/>
                    <a:moveTo>
                      <a:pt x="1234" y="336"/>
                    </a:moveTo>
                    <a:cubicBezTo>
                      <a:pt x="1226" y="336"/>
                      <a:pt x="1220" y="342"/>
                      <a:pt x="1220" y="350"/>
                    </a:cubicBezTo>
                    <a:cubicBezTo>
                      <a:pt x="1220" y="358"/>
                      <a:pt x="1226" y="365"/>
                      <a:pt x="1234" y="365"/>
                    </a:cubicBezTo>
                    <a:cubicBezTo>
                      <a:pt x="1242" y="365"/>
                      <a:pt x="1248" y="358"/>
                      <a:pt x="1248" y="350"/>
                    </a:cubicBezTo>
                    <a:cubicBezTo>
                      <a:pt x="1248" y="342"/>
                      <a:pt x="1242" y="336"/>
                      <a:pt x="1234" y="336"/>
                    </a:cubicBezTo>
                    <a:close/>
                    <a:moveTo>
                      <a:pt x="1234" y="374"/>
                    </a:moveTo>
                    <a:cubicBezTo>
                      <a:pt x="1226" y="374"/>
                      <a:pt x="1220" y="380"/>
                      <a:pt x="1220" y="388"/>
                    </a:cubicBezTo>
                    <a:cubicBezTo>
                      <a:pt x="1220" y="396"/>
                      <a:pt x="1226" y="402"/>
                      <a:pt x="1234" y="402"/>
                    </a:cubicBezTo>
                    <a:cubicBezTo>
                      <a:pt x="1242" y="402"/>
                      <a:pt x="1248" y="396"/>
                      <a:pt x="1248" y="388"/>
                    </a:cubicBezTo>
                    <a:cubicBezTo>
                      <a:pt x="1248" y="380"/>
                      <a:pt x="1242" y="374"/>
                      <a:pt x="1234" y="374"/>
                    </a:cubicBezTo>
                    <a:close/>
                    <a:moveTo>
                      <a:pt x="1234" y="1089"/>
                    </a:moveTo>
                    <a:cubicBezTo>
                      <a:pt x="1226" y="1089"/>
                      <a:pt x="1220" y="1095"/>
                      <a:pt x="1220" y="1103"/>
                    </a:cubicBezTo>
                    <a:cubicBezTo>
                      <a:pt x="1220" y="1111"/>
                      <a:pt x="1226" y="1117"/>
                      <a:pt x="1234" y="1117"/>
                    </a:cubicBezTo>
                    <a:cubicBezTo>
                      <a:pt x="1242" y="1117"/>
                      <a:pt x="1248" y="1111"/>
                      <a:pt x="1248" y="1103"/>
                    </a:cubicBezTo>
                    <a:cubicBezTo>
                      <a:pt x="1248" y="1095"/>
                      <a:pt x="1242" y="1089"/>
                      <a:pt x="1234" y="1089"/>
                    </a:cubicBezTo>
                    <a:close/>
                    <a:moveTo>
                      <a:pt x="1186" y="298"/>
                    </a:moveTo>
                    <a:cubicBezTo>
                      <a:pt x="1178" y="298"/>
                      <a:pt x="1172" y="305"/>
                      <a:pt x="1172" y="313"/>
                    </a:cubicBezTo>
                    <a:cubicBezTo>
                      <a:pt x="1172" y="321"/>
                      <a:pt x="1178" y="327"/>
                      <a:pt x="1186" y="327"/>
                    </a:cubicBezTo>
                    <a:cubicBezTo>
                      <a:pt x="1194" y="327"/>
                      <a:pt x="1200" y="321"/>
                      <a:pt x="1200" y="313"/>
                    </a:cubicBezTo>
                    <a:cubicBezTo>
                      <a:pt x="1200" y="305"/>
                      <a:pt x="1194" y="298"/>
                      <a:pt x="1186" y="298"/>
                    </a:cubicBezTo>
                    <a:close/>
                    <a:moveTo>
                      <a:pt x="1186" y="261"/>
                    </a:moveTo>
                    <a:cubicBezTo>
                      <a:pt x="1178" y="261"/>
                      <a:pt x="1172" y="267"/>
                      <a:pt x="1172" y="275"/>
                    </a:cubicBezTo>
                    <a:cubicBezTo>
                      <a:pt x="1172" y="283"/>
                      <a:pt x="1178" y="289"/>
                      <a:pt x="1186" y="289"/>
                    </a:cubicBezTo>
                    <a:cubicBezTo>
                      <a:pt x="1194" y="289"/>
                      <a:pt x="1200" y="283"/>
                      <a:pt x="1200" y="275"/>
                    </a:cubicBezTo>
                    <a:cubicBezTo>
                      <a:pt x="1200" y="267"/>
                      <a:pt x="1194" y="261"/>
                      <a:pt x="1186" y="261"/>
                    </a:cubicBezTo>
                    <a:close/>
                    <a:moveTo>
                      <a:pt x="1186" y="223"/>
                    </a:moveTo>
                    <a:cubicBezTo>
                      <a:pt x="1178" y="223"/>
                      <a:pt x="1172" y="230"/>
                      <a:pt x="1172" y="237"/>
                    </a:cubicBezTo>
                    <a:cubicBezTo>
                      <a:pt x="1172" y="245"/>
                      <a:pt x="1178" y="252"/>
                      <a:pt x="1186" y="252"/>
                    </a:cubicBezTo>
                    <a:cubicBezTo>
                      <a:pt x="1194" y="252"/>
                      <a:pt x="1200" y="245"/>
                      <a:pt x="1200" y="237"/>
                    </a:cubicBezTo>
                    <a:cubicBezTo>
                      <a:pt x="1200" y="230"/>
                      <a:pt x="1194" y="223"/>
                      <a:pt x="1186" y="223"/>
                    </a:cubicBezTo>
                    <a:close/>
                    <a:moveTo>
                      <a:pt x="1186" y="185"/>
                    </a:moveTo>
                    <a:cubicBezTo>
                      <a:pt x="1178" y="185"/>
                      <a:pt x="1172" y="192"/>
                      <a:pt x="1172" y="200"/>
                    </a:cubicBezTo>
                    <a:cubicBezTo>
                      <a:pt x="1172" y="208"/>
                      <a:pt x="1178" y="214"/>
                      <a:pt x="1186" y="214"/>
                    </a:cubicBezTo>
                    <a:cubicBezTo>
                      <a:pt x="1194" y="214"/>
                      <a:pt x="1200" y="208"/>
                      <a:pt x="1200" y="200"/>
                    </a:cubicBezTo>
                    <a:cubicBezTo>
                      <a:pt x="1200" y="192"/>
                      <a:pt x="1194" y="185"/>
                      <a:pt x="1186" y="185"/>
                    </a:cubicBezTo>
                    <a:close/>
                    <a:moveTo>
                      <a:pt x="1186" y="336"/>
                    </a:moveTo>
                    <a:cubicBezTo>
                      <a:pt x="1178" y="336"/>
                      <a:pt x="1172" y="342"/>
                      <a:pt x="1172" y="350"/>
                    </a:cubicBezTo>
                    <a:cubicBezTo>
                      <a:pt x="1172" y="358"/>
                      <a:pt x="1178" y="365"/>
                      <a:pt x="1186" y="365"/>
                    </a:cubicBezTo>
                    <a:cubicBezTo>
                      <a:pt x="1194" y="365"/>
                      <a:pt x="1200" y="358"/>
                      <a:pt x="1200" y="350"/>
                    </a:cubicBezTo>
                    <a:cubicBezTo>
                      <a:pt x="1200" y="342"/>
                      <a:pt x="1194" y="336"/>
                      <a:pt x="1186" y="336"/>
                    </a:cubicBezTo>
                    <a:close/>
                    <a:moveTo>
                      <a:pt x="1186" y="449"/>
                    </a:moveTo>
                    <a:cubicBezTo>
                      <a:pt x="1178" y="449"/>
                      <a:pt x="1172" y="455"/>
                      <a:pt x="1172" y="463"/>
                    </a:cubicBezTo>
                    <a:cubicBezTo>
                      <a:pt x="1172" y="471"/>
                      <a:pt x="1178" y="477"/>
                      <a:pt x="1186" y="477"/>
                    </a:cubicBezTo>
                    <a:cubicBezTo>
                      <a:pt x="1194" y="477"/>
                      <a:pt x="1200" y="471"/>
                      <a:pt x="1200" y="463"/>
                    </a:cubicBezTo>
                    <a:cubicBezTo>
                      <a:pt x="1200" y="455"/>
                      <a:pt x="1194" y="449"/>
                      <a:pt x="1186" y="449"/>
                    </a:cubicBezTo>
                    <a:close/>
                    <a:moveTo>
                      <a:pt x="1186" y="148"/>
                    </a:moveTo>
                    <a:cubicBezTo>
                      <a:pt x="1178" y="148"/>
                      <a:pt x="1172" y="154"/>
                      <a:pt x="1172" y="162"/>
                    </a:cubicBezTo>
                    <a:cubicBezTo>
                      <a:pt x="1172" y="170"/>
                      <a:pt x="1178" y="176"/>
                      <a:pt x="1186" y="176"/>
                    </a:cubicBezTo>
                    <a:cubicBezTo>
                      <a:pt x="1194" y="176"/>
                      <a:pt x="1200" y="170"/>
                      <a:pt x="1200" y="162"/>
                    </a:cubicBezTo>
                    <a:cubicBezTo>
                      <a:pt x="1200" y="160"/>
                      <a:pt x="1200" y="159"/>
                      <a:pt x="1200" y="158"/>
                    </a:cubicBezTo>
                    <a:cubicBezTo>
                      <a:pt x="1193" y="156"/>
                      <a:pt x="1190" y="155"/>
                      <a:pt x="1186" y="148"/>
                    </a:cubicBezTo>
                    <a:close/>
                    <a:moveTo>
                      <a:pt x="1186" y="411"/>
                    </a:moveTo>
                    <a:cubicBezTo>
                      <a:pt x="1178" y="411"/>
                      <a:pt x="1172" y="418"/>
                      <a:pt x="1172" y="426"/>
                    </a:cubicBezTo>
                    <a:cubicBezTo>
                      <a:pt x="1172" y="433"/>
                      <a:pt x="1178" y="440"/>
                      <a:pt x="1186" y="440"/>
                    </a:cubicBezTo>
                    <a:cubicBezTo>
                      <a:pt x="1194" y="440"/>
                      <a:pt x="1200" y="433"/>
                      <a:pt x="1200" y="426"/>
                    </a:cubicBezTo>
                    <a:cubicBezTo>
                      <a:pt x="1200" y="418"/>
                      <a:pt x="1194" y="411"/>
                      <a:pt x="1186" y="411"/>
                    </a:cubicBezTo>
                    <a:close/>
                    <a:moveTo>
                      <a:pt x="1186" y="374"/>
                    </a:moveTo>
                    <a:cubicBezTo>
                      <a:pt x="1178" y="374"/>
                      <a:pt x="1172" y="380"/>
                      <a:pt x="1172" y="388"/>
                    </a:cubicBezTo>
                    <a:cubicBezTo>
                      <a:pt x="1172" y="396"/>
                      <a:pt x="1178" y="402"/>
                      <a:pt x="1186" y="402"/>
                    </a:cubicBezTo>
                    <a:cubicBezTo>
                      <a:pt x="1194" y="402"/>
                      <a:pt x="1200" y="396"/>
                      <a:pt x="1200" y="388"/>
                    </a:cubicBezTo>
                    <a:cubicBezTo>
                      <a:pt x="1200" y="380"/>
                      <a:pt x="1194" y="374"/>
                      <a:pt x="1186" y="374"/>
                    </a:cubicBezTo>
                    <a:close/>
                    <a:moveTo>
                      <a:pt x="1234" y="1202"/>
                    </a:moveTo>
                    <a:cubicBezTo>
                      <a:pt x="1226" y="1202"/>
                      <a:pt x="1220" y="1208"/>
                      <a:pt x="1220" y="1216"/>
                    </a:cubicBezTo>
                    <a:cubicBezTo>
                      <a:pt x="1220" y="1220"/>
                      <a:pt x="1221" y="1223"/>
                      <a:pt x="1224" y="1226"/>
                    </a:cubicBezTo>
                    <a:cubicBezTo>
                      <a:pt x="1226" y="1225"/>
                      <a:pt x="1229" y="1225"/>
                      <a:pt x="1231" y="1226"/>
                    </a:cubicBezTo>
                    <a:cubicBezTo>
                      <a:pt x="1234" y="1226"/>
                      <a:pt x="1237" y="1226"/>
                      <a:pt x="1240" y="1224"/>
                    </a:cubicBezTo>
                    <a:cubicBezTo>
                      <a:pt x="1243" y="1221"/>
                      <a:pt x="1245" y="1219"/>
                      <a:pt x="1248" y="1218"/>
                    </a:cubicBezTo>
                    <a:cubicBezTo>
                      <a:pt x="1248" y="1218"/>
                      <a:pt x="1248" y="1217"/>
                      <a:pt x="1248" y="1216"/>
                    </a:cubicBezTo>
                    <a:cubicBezTo>
                      <a:pt x="1248" y="1208"/>
                      <a:pt x="1242" y="1202"/>
                      <a:pt x="1234" y="1202"/>
                    </a:cubicBezTo>
                    <a:close/>
                    <a:moveTo>
                      <a:pt x="1234" y="1051"/>
                    </a:moveTo>
                    <a:cubicBezTo>
                      <a:pt x="1226" y="1051"/>
                      <a:pt x="1220" y="1058"/>
                      <a:pt x="1220" y="1066"/>
                    </a:cubicBezTo>
                    <a:cubicBezTo>
                      <a:pt x="1220" y="1073"/>
                      <a:pt x="1226" y="1080"/>
                      <a:pt x="1234" y="1080"/>
                    </a:cubicBezTo>
                    <a:cubicBezTo>
                      <a:pt x="1242" y="1080"/>
                      <a:pt x="1248" y="1073"/>
                      <a:pt x="1248" y="1066"/>
                    </a:cubicBezTo>
                    <a:cubicBezTo>
                      <a:pt x="1248" y="1058"/>
                      <a:pt x="1242" y="1051"/>
                      <a:pt x="1234" y="1051"/>
                    </a:cubicBezTo>
                    <a:close/>
                    <a:moveTo>
                      <a:pt x="1234" y="901"/>
                    </a:moveTo>
                    <a:cubicBezTo>
                      <a:pt x="1226" y="901"/>
                      <a:pt x="1220" y="907"/>
                      <a:pt x="1220" y="915"/>
                    </a:cubicBezTo>
                    <a:cubicBezTo>
                      <a:pt x="1220" y="923"/>
                      <a:pt x="1226" y="929"/>
                      <a:pt x="1234" y="929"/>
                    </a:cubicBezTo>
                    <a:cubicBezTo>
                      <a:pt x="1242" y="929"/>
                      <a:pt x="1248" y="923"/>
                      <a:pt x="1248" y="915"/>
                    </a:cubicBezTo>
                    <a:cubicBezTo>
                      <a:pt x="1248" y="907"/>
                      <a:pt x="1242" y="901"/>
                      <a:pt x="1234" y="901"/>
                    </a:cubicBezTo>
                    <a:close/>
                    <a:moveTo>
                      <a:pt x="1234" y="1014"/>
                    </a:moveTo>
                    <a:cubicBezTo>
                      <a:pt x="1226" y="1014"/>
                      <a:pt x="1220" y="1020"/>
                      <a:pt x="1220" y="1028"/>
                    </a:cubicBezTo>
                    <a:cubicBezTo>
                      <a:pt x="1220" y="1036"/>
                      <a:pt x="1226" y="1042"/>
                      <a:pt x="1234" y="1042"/>
                    </a:cubicBezTo>
                    <a:cubicBezTo>
                      <a:pt x="1242" y="1042"/>
                      <a:pt x="1248" y="1036"/>
                      <a:pt x="1248" y="1028"/>
                    </a:cubicBezTo>
                    <a:cubicBezTo>
                      <a:pt x="1248" y="1020"/>
                      <a:pt x="1242" y="1014"/>
                      <a:pt x="1234" y="1014"/>
                    </a:cubicBezTo>
                    <a:close/>
                    <a:moveTo>
                      <a:pt x="1234" y="938"/>
                    </a:moveTo>
                    <a:cubicBezTo>
                      <a:pt x="1226" y="938"/>
                      <a:pt x="1220" y="945"/>
                      <a:pt x="1220" y="953"/>
                    </a:cubicBezTo>
                    <a:cubicBezTo>
                      <a:pt x="1220" y="961"/>
                      <a:pt x="1226" y="967"/>
                      <a:pt x="1234" y="967"/>
                    </a:cubicBezTo>
                    <a:cubicBezTo>
                      <a:pt x="1242" y="967"/>
                      <a:pt x="1248" y="961"/>
                      <a:pt x="1248" y="953"/>
                    </a:cubicBezTo>
                    <a:cubicBezTo>
                      <a:pt x="1248" y="945"/>
                      <a:pt x="1242" y="938"/>
                      <a:pt x="1234" y="938"/>
                    </a:cubicBezTo>
                    <a:close/>
                    <a:moveTo>
                      <a:pt x="1234" y="976"/>
                    </a:moveTo>
                    <a:cubicBezTo>
                      <a:pt x="1226" y="976"/>
                      <a:pt x="1220" y="982"/>
                      <a:pt x="1220" y="990"/>
                    </a:cubicBezTo>
                    <a:cubicBezTo>
                      <a:pt x="1220" y="998"/>
                      <a:pt x="1226" y="1005"/>
                      <a:pt x="1234" y="1005"/>
                    </a:cubicBezTo>
                    <a:cubicBezTo>
                      <a:pt x="1242" y="1005"/>
                      <a:pt x="1248" y="998"/>
                      <a:pt x="1248" y="990"/>
                    </a:cubicBezTo>
                    <a:cubicBezTo>
                      <a:pt x="1248" y="982"/>
                      <a:pt x="1242" y="976"/>
                      <a:pt x="1234" y="976"/>
                    </a:cubicBezTo>
                    <a:close/>
                    <a:moveTo>
                      <a:pt x="1234" y="1164"/>
                    </a:moveTo>
                    <a:cubicBezTo>
                      <a:pt x="1226" y="1164"/>
                      <a:pt x="1220" y="1171"/>
                      <a:pt x="1220" y="1179"/>
                    </a:cubicBezTo>
                    <a:cubicBezTo>
                      <a:pt x="1220" y="1186"/>
                      <a:pt x="1226" y="1193"/>
                      <a:pt x="1234" y="1193"/>
                    </a:cubicBezTo>
                    <a:cubicBezTo>
                      <a:pt x="1242" y="1193"/>
                      <a:pt x="1248" y="1186"/>
                      <a:pt x="1248" y="1179"/>
                    </a:cubicBezTo>
                    <a:cubicBezTo>
                      <a:pt x="1248" y="1171"/>
                      <a:pt x="1242" y="1164"/>
                      <a:pt x="1234" y="1164"/>
                    </a:cubicBezTo>
                    <a:close/>
                    <a:moveTo>
                      <a:pt x="1186" y="487"/>
                    </a:moveTo>
                    <a:cubicBezTo>
                      <a:pt x="1178" y="487"/>
                      <a:pt x="1172" y="493"/>
                      <a:pt x="1172" y="501"/>
                    </a:cubicBezTo>
                    <a:cubicBezTo>
                      <a:pt x="1172" y="509"/>
                      <a:pt x="1178" y="515"/>
                      <a:pt x="1186" y="515"/>
                    </a:cubicBezTo>
                    <a:cubicBezTo>
                      <a:pt x="1194" y="515"/>
                      <a:pt x="1200" y="509"/>
                      <a:pt x="1200" y="501"/>
                    </a:cubicBezTo>
                    <a:cubicBezTo>
                      <a:pt x="1200" y="493"/>
                      <a:pt x="1194" y="487"/>
                      <a:pt x="1186" y="487"/>
                    </a:cubicBezTo>
                    <a:close/>
                    <a:moveTo>
                      <a:pt x="1234" y="1127"/>
                    </a:moveTo>
                    <a:cubicBezTo>
                      <a:pt x="1226" y="1127"/>
                      <a:pt x="1220" y="1133"/>
                      <a:pt x="1220" y="1141"/>
                    </a:cubicBezTo>
                    <a:cubicBezTo>
                      <a:pt x="1220" y="1149"/>
                      <a:pt x="1226" y="1155"/>
                      <a:pt x="1234" y="1155"/>
                    </a:cubicBezTo>
                    <a:cubicBezTo>
                      <a:pt x="1242" y="1155"/>
                      <a:pt x="1248" y="1149"/>
                      <a:pt x="1248" y="1141"/>
                    </a:cubicBezTo>
                    <a:cubicBezTo>
                      <a:pt x="1248" y="1133"/>
                      <a:pt x="1242" y="1127"/>
                      <a:pt x="1234" y="112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8">
                <a:extLst>
                  <a:ext uri="{FF2B5EF4-FFF2-40B4-BE49-F238E27FC236}">
                    <a16:creationId xmlns:a16="http://schemas.microsoft.com/office/drawing/2014/main" id="{4714F7BB-2787-4C0E-B633-B032F8E1CC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0126" y="1142781"/>
                <a:ext cx="4373202" cy="2441323"/>
              </a:xfrm>
              <a:custGeom>
                <a:avLst/>
                <a:gdLst>
                  <a:gd name="T0" fmla="*/ 295 w 2098"/>
                  <a:gd name="T1" fmla="*/ 786 h 1172"/>
                  <a:gd name="T2" fmla="*/ 552 w 2098"/>
                  <a:gd name="T3" fmla="*/ 720 h 1172"/>
                  <a:gd name="T4" fmla="*/ 0 w 2098"/>
                  <a:gd name="T5" fmla="*/ 302 h 1172"/>
                  <a:gd name="T6" fmla="*/ 335 w 2098"/>
                  <a:gd name="T7" fmla="*/ 189 h 1172"/>
                  <a:gd name="T8" fmla="*/ 292 w 2098"/>
                  <a:gd name="T9" fmla="*/ 151 h 1172"/>
                  <a:gd name="T10" fmla="*/ 114 w 2098"/>
                  <a:gd name="T11" fmla="*/ 129 h 1172"/>
                  <a:gd name="T12" fmla="*/ 405 w 2098"/>
                  <a:gd name="T13" fmla="*/ 119 h 1172"/>
                  <a:gd name="T14" fmla="*/ 444 w 2098"/>
                  <a:gd name="T15" fmla="*/ 234 h 1172"/>
                  <a:gd name="T16" fmla="*/ 532 w 2098"/>
                  <a:gd name="T17" fmla="*/ 259 h 1172"/>
                  <a:gd name="T18" fmla="*/ 782 w 2098"/>
                  <a:gd name="T19" fmla="*/ 519 h 1172"/>
                  <a:gd name="T20" fmla="*/ 788 w 2098"/>
                  <a:gd name="T21" fmla="*/ 1030 h 1172"/>
                  <a:gd name="T22" fmla="*/ 986 w 2098"/>
                  <a:gd name="T23" fmla="*/ 920 h 1172"/>
                  <a:gd name="T24" fmla="*/ 851 w 2098"/>
                  <a:gd name="T25" fmla="*/ 751 h 1172"/>
                  <a:gd name="T26" fmla="*/ 791 w 2098"/>
                  <a:gd name="T27" fmla="*/ 407 h 1172"/>
                  <a:gd name="T28" fmla="*/ 791 w 2098"/>
                  <a:gd name="T29" fmla="*/ 407 h 1172"/>
                  <a:gd name="T30" fmla="*/ 1085 w 2098"/>
                  <a:gd name="T31" fmla="*/ 235 h 1172"/>
                  <a:gd name="T32" fmla="*/ 1091 w 2098"/>
                  <a:gd name="T33" fmla="*/ 393 h 1172"/>
                  <a:gd name="T34" fmla="*/ 1116 w 2098"/>
                  <a:gd name="T35" fmla="*/ 556 h 1172"/>
                  <a:gd name="T36" fmla="*/ 1166 w 2098"/>
                  <a:gd name="T37" fmla="*/ 634 h 1172"/>
                  <a:gd name="T38" fmla="*/ 1195 w 2098"/>
                  <a:gd name="T39" fmla="*/ 983 h 1172"/>
                  <a:gd name="T40" fmla="*/ 1198 w 2098"/>
                  <a:gd name="T41" fmla="*/ 1045 h 1172"/>
                  <a:gd name="T42" fmla="*/ 1320 w 2098"/>
                  <a:gd name="T43" fmla="*/ 1050 h 1172"/>
                  <a:gd name="T44" fmla="*/ 1326 w 2098"/>
                  <a:gd name="T45" fmla="*/ 981 h 1172"/>
                  <a:gd name="T46" fmla="*/ 1457 w 2098"/>
                  <a:gd name="T47" fmla="*/ 1073 h 1172"/>
                  <a:gd name="T48" fmla="*/ 1361 w 2098"/>
                  <a:gd name="T49" fmla="*/ 866 h 1172"/>
                  <a:gd name="T50" fmla="*/ 1375 w 2098"/>
                  <a:gd name="T51" fmla="*/ 837 h 1172"/>
                  <a:gd name="T52" fmla="*/ 1484 w 2098"/>
                  <a:gd name="T53" fmla="*/ 764 h 1172"/>
                  <a:gd name="T54" fmla="*/ 1666 w 2098"/>
                  <a:gd name="T55" fmla="*/ 789 h 1172"/>
                  <a:gd name="T56" fmla="*/ 1880 w 2098"/>
                  <a:gd name="T57" fmla="*/ 709 h 1172"/>
                  <a:gd name="T58" fmla="*/ 1736 w 2098"/>
                  <a:gd name="T59" fmla="*/ 1077 h 1172"/>
                  <a:gd name="T60" fmla="*/ 1600 w 2098"/>
                  <a:gd name="T61" fmla="*/ 956 h 1172"/>
                  <a:gd name="T62" fmla="*/ 1788 w 2098"/>
                  <a:gd name="T63" fmla="*/ 991 h 1172"/>
                  <a:gd name="T64" fmla="*/ 1669 w 2098"/>
                  <a:gd name="T65" fmla="*/ 837 h 1172"/>
                  <a:gd name="T66" fmla="*/ 1883 w 2098"/>
                  <a:gd name="T67" fmla="*/ 862 h 1172"/>
                  <a:gd name="T68" fmla="*/ 1235 w 2098"/>
                  <a:gd name="T69" fmla="*/ 287 h 1172"/>
                  <a:gd name="T70" fmla="*/ 1315 w 2098"/>
                  <a:gd name="T71" fmla="*/ 436 h 1172"/>
                  <a:gd name="T72" fmla="*/ 1320 w 2098"/>
                  <a:gd name="T73" fmla="*/ 446 h 1172"/>
                  <a:gd name="T74" fmla="*/ 1306 w 2098"/>
                  <a:gd name="T75" fmla="*/ 548 h 1172"/>
                  <a:gd name="T76" fmla="*/ 1349 w 2098"/>
                  <a:gd name="T77" fmla="*/ 642 h 1172"/>
                  <a:gd name="T78" fmla="*/ 1399 w 2098"/>
                  <a:gd name="T79" fmla="*/ 750 h 1172"/>
                  <a:gd name="T80" fmla="*/ 1474 w 2098"/>
                  <a:gd name="T81" fmla="*/ 697 h 1172"/>
                  <a:gd name="T82" fmla="*/ 1579 w 2098"/>
                  <a:gd name="T83" fmla="*/ 612 h 1172"/>
                  <a:gd name="T84" fmla="*/ 1559 w 2098"/>
                  <a:gd name="T85" fmla="*/ 459 h 1172"/>
                  <a:gd name="T86" fmla="*/ 1588 w 2098"/>
                  <a:gd name="T87" fmla="*/ 612 h 1172"/>
                  <a:gd name="T88" fmla="*/ 1673 w 2098"/>
                  <a:gd name="T89" fmla="*/ 634 h 1172"/>
                  <a:gd name="T90" fmla="*/ 1734 w 2098"/>
                  <a:gd name="T91" fmla="*/ 494 h 1172"/>
                  <a:gd name="T92" fmla="*/ 1736 w 2098"/>
                  <a:gd name="T93" fmla="*/ 691 h 1172"/>
                  <a:gd name="T94" fmla="*/ 1799 w 2098"/>
                  <a:gd name="T95" fmla="*/ 608 h 1172"/>
                  <a:gd name="T96" fmla="*/ 1791 w 2098"/>
                  <a:gd name="T97" fmla="*/ 537 h 1172"/>
                  <a:gd name="T98" fmla="*/ 1971 w 2098"/>
                  <a:gd name="T99" fmla="*/ 689 h 1172"/>
                  <a:gd name="T100" fmla="*/ 1723 w 2098"/>
                  <a:gd name="T101" fmla="*/ 420 h 1172"/>
                  <a:gd name="T102" fmla="*/ 1958 w 2098"/>
                  <a:gd name="T103" fmla="*/ 413 h 1172"/>
                  <a:gd name="T104" fmla="*/ 1999 w 2098"/>
                  <a:gd name="T105" fmla="*/ 367 h 1172"/>
                  <a:gd name="T106" fmla="*/ 2085 w 2098"/>
                  <a:gd name="T107" fmla="*/ 273 h 1172"/>
                  <a:gd name="T108" fmla="*/ 1922 w 2098"/>
                  <a:gd name="T109" fmla="*/ 385 h 1172"/>
                  <a:gd name="T110" fmla="*/ 2002 w 2098"/>
                  <a:gd name="T111" fmla="*/ 414 h 1172"/>
                  <a:gd name="T112" fmla="*/ 1977 w 2098"/>
                  <a:gd name="T113" fmla="*/ 238 h 1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98" h="1172">
                    <a:moveTo>
                      <a:pt x="512" y="1038"/>
                    </a:moveTo>
                    <a:cubicBezTo>
                      <a:pt x="552" y="720"/>
                      <a:pt x="552" y="720"/>
                      <a:pt x="552" y="720"/>
                    </a:cubicBezTo>
                    <a:moveTo>
                      <a:pt x="260" y="918"/>
                    </a:moveTo>
                    <a:cubicBezTo>
                      <a:pt x="281" y="914"/>
                      <a:pt x="280" y="904"/>
                      <a:pt x="280" y="904"/>
                    </a:cubicBezTo>
                    <a:cubicBezTo>
                      <a:pt x="283" y="895"/>
                      <a:pt x="261" y="900"/>
                      <a:pt x="272" y="883"/>
                    </a:cubicBezTo>
                    <a:cubicBezTo>
                      <a:pt x="280" y="871"/>
                      <a:pt x="285" y="875"/>
                      <a:pt x="285" y="857"/>
                    </a:cubicBezTo>
                    <a:cubicBezTo>
                      <a:pt x="280" y="845"/>
                      <a:pt x="307" y="838"/>
                      <a:pt x="307" y="831"/>
                    </a:cubicBezTo>
                    <a:cubicBezTo>
                      <a:pt x="309" y="824"/>
                      <a:pt x="300" y="822"/>
                      <a:pt x="300" y="822"/>
                    </a:cubicBezTo>
                    <a:cubicBezTo>
                      <a:pt x="297" y="815"/>
                      <a:pt x="307" y="813"/>
                      <a:pt x="299" y="808"/>
                    </a:cubicBezTo>
                    <a:cubicBezTo>
                      <a:pt x="286" y="795"/>
                      <a:pt x="295" y="786"/>
                      <a:pt x="295" y="786"/>
                    </a:cubicBezTo>
                    <a:moveTo>
                      <a:pt x="295" y="786"/>
                    </a:moveTo>
                    <a:cubicBezTo>
                      <a:pt x="310" y="782"/>
                      <a:pt x="297" y="770"/>
                      <a:pt x="297" y="770"/>
                    </a:cubicBezTo>
                    <a:cubicBezTo>
                      <a:pt x="294" y="755"/>
                      <a:pt x="303" y="762"/>
                      <a:pt x="300" y="754"/>
                    </a:cubicBezTo>
                    <a:cubicBezTo>
                      <a:pt x="297" y="745"/>
                      <a:pt x="306" y="743"/>
                      <a:pt x="301" y="730"/>
                    </a:cubicBezTo>
                    <a:cubicBezTo>
                      <a:pt x="316" y="720"/>
                      <a:pt x="317" y="733"/>
                      <a:pt x="317" y="733"/>
                    </a:cubicBezTo>
                    <a:cubicBezTo>
                      <a:pt x="324" y="749"/>
                      <a:pt x="330" y="730"/>
                      <a:pt x="330" y="730"/>
                    </a:cubicBezTo>
                    <a:moveTo>
                      <a:pt x="330" y="730"/>
                    </a:moveTo>
                    <a:cubicBezTo>
                      <a:pt x="339" y="682"/>
                      <a:pt x="339" y="682"/>
                      <a:pt x="339" y="682"/>
                    </a:cubicBezTo>
                    <a:moveTo>
                      <a:pt x="339" y="682"/>
                    </a:moveTo>
                    <a:cubicBezTo>
                      <a:pt x="461" y="708"/>
                      <a:pt x="552" y="720"/>
                      <a:pt x="552" y="720"/>
                    </a:cubicBezTo>
                    <a:moveTo>
                      <a:pt x="295" y="786"/>
                    </a:moveTo>
                    <a:cubicBezTo>
                      <a:pt x="123" y="514"/>
                      <a:pt x="123" y="514"/>
                      <a:pt x="123" y="514"/>
                    </a:cubicBezTo>
                    <a:cubicBezTo>
                      <a:pt x="162" y="351"/>
                      <a:pt x="162" y="351"/>
                      <a:pt x="162" y="351"/>
                    </a:cubicBezTo>
                    <a:moveTo>
                      <a:pt x="339" y="682"/>
                    </a:moveTo>
                    <a:cubicBezTo>
                      <a:pt x="389" y="404"/>
                      <a:pt x="389" y="404"/>
                      <a:pt x="389" y="404"/>
                    </a:cubicBezTo>
                    <a:moveTo>
                      <a:pt x="162" y="351"/>
                    </a:moveTo>
                    <a:cubicBezTo>
                      <a:pt x="275" y="380"/>
                      <a:pt x="275" y="380"/>
                      <a:pt x="275" y="380"/>
                    </a:cubicBezTo>
                    <a:moveTo>
                      <a:pt x="275" y="380"/>
                    </a:moveTo>
                    <a:cubicBezTo>
                      <a:pt x="389" y="404"/>
                      <a:pt x="389" y="404"/>
                      <a:pt x="389" y="404"/>
                    </a:cubicBezTo>
                    <a:moveTo>
                      <a:pt x="0" y="302"/>
                    </a:moveTo>
                    <a:cubicBezTo>
                      <a:pt x="162" y="351"/>
                      <a:pt x="162" y="351"/>
                      <a:pt x="162" y="351"/>
                    </a:cubicBezTo>
                    <a:moveTo>
                      <a:pt x="275" y="380"/>
                    </a:moveTo>
                    <a:cubicBezTo>
                      <a:pt x="281" y="349"/>
                      <a:pt x="281" y="349"/>
                      <a:pt x="281" y="349"/>
                    </a:cubicBezTo>
                    <a:cubicBezTo>
                      <a:pt x="292" y="298"/>
                      <a:pt x="292" y="298"/>
                      <a:pt x="292" y="298"/>
                    </a:cubicBezTo>
                    <a:moveTo>
                      <a:pt x="292" y="298"/>
                    </a:moveTo>
                    <a:cubicBezTo>
                      <a:pt x="296" y="272"/>
                      <a:pt x="306" y="263"/>
                      <a:pt x="306" y="263"/>
                    </a:cubicBezTo>
                    <a:cubicBezTo>
                      <a:pt x="309" y="247"/>
                      <a:pt x="295" y="250"/>
                      <a:pt x="295" y="250"/>
                    </a:cubicBezTo>
                    <a:cubicBezTo>
                      <a:pt x="289" y="246"/>
                      <a:pt x="303" y="241"/>
                      <a:pt x="306" y="231"/>
                    </a:cubicBezTo>
                    <a:cubicBezTo>
                      <a:pt x="320" y="223"/>
                      <a:pt x="317" y="210"/>
                      <a:pt x="317" y="210"/>
                    </a:cubicBezTo>
                    <a:cubicBezTo>
                      <a:pt x="325" y="212"/>
                      <a:pt x="335" y="189"/>
                      <a:pt x="335" y="189"/>
                    </a:cubicBezTo>
                    <a:cubicBezTo>
                      <a:pt x="345" y="181"/>
                      <a:pt x="334" y="174"/>
                      <a:pt x="334" y="174"/>
                    </a:cubicBezTo>
                    <a:cubicBezTo>
                      <a:pt x="334" y="174"/>
                      <a:pt x="333" y="165"/>
                      <a:pt x="323" y="160"/>
                    </a:cubicBezTo>
                    <a:moveTo>
                      <a:pt x="323" y="160"/>
                    </a:moveTo>
                    <a:cubicBezTo>
                      <a:pt x="327" y="154"/>
                      <a:pt x="329" y="129"/>
                      <a:pt x="329" y="129"/>
                    </a:cubicBezTo>
                    <a:moveTo>
                      <a:pt x="329" y="129"/>
                    </a:moveTo>
                    <a:cubicBezTo>
                      <a:pt x="340" y="82"/>
                      <a:pt x="340" y="82"/>
                      <a:pt x="340" y="82"/>
                    </a:cubicBezTo>
                    <a:cubicBezTo>
                      <a:pt x="351" y="32"/>
                      <a:pt x="351" y="32"/>
                      <a:pt x="351" y="32"/>
                    </a:cubicBezTo>
                    <a:cubicBezTo>
                      <a:pt x="355" y="0"/>
                      <a:pt x="355" y="0"/>
                      <a:pt x="355" y="0"/>
                    </a:cubicBezTo>
                    <a:moveTo>
                      <a:pt x="323" y="160"/>
                    </a:moveTo>
                    <a:cubicBezTo>
                      <a:pt x="292" y="151"/>
                      <a:pt x="292" y="151"/>
                      <a:pt x="292" y="151"/>
                    </a:cubicBezTo>
                    <a:cubicBezTo>
                      <a:pt x="253" y="142"/>
                      <a:pt x="253" y="142"/>
                      <a:pt x="253" y="142"/>
                    </a:cubicBezTo>
                    <a:moveTo>
                      <a:pt x="253" y="142"/>
                    </a:moveTo>
                    <a:cubicBezTo>
                      <a:pt x="241" y="139"/>
                      <a:pt x="231" y="149"/>
                      <a:pt x="231" y="149"/>
                    </a:cubicBezTo>
                    <a:cubicBezTo>
                      <a:pt x="222" y="147"/>
                      <a:pt x="223" y="139"/>
                      <a:pt x="216" y="140"/>
                    </a:cubicBezTo>
                    <a:cubicBezTo>
                      <a:pt x="203" y="147"/>
                      <a:pt x="196" y="147"/>
                      <a:pt x="196" y="147"/>
                    </a:cubicBezTo>
                    <a:cubicBezTo>
                      <a:pt x="188" y="143"/>
                      <a:pt x="183" y="143"/>
                      <a:pt x="183" y="143"/>
                    </a:cubicBezTo>
                    <a:cubicBezTo>
                      <a:pt x="177" y="134"/>
                      <a:pt x="169" y="143"/>
                      <a:pt x="169" y="143"/>
                    </a:cubicBezTo>
                    <a:cubicBezTo>
                      <a:pt x="161" y="143"/>
                      <a:pt x="159" y="134"/>
                      <a:pt x="150" y="131"/>
                    </a:cubicBezTo>
                    <a:cubicBezTo>
                      <a:pt x="140" y="131"/>
                      <a:pt x="143" y="135"/>
                      <a:pt x="128" y="137"/>
                    </a:cubicBezTo>
                    <a:cubicBezTo>
                      <a:pt x="122" y="130"/>
                      <a:pt x="114" y="129"/>
                      <a:pt x="114" y="129"/>
                    </a:cubicBezTo>
                    <a:cubicBezTo>
                      <a:pt x="107" y="123"/>
                      <a:pt x="109" y="107"/>
                      <a:pt x="109" y="107"/>
                    </a:cubicBezTo>
                    <a:cubicBezTo>
                      <a:pt x="116" y="93"/>
                      <a:pt x="102" y="90"/>
                      <a:pt x="102" y="90"/>
                    </a:cubicBezTo>
                    <a:moveTo>
                      <a:pt x="102" y="90"/>
                    </a:moveTo>
                    <a:cubicBezTo>
                      <a:pt x="92" y="84"/>
                      <a:pt x="92" y="84"/>
                      <a:pt x="92" y="84"/>
                    </a:cubicBezTo>
                    <a:moveTo>
                      <a:pt x="390" y="7"/>
                    </a:moveTo>
                    <a:cubicBezTo>
                      <a:pt x="392" y="22"/>
                      <a:pt x="387" y="31"/>
                      <a:pt x="387" y="31"/>
                    </a:cubicBezTo>
                    <a:cubicBezTo>
                      <a:pt x="379" y="57"/>
                      <a:pt x="387" y="78"/>
                      <a:pt x="387" y="78"/>
                    </a:cubicBezTo>
                    <a:cubicBezTo>
                      <a:pt x="391" y="89"/>
                      <a:pt x="387" y="94"/>
                      <a:pt x="387" y="94"/>
                    </a:cubicBezTo>
                    <a:cubicBezTo>
                      <a:pt x="394" y="94"/>
                      <a:pt x="398" y="102"/>
                      <a:pt x="398" y="102"/>
                    </a:cubicBezTo>
                    <a:cubicBezTo>
                      <a:pt x="400" y="113"/>
                      <a:pt x="408" y="108"/>
                      <a:pt x="405" y="119"/>
                    </a:cubicBezTo>
                    <a:cubicBezTo>
                      <a:pt x="413" y="126"/>
                      <a:pt x="410" y="138"/>
                      <a:pt x="410" y="138"/>
                    </a:cubicBezTo>
                    <a:cubicBezTo>
                      <a:pt x="421" y="137"/>
                      <a:pt x="413" y="147"/>
                      <a:pt x="427" y="146"/>
                    </a:cubicBezTo>
                    <a:cubicBezTo>
                      <a:pt x="429" y="159"/>
                      <a:pt x="419" y="164"/>
                      <a:pt x="419" y="164"/>
                    </a:cubicBezTo>
                    <a:moveTo>
                      <a:pt x="419" y="164"/>
                    </a:moveTo>
                    <a:cubicBezTo>
                      <a:pt x="418" y="187"/>
                      <a:pt x="418" y="187"/>
                      <a:pt x="418" y="187"/>
                    </a:cubicBezTo>
                    <a:moveTo>
                      <a:pt x="418" y="187"/>
                    </a:moveTo>
                    <a:cubicBezTo>
                      <a:pt x="408" y="190"/>
                      <a:pt x="410" y="203"/>
                      <a:pt x="410" y="203"/>
                    </a:cubicBezTo>
                    <a:cubicBezTo>
                      <a:pt x="419" y="215"/>
                      <a:pt x="426" y="206"/>
                      <a:pt x="426" y="206"/>
                    </a:cubicBezTo>
                    <a:cubicBezTo>
                      <a:pt x="439" y="196"/>
                      <a:pt x="438" y="209"/>
                      <a:pt x="438" y="209"/>
                    </a:cubicBezTo>
                    <a:cubicBezTo>
                      <a:pt x="434" y="225"/>
                      <a:pt x="444" y="234"/>
                      <a:pt x="444" y="234"/>
                    </a:cubicBezTo>
                    <a:cubicBezTo>
                      <a:pt x="441" y="258"/>
                      <a:pt x="448" y="254"/>
                      <a:pt x="448" y="254"/>
                    </a:cubicBezTo>
                    <a:cubicBezTo>
                      <a:pt x="458" y="256"/>
                      <a:pt x="455" y="267"/>
                      <a:pt x="455" y="267"/>
                    </a:cubicBezTo>
                    <a:cubicBezTo>
                      <a:pt x="454" y="289"/>
                      <a:pt x="465" y="277"/>
                      <a:pt x="465" y="277"/>
                    </a:cubicBezTo>
                    <a:cubicBezTo>
                      <a:pt x="470" y="271"/>
                      <a:pt x="476" y="285"/>
                      <a:pt x="481" y="277"/>
                    </a:cubicBezTo>
                    <a:cubicBezTo>
                      <a:pt x="488" y="276"/>
                      <a:pt x="499" y="280"/>
                      <a:pt x="499" y="280"/>
                    </a:cubicBezTo>
                    <a:cubicBezTo>
                      <a:pt x="516" y="281"/>
                      <a:pt x="519" y="272"/>
                      <a:pt x="519" y="272"/>
                    </a:cubicBezTo>
                    <a:cubicBezTo>
                      <a:pt x="526" y="274"/>
                      <a:pt x="521" y="285"/>
                      <a:pt x="531" y="281"/>
                    </a:cubicBezTo>
                    <a:moveTo>
                      <a:pt x="531" y="281"/>
                    </a:moveTo>
                    <a:cubicBezTo>
                      <a:pt x="532" y="259"/>
                      <a:pt x="532" y="259"/>
                      <a:pt x="532" y="259"/>
                    </a:cubicBezTo>
                    <a:moveTo>
                      <a:pt x="532" y="259"/>
                    </a:moveTo>
                    <a:cubicBezTo>
                      <a:pt x="687" y="286"/>
                      <a:pt x="799" y="294"/>
                      <a:pt x="799" y="294"/>
                    </a:cubicBezTo>
                    <a:moveTo>
                      <a:pt x="531" y="281"/>
                    </a:moveTo>
                    <a:cubicBezTo>
                      <a:pt x="510" y="427"/>
                      <a:pt x="510" y="427"/>
                      <a:pt x="510" y="427"/>
                    </a:cubicBezTo>
                    <a:moveTo>
                      <a:pt x="389" y="404"/>
                    </a:moveTo>
                    <a:cubicBezTo>
                      <a:pt x="510" y="427"/>
                      <a:pt x="510" y="427"/>
                      <a:pt x="510" y="427"/>
                    </a:cubicBezTo>
                    <a:moveTo>
                      <a:pt x="510" y="427"/>
                    </a:moveTo>
                    <a:cubicBezTo>
                      <a:pt x="501" y="484"/>
                      <a:pt x="501" y="484"/>
                      <a:pt x="501" y="484"/>
                    </a:cubicBezTo>
                    <a:cubicBezTo>
                      <a:pt x="580" y="497"/>
                      <a:pt x="580" y="497"/>
                      <a:pt x="580" y="497"/>
                    </a:cubicBezTo>
                    <a:moveTo>
                      <a:pt x="580" y="497"/>
                    </a:moveTo>
                    <a:cubicBezTo>
                      <a:pt x="705" y="514"/>
                      <a:pt x="782" y="519"/>
                      <a:pt x="782" y="519"/>
                    </a:cubicBezTo>
                    <a:moveTo>
                      <a:pt x="580" y="497"/>
                    </a:moveTo>
                    <a:cubicBezTo>
                      <a:pt x="571" y="597"/>
                      <a:pt x="552" y="720"/>
                      <a:pt x="552" y="720"/>
                    </a:cubicBezTo>
                    <a:moveTo>
                      <a:pt x="552" y="720"/>
                    </a:moveTo>
                    <a:cubicBezTo>
                      <a:pt x="603" y="731"/>
                      <a:pt x="806" y="749"/>
                      <a:pt x="806" y="749"/>
                    </a:cubicBezTo>
                    <a:moveTo>
                      <a:pt x="806" y="749"/>
                    </a:moveTo>
                    <a:cubicBezTo>
                      <a:pt x="851" y="751"/>
                      <a:pt x="851" y="751"/>
                      <a:pt x="851" y="751"/>
                    </a:cubicBezTo>
                    <a:moveTo>
                      <a:pt x="806" y="749"/>
                    </a:moveTo>
                    <a:cubicBezTo>
                      <a:pt x="805" y="780"/>
                      <a:pt x="805" y="780"/>
                      <a:pt x="805" y="780"/>
                    </a:cubicBezTo>
                    <a:moveTo>
                      <a:pt x="805" y="780"/>
                    </a:moveTo>
                    <a:cubicBezTo>
                      <a:pt x="794" y="935"/>
                      <a:pt x="788" y="1030"/>
                      <a:pt x="788" y="1030"/>
                    </a:cubicBezTo>
                    <a:cubicBezTo>
                      <a:pt x="788" y="1030"/>
                      <a:pt x="739" y="1025"/>
                      <a:pt x="623" y="1014"/>
                    </a:cubicBezTo>
                    <a:cubicBezTo>
                      <a:pt x="626" y="1020"/>
                      <a:pt x="627" y="1025"/>
                      <a:pt x="627" y="1025"/>
                    </a:cubicBezTo>
                    <a:moveTo>
                      <a:pt x="805" y="780"/>
                    </a:moveTo>
                    <a:cubicBezTo>
                      <a:pt x="935" y="785"/>
                      <a:pt x="935" y="785"/>
                      <a:pt x="935" y="785"/>
                    </a:cubicBezTo>
                    <a:cubicBezTo>
                      <a:pt x="933" y="897"/>
                      <a:pt x="933" y="897"/>
                      <a:pt x="933" y="897"/>
                    </a:cubicBezTo>
                    <a:moveTo>
                      <a:pt x="933" y="897"/>
                    </a:moveTo>
                    <a:cubicBezTo>
                      <a:pt x="939" y="900"/>
                      <a:pt x="940" y="908"/>
                      <a:pt x="940" y="908"/>
                    </a:cubicBezTo>
                    <a:cubicBezTo>
                      <a:pt x="947" y="896"/>
                      <a:pt x="951" y="909"/>
                      <a:pt x="951" y="909"/>
                    </a:cubicBezTo>
                    <a:cubicBezTo>
                      <a:pt x="961" y="890"/>
                      <a:pt x="959" y="908"/>
                      <a:pt x="966" y="913"/>
                    </a:cubicBezTo>
                    <a:cubicBezTo>
                      <a:pt x="971" y="919"/>
                      <a:pt x="986" y="914"/>
                      <a:pt x="986" y="920"/>
                    </a:cubicBezTo>
                    <a:cubicBezTo>
                      <a:pt x="996" y="925"/>
                      <a:pt x="1011" y="920"/>
                      <a:pt x="1011" y="920"/>
                    </a:cubicBezTo>
                    <a:cubicBezTo>
                      <a:pt x="1015" y="921"/>
                      <a:pt x="1010" y="929"/>
                      <a:pt x="1017" y="935"/>
                    </a:cubicBezTo>
                    <a:cubicBezTo>
                      <a:pt x="1029" y="938"/>
                      <a:pt x="1037" y="930"/>
                      <a:pt x="1037" y="930"/>
                    </a:cubicBezTo>
                    <a:cubicBezTo>
                      <a:pt x="1039" y="939"/>
                      <a:pt x="1043" y="927"/>
                      <a:pt x="1050" y="944"/>
                    </a:cubicBezTo>
                    <a:cubicBezTo>
                      <a:pt x="1056" y="943"/>
                      <a:pt x="1059" y="933"/>
                      <a:pt x="1059" y="933"/>
                    </a:cubicBezTo>
                    <a:cubicBezTo>
                      <a:pt x="1078" y="931"/>
                      <a:pt x="1081" y="944"/>
                      <a:pt x="1081" y="944"/>
                    </a:cubicBezTo>
                    <a:cubicBezTo>
                      <a:pt x="1096" y="946"/>
                      <a:pt x="1112" y="937"/>
                      <a:pt x="1112" y="937"/>
                    </a:cubicBezTo>
                    <a:cubicBezTo>
                      <a:pt x="1129" y="933"/>
                      <a:pt x="1148" y="935"/>
                      <a:pt x="1148" y="935"/>
                    </a:cubicBezTo>
                    <a:cubicBezTo>
                      <a:pt x="1158" y="950"/>
                      <a:pt x="1177" y="954"/>
                      <a:pt x="1177" y="954"/>
                    </a:cubicBezTo>
                    <a:moveTo>
                      <a:pt x="851" y="751"/>
                    </a:moveTo>
                    <a:cubicBezTo>
                      <a:pt x="1007" y="765"/>
                      <a:pt x="1165" y="761"/>
                      <a:pt x="1165" y="761"/>
                    </a:cubicBezTo>
                    <a:moveTo>
                      <a:pt x="851" y="751"/>
                    </a:moveTo>
                    <a:cubicBezTo>
                      <a:pt x="859" y="582"/>
                      <a:pt x="859" y="582"/>
                      <a:pt x="859" y="582"/>
                    </a:cubicBezTo>
                    <a:moveTo>
                      <a:pt x="859" y="582"/>
                    </a:moveTo>
                    <a:cubicBezTo>
                      <a:pt x="949" y="590"/>
                      <a:pt x="1132" y="591"/>
                      <a:pt x="1132" y="591"/>
                    </a:cubicBezTo>
                    <a:moveTo>
                      <a:pt x="859" y="582"/>
                    </a:moveTo>
                    <a:cubicBezTo>
                      <a:pt x="862" y="525"/>
                      <a:pt x="862" y="525"/>
                      <a:pt x="862" y="525"/>
                    </a:cubicBezTo>
                    <a:cubicBezTo>
                      <a:pt x="782" y="519"/>
                      <a:pt x="782" y="519"/>
                      <a:pt x="782" y="519"/>
                    </a:cubicBezTo>
                    <a:moveTo>
                      <a:pt x="782" y="519"/>
                    </a:moveTo>
                    <a:cubicBezTo>
                      <a:pt x="791" y="407"/>
                      <a:pt x="791" y="407"/>
                      <a:pt x="791" y="407"/>
                    </a:cubicBezTo>
                    <a:moveTo>
                      <a:pt x="791" y="407"/>
                    </a:moveTo>
                    <a:cubicBezTo>
                      <a:pt x="895" y="417"/>
                      <a:pt x="1009" y="418"/>
                      <a:pt x="1009" y="418"/>
                    </a:cubicBezTo>
                    <a:cubicBezTo>
                      <a:pt x="1016" y="429"/>
                      <a:pt x="1021" y="426"/>
                      <a:pt x="1021" y="426"/>
                    </a:cubicBezTo>
                    <a:cubicBezTo>
                      <a:pt x="1024" y="437"/>
                      <a:pt x="1030" y="433"/>
                      <a:pt x="1030" y="433"/>
                    </a:cubicBezTo>
                    <a:cubicBezTo>
                      <a:pt x="1035" y="435"/>
                      <a:pt x="1041" y="427"/>
                      <a:pt x="1041" y="427"/>
                    </a:cubicBezTo>
                    <a:cubicBezTo>
                      <a:pt x="1062" y="425"/>
                      <a:pt x="1059" y="432"/>
                      <a:pt x="1059" y="432"/>
                    </a:cubicBezTo>
                    <a:cubicBezTo>
                      <a:pt x="1070" y="430"/>
                      <a:pt x="1081" y="444"/>
                      <a:pt x="1081" y="444"/>
                    </a:cubicBezTo>
                    <a:moveTo>
                      <a:pt x="1081" y="444"/>
                    </a:moveTo>
                    <a:cubicBezTo>
                      <a:pt x="1092" y="453"/>
                      <a:pt x="1092" y="453"/>
                      <a:pt x="1092" y="453"/>
                    </a:cubicBezTo>
                    <a:moveTo>
                      <a:pt x="791" y="407"/>
                    </a:moveTo>
                    <a:cubicBezTo>
                      <a:pt x="799" y="294"/>
                      <a:pt x="799" y="294"/>
                      <a:pt x="799" y="294"/>
                    </a:cubicBezTo>
                    <a:moveTo>
                      <a:pt x="799" y="294"/>
                    </a:moveTo>
                    <a:cubicBezTo>
                      <a:pt x="805" y="242"/>
                      <a:pt x="805" y="242"/>
                      <a:pt x="805" y="242"/>
                    </a:cubicBezTo>
                    <a:moveTo>
                      <a:pt x="805" y="242"/>
                    </a:moveTo>
                    <a:cubicBezTo>
                      <a:pt x="905" y="252"/>
                      <a:pt x="1087" y="255"/>
                      <a:pt x="1087" y="255"/>
                    </a:cubicBezTo>
                    <a:moveTo>
                      <a:pt x="1064" y="84"/>
                    </a:moveTo>
                    <a:cubicBezTo>
                      <a:pt x="1067" y="123"/>
                      <a:pt x="1067" y="123"/>
                      <a:pt x="1067" y="123"/>
                    </a:cubicBezTo>
                    <a:cubicBezTo>
                      <a:pt x="1076" y="159"/>
                      <a:pt x="1076" y="159"/>
                      <a:pt x="1076" y="159"/>
                    </a:cubicBezTo>
                    <a:cubicBezTo>
                      <a:pt x="1078" y="190"/>
                      <a:pt x="1078" y="190"/>
                      <a:pt x="1078" y="190"/>
                    </a:cubicBezTo>
                    <a:cubicBezTo>
                      <a:pt x="1085" y="235"/>
                      <a:pt x="1085" y="235"/>
                      <a:pt x="1085" y="235"/>
                    </a:cubicBezTo>
                    <a:cubicBezTo>
                      <a:pt x="1087" y="255"/>
                      <a:pt x="1087" y="255"/>
                      <a:pt x="1087" y="255"/>
                    </a:cubicBezTo>
                    <a:moveTo>
                      <a:pt x="1087" y="255"/>
                    </a:moveTo>
                    <a:cubicBezTo>
                      <a:pt x="1088" y="263"/>
                      <a:pt x="1082" y="267"/>
                      <a:pt x="1082" y="267"/>
                    </a:cubicBezTo>
                    <a:cubicBezTo>
                      <a:pt x="1068" y="270"/>
                      <a:pt x="1080" y="283"/>
                      <a:pt x="1080" y="283"/>
                    </a:cubicBezTo>
                    <a:cubicBezTo>
                      <a:pt x="1094" y="293"/>
                      <a:pt x="1091" y="300"/>
                      <a:pt x="1091" y="300"/>
                    </a:cubicBezTo>
                    <a:moveTo>
                      <a:pt x="1091" y="300"/>
                    </a:moveTo>
                    <a:cubicBezTo>
                      <a:pt x="1091" y="393"/>
                      <a:pt x="1091" y="393"/>
                      <a:pt x="1091" y="393"/>
                    </a:cubicBezTo>
                    <a:moveTo>
                      <a:pt x="1091" y="393"/>
                    </a:moveTo>
                    <a:cubicBezTo>
                      <a:pt x="1227" y="393"/>
                      <a:pt x="1292" y="388"/>
                      <a:pt x="1292" y="388"/>
                    </a:cubicBezTo>
                    <a:moveTo>
                      <a:pt x="1091" y="393"/>
                    </a:moveTo>
                    <a:cubicBezTo>
                      <a:pt x="1081" y="390"/>
                      <a:pt x="1084" y="401"/>
                      <a:pt x="1084" y="401"/>
                    </a:cubicBezTo>
                    <a:cubicBezTo>
                      <a:pt x="1092" y="414"/>
                      <a:pt x="1089" y="421"/>
                      <a:pt x="1089" y="421"/>
                    </a:cubicBezTo>
                    <a:cubicBezTo>
                      <a:pt x="1089" y="429"/>
                      <a:pt x="1082" y="429"/>
                      <a:pt x="1086" y="436"/>
                    </a:cubicBezTo>
                    <a:cubicBezTo>
                      <a:pt x="1086" y="442"/>
                      <a:pt x="1092" y="453"/>
                      <a:pt x="1092" y="453"/>
                    </a:cubicBezTo>
                    <a:moveTo>
                      <a:pt x="1092" y="453"/>
                    </a:moveTo>
                    <a:cubicBezTo>
                      <a:pt x="1098" y="464"/>
                      <a:pt x="1100" y="474"/>
                      <a:pt x="1100" y="474"/>
                    </a:cubicBezTo>
                    <a:cubicBezTo>
                      <a:pt x="1105" y="485"/>
                      <a:pt x="1100" y="496"/>
                      <a:pt x="1100" y="496"/>
                    </a:cubicBezTo>
                    <a:cubicBezTo>
                      <a:pt x="1114" y="504"/>
                      <a:pt x="1110" y="516"/>
                      <a:pt x="1110" y="516"/>
                    </a:cubicBezTo>
                    <a:cubicBezTo>
                      <a:pt x="1110" y="540"/>
                      <a:pt x="1116" y="556"/>
                      <a:pt x="1116" y="556"/>
                    </a:cubicBezTo>
                    <a:moveTo>
                      <a:pt x="1116" y="556"/>
                    </a:moveTo>
                    <a:cubicBezTo>
                      <a:pt x="1274" y="557"/>
                      <a:pt x="1279" y="551"/>
                      <a:pt x="1279" y="551"/>
                    </a:cubicBezTo>
                    <a:cubicBezTo>
                      <a:pt x="1285" y="548"/>
                      <a:pt x="1283" y="560"/>
                      <a:pt x="1291" y="563"/>
                    </a:cubicBezTo>
                    <a:moveTo>
                      <a:pt x="1116" y="556"/>
                    </a:moveTo>
                    <a:cubicBezTo>
                      <a:pt x="1115" y="565"/>
                      <a:pt x="1123" y="573"/>
                      <a:pt x="1123" y="573"/>
                    </a:cubicBezTo>
                    <a:cubicBezTo>
                      <a:pt x="1130" y="583"/>
                      <a:pt x="1132" y="591"/>
                      <a:pt x="1132" y="591"/>
                    </a:cubicBezTo>
                    <a:moveTo>
                      <a:pt x="1132" y="591"/>
                    </a:moveTo>
                    <a:cubicBezTo>
                      <a:pt x="1139" y="602"/>
                      <a:pt x="1148" y="593"/>
                      <a:pt x="1148" y="593"/>
                    </a:cubicBezTo>
                    <a:cubicBezTo>
                      <a:pt x="1157" y="594"/>
                      <a:pt x="1155" y="600"/>
                      <a:pt x="1155" y="600"/>
                    </a:cubicBezTo>
                    <a:cubicBezTo>
                      <a:pt x="1133" y="628"/>
                      <a:pt x="1166" y="634"/>
                      <a:pt x="1166" y="634"/>
                    </a:cubicBezTo>
                    <a:moveTo>
                      <a:pt x="1166" y="634"/>
                    </a:moveTo>
                    <a:cubicBezTo>
                      <a:pt x="1165" y="761"/>
                      <a:pt x="1165" y="761"/>
                      <a:pt x="1165" y="761"/>
                    </a:cubicBezTo>
                    <a:moveTo>
                      <a:pt x="1165" y="761"/>
                    </a:moveTo>
                    <a:cubicBezTo>
                      <a:pt x="1168" y="790"/>
                      <a:pt x="1168" y="790"/>
                      <a:pt x="1168" y="790"/>
                    </a:cubicBezTo>
                    <a:moveTo>
                      <a:pt x="1168" y="790"/>
                    </a:moveTo>
                    <a:cubicBezTo>
                      <a:pt x="1302" y="788"/>
                      <a:pt x="1357" y="783"/>
                      <a:pt x="1357" y="783"/>
                    </a:cubicBezTo>
                    <a:cubicBezTo>
                      <a:pt x="1371" y="780"/>
                      <a:pt x="1362" y="794"/>
                      <a:pt x="1362" y="794"/>
                    </a:cubicBezTo>
                    <a:moveTo>
                      <a:pt x="1362" y="794"/>
                    </a:moveTo>
                    <a:cubicBezTo>
                      <a:pt x="1353" y="807"/>
                      <a:pt x="1353" y="807"/>
                      <a:pt x="1353" y="807"/>
                    </a:cubicBezTo>
                    <a:cubicBezTo>
                      <a:pt x="1383" y="807"/>
                      <a:pt x="1383" y="807"/>
                      <a:pt x="1383" y="807"/>
                    </a:cubicBezTo>
                    <a:moveTo>
                      <a:pt x="1195" y="983"/>
                    </a:moveTo>
                    <a:cubicBezTo>
                      <a:pt x="1326" y="981"/>
                      <a:pt x="1326" y="981"/>
                      <a:pt x="1326" y="981"/>
                    </a:cubicBezTo>
                    <a:moveTo>
                      <a:pt x="1168" y="790"/>
                    </a:moveTo>
                    <a:cubicBezTo>
                      <a:pt x="1177" y="838"/>
                      <a:pt x="1177" y="954"/>
                      <a:pt x="1177" y="954"/>
                    </a:cubicBezTo>
                    <a:moveTo>
                      <a:pt x="1177" y="954"/>
                    </a:moveTo>
                    <a:cubicBezTo>
                      <a:pt x="1192" y="952"/>
                      <a:pt x="1194" y="959"/>
                      <a:pt x="1194" y="959"/>
                    </a:cubicBezTo>
                    <a:moveTo>
                      <a:pt x="1194" y="959"/>
                    </a:moveTo>
                    <a:cubicBezTo>
                      <a:pt x="1195" y="983"/>
                      <a:pt x="1195" y="983"/>
                      <a:pt x="1195" y="983"/>
                    </a:cubicBezTo>
                    <a:moveTo>
                      <a:pt x="1195" y="983"/>
                    </a:moveTo>
                    <a:cubicBezTo>
                      <a:pt x="1198" y="1045"/>
                      <a:pt x="1198" y="1045"/>
                      <a:pt x="1198" y="1045"/>
                    </a:cubicBezTo>
                    <a:moveTo>
                      <a:pt x="1198" y="1045"/>
                    </a:moveTo>
                    <a:cubicBezTo>
                      <a:pt x="1200" y="1058"/>
                      <a:pt x="1211" y="1054"/>
                      <a:pt x="1213" y="1073"/>
                    </a:cubicBezTo>
                    <a:cubicBezTo>
                      <a:pt x="1212" y="1083"/>
                      <a:pt x="1225" y="1088"/>
                      <a:pt x="1221" y="1098"/>
                    </a:cubicBezTo>
                    <a:cubicBezTo>
                      <a:pt x="1217" y="1120"/>
                      <a:pt x="1211" y="1122"/>
                      <a:pt x="1212" y="1133"/>
                    </a:cubicBezTo>
                    <a:cubicBezTo>
                      <a:pt x="1213" y="1143"/>
                      <a:pt x="1204" y="1161"/>
                      <a:pt x="1205" y="1172"/>
                    </a:cubicBezTo>
                    <a:moveTo>
                      <a:pt x="1406" y="1132"/>
                    </a:moveTo>
                    <a:cubicBezTo>
                      <a:pt x="1401" y="1125"/>
                      <a:pt x="1400" y="1116"/>
                      <a:pt x="1400" y="1116"/>
                    </a:cubicBezTo>
                    <a:cubicBezTo>
                      <a:pt x="1389" y="1102"/>
                      <a:pt x="1398" y="1090"/>
                      <a:pt x="1398" y="1090"/>
                    </a:cubicBezTo>
                    <a:cubicBezTo>
                      <a:pt x="1373" y="1090"/>
                      <a:pt x="1311" y="1095"/>
                      <a:pt x="1311" y="1095"/>
                    </a:cubicBezTo>
                    <a:cubicBezTo>
                      <a:pt x="1314" y="1084"/>
                      <a:pt x="1310" y="1073"/>
                      <a:pt x="1310" y="1073"/>
                    </a:cubicBezTo>
                    <a:cubicBezTo>
                      <a:pt x="1318" y="1069"/>
                      <a:pt x="1320" y="1050"/>
                      <a:pt x="1320" y="1050"/>
                    </a:cubicBezTo>
                    <a:cubicBezTo>
                      <a:pt x="1331" y="1043"/>
                      <a:pt x="1329" y="1030"/>
                      <a:pt x="1329" y="1030"/>
                    </a:cubicBezTo>
                    <a:moveTo>
                      <a:pt x="1329" y="1030"/>
                    </a:moveTo>
                    <a:cubicBezTo>
                      <a:pt x="1340" y="1030"/>
                      <a:pt x="1340" y="1030"/>
                      <a:pt x="1340" y="1030"/>
                    </a:cubicBezTo>
                    <a:moveTo>
                      <a:pt x="1340" y="1030"/>
                    </a:moveTo>
                    <a:cubicBezTo>
                      <a:pt x="1341" y="1019"/>
                      <a:pt x="1331" y="1016"/>
                      <a:pt x="1331" y="1016"/>
                    </a:cubicBezTo>
                    <a:cubicBezTo>
                      <a:pt x="1334" y="1008"/>
                      <a:pt x="1329" y="1006"/>
                      <a:pt x="1329" y="1006"/>
                    </a:cubicBezTo>
                    <a:cubicBezTo>
                      <a:pt x="1338" y="997"/>
                      <a:pt x="1325" y="995"/>
                      <a:pt x="1325" y="995"/>
                    </a:cubicBezTo>
                    <a:moveTo>
                      <a:pt x="1325" y="995"/>
                    </a:moveTo>
                    <a:cubicBezTo>
                      <a:pt x="1326" y="981"/>
                      <a:pt x="1326" y="981"/>
                      <a:pt x="1326" y="981"/>
                    </a:cubicBezTo>
                    <a:moveTo>
                      <a:pt x="1326" y="981"/>
                    </a:moveTo>
                    <a:cubicBezTo>
                      <a:pt x="1331" y="969"/>
                      <a:pt x="1322" y="952"/>
                      <a:pt x="1322" y="952"/>
                    </a:cubicBezTo>
                    <a:cubicBezTo>
                      <a:pt x="1318" y="939"/>
                      <a:pt x="1327" y="939"/>
                      <a:pt x="1327" y="939"/>
                    </a:cubicBezTo>
                    <a:moveTo>
                      <a:pt x="1327" y="939"/>
                    </a:moveTo>
                    <a:cubicBezTo>
                      <a:pt x="1334" y="914"/>
                      <a:pt x="1334" y="914"/>
                      <a:pt x="1334" y="914"/>
                    </a:cubicBezTo>
                    <a:moveTo>
                      <a:pt x="1334" y="914"/>
                    </a:moveTo>
                    <a:cubicBezTo>
                      <a:pt x="1341" y="914"/>
                      <a:pt x="1337" y="899"/>
                      <a:pt x="1352" y="896"/>
                    </a:cubicBezTo>
                    <a:cubicBezTo>
                      <a:pt x="1349" y="887"/>
                      <a:pt x="1352" y="878"/>
                      <a:pt x="1352" y="878"/>
                    </a:cubicBezTo>
                    <a:cubicBezTo>
                      <a:pt x="1360" y="875"/>
                      <a:pt x="1361" y="866"/>
                      <a:pt x="1361" y="866"/>
                    </a:cubicBezTo>
                    <a:moveTo>
                      <a:pt x="1462" y="1120"/>
                    </a:moveTo>
                    <a:cubicBezTo>
                      <a:pt x="1461" y="1086"/>
                      <a:pt x="1457" y="1073"/>
                      <a:pt x="1457" y="1073"/>
                    </a:cubicBezTo>
                    <a:cubicBezTo>
                      <a:pt x="1455" y="1056"/>
                      <a:pt x="1453" y="1050"/>
                      <a:pt x="1453" y="1050"/>
                    </a:cubicBezTo>
                    <a:moveTo>
                      <a:pt x="1453" y="1050"/>
                    </a:moveTo>
                    <a:cubicBezTo>
                      <a:pt x="1454" y="866"/>
                      <a:pt x="1454" y="866"/>
                      <a:pt x="1454" y="866"/>
                    </a:cubicBezTo>
                    <a:cubicBezTo>
                      <a:pt x="1449" y="860"/>
                      <a:pt x="1449" y="860"/>
                      <a:pt x="1449" y="860"/>
                    </a:cubicBezTo>
                    <a:moveTo>
                      <a:pt x="1510" y="1106"/>
                    </a:moveTo>
                    <a:cubicBezTo>
                      <a:pt x="1502" y="1108"/>
                      <a:pt x="1504" y="1099"/>
                      <a:pt x="1504" y="1099"/>
                    </a:cubicBezTo>
                    <a:cubicBezTo>
                      <a:pt x="1498" y="1101"/>
                      <a:pt x="1496" y="1094"/>
                      <a:pt x="1496" y="1094"/>
                    </a:cubicBezTo>
                    <a:cubicBezTo>
                      <a:pt x="1492" y="1084"/>
                      <a:pt x="1497" y="1078"/>
                      <a:pt x="1497" y="1078"/>
                    </a:cubicBezTo>
                    <a:cubicBezTo>
                      <a:pt x="1534" y="1073"/>
                      <a:pt x="1614" y="1069"/>
                      <a:pt x="1614" y="1069"/>
                    </a:cubicBezTo>
                    <a:moveTo>
                      <a:pt x="1361" y="866"/>
                    </a:moveTo>
                    <a:cubicBezTo>
                      <a:pt x="1422" y="863"/>
                      <a:pt x="1449" y="860"/>
                      <a:pt x="1449" y="860"/>
                    </a:cubicBezTo>
                    <a:moveTo>
                      <a:pt x="1449" y="860"/>
                    </a:moveTo>
                    <a:cubicBezTo>
                      <a:pt x="1566" y="849"/>
                      <a:pt x="1566" y="849"/>
                      <a:pt x="1566" y="849"/>
                    </a:cubicBezTo>
                    <a:moveTo>
                      <a:pt x="1566" y="849"/>
                    </a:moveTo>
                    <a:cubicBezTo>
                      <a:pt x="1619" y="841"/>
                      <a:pt x="1619" y="841"/>
                      <a:pt x="1619" y="841"/>
                    </a:cubicBezTo>
                    <a:moveTo>
                      <a:pt x="1619" y="841"/>
                    </a:moveTo>
                    <a:cubicBezTo>
                      <a:pt x="1637" y="844"/>
                      <a:pt x="1655" y="833"/>
                      <a:pt x="1669" y="837"/>
                    </a:cubicBezTo>
                    <a:moveTo>
                      <a:pt x="1361" y="866"/>
                    </a:moveTo>
                    <a:cubicBezTo>
                      <a:pt x="1371" y="859"/>
                      <a:pt x="1369" y="846"/>
                      <a:pt x="1369" y="846"/>
                    </a:cubicBezTo>
                    <a:cubicBezTo>
                      <a:pt x="1366" y="836"/>
                      <a:pt x="1375" y="837"/>
                      <a:pt x="1375" y="837"/>
                    </a:cubicBezTo>
                    <a:cubicBezTo>
                      <a:pt x="1371" y="820"/>
                      <a:pt x="1383" y="814"/>
                      <a:pt x="1383" y="814"/>
                    </a:cubicBezTo>
                    <a:moveTo>
                      <a:pt x="1383" y="814"/>
                    </a:moveTo>
                    <a:cubicBezTo>
                      <a:pt x="1383" y="807"/>
                      <a:pt x="1383" y="807"/>
                      <a:pt x="1383" y="807"/>
                    </a:cubicBezTo>
                    <a:moveTo>
                      <a:pt x="1383" y="807"/>
                    </a:moveTo>
                    <a:cubicBezTo>
                      <a:pt x="1375" y="794"/>
                      <a:pt x="1387" y="794"/>
                      <a:pt x="1387" y="794"/>
                    </a:cubicBezTo>
                    <a:cubicBezTo>
                      <a:pt x="1383" y="780"/>
                      <a:pt x="1390" y="781"/>
                      <a:pt x="1390" y="781"/>
                    </a:cubicBezTo>
                    <a:moveTo>
                      <a:pt x="1390" y="781"/>
                    </a:moveTo>
                    <a:cubicBezTo>
                      <a:pt x="1408" y="784"/>
                      <a:pt x="1425" y="774"/>
                      <a:pt x="1447" y="776"/>
                    </a:cubicBezTo>
                    <a:cubicBezTo>
                      <a:pt x="1446" y="755"/>
                      <a:pt x="1461" y="767"/>
                      <a:pt x="1461" y="767"/>
                    </a:cubicBezTo>
                    <a:cubicBezTo>
                      <a:pt x="1479" y="771"/>
                      <a:pt x="1484" y="764"/>
                      <a:pt x="1484" y="764"/>
                    </a:cubicBezTo>
                    <a:cubicBezTo>
                      <a:pt x="1495" y="760"/>
                      <a:pt x="1516" y="762"/>
                      <a:pt x="1516" y="762"/>
                    </a:cubicBezTo>
                    <a:cubicBezTo>
                      <a:pt x="1587" y="753"/>
                      <a:pt x="1616" y="749"/>
                      <a:pt x="1616" y="749"/>
                    </a:cubicBezTo>
                    <a:moveTo>
                      <a:pt x="1616" y="749"/>
                    </a:moveTo>
                    <a:cubicBezTo>
                      <a:pt x="1647" y="745"/>
                      <a:pt x="1647" y="745"/>
                      <a:pt x="1647" y="745"/>
                    </a:cubicBezTo>
                    <a:moveTo>
                      <a:pt x="1390" y="781"/>
                    </a:moveTo>
                    <a:cubicBezTo>
                      <a:pt x="1415" y="767"/>
                      <a:pt x="1399" y="750"/>
                      <a:pt x="1399" y="750"/>
                    </a:cubicBezTo>
                    <a:moveTo>
                      <a:pt x="1619" y="841"/>
                    </a:moveTo>
                    <a:cubicBezTo>
                      <a:pt x="1617" y="825"/>
                      <a:pt x="1629" y="825"/>
                      <a:pt x="1629" y="825"/>
                    </a:cubicBezTo>
                    <a:cubicBezTo>
                      <a:pt x="1630" y="802"/>
                      <a:pt x="1651" y="804"/>
                      <a:pt x="1651" y="804"/>
                    </a:cubicBezTo>
                    <a:cubicBezTo>
                      <a:pt x="1658" y="802"/>
                      <a:pt x="1666" y="789"/>
                      <a:pt x="1666" y="789"/>
                    </a:cubicBezTo>
                    <a:cubicBezTo>
                      <a:pt x="1674" y="784"/>
                      <a:pt x="1683" y="771"/>
                      <a:pt x="1683" y="771"/>
                    </a:cubicBezTo>
                    <a:cubicBezTo>
                      <a:pt x="1686" y="769"/>
                      <a:pt x="1691" y="776"/>
                      <a:pt x="1691" y="776"/>
                    </a:cubicBezTo>
                    <a:cubicBezTo>
                      <a:pt x="1698" y="776"/>
                      <a:pt x="1700" y="759"/>
                      <a:pt x="1711" y="761"/>
                    </a:cubicBezTo>
                    <a:cubicBezTo>
                      <a:pt x="1716" y="747"/>
                      <a:pt x="1735" y="733"/>
                      <a:pt x="1735" y="733"/>
                    </a:cubicBezTo>
                    <a:moveTo>
                      <a:pt x="1647" y="745"/>
                    </a:moveTo>
                    <a:cubicBezTo>
                      <a:pt x="1686" y="741"/>
                      <a:pt x="1718" y="738"/>
                      <a:pt x="1735" y="733"/>
                    </a:cubicBezTo>
                    <a:moveTo>
                      <a:pt x="1735" y="733"/>
                    </a:moveTo>
                    <a:cubicBezTo>
                      <a:pt x="1802" y="724"/>
                      <a:pt x="1802" y="724"/>
                      <a:pt x="1802" y="724"/>
                    </a:cubicBezTo>
                    <a:cubicBezTo>
                      <a:pt x="1880" y="709"/>
                      <a:pt x="1880" y="709"/>
                      <a:pt x="1880" y="709"/>
                    </a:cubicBezTo>
                    <a:moveTo>
                      <a:pt x="1880" y="709"/>
                    </a:moveTo>
                    <a:cubicBezTo>
                      <a:pt x="1933" y="702"/>
                      <a:pt x="1964" y="690"/>
                      <a:pt x="1964" y="690"/>
                    </a:cubicBezTo>
                    <a:moveTo>
                      <a:pt x="1783" y="1061"/>
                    </a:moveTo>
                    <a:cubicBezTo>
                      <a:pt x="1757" y="1060"/>
                      <a:pt x="1757" y="1060"/>
                      <a:pt x="1757" y="1060"/>
                    </a:cubicBezTo>
                    <a:moveTo>
                      <a:pt x="1757" y="1060"/>
                    </a:moveTo>
                    <a:cubicBezTo>
                      <a:pt x="1749" y="1063"/>
                      <a:pt x="1757" y="1069"/>
                      <a:pt x="1757" y="1069"/>
                    </a:cubicBezTo>
                    <a:moveTo>
                      <a:pt x="1757" y="1069"/>
                    </a:moveTo>
                    <a:cubicBezTo>
                      <a:pt x="1756" y="1087"/>
                      <a:pt x="1756" y="1087"/>
                      <a:pt x="1756" y="1087"/>
                    </a:cubicBezTo>
                    <a:moveTo>
                      <a:pt x="1756" y="1087"/>
                    </a:moveTo>
                    <a:cubicBezTo>
                      <a:pt x="1746" y="1094"/>
                      <a:pt x="1749" y="1082"/>
                      <a:pt x="1749" y="1082"/>
                    </a:cubicBezTo>
                    <a:cubicBezTo>
                      <a:pt x="1749" y="1075"/>
                      <a:pt x="1736" y="1077"/>
                      <a:pt x="1736" y="1077"/>
                    </a:cubicBezTo>
                    <a:moveTo>
                      <a:pt x="1736" y="1077"/>
                    </a:moveTo>
                    <a:cubicBezTo>
                      <a:pt x="1689" y="1078"/>
                      <a:pt x="1689" y="1078"/>
                      <a:pt x="1689" y="1078"/>
                    </a:cubicBezTo>
                    <a:cubicBezTo>
                      <a:pt x="1635" y="1081"/>
                      <a:pt x="1635" y="1081"/>
                      <a:pt x="1635" y="1081"/>
                    </a:cubicBezTo>
                    <a:cubicBezTo>
                      <a:pt x="1619" y="1081"/>
                      <a:pt x="1619" y="1081"/>
                      <a:pt x="1619" y="1081"/>
                    </a:cubicBezTo>
                    <a:moveTo>
                      <a:pt x="1619" y="1081"/>
                    </a:moveTo>
                    <a:cubicBezTo>
                      <a:pt x="1619" y="1071"/>
                      <a:pt x="1614" y="1069"/>
                      <a:pt x="1614" y="1069"/>
                    </a:cubicBezTo>
                    <a:moveTo>
                      <a:pt x="1566" y="849"/>
                    </a:moveTo>
                    <a:cubicBezTo>
                      <a:pt x="1591" y="935"/>
                      <a:pt x="1591" y="935"/>
                      <a:pt x="1591" y="935"/>
                    </a:cubicBezTo>
                    <a:moveTo>
                      <a:pt x="1591" y="935"/>
                    </a:moveTo>
                    <a:cubicBezTo>
                      <a:pt x="1602" y="950"/>
                      <a:pt x="1592" y="954"/>
                      <a:pt x="1600" y="956"/>
                    </a:cubicBezTo>
                    <a:moveTo>
                      <a:pt x="1600" y="956"/>
                    </a:moveTo>
                    <a:cubicBezTo>
                      <a:pt x="1602" y="974"/>
                      <a:pt x="1602" y="974"/>
                      <a:pt x="1602" y="974"/>
                    </a:cubicBezTo>
                    <a:cubicBezTo>
                      <a:pt x="1610" y="989"/>
                      <a:pt x="1610" y="989"/>
                      <a:pt x="1610" y="989"/>
                    </a:cubicBezTo>
                    <a:moveTo>
                      <a:pt x="1610" y="989"/>
                    </a:moveTo>
                    <a:cubicBezTo>
                      <a:pt x="1610" y="989"/>
                      <a:pt x="1613" y="995"/>
                      <a:pt x="1605" y="1010"/>
                    </a:cubicBezTo>
                    <a:cubicBezTo>
                      <a:pt x="1605" y="1010"/>
                      <a:pt x="1599" y="1014"/>
                      <a:pt x="1605" y="1022"/>
                    </a:cubicBezTo>
                    <a:cubicBezTo>
                      <a:pt x="1605" y="1022"/>
                      <a:pt x="1613" y="1026"/>
                      <a:pt x="1611" y="1041"/>
                    </a:cubicBezTo>
                    <a:cubicBezTo>
                      <a:pt x="1611" y="1041"/>
                      <a:pt x="1611" y="1048"/>
                      <a:pt x="1608" y="1054"/>
                    </a:cubicBezTo>
                    <a:cubicBezTo>
                      <a:pt x="1608" y="1054"/>
                      <a:pt x="1607" y="1062"/>
                      <a:pt x="1614" y="1069"/>
                    </a:cubicBezTo>
                    <a:moveTo>
                      <a:pt x="1788" y="991"/>
                    </a:moveTo>
                    <a:cubicBezTo>
                      <a:pt x="1778" y="992"/>
                      <a:pt x="1781" y="982"/>
                      <a:pt x="1781" y="982"/>
                    </a:cubicBezTo>
                    <a:cubicBezTo>
                      <a:pt x="1784" y="962"/>
                      <a:pt x="1772" y="962"/>
                      <a:pt x="1772" y="962"/>
                    </a:cubicBezTo>
                    <a:cubicBezTo>
                      <a:pt x="1769" y="951"/>
                      <a:pt x="1762" y="944"/>
                      <a:pt x="1762" y="944"/>
                    </a:cubicBezTo>
                    <a:cubicBezTo>
                      <a:pt x="1756" y="924"/>
                      <a:pt x="1741" y="927"/>
                      <a:pt x="1741" y="927"/>
                    </a:cubicBezTo>
                    <a:cubicBezTo>
                      <a:pt x="1745" y="916"/>
                      <a:pt x="1735" y="909"/>
                      <a:pt x="1735" y="909"/>
                    </a:cubicBezTo>
                    <a:cubicBezTo>
                      <a:pt x="1728" y="902"/>
                      <a:pt x="1714" y="899"/>
                      <a:pt x="1714" y="899"/>
                    </a:cubicBezTo>
                    <a:cubicBezTo>
                      <a:pt x="1704" y="896"/>
                      <a:pt x="1686" y="864"/>
                      <a:pt x="1686" y="864"/>
                    </a:cubicBezTo>
                    <a:moveTo>
                      <a:pt x="1686" y="864"/>
                    </a:moveTo>
                    <a:cubicBezTo>
                      <a:pt x="1665" y="857"/>
                      <a:pt x="1665" y="857"/>
                      <a:pt x="1665" y="857"/>
                    </a:cubicBezTo>
                    <a:cubicBezTo>
                      <a:pt x="1669" y="837"/>
                      <a:pt x="1669" y="837"/>
                      <a:pt x="1669" y="837"/>
                    </a:cubicBezTo>
                    <a:moveTo>
                      <a:pt x="1669" y="837"/>
                    </a:moveTo>
                    <a:cubicBezTo>
                      <a:pt x="1671" y="827"/>
                      <a:pt x="1683" y="832"/>
                      <a:pt x="1697" y="821"/>
                    </a:cubicBezTo>
                    <a:cubicBezTo>
                      <a:pt x="1725" y="818"/>
                      <a:pt x="1736" y="815"/>
                      <a:pt x="1736" y="815"/>
                    </a:cubicBezTo>
                    <a:moveTo>
                      <a:pt x="1736" y="815"/>
                    </a:moveTo>
                    <a:cubicBezTo>
                      <a:pt x="1765" y="813"/>
                      <a:pt x="1765" y="813"/>
                      <a:pt x="1765" y="813"/>
                    </a:cubicBezTo>
                    <a:cubicBezTo>
                      <a:pt x="1773" y="826"/>
                      <a:pt x="1773" y="826"/>
                      <a:pt x="1773" y="826"/>
                    </a:cubicBezTo>
                    <a:moveTo>
                      <a:pt x="1773" y="826"/>
                    </a:moveTo>
                    <a:cubicBezTo>
                      <a:pt x="1810" y="826"/>
                      <a:pt x="1818" y="819"/>
                      <a:pt x="1830" y="823"/>
                    </a:cubicBezTo>
                    <a:cubicBezTo>
                      <a:pt x="1849" y="834"/>
                      <a:pt x="1855" y="840"/>
                      <a:pt x="1855" y="840"/>
                    </a:cubicBezTo>
                    <a:cubicBezTo>
                      <a:pt x="1855" y="840"/>
                      <a:pt x="1881" y="857"/>
                      <a:pt x="1883" y="862"/>
                    </a:cubicBezTo>
                    <a:moveTo>
                      <a:pt x="817" y="73"/>
                    </a:moveTo>
                    <a:cubicBezTo>
                      <a:pt x="817" y="100"/>
                      <a:pt x="805" y="242"/>
                      <a:pt x="805" y="242"/>
                    </a:cubicBezTo>
                    <a:moveTo>
                      <a:pt x="1292" y="388"/>
                    </a:moveTo>
                    <a:cubicBezTo>
                      <a:pt x="1291" y="355"/>
                      <a:pt x="1285" y="360"/>
                      <a:pt x="1285" y="360"/>
                    </a:cubicBezTo>
                    <a:cubicBezTo>
                      <a:pt x="1267" y="357"/>
                      <a:pt x="1268" y="345"/>
                      <a:pt x="1268" y="345"/>
                    </a:cubicBezTo>
                    <a:cubicBezTo>
                      <a:pt x="1270" y="332"/>
                      <a:pt x="1253" y="335"/>
                      <a:pt x="1253" y="335"/>
                    </a:cubicBezTo>
                    <a:cubicBezTo>
                      <a:pt x="1228" y="328"/>
                      <a:pt x="1235" y="320"/>
                      <a:pt x="1235" y="320"/>
                    </a:cubicBezTo>
                    <a:moveTo>
                      <a:pt x="1235" y="320"/>
                    </a:moveTo>
                    <a:cubicBezTo>
                      <a:pt x="1235" y="287"/>
                      <a:pt x="1235" y="287"/>
                      <a:pt x="1235" y="287"/>
                    </a:cubicBezTo>
                    <a:moveTo>
                      <a:pt x="1235" y="287"/>
                    </a:moveTo>
                    <a:cubicBezTo>
                      <a:pt x="1236" y="266"/>
                      <a:pt x="1227" y="277"/>
                      <a:pt x="1227" y="260"/>
                    </a:cubicBezTo>
                    <a:cubicBezTo>
                      <a:pt x="1239" y="261"/>
                      <a:pt x="1230" y="247"/>
                      <a:pt x="1242" y="249"/>
                    </a:cubicBezTo>
                    <a:cubicBezTo>
                      <a:pt x="1251" y="250"/>
                      <a:pt x="1252" y="236"/>
                      <a:pt x="1252" y="236"/>
                    </a:cubicBezTo>
                    <a:moveTo>
                      <a:pt x="1252" y="236"/>
                    </a:moveTo>
                    <a:cubicBezTo>
                      <a:pt x="1249" y="214"/>
                      <a:pt x="1249" y="214"/>
                      <a:pt x="1249" y="214"/>
                    </a:cubicBezTo>
                    <a:moveTo>
                      <a:pt x="1249" y="214"/>
                    </a:moveTo>
                    <a:cubicBezTo>
                      <a:pt x="1247" y="203"/>
                      <a:pt x="1255" y="204"/>
                      <a:pt x="1255" y="204"/>
                    </a:cubicBezTo>
                    <a:moveTo>
                      <a:pt x="1482" y="464"/>
                    </a:moveTo>
                    <a:cubicBezTo>
                      <a:pt x="1559" y="459"/>
                      <a:pt x="1559" y="459"/>
                      <a:pt x="1559" y="459"/>
                    </a:cubicBezTo>
                    <a:moveTo>
                      <a:pt x="1315" y="436"/>
                    </a:moveTo>
                    <a:cubicBezTo>
                      <a:pt x="1434" y="427"/>
                      <a:pt x="1434" y="427"/>
                      <a:pt x="1434" y="427"/>
                    </a:cubicBezTo>
                    <a:moveTo>
                      <a:pt x="1292" y="388"/>
                    </a:moveTo>
                    <a:cubicBezTo>
                      <a:pt x="1295" y="398"/>
                      <a:pt x="1299" y="402"/>
                      <a:pt x="1299" y="402"/>
                    </a:cubicBezTo>
                    <a:moveTo>
                      <a:pt x="1299" y="402"/>
                    </a:moveTo>
                    <a:cubicBezTo>
                      <a:pt x="1299" y="423"/>
                      <a:pt x="1299" y="423"/>
                      <a:pt x="1299" y="423"/>
                    </a:cubicBezTo>
                    <a:moveTo>
                      <a:pt x="1299" y="423"/>
                    </a:moveTo>
                    <a:cubicBezTo>
                      <a:pt x="1306" y="423"/>
                      <a:pt x="1309" y="431"/>
                      <a:pt x="1309" y="431"/>
                    </a:cubicBezTo>
                    <a:cubicBezTo>
                      <a:pt x="1313" y="431"/>
                      <a:pt x="1315" y="436"/>
                      <a:pt x="1315" y="436"/>
                    </a:cubicBezTo>
                    <a:moveTo>
                      <a:pt x="1315" y="436"/>
                    </a:moveTo>
                    <a:cubicBezTo>
                      <a:pt x="1320" y="446"/>
                      <a:pt x="1320" y="446"/>
                      <a:pt x="1320" y="446"/>
                    </a:cubicBezTo>
                    <a:moveTo>
                      <a:pt x="1320" y="446"/>
                    </a:moveTo>
                    <a:cubicBezTo>
                      <a:pt x="1327" y="450"/>
                      <a:pt x="1331" y="456"/>
                      <a:pt x="1331" y="456"/>
                    </a:cubicBezTo>
                    <a:cubicBezTo>
                      <a:pt x="1341" y="461"/>
                      <a:pt x="1340" y="470"/>
                      <a:pt x="1340" y="470"/>
                    </a:cubicBezTo>
                    <a:cubicBezTo>
                      <a:pt x="1343" y="479"/>
                      <a:pt x="1334" y="491"/>
                      <a:pt x="1334" y="491"/>
                    </a:cubicBezTo>
                    <a:cubicBezTo>
                      <a:pt x="1331" y="499"/>
                      <a:pt x="1319" y="501"/>
                      <a:pt x="1319" y="501"/>
                    </a:cubicBezTo>
                    <a:cubicBezTo>
                      <a:pt x="1314" y="509"/>
                      <a:pt x="1301" y="501"/>
                      <a:pt x="1306" y="517"/>
                    </a:cubicBezTo>
                    <a:cubicBezTo>
                      <a:pt x="1315" y="521"/>
                      <a:pt x="1306" y="532"/>
                      <a:pt x="1306" y="532"/>
                    </a:cubicBezTo>
                    <a:moveTo>
                      <a:pt x="1306" y="532"/>
                    </a:moveTo>
                    <a:cubicBezTo>
                      <a:pt x="1306" y="548"/>
                      <a:pt x="1306" y="548"/>
                      <a:pt x="1306" y="548"/>
                    </a:cubicBezTo>
                    <a:moveTo>
                      <a:pt x="1306" y="548"/>
                    </a:moveTo>
                    <a:cubicBezTo>
                      <a:pt x="1293" y="547"/>
                      <a:pt x="1299" y="559"/>
                      <a:pt x="1291" y="563"/>
                    </a:cubicBezTo>
                    <a:moveTo>
                      <a:pt x="1291" y="563"/>
                    </a:moveTo>
                    <a:cubicBezTo>
                      <a:pt x="1291" y="584"/>
                      <a:pt x="1291" y="584"/>
                      <a:pt x="1291" y="584"/>
                    </a:cubicBezTo>
                    <a:moveTo>
                      <a:pt x="1291" y="584"/>
                    </a:moveTo>
                    <a:cubicBezTo>
                      <a:pt x="1297" y="608"/>
                      <a:pt x="1305" y="607"/>
                      <a:pt x="1305" y="607"/>
                    </a:cubicBezTo>
                    <a:cubicBezTo>
                      <a:pt x="1306" y="623"/>
                      <a:pt x="1313" y="620"/>
                      <a:pt x="1313" y="620"/>
                    </a:cubicBezTo>
                    <a:cubicBezTo>
                      <a:pt x="1327" y="632"/>
                      <a:pt x="1328" y="644"/>
                      <a:pt x="1328" y="644"/>
                    </a:cubicBezTo>
                    <a:moveTo>
                      <a:pt x="1328" y="644"/>
                    </a:moveTo>
                    <a:cubicBezTo>
                      <a:pt x="1349" y="642"/>
                      <a:pt x="1349" y="642"/>
                      <a:pt x="1349" y="642"/>
                    </a:cubicBezTo>
                    <a:moveTo>
                      <a:pt x="1349" y="642"/>
                    </a:moveTo>
                    <a:cubicBezTo>
                      <a:pt x="1354" y="655"/>
                      <a:pt x="1348" y="664"/>
                      <a:pt x="1348" y="664"/>
                    </a:cubicBezTo>
                    <a:moveTo>
                      <a:pt x="1348" y="664"/>
                    </a:moveTo>
                    <a:cubicBezTo>
                      <a:pt x="1348" y="684"/>
                      <a:pt x="1348" y="684"/>
                      <a:pt x="1348" y="684"/>
                    </a:cubicBezTo>
                    <a:moveTo>
                      <a:pt x="1348" y="684"/>
                    </a:moveTo>
                    <a:cubicBezTo>
                      <a:pt x="1363" y="694"/>
                      <a:pt x="1369" y="703"/>
                      <a:pt x="1369" y="703"/>
                    </a:cubicBezTo>
                    <a:cubicBezTo>
                      <a:pt x="1383" y="705"/>
                      <a:pt x="1385" y="718"/>
                      <a:pt x="1385" y="718"/>
                    </a:cubicBezTo>
                    <a:cubicBezTo>
                      <a:pt x="1396" y="726"/>
                      <a:pt x="1384" y="737"/>
                      <a:pt x="1384" y="737"/>
                    </a:cubicBezTo>
                    <a:cubicBezTo>
                      <a:pt x="1383" y="742"/>
                      <a:pt x="1390" y="740"/>
                      <a:pt x="1390" y="740"/>
                    </a:cubicBezTo>
                    <a:cubicBezTo>
                      <a:pt x="1388" y="748"/>
                      <a:pt x="1391" y="750"/>
                      <a:pt x="1391" y="750"/>
                    </a:cubicBezTo>
                    <a:cubicBezTo>
                      <a:pt x="1396" y="756"/>
                      <a:pt x="1399" y="750"/>
                      <a:pt x="1399" y="750"/>
                    </a:cubicBezTo>
                    <a:moveTo>
                      <a:pt x="1399" y="750"/>
                    </a:moveTo>
                    <a:cubicBezTo>
                      <a:pt x="1408" y="737"/>
                      <a:pt x="1415" y="743"/>
                      <a:pt x="1415" y="743"/>
                    </a:cubicBezTo>
                    <a:cubicBezTo>
                      <a:pt x="1419" y="735"/>
                      <a:pt x="1429" y="742"/>
                      <a:pt x="1429" y="742"/>
                    </a:cubicBezTo>
                    <a:cubicBezTo>
                      <a:pt x="1433" y="734"/>
                      <a:pt x="1430" y="727"/>
                      <a:pt x="1430" y="727"/>
                    </a:cubicBezTo>
                    <a:cubicBezTo>
                      <a:pt x="1439" y="725"/>
                      <a:pt x="1442" y="717"/>
                      <a:pt x="1442" y="717"/>
                    </a:cubicBezTo>
                    <a:cubicBezTo>
                      <a:pt x="1441" y="711"/>
                      <a:pt x="1442" y="707"/>
                      <a:pt x="1444" y="706"/>
                    </a:cubicBezTo>
                    <a:moveTo>
                      <a:pt x="1444" y="706"/>
                    </a:moveTo>
                    <a:cubicBezTo>
                      <a:pt x="1446" y="704"/>
                      <a:pt x="1447" y="704"/>
                      <a:pt x="1447" y="704"/>
                    </a:cubicBezTo>
                    <a:cubicBezTo>
                      <a:pt x="1453" y="686"/>
                      <a:pt x="1460" y="701"/>
                      <a:pt x="1460" y="701"/>
                    </a:cubicBezTo>
                    <a:cubicBezTo>
                      <a:pt x="1467" y="690"/>
                      <a:pt x="1474" y="697"/>
                      <a:pt x="1474" y="697"/>
                    </a:cubicBezTo>
                    <a:cubicBezTo>
                      <a:pt x="1482" y="693"/>
                      <a:pt x="1481" y="704"/>
                      <a:pt x="1485" y="702"/>
                    </a:cubicBezTo>
                    <a:cubicBezTo>
                      <a:pt x="1494" y="683"/>
                      <a:pt x="1501" y="692"/>
                      <a:pt x="1501" y="692"/>
                    </a:cubicBezTo>
                    <a:cubicBezTo>
                      <a:pt x="1509" y="693"/>
                      <a:pt x="1513" y="673"/>
                      <a:pt x="1513" y="673"/>
                    </a:cubicBezTo>
                    <a:cubicBezTo>
                      <a:pt x="1523" y="691"/>
                      <a:pt x="1533" y="678"/>
                      <a:pt x="1533" y="678"/>
                    </a:cubicBezTo>
                    <a:cubicBezTo>
                      <a:pt x="1533" y="666"/>
                      <a:pt x="1551" y="643"/>
                      <a:pt x="1551" y="643"/>
                    </a:cubicBezTo>
                    <a:cubicBezTo>
                      <a:pt x="1551" y="643"/>
                      <a:pt x="1551" y="632"/>
                      <a:pt x="1558" y="640"/>
                    </a:cubicBezTo>
                    <a:cubicBezTo>
                      <a:pt x="1565" y="642"/>
                      <a:pt x="1559" y="634"/>
                      <a:pt x="1569" y="634"/>
                    </a:cubicBezTo>
                    <a:cubicBezTo>
                      <a:pt x="1565" y="624"/>
                      <a:pt x="1572" y="613"/>
                      <a:pt x="1572" y="613"/>
                    </a:cubicBezTo>
                    <a:moveTo>
                      <a:pt x="1572" y="613"/>
                    </a:moveTo>
                    <a:cubicBezTo>
                      <a:pt x="1579" y="612"/>
                      <a:pt x="1579" y="612"/>
                      <a:pt x="1579" y="612"/>
                    </a:cubicBezTo>
                    <a:moveTo>
                      <a:pt x="1452" y="475"/>
                    </a:moveTo>
                    <a:cubicBezTo>
                      <a:pt x="1462" y="604"/>
                      <a:pt x="1462" y="604"/>
                      <a:pt x="1462" y="604"/>
                    </a:cubicBezTo>
                    <a:moveTo>
                      <a:pt x="1462" y="604"/>
                    </a:moveTo>
                    <a:cubicBezTo>
                      <a:pt x="1462" y="604"/>
                      <a:pt x="1459" y="618"/>
                      <a:pt x="1454" y="622"/>
                    </a:cubicBezTo>
                    <a:cubicBezTo>
                      <a:pt x="1454" y="632"/>
                      <a:pt x="1463" y="637"/>
                      <a:pt x="1462" y="644"/>
                    </a:cubicBezTo>
                    <a:cubicBezTo>
                      <a:pt x="1462" y="644"/>
                      <a:pt x="1456" y="646"/>
                      <a:pt x="1457" y="659"/>
                    </a:cubicBezTo>
                    <a:cubicBezTo>
                      <a:pt x="1457" y="659"/>
                      <a:pt x="1462" y="665"/>
                      <a:pt x="1447" y="681"/>
                    </a:cubicBezTo>
                    <a:cubicBezTo>
                      <a:pt x="1447" y="681"/>
                      <a:pt x="1441" y="687"/>
                      <a:pt x="1444" y="706"/>
                    </a:cubicBezTo>
                    <a:moveTo>
                      <a:pt x="1579" y="612"/>
                    </a:moveTo>
                    <a:cubicBezTo>
                      <a:pt x="1559" y="459"/>
                      <a:pt x="1559" y="459"/>
                      <a:pt x="1559" y="459"/>
                    </a:cubicBezTo>
                    <a:moveTo>
                      <a:pt x="1559" y="459"/>
                    </a:moveTo>
                    <a:cubicBezTo>
                      <a:pt x="1610" y="453"/>
                      <a:pt x="1610" y="453"/>
                      <a:pt x="1610" y="453"/>
                    </a:cubicBezTo>
                    <a:moveTo>
                      <a:pt x="1647" y="745"/>
                    </a:moveTo>
                    <a:cubicBezTo>
                      <a:pt x="1649" y="737"/>
                      <a:pt x="1656" y="733"/>
                      <a:pt x="1656" y="733"/>
                    </a:cubicBezTo>
                    <a:cubicBezTo>
                      <a:pt x="1668" y="728"/>
                      <a:pt x="1673" y="721"/>
                      <a:pt x="1673" y="721"/>
                    </a:cubicBezTo>
                    <a:cubicBezTo>
                      <a:pt x="1680" y="715"/>
                      <a:pt x="1683" y="705"/>
                      <a:pt x="1683" y="705"/>
                    </a:cubicBezTo>
                    <a:cubicBezTo>
                      <a:pt x="1689" y="694"/>
                      <a:pt x="1704" y="688"/>
                      <a:pt x="1704" y="688"/>
                    </a:cubicBezTo>
                    <a:moveTo>
                      <a:pt x="1579" y="612"/>
                    </a:moveTo>
                    <a:cubicBezTo>
                      <a:pt x="1588" y="612"/>
                      <a:pt x="1588" y="612"/>
                      <a:pt x="1588" y="612"/>
                    </a:cubicBezTo>
                    <a:moveTo>
                      <a:pt x="1588" y="612"/>
                    </a:moveTo>
                    <a:cubicBezTo>
                      <a:pt x="1595" y="615"/>
                      <a:pt x="1595" y="621"/>
                      <a:pt x="1595" y="621"/>
                    </a:cubicBezTo>
                    <a:cubicBezTo>
                      <a:pt x="1594" y="630"/>
                      <a:pt x="1609" y="625"/>
                      <a:pt x="1609" y="625"/>
                    </a:cubicBezTo>
                    <a:cubicBezTo>
                      <a:pt x="1611" y="634"/>
                      <a:pt x="1620" y="631"/>
                      <a:pt x="1620" y="631"/>
                    </a:cubicBezTo>
                    <a:cubicBezTo>
                      <a:pt x="1631" y="623"/>
                      <a:pt x="1632" y="632"/>
                      <a:pt x="1632" y="632"/>
                    </a:cubicBezTo>
                    <a:cubicBezTo>
                      <a:pt x="1634" y="626"/>
                      <a:pt x="1643" y="631"/>
                      <a:pt x="1643" y="631"/>
                    </a:cubicBezTo>
                    <a:moveTo>
                      <a:pt x="1643" y="631"/>
                    </a:moveTo>
                    <a:cubicBezTo>
                      <a:pt x="1652" y="623"/>
                      <a:pt x="1652" y="623"/>
                      <a:pt x="1652" y="623"/>
                    </a:cubicBezTo>
                    <a:moveTo>
                      <a:pt x="1652" y="623"/>
                    </a:moveTo>
                    <a:cubicBezTo>
                      <a:pt x="1658" y="623"/>
                      <a:pt x="1660" y="634"/>
                      <a:pt x="1669" y="634"/>
                    </a:cubicBezTo>
                    <a:cubicBezTo>
                      <a:pt x="1673" y="634"/>
                      <a:pt x="1673" y="634"/>
                      <a:pt x="1673" y="634"/>
                    </a:cubicBezTo>
                    <a:moveTo>
                      <a:pt x="1673" y="634"/>
                    </a:moveTo>
                    <a:cubicBezTo>
                      <a:pt x="1679" y="632"/>
                      <a:pt x="1681" y="625"/>
                      <a:pt x="1681" y="625"/>
                    </a:cubicBezTo>
                    <a:cubicBezTo>
                      <a:pt x="1683" y="607"/>
                      <a:pt x="1683" y="602"/>
                      <a:pt x="1689" y="601"/>
                    </a:cubicBezTo>
                    <a:cubicBezTo>
                      <a:pt x="1693" y="600"/>
                      <a:pt x="1696" y="608"/>
                      <a:pt x="1696" y="608"/>
                    </a:cubicBezTo>
                    <a:cubicBezTo>
                      <a:pt x="1707" y="603"/>
                      <a:pt x="1693" y="595"/>
                      <a:pt x="1700" y="586"/>
                    </a:cubicBezTo>
                    <a:cubicBezTo>
                      <a:pt x="1705" y="573"/>
                      <a:pt x="1718" y="574"/>
                      <a:pt x="1718" y="574"/>
                    </a:cubicBezTo>
                    <a:cubicBezTo>
                      <a:pt x="1728" y="570"/>
                      <a:pt x="1729" y="558"/>
                      <a:pt x="1729" y="558"/>
                    </a:cubicBezTo>
                    <a:moveTo>
                      <a:pt x="1729" y="558"/>
                    </a:moveTo>
                    <a:cubicBezTo>
                      <a:pt x="1732" y="536"/>
                      <a:pt x="1732" y="536"/>
                      <a:pt x="1732" y="536"/>
                    </a:cubicBezTo>
                    <a:cubicBezTo>
                      <a:pt x="1734" y="494"/>
                      <a:pt x="1734" y="494"/>
                      <a:pt x="1734" y="494"/>
                    </a:cubicBezTo>
                    <a:moveTo>
                      <a:pt x="1673" y="634"/>
                    </a:moveTo>
                    <a:cubicBezTo>
                      <a:pt x="1674" y="655"/>
                      <a:pt x="1674" y="655"/>
                      <a:pt x="1674" y="655"/>
                    </a:cubicBezTo>
                    <a:moveTo>
                      <a:pt x="1674" y="655"/>
                    </a:moveTo>
                    <a:cubicBezTo>
                      <a:pt x="1678" y="668"/>
                      <a:pt x="1685" y="671"/>
                      <a:pt x="1685" y="671"/>
                    </a:cubicBezTo>
                    <a:cubicBezTo>
                      <a:pt x="1691" y="672"/>
                      <a:pt x="1690" y="677"/>
                      <a:pt x="1699" y="681"/>
                    </a:cubicBezTo>
                    <a:cubicBezTo>
                      <a:pt x="1699" y="681"/>
                      <a:pt x="1700" y="684"/>
                      <a:pt x="1704" y="688"/>
                    </a:cubicBezTo>
                    <a:moveTo>
                      <a:pt x="1704" y="688"/>
                    </a:moveTo>
                    <a:cubicBezTo>
                      <a:pt x="1718" y="701"/>
                      <a:pt x="1723" y="701"/>
                      <a:pt x="1723" y="701"/>
                    </a:cubicBezTo>
                    <a:moveTo>
                      <a:pt x="1723" y="701"/>
                    </a:moveTo>
                    <a:cubicBezTo>
                      <a:pt x="1736" y="691"/>
                      <a:pt x="1736" y="691"/>
                      <a:pt x="1736" y="691"/>
                    </a:cubicBezTo>
                    <a:moveTo>
                      <a:pt x="1736" y="691"/>
                    </a:moveTo>
                    <a:cubicBezTo>
                      <a:pt x="1744" y="704"/>
                      <a:pt x="1751" y="690"/>
                      <a:pt x="1751" y="690"/>
                    </a:cubicBezTo>
                    <a:cubicBezTo>
                      <a:pt x="1757" y="676"/>
                      <a:pt x="1765" y="677"/>
                      <a:pt x="1765" y="677"/>
                    </a:cubicBezTo>
                    <a:cubicBezTo>
                      <a:pt x="1775" y="679"/>
                      <a:pt x="1773" y="669"/>
                      <a:pt x="1773" y="669"/>
                    </a:cubicBezTo>
                    <a:moveTo>
                      <a:pt x="1773" y="669"/>
                    </a:moveTo>
                    <a:cubicBezTo>
                      <a:pt x="1774" y="652"/>
                      <a:pt x="1774" y="652"/>
                      <a:pt x="1774" y="652"/>
                    </a:cubicBezTo>
                    <a:moveTo>
                      <a:pt x="1774" y="652"/>
                    </a:moveTo>
                    <a:cubicBezTo>
                      <a:pt x="1777" y="640"/>
                      <a:pt x="1783" y="630"/>
                      <a:pt x="1783" y="630"/>
                    </a:cubicBezTo>
                    <a:cubicBezTo>
                      <a:pt x="1790" y="624"/>
                      <a:pt x="1787" y="608"/>
                      <a:pt x="1792" y="608"/>
                    </a:cubicBezTo>
                    <a:cubicBezTo>
                      <a:pt x="1795" y="600"/>
                      <a:pt x="1799" y="608"/>
                      <a:pt x="1799" y="608"/>
                    </a:cubicBezTo>
                    <a:cubicBezTo>
                      <a:pt x="1805" y="621"/>
                      <a:pt x="1812" y="605"/>
                      <a:pt x="1812" y="605"/>
                    </a:cubicBezTo>
                    <a:cubicBezTo>
                      <a:pt x="1812" y="605"/>
                      <a:pt x="1813" y="584"/>
                      <a:pt x="1816" y="584"/>
                    </a:cubicBezTo>
                    <a:cubicBezTo>
                      <a:pt x="1820" y="591"/>
                      <a:pt x="1827" y="578"/>
                      <a:pt x="1827" y="578"/>
                    </a:cubicBezTo>
                    <a:cubicBezTo>
                      <a:pt x="1836" y="576"/>
                      <a:pt x="1839" y="563"/>
                      <a:pt x="1839" y="563"/>
                    </a:cubicBezTo>
                    <a:cubicBezTo>
                      <a:pt x="1845" y="559"/>
                      <a:pt x="1852" y="542"/>
                      <a:pt x="1852" y="542"/>
                    </a:cubicBezTo>
                    <a:moveTo>
                      <a:pt x="1852" y="542"/>
                    </a:moveTo>
                    <a:cubicBezTo>
                      <a:pt x="1834" y="526"/>
                      <a:pt x="1825" y="548"/>
                      <a:pt x="1825" y="548"/>
                    </a:cubicBezTo>
                    <a:cubicBezTo>
                      <a:pt x="1813" y="536"/>
                      <a:pt x="1791" y="567"/>
                      <a:pt x="1791" y="567"/>
                    </a:cubicBezTo>
                    <a:moveTo>
                      <a:pt x="1791" y="567"/>
                    </a:moveTo>
                    <a:cubicBezTo>
                      <a:pt x="1791" y="537"/>
                      <a:pt x="1791" y="537"/>
                      <a:pt x="1791" y="537"/>
                    </a:cubicBezTo>
                    <a:moveTo>
                      <a:pt x="1897" y="599"/>
                    </a:moveTo>
                    <a:cubicBezTo>
                      <a:pt x="1891" y="604"/>
                      <a:pt x="1889" y="588"/>
                      <a:pt x="1889" y="588"/>
                    </a:cubicBezTo>
                    <a:cubicBezTo>
                      <a:pt x="1889" y="581"/>
                      <a:pt x="1894" y="573"/>
                      <a:pt x="1894" y="573"/>
                    </a:cubicBezTo>
                    <a:cubicBezTo>
                      <a:pt x="1896" y="569"/>
                      <a:pt x="1883" y="565"/>
                      <a:pt x="1883" y="565"/>
                    </a:cubicBezTo>
                    <a:moveTo>
                      <a:pt x="1883" y="565"/>
                    </a:moveTo>
                    <a:cubicBezTo>
                      <a:pt x="1861" y="551"/>
                      <a:pt x="1861" y="551"/>
                      <a:pt x="1861" y="551"/>
                    </a:cubicBezTo>
                    <a:cubicBezTo>
                      <a:pt x="1852" y="542"/>
                      <a:pt x="1852" y="542"/>
                      <a:pt x="1852" y="542"/>
                    </a:cubicBezTo>
                    <a:moveTo>
                      <a:pt x="1964" y="690"/>
                    </a:moveTo>
                    <a:cubicBezTo>
                      <a:pt x="1968" y="681"/>
                      <a:pt x="1962" y="683"/>
                      <a:pt x="1962" y="683"/>
                    </a:cubicBezTo>
                    <a:cubicBezTo>
                      <a:pt x="1965" y="680"/>
                      <a:pt x="1968" y="683"/>
                      <a:pt x="1971" y="689"/>
                    </a:cubicBezTo>
                    <a:moveTo>
                      <a:pt x="1989" y="573"/>
                    </a:moveTo>
                    <a:cubicBezTo>
                      <a:pt x="1954" y="584"/>
                      <a:pt x="1954" y="584"/>
                      <a:pt x="1954" y="584"/>
                    </a:cubicBezTo>
                    <a:cubicBezTo>
                      <a:pt x="1936" y="510"/>
                      <a:pt x="1936" y="510"/>
                      <a:pt x="1936" y="510"/>
                    </a:cubicBezTo>
                    <a:moveTo>
                      <a:pt x="1936" y="510"/>
                    </a:moveTo>
                    <a:cubicBezTo>
                      <a:pt x="1791" y="537"/>
                      <a:pt x="1791" y="537"/>
                      <a:pt x="1791" y="537"/>
                    </a:cubicBezTo>
                    <a:moveTo>
                      <a:pt x="1791" y="537"/>
                    </a:moveTo>
                    <a:cubicBezTo>
                      <a:pt x="1742" y="546"/>
                      <a:pt x="1742" y="546"/>
                      <a:pt x="1742" y="546"/>
                    </a:cubicBezTo>
                    <a:cubicBezTo>
                      <a:pt x="1734" y="494"/>
                      <a:pt x="1734" y="494"/>
                      <a:pt x="1734" y="494"/>
                    </a:cubicBezTo>
                    <a:moveTo>
                      <a:pt x="1734" y="494"/>
                    </a:moveTo>
                    <a:cubicBezTo>
                      <a:pt x="1723" y="420"/>
                      <a:pt x="1723" y="420"/>
                      <a:pt x="1723" y="420"/>
                    </a:cubicBezTo>
                    <a:moveTo>
                      <a:pt x="1936" y="510"/>
                    </a:moveTo>
                    <a:cubicBezTo>
                      <a:pt x="1938" y="503"/>
                      <a:pt x="1953" y="506"/>
                      <a:pt x="1953" y="506"/>
                    </a:cubicBezTo>
                    <a:moveTo>
                      <a:pt x="1960" y="534"/>
                    </a:moveTo>
                    <a:cubicBezTo>
                      <a:pt x="1944" y="531"/>
                      <a:pt x="1948" y="517"/>
                      <a:pt x="1948" y="517"/>
                    </a:cubicBezTo>
                    <a:cubicBezTo>
                      <a:pt x="1952" y="513"/>
                      <a:pt x="1953" y="506"/>
                      <a:pt x="1953" y="506"/>
                    </a:cubicBezTo>
                    <a:moveTo>
                      <a:pt x="1953" y="506"/>
                    </a:moveTo>
                    <a:cubicBezTo>
                      <a:pt x="1960" y="500"/>
                      <a:pt x="1966" y="484"/>
                      <a:pt x="1966" y="484"/>
                    </a:cubicBezTo>
                    <a:cubicBezTo>
                      <a:pt x="1964" y="468"/>
                      <a:pt x="1954" y="467"/>
                      <a:pt x="1950" y="458"/>
                    </a:cubicBezTo>
                    <a:cubicBezTo>
                      <a:pt x="1947" y="441"/>
                      <a:pt x="1951" y="432"/>
                      <a:pt x="1951" y="432"/>
                    </a:cubicBezTo>
                    <a:cubicBezTo>
                      <a:pt x="1951" y="432"/>
                      <a:pt x="1959" y="419"/>
                      <a:pt x="1958" y="413"/>
                    </a:cubicBezTo>
                    <a:moveTo>
                      <a:pt x="1998" y="436"/>
                    </a:moveTo>
                    <a:cubicBezTo>
                      <a:pt x="1996" y="423"/>
                      <a:pt x="1995" y="425"/>
                      <a:pt x="1984" y="423"/>
                    </a:cubicBezTo>
                    <a:cubicBezTo>
                      <a:pt x="1965" y="419"/>
                      <a:pt x="1958" y="413"/>
                      <a:pt x="1958" y="413"/>
                    </a:cubicBezTo>
                    <a:moveTo>
                      <a:pt x="2029" y="315"/>
                    </a:moveTo>
                    <a:cubicBezTo>
                      <a:pt x="2032" y="294"/>
                      <a:pt x="2025" y="278"/>
                      <a:pt x="2025" y="278"/>
                    </a:cubicBezTo>
                    <a:cubicBezTo>
                      <a:pt x="2020" y="263"/>
                      <a:pt x="2026" y="250"/>
                      <a:pt x="2026" y="250"/>
                    </a:cubicBezTo>
                    <a:cubicBezTo>
                      <a:pt x="2022" y="222"/>
                      <a:pt x="2033" y="220"/>
                      <a:pt x="2033" y="220"/>
                    </a:cubicBezTo>
                    <a:cubicBezTo>
                      <a:pt x="2043" y="218"/>
                      <a:pt x="2042" y="199"/>
                      <a:pt x="2035" y="200"/>
                    </a:cubicBezTo>
                    <a:cubicBezTo>
                      <a:pt x="2037" y="194"/>
                      <a:pt x="2035" y="184"/>
                      <a:pt x="2035" y="184"/>
                    </a:cubicBezTo>
                    <a:moveTo>
                      <a:pt x="1999" y="367"/>
                    </a:moveTo>
                    <a:cubicBezTo>
                      <a:pt x="2064" y="348"/>
                      <a:pt x="2064" y="348"/>
                      <a:pt x="2064" y="348"/>
                    </a:cubicBezTo>
                    <a:moveTo>
                      <a:pt x="2064" y="348"/>
                    </a:moveTo>
                    <a:cubicBezTo>
                      <a:pt x="2078" y="343"/>
                      <a:pt x="2078" y="343"/>
                      <a:pt x="2078" y="343"/>
                    </a:cubicBezTo>
                    <a:moveTo>
                      <a:pt x="2078" y="343"/>
                    </a:moveTo>
                    <a:cubicBezTo>
                      <a:pt x="2080" y="358"/>
                      <a:pt x="2091" y="359"/>
                      <a:pt x="2091" y="359"/>
                    </a:cubicBezTo>
                    <a:moveTo>
                      <a:pt x="2064" y="348"/>
                    </a:moveTo>
                    <a:cubicBezTo>
                      <a:pt x="2071" y="363"/>
                      <a:pt x="2071" y="363"/>
                      <a:pt x="2071" y="363"/>
                    </a:cubicBezTo>
                    <a:cubicBezTo>
                      <a:pt x="2071" y="387"/>
                      <a:pt x="2071" y="387"/>
                      <a:pt x="2071" y="387"/>
                    </a:cubicBezTo>
                    <a:moveTo>
                      <a:pt x="2098" y="278"/>
                    </a:moveTo>
                    <a:cubicBezTo>
                      <a:pt x="2086" y="283"/>
                      <a:pt x="2085" y="273"/>
                      <a:pt x="2085" y="273"/>
                    </a:cubicBezTo>
                    <a:cubicBezTo>
                      <a:pt x="2084" y="265"/>
                      <a:pt x="2077" y="268"/>
                      <a:pt x="2077" y="268"/>
                    </a:cubicBezTo>
                    <a:cubicBezTo>
                      <a:pt x="2073" y="265"/>
                      <a:pt x="2073" y="255"/>
                      <a:pt x="2073" y="255"/>
                    </a:cubicBezTo>
                    <a:moveTo>
                      <a:pt x="2073" y="255"/>
                    </a:moveTo>
                    <a:cubicBezTo>
                      <a:pt x="2068" y="238"/>
                      <a:pt x="2068" y="238"/>
                      <a:pt x="2068" y="238"/>
                    </a:cubicBezTo>
                    <a:cubicBezTo>
                      <a:pt x="2046" y="167"/>
                      <a:pt x="2046" y="167"/>
                      <a:pt x="2046" y="167"/>
                    </a:cubicBezTo>
                    <a:moveTo>
                      <a:pt x="1974" y="610"/>
                    </a:moveTo>
                    <a:cubicBezTo>
                      <a:pt x="1966" y="613"/>
                      <a:pt x="1966" y="613"/>
                      <a:pt x="1966" y="613"/>
                    </a:cubicBezTo>
                    <a:moveTo>
                      <a:pt x="1958" y="413"/>
                    </a:moveTo>
                    <a:cubicBezTo>
                      <a:pt x="1944" y="411"/>
                      <a:pt x="1940" y="399"/>
                      <a:pt x="1940" y="399"/>
                    </a:cubicBezTo>
                    <a:cubicBezTo>
                      <a:pt x="1930" y="379"/>
                      <a:pt x="1922" y="385"/>
                      <a:pt x="1922" y="385"/>
                    </a:cubicBezTo>
                    <a:cubicBezTo>
                      <a:pt x="1903" y="390"/>
                      <a:pt x="1756" y="416"/>
                      <a:pt x="1756" y="416"/>
                    </a:cubicBezTo>
                    <a:moveTo>
                      <a:pt x="1756" y="416"/>
                    </a:moveTo>
                    <a:cubicBezTo>
                      <a:pt x="1756" y="395"/>
                      <a:pt x="1756" y="395"/>
                      <a:pt x="1756" y="395"/>
                    </a:cubicBezTo>
                    <a:moveTo>
                      <a:pt x="1996" y="324"/>
                    </a:moveTo>
                    <a:cubicBezTo>
                      <a:pt x="2055" y="307"/>
                      <a:pt x="2055" y="307"/>
                      <a:pt x="2055" y="307"/>
                    </a:cubicBezTo>
                    <a:moveTo>
                      <a:pt x="2055" y="307"/>
                    </a:moveTo>
                    <a:cubicBezTo>
                      <a:pt x="2070" y="305"/>
                      <a:pt x="2077" y="298"/>
                      <a:pt x="2077" y="298"/>
                    </a:cubicBezTo>
                    <a:cubicBezTo>
                      <a:pt x="2080" y="288"/>
                      <a:pt x="2091" y="290"/>
                      <a:pt x="2097" y="285"/>
                    </a:cubicBezTo>
                    <a:moveTo>
                      <a:pt x="2006" y="427"/>
                    </a:moveTo>
                    <a:cubicBezTo>
                      <a:pt x="2005" y="421"/>
                      <a:pt x="2002" y="423"/>
                      <a:pt x="2002" y="414"/>
                    </a:cubicBezTo>
                    <a:cubicBezTo>
                      <a:pt x="2001" y="409"/>
                      <a:pt x="2006" y="413"/>
                      <a:pt x="2003" y="400"/>
                    </a:cubicBezTo>
                    <a:cubicBezTo>
                      <a:pt x="2001" y="388"/>
                      <a:pt x="1997" y="362"/>
                      <a:pt x="1997" y="362"/>
                    </a:cubicBezTo>
                    <a:moveTo>
                      <a:pt x="1997" y="362"/>
                    </a:moveTo>
                    <a:cubicBezTo>
                      <a:pt x="1991" y="339"/>
                      <a:pt x="1996" y="324"/>
                      <a:pt x="1996" y="324"/>
                    </a:cubicBezTo>
                    <a:moveTo>
                      <a:pt x="1996" y="324"/>
                    </a:moveTo>
                    <a:cubicBezTo>
                      <a:pt x="1986" y="281"/>
                      <a:pt x="1986" y="281"/>
                      <a:pt x="1986" y="281"/>
                    </a:cubicBezTo>
                    <a:moveTo>
                      <a:pt x="1986" y="281"/>
                    </a:moveTo>
                    <a:cubicBezTo>
                      <a:pt x="1974" y="272"/>
                      <a:pt x="1977" y="260"/>
                      <a:pt x="1977" y="260"/>
                    </a:cubicBezTo>
                    <a:cubicBezTo>
                      <a:pt x="1971" y="255"/>
                      <a:pt x="1977" y="238"/>
                      <a:pt x="1977" y="238"/>
                    </a:cubicBezTo>
                    <a:moveTo>
                      <a:pt x="1977" y="238"/>
                    </a:moveTo>
                    <a:cubicBezTo>
                      <a:pt x="1967" y="220"/>
                      <a:pt x="1967" y="220"/>
                      <a:pt x="1967" y="220"/>
                    </a:cubicBezTo>
                    <a:cubicBezTo>
                      <a:pt x="1964" y="201"/>
                      <a:pt x="1964" y="201"/>
                      <a:pt x="1964" y="201"/>
                    </a:cubicBezTo>
                    <a:moveTo>
                      <a:pt x="1320" y="208"/>
                    </a:moveTo>
                    <a:cubicBezTo>
                      <a:pt x="1340" y="234"/>
                      <a:pt x="1362" y="229"/>
                      <a:pt x="1362" y="229"/>
                    </a:cubicBezTo>
                    <a:cubicBezTo>
                      <a:pt x="1376" y="233"/>
                      <a:pt x="1370" y="242"/>
                      <a:pt x="1404" y="237"/>
                    </a:cubicBezTo>
                    <a:cubicBezTo>
                      <a:pt x="1404" y="250"/>
                      <a:pt x="1412" y="250"/>
                      <a:pt x="1412" y="250"/>
                    </a:cubicBezTo>
                    <a:cubicBezTo>
                      <a:pt x="1419" y="250"/>
                      <a:pt x="1415" y="271"/>
                      <a:pt x="1415" y="271"/>
                    </a:cubicBezTo>
                    <a:cubicBezTo>
                      <a:pt x="1426" y="273"/>
                      <a:pt x="1426" y="296"/>
                      <a:pt x="1426" y="296"/>
                    </a:cubicBezTo>
                  </a:path>
                </a:pathLst>
              </a:custGeom>
              <a:noFill/>
              <a:ln w="4" cap="flat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B3D0169-C601-4404-8A9F-F3C47188370A}"/>
                </a:ext>
              </a:extLst>
            </p:cNvPr>
            <p:cNvGrpSpPr/>
            <p:nvPr/>
          </p:nvGrpSpPr>
          <p:grpSpPr>
            <a:xfrm>
              <a:off x="621922" y="2934714"/>
              <a:ext cx="2687604" cy="438034"/>
              <a:chOff x="7443636" y="2398244"/>
              <a:chExt cx="2687604" cy="438034"/>
            </a:xfrm>
          </p:grpSpPr>
          <p:sp>
            <p:nvSpPr>
              <p:cNvPr id="71" name="Shape 9822">
                <a:extLst>
                  <a:ext uri="{FF2B5EF4-FFF2-40B4-BE49-F238E27FC236}">
                    <a16:creationId xmlns:a16="http://schemas.microsoft.com/office/drawing/2014/main" id="{F481B205-0C45-4391-B8D6-CFCFD305865D}"/>
                  </a:ext>
                </a:extLst>
              </p:cNvPr>
              <p:cNvSpPr/>
              <p:nvPr/>
            </p:nvSpPr>
            <p:spPr>
              <a:xfrm>
                <a:off x="8163716" y="2398244"/>
                <a:ext cx="1967524" cy="43803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lIns="0" tIns="0" rIns="0" bIns="0">
                <a:noAutofit/>
              </a:bodyPr>
              <a:lstStyle>
                <a:lvl1pPr algn="l">
                  <a:lnSpc>
                    <a:spcPct val="120000"/>
                  </a:lnSpc>
                  <a:spcBef>
                    <a:spcPts val="2000"/>
                  </a:spcBef>
                  <a:defRPr sz="2000">
                    <a:solidFill>
                      <a:srgbClr val="8F9499"/>
                    </a:solidFill>
                    <a:latin typeface="Arimo"/>
                    <a:ea typeface="Arimo"/>
                    <a:cs typeface="Arimo"/>
                    <a:sym typeface="Arimo"/>
                  </a:defRPr>
                </a:lvl1pPr>
              </a:lstStyle>
              <a:p>
                <a:pPr lvl="0">
                  <a:spcBef>
                    <a:spcPts val="0"/>
                  </a:spcBef>
                  <a:defRPr sz="1800">
                    <a:solidFill>
                      <a:srgbClr val="000000"/>
                    </a:solidFill>
                  </a:defRPr>
                </a:pPr>
                <a:r>
                  <a:rPr sz="1000" b="1" dirty="0" err="1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Lorem</a:t>
                </a:r>
                <a:r>
                  <a:rPr sz="1000" b="1" dirty="0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sz="1000" b="1" dirty="0" err="1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Ipsum</a:t>
                </a:r>
                <a:r>
                  <a:rPr sz="1000" b="1" dirty="0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 is simply dummy</a:t>
                </a:r>
                <a:endParaRPr lang="en-US" sz="1000" b="1" dirty="0">
                  <a:solidFill>
                    <a:schemeClr val="bg2">
                      <a:lumMod val="50000"/>
                    </a:schemeClr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 lvl="0">
                  <a:spcBef>
                    <a:spcPts val="0"/>
                  </a:spcBef>
                  <a:defRPr sz="1800">
                    <a:solidFill>
                      <a:srgbClr val="000000"/>
                    </a:solidFill>
                  </a:defRPr>
                </a:pPr>
                <a:r>
                  <a:rPr sz="800" b="1" dirty="0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sz="800" dirty="0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text  the printing and typesetting has been the industry's standard dummy.</a:t>
                </a:r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5D72C2B3-1B66-4147-AD3A-EB46835266B9}"/>
                  </a:ext>
                </a:extLst>
              </p:cNvPr>
              <p:cNvGrpSpPr/>
              <p:nvPr/>
            </p:nvGrpSpPr>
            <p:grpSpPr>
              <a:xfrm>
                <a:off x="7443636" y="2433336"/>
                <a:ext cx="398046" cy="367849"/>
                <a:chOff x="1060451" y="654050"/>
                <a:chExt cx="230188" cy="212725"/>
              </a:xfrm>
              <a:solidFill>
                <a:schemeClr val="tx1"/>
              </a:solidFill>
            </p:grpSpPr>
            <p:sp>
              <p:nvSpPr>
                <p:cNvPr id="73" name="Freeform 12">
                  <a:extLst>
                    <a:ext uri="{FF2B5EF4-FFF2-40B4-BE49-F238E27FC236}">
                      <a16:creationId xmlns:a16="http://schemas.microsoft.com/office/drawing/2014/main" id="{34422931-4D74-4880-8F94-54732759C31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1" y="747713"/>
                  <a:ext cx="98425" cy="60325"/>
                </a:xfrm>
                <a:custGeom>
                  <a:avLst/>
                  <a:gdLst>
                    <a:gd name="T0" fmla="*/ 129 w 146"/>
                    <a:gd name="T1" fmla="*/ 0 h 89"/>
                    <a:gd name="T2" fmla="*/ 28 w 146"/>
                    <a:gd name="T3" fmla="*/ 0 h 89"/>
                    <a:gd name="T4" fmla="*/ 19 w 146"/>
                    <a:gd name="T5" fmla="*/ 7 h 89"/>
                    <a:gd name="T6" fmla="*/ 0 w 146"/>
                    <a:gd name="T7" fmla="*/ 74 h 89"/>
                    <a:gd name="T8" fmla="*/ 136 w 146"/>
                    <a:gd name="T9" fmla="*/ 89 h 89"/>
                    <a:gd name="T10" fmla="*/ 146 w 146"/>
                    <a:gd name="T11" fmla="*/ 37 h 89"/>
                    <a:gd name="T12" fmla="*/ 129 w 146"/>
                    <a:gd name="T13" fmla="*/ 0 h 89"/>
                    <a:gd name="T14" fmla="*/ 129 w 146"/>
                    <a:gd name="T15" fmla="*/ 0 h 89"/>
                    <a:gd name="T16" fmla="*/ 129 w 146"/>
                    <a:gd name="T1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6" h="89">
                      <a:moveTo>
                        <a:pt x="129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4" y="0"/>
                        <a:pt x="20" y="3"/>
                        <a:pt x="19" y="7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36" y="89"/>
                        <a:pt x="136" y="89"/>
                        <a:pt x="136" y="89"/>
                      </a:cubicBezTo>
                      <a:cubicBezTo>
                        <a:pt x="146" y="37"/>
                        <a:pt x="146" y="37"/>
                        <a:pt x="146" y="37"/>
                      </a:cubicBezTo>
                      <a:cubicBezTo>
                        <a:pt x="140" y="26"/>
                        <a:pt x="134" y="13"/>
                        <a:pt x="129" y="0"/>
                      </a:cubicBezTo>
                      <a:close/>
                      <a:moveTo>
                        <a:pt x="129" y="0"/>
                      </a:moveTo>
                      <a:cubicBezTo>
                        <a:pt x="129" y="0"/>
                        <a:pt x="129" y="0"/>
                        <a:pt x="1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3">
                  <a:extLst>
                    <a:ext uri="{FF2B5EF4-FFF2-40B4-BE49-F238E27FC236}">
                      <a16:creationId xmlns:a16="http://schemas.microsoft.com/office/drawing/2014/main" id="{4AEAF00B-3F81-4B54-9F3F-BADAE8794F3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250951" y="790575"/>
                  <a:ext cx="28575" cy="28575"/>
                </a:xfrm>
                <a:custGeom>
                  <a:avLst/>
                  <a:gdLst>
                    <a:gd name="T0" fmla="*/ 0 w 41"/>
                    <a:gd name="T1" fmla="*/ 38 h 42"/>
                    <a:gd name="T2" fmla="*/ 41 w 41"/>
                    <a:gd name="T3" fmla="*/ 42 h 42"/>
                    <a:gd name="T4" fmla="*/ 28 w 41"/>
                    <a:gd name="T5" fmla="*/ 0 h 42"/>
                    <a:gd name="T6" fmla="*/ 24 w 41"/>
                    <a:gd name="T7" fmla="*/ 7 h 42"/>
                    <a:gd name="T8" fmla="*/ 0 w 41"/>
                    <a:gd name="T9" fmla="*/ 38 h 42"/>
                    <a:gd name="T10" fmla="*/ 0 w 41"/>
                    <a:gd name="T11" fmla="*/ 38 h 42"/>
                    <a:gd name="T12" fmla="*/ 0 w 41"/>
                    <a:gd name="T13" fmla="*/ 3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" h="42">
                      <a:moveTo>
                        <a:pt x="0" y="38"/>
                      </a:move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7" y="2"/>
                        <a:pt x="25" y="5"/>
                        <a:pt x="24" y="7"/>
                      </a:cubicBezTo>
                      <a:cubicBezTo>
                        <a:pt x="15" y="19"/>
                        <a:pt x="7" y="29"/>
                        <a:pt x="0" y="38"/>
                      </a:cubicBezTo>
                      <a:close/>
                      <a:moveTo>
                        <a:pt x="0" y="38"/>
                      </a:moveTo>
                      <a:cubicBezTo>
                        <a:pt x="0" y="38"/>
                        <a:pt x="0" y="38"/>
                        <a:pt x="0" y="3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Freeform 14">
                  <a:extLst>
                    <a:ext uri="{FF2B5EF4-FFF2-40B4-BE49-F238E27FC236}">
                      <a16:creationId xmlns:a16="http://schemas.microsoft.com/office/drawing/2014/main" id="{3EC24097-7FA0-4B31-B07D-B3B6661AE08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89038" y="795338"/>
                  <a:ext cx="14288" cy="15875"/>
                </a:xfrm>
                <a:custGeom>
                  <a:avLst/>
                  <a:gdLst>
                    <a:gd name="T0" fmla="*/ 4 w 22"/>
                    <a:gd name="T1" fmla="*/ 0 h 23"/>
                    <a:gd name="T2" fmla="*/ 0 w 22"/>
                    <a:gd name="T3" fmla="*/ 20 h 23"/>
                    <a:gd name="T4" fmla="*/ 22 w 22"/>
                    <a:gd name="T5" fmla="*/ 23 h 23"/>
                    <a:gd name="T6" fmla="*/ 5 w 22"/>
                    <a:gd name="T7" fmla="*/ 0 h 23"/>
                    <a:gd name="T8" fmla="*/ 4 w 22"/>
                    <a:gd name="T9" fmla="*/ 0 h 23"/>
                    <a:gd name="T10" fmla="*/ 4 w 22"/>
                    <a:gd name="T11" fmla="*/ 0 h 23"/>
                    <a:gd name="T12" fmla="*/ 4 w 22"/>
                    <a:gd name="T1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" h="23">
                      <a:moveTo>
                        <a:pt x="4" y="0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6" y="16"/>
                        <a:pt x="11" y="8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lose/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15">
                  <a:extLst>
                    <a:ext uri="{FF2B5EF4-FFF2-40B4-BE49-F238E27FC236}">
                      <a16:creationId xmlns:a16="http://schemas.microsoft.com/office/drawing/2014/main" id="{FF73E23F-B236-4F5A-BC11-521904A5F19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60451" y="815975"/>
                  <a:ext cx="106363" cy="50800"/>
                </a:xfrm>
                <a:custGeom>
                  <a:avLst/>
                  <a:gdLst>
                    <a:gd name="T0" fmla="*/ 1 w 157"/>
                    <a:gd name="T1" fmla="*/ 64 h 76"/>
                    <a:gd name="T2" fmla="*/ 2 w 157"/>
                    <a:gd name="T3" fmla="*/ 72 h 76"/>
                    <a:gd name="T4" fmla="*/ 9 w 157"/>
                    <a:gd name="T5" fmla="*/ 76 h 76"/>
                    <a:gd name="T6" fmla="*/ 144 w 157"/>
                    <a:gd name="T7" fmla="*/ 76 h 76"/>
                    <a:gd name="T8" fmla="*/ 157 w 157"/>
                    <a:gd name="T9" fmla="*/ 15 h 76"/>
                    <a:gd name="T10" fmla="*/ 19 w 157"/>
                    <a:gd name="T11" fmla="*/ 0 h 76"/>
                    <a:gd name="T12" fmla="*/ 1 w 157"/>
                    <a:gd name="T13" fmla="*/ 64 h 76"/>
                    <a:gd name="T14" fmla="*/ 1 w 157"/>
                    <a:gd name="T15" fmla="*/ 64 h 76"/>
                    <a:gd name="T16" fmla="*/ 1 w 157"/>
                    <a:gd name="T17" fmla="*/ 6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7" h="76">
                      <a:moveTo>
                        <a:pt x="1" y="64"/>
                      </a:moveTo>
                      <a:cubicBezTo>
                        <a:pt x="0" y="67"/>
                        <a:pt x="1" y="70"/>
                        <a:pt x="2" y="72"/>
                      </a:cubicBezTo>
                      <a:cubicBezTo>
                        <a:pt x="4" y="74"/>
                        <a:pt x="7" y="76"/>
                        <a:pt x="9" y="76"/>
                      </a:cubicBezTo>
                      <a:cubicBezTo>
                        <a:pt x="144" y="76"/>
                        <a:pt x="144" y="76"/>
                        <a:pt x="144" y="76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9" y="0"/>
                        <a:pt x="19" y="0"/>
                        <a:pt x="19" y="0"/>
                      </a:cubicBezTo>
                      <a:lnTo>
                        <a:pt x="1" y="64"/>
                      </a:lnTo>
                      <a:close/>
                      <a:moveTo>
                        <a:pt x="1" y="64"/>
                      </a:moveTo>
                      <a:cubicBezTo>
                        <a:pt x="1" y="64"/>
                        <a:pt x="1" y="64"/>
                        <a:pt x="1" y="6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16">
                  <a:extLst>
                    <a:ext uri="{FF2B5EF4-FFF2-40B4-BE49-F238E27FC236}">
                      <a16:creationId xmlns:a16="http://schemas.microsoft.com/office/drawing/2014/main" id="{F2684044-FAA0-4E30-9081-186DDC89483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76338" y="827088"/>
                  <a:ext cx="114300" cy="39687"/>
                </a:xfrm>
                <a:custGeom>
                  <a:avLst/>
                  <a:gdLst>
                    <a:gd name="T0" fmla="*/ 160 w 169"/>
                    <a:gd name="T1" fmla="*/ 16 h 58"/>
                    <a:gd name="T2" fmla="*/ 12 w 169"/>
                    <a:gd name="T3" fmla="*/ 0 h 58"/>
                    <a:gd name="T4" fmla="*/ 0 w 169"/>
                    <a:gd name="T5" fmla="*/ 58 h 58"/>
                    <a:gd name="T6" fmla="*/ 160 w 169"/>
                    <a:gd name="T7" fmla="*/ 58 h 58"/>
                    <a:gd name="T8" fmla="*/ 169 w 169"/>
                    <a:gd name="T9" fmla="*/ 49 h 58"/>
                    <a:gd name="T10" fmla="*/ 168 w 169"/>
                    <a:gd name="T11" fmla="*/ 46 h 58"/>
                    <a:gd name="T12" fmla="*/ 160 w 169"/>
                    <a:gd name="T13" fmla="*/ 16 h 58"/>
                    <a:gd name="T14" fmla="*/ 160 w 169"/>
                    <a:gd name="T15" fmla="*/ 16 h 58"/>
                    <a:gd name="T16" fmla="*/ 160 w 169"/>
                    <a:gd name="T17" fmla="*/ 1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9" h="58">
                      <a:moveTo>
                        <a:pt x="160" y="16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160" y="58"/>
                        <a:pt x="160" y="58"/>
                        <a:pt x="160" y="58"/>
                      </a:cubicBezTo>
                      <a:cubicBezTo>
                        <a:pt x="165" y="58"/>
                        <a:pt x="169" y="54"/>
                        <a:pt x="169" y="49"/>
                      </a:cubicBezTo>
                      <a:cubicBezTo>
                        <a:pt x="169" y="48"/>
                        <a:pt x="168" y="46"/>
                        <a:pt x="168" y="46"/>
                      </a:cubicBezTo>
                      <a:lnTo>
                        <a:pt x="160" y="16"/>
                      </a:lnTo>
                      <a:close/>
                      <a:moveTo>
                        <a:pt x="160" y="16"/>
                      </a:moveTo>
                      <a:cubicBezTo>
                        <a:pt x="160" y="16"/>
                        <a:pt x="160" y="16"/>
                        <a:pt x="160" y="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Freeform 17">
                  <a:extLst>
                    <a:ext uri="{FF2B5EF4-FFF2-40B4-BE49-F238E27FC236}">
                      <a16:creationId xmlns:a16="http://schemas.microsoft.com/office/drawing/2014/main" id="{8EE74062-D8C1-4498-99D4-B3A2258FB5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68401" y="654050"/>
                  <a:ext cx="122238" cy="171450"/>
                </a:xfrm>
                <a:custGeom>
                  <a:avLst/>
                  <a:gdLst>
                    <a:gd name="T0" fmla="*/ 87 w 181"/>
                    <a:gd name="T1" fmla="*/ 250 h 252"/>
                    <a:gd name="T2" fmla="*/ 91 w 181"/>
                    <a:gd name="T3" fmla="*/ 252 h 252"/>
                    <a:gd name="T4" fmla="*/ 94 w 181"/>
                    <a:gd name="T5" fmla="*/ 250 h 252"/>
                    <a:gd name="T6" fmla="*/ 135 w 181"/>
                    <a:gd name="T7" fmla="*/ 200 h 252"/>
                    <a:gd name="T8" fmla="*/ 181 w 181"/>
                    <a:gd name="T9" fmla="*/ 90 h 252"/>
                    <a:gd name="T10" fmla="*/ 91 w 181"/>
                    <a:gd name="T11" fmla="*/ 0 h 252"/>
                    <a:gd name="T12" fmla="*/ 0 w 181"/>
                    <a:gd name="T13" fmla="*/ 90 h 252"/>
                    <a:gd name="T14" fmla="*/ 46 w 181"/>
                    <a:gd name="T15" fmla="*/ 200 h 252"/>
                    <a:gd name="T16" fmla="*/ 87 w 181"/>
                    <a:gd name="T17" fmla="*/ 250 h 252"/>
                    <a:gd name="T18" fmla="*/ 91 w 181"/>
                    <a:gd name="T19" fmla="*/ 34 h 252"/>
                    <a:gd name="T20" fmla="*/ 146 w 181"/>
                    <a:gd name="T21" fmla="*/ 89 h 252"/>
                    <a:gd name="T22" fmla="*/ 91 w 181"/>
                    <a:gd name="T23" fmla="*/ 144 h 252"/>
                    <a:gd name="T24" fmla="*/ 36 w 181"/>
                    <a:gd name="T25" fmla="*/ 89 h 252"/>
                    <a:gd name="T26" fmla="*/ 91 w 181"/>
                    <a:gd name="T27" fmla="*/ 34 h 252"/>
                    <a:gd name="T28" fmla="*/ 91 w 181"/>
                    <a:gd name="T29" fmla="*/ 34 h 252"/>
                    <a:gd name="T30" fmla="*/ 91 w 181"/>
                    <a:gd name="T31" fmla="*/ 3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81" h="252">
                      <a:moveTo>
                        <a:pt x="87" y="250"/>
                      </a:moveTo>
                      <a:cubicBezTo>
                        <a:pt x="88" y="251"/>
                        <a:pt x="89" y="252"/>
                        <a:pt x="91" y="252"/>
                      </a:cubicBezTo>
                      <a:cubicBezTo>
                        <a:pt x="92" y="252"/>
                        <a:pt x="93" y="251"/>
                        <a:pt x="94" y="250"/>
                      </a:cubicBezTo>
                      <a:cubicBezTo>
                        <a:pt x="103" y="241"/>
                        <a:pt x="119" y="223"/>
                        <a:pt x="135" y="200"/>
                      </a:cubicBezTo>
                      <a:cubicBezTo>
                        <a:pt x="156" y="171"/>
                        <a:pt x="181" y="128"/>
                        <a:pt x="181" y="90"/>
                      </a:cubicBezTo>
                      <a:cubicBezTo>
                        <a:pt x="181" y="41"/>
                        <a:pt x="140" y="0"/>
                        <a:pt x="91" y="0"/>
                      </a:cubicBezTo>
                      <a:cubicBezTo>
                        <a:pt x="41" y="0"/>
                        <a:pt x="0" y="41"/>
                        <a:pt x="0" y="90"/>
                      </a:cubicBezTo>
                      <a:cubicBezTo>
                        <a:pt x="0" y="128"/>
                        <a:pt x="25" y="171"/>
                        <a:pt x="46" y="200"/>
                      </a:cubicBezTo>
                      <a:cubicBezTo>
                        <a:pt x="62" y="223"/>
                        <a:pt x="79" y="241"/>
                        <a:pt x="87" y="250"/>
                      </a:cubicBezTo>
                      <a:close/>
                      <a:moveTo>
                        <a:pt x="91" y="34"/>
                      </a:moveTo>
                      <a:cubicBezTo>
                        <a:pt x="121" y="34"/>
                        <a:pt x="146" y="59"/>
                        <a:pt x="146" y="89"/>
                      </a:cubicBezTo>
                      <a:cubicBezTo>
                        <a:pt x="146" y="119"/>
                        <a:pt x="121" y="144"/>
                        <a:pt x="91" y="144"/>
                      </a:cubicBezTo>
                      <a:cubicBezTo>
                        <a:pt x="60" y="144"/>
                        <a:pt x="36" y="119"/>
                        <a:pt x="36" y="89"/>
                      </a:cubicBezTo>
                      <a:cubicBezTo>
                        <a:pt x="36" y="59"/>
                        <a:pt x="60" y="34"/>
                        <a:pt x="91" y="34"/>
                      </a:cubicBezTo>
                      <a:close/>
                      <a:moveTo>
                        <a:pt x="91" y="34"/>
                      </a:moveTo>
                      <a:cubicBezTo>
                        <a:pt x="91" y="34"/>
                        <a:pt x="91" y="34"/>
                        <a:pt x="91" y="3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8D03541-DDFF-4858-A192-248EF3BBF3AD}"/>
                </a:ext>
              </a:extLst>
            </p:cNvPr>
            <p:cNvGrpSpPr/>
            <p:nvPr/>
          </p:nvGrpSpPr>
          <p:grpSpPr>
            <a:xfrm>
              <a:off x="663832" y="4298565"/>
              <a:ext cx="2575844" cy="438034"/>
              <a:chOff x="7485546" y="3178219"/>
              <a:chExt cx="2575844" cy="438034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1095DA74-E5C2-48BD-861F-7F64D53A75C6}"/>
                  </a:ext>
                </a:extLst>
              </p:cNvPr>
              <p:cNvGrpSpPr/>
              <p:nvPr/>
            </p:nvGrpSpPr>
            <p:grpSpPr>
              <a:xfrm>
                <a:off x="7485546" y="3237529"/>
                <a:ext cx="356136" cy="340981"/>
                <a:chOff x="2076451" y="652463"/>
                <a:chExt cx="223837" cy="214312"/>
              </a:xfrm>
              <a:solidFill>
                <a:schemeClr val="tx1"/>
              </a:solidFill>
            </p:grpSpPr>
            <p:sp>
              <p:nvSpPr>
                <p:cNvPr id="80" name="Freeform 33">
                  <a:extLst>
                    <a:ext uri="{FF2B5EF4-FFF2-40B4-BE49-F238E27FC236}">
                      <a16:creationId xmlns:a16="http://schemas.microsoft.com/office/drawing/2014/main" id="{D85A53F8-38E4-4848-8DEF-A0037A56D9F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09801" y="811213"/>
                  <a:ext cx="36513" cy="19050"/>
                </a:xfrm>
                <a:custGeom>
                  <a:avLst/>
                  <a:gdLst>
                    <a:gd name="T0" fmla="*/ 0 w 23"/>
                    <a:gd name="T1" fmla="*/ 9 h 12"/>
                    <a:gd name="T2" fmla="*/ 6 w 23"/>
                    <a:gd name="T3" fmla="*/ 12 h 12"/>
                    <a:gd name="T4" fmla="*/ 23 w 23"/>
                    <a:gd name="T5" fmla="*/ 0 h 12"/>
                    <a:gd name="T6" fmla="*/ 13 w 23"/>
                    <a:gd name="T7" fmla="*/ 0 h 12"/>
                    <a:gd name="T8" fmla="*/ 0 w 23"/>
                    <a:gd name="T9" fmla="*/ 9 h 12"/>
                    <a:gd name="T10" fmla="*/ 0 w 23"/>
                    <a:gd name="T11" fmla="*/ 9 h 12"/>
                    <a:gd name="T12" fmla="*/ 0 w 23"/>
                    <a:gd name="T13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12">
                      <a:moveTo>
                        <a:pt x="0" y="9"/>
                      </a:moveTo>
                      <a:lnTo>
                        <a:pt x="6" y="12"/>
                      </a:lnTo>
                      <a:lnTo>
                        <a:pt x="23" y="0"/>
                      </a:lnTo>
                      <a:lnTo>
                        <a:pt x="13" y="0"/>
                      </a:lnTo>
                      <a:lnTo>
                        <a:pt x="0" y="9"/>
                      </a:lnTo>
                      <a:close/>
                      <a:moveTo>
                        <a:pt x="0" y="9"/>
                      </a:moveTo>
                      <a:lnTo>
                        <a:pt x="0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1" name="Freeform 34">
                  <a:extLst>
                    <a:ext uri="{FF2B5EF4-FFF2-40B4-BE49-F238E27FC236}">
                      <a16:creationId xmlns:a16="http://schemas.microsoft.com/office/drawing/2014/main" id="{CF3BB1ED-0622-4E02-9807-B5147E8C135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09801" y="811213"/>
                  <a:ext cx="36513" cy="19050"/>
                </a:xfrm>
                <a:custGeom>
                  <a:avLst/>
                  <a:gdLst>
                    <a:gd name="T0" fmla="*/ 0 w 23"/>
                    <a:gd name="T1" fmla="*/ 9 h 12"/>
                    <a:gd name="T2" fmla="*/ 6 w 23"/>
                    <a:gd name="T3" fmla="*/ 12 h 12"/>
                    <a:gd name="T4" fmla="*/ 23 w 23"/>
                    <a:gd name="T5" fmla="*/ 0 h 12"/>
                    <a:gd name="T6" fmla="*/ 13 w 23"/>
                    <a:gd name="T7" fmla="*/ 0 h 12"/>
                    <a:gd name="T8" fmla="*/ 0 w 23"/>
                    <a:gd name="T9" fmla="*/ 9 h 12"/>
                    <a:gd name="T10" fmla="*/ 0 w 23"/>
                    <a:gd name="T11" fmla="*/ 9 h 12"/>
                    <a:gd name="T12" fmla="*/ 0 w 23"/>
                    <a:gd name="T13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12">
                      <a:moveTo>
                        <a:pt x="0" y="9"/>
                      </a:moveTo>
                      <a:lnTo>
                        <a:pt x="6" y="12"/>
                      </a:lnTo>
                      <a:lnTo>
                        <a:pt x="23" y="0"/>
                      </a:lnTo>
                      <a:lnTo>
                        <a:pt x="13" y="0"/>
                      </a:lnTo>
                      <a:lnTo>
                        <a:pt x="0" y="9"/>
                      </a:lnTo>
                      <a:moveTo>
                        <a:pt x="0" y="9"/>
                      </a:moveTo>
                      <a:lnTo>
                        <a:pt x="0" y="9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" name="Freeform 35">
                  <a:extLst>
                    <a:ext uri="{FF2B5EF4-FFF2-40B4-BE49-F238E27FC236}">
                      <a16:creationId xmlns:a16="http://schemas.microsoft.com/office/drawing/2014/main" id="{E001DFA4-453D-4A8F-AEC9-ED2ED88947A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01863" y="747713"/>
                  <a:ext cx="38100" cy="19050"/>
                </a:xfrm>
                <a:custGeom>
                  <a:avLst/>
                  <a:gdLst>
                    <a:gd name="T0" fmla="*/ 0 w 24"/>
                    <a:gd name="T1" fmla="*/ 0 h 12"/>
                    <a:gd name="T2" fmla="*/ 17 w 24"/>
                    <a:gd name="T3" fmla="*/ 12 h 12"/>
                    <a:gd name="T4" fmla="*/ 24 w 24"/>
                    <a:gd name="T5" fmla="*/ 10 h 12"/>
                    <a:gd name="T6" fmla="*/ 10 w 24"/>
                    <a:gd name="T7" fmla="*/ 0 h 12"/>
                    <a:gd name="T8" fmla="*/ 0 w 24"/>
                    <a:gd name="T9" fmla="*/ 0 h 12"/>
                    <a:gd name="T10" fmla="*/ 0 w 24"/>
                    <a:gd name="T11" fmla="*/ 0 h 12"/>
                    <a:gd name="T12" fmla="*/ 0 w 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12">
                      <a:moveTo>
                        <a:pt x="0" y="0"/>
                      </a:moveTo>
                      <a:lnTo>
                        <a:pt x="17" y="12"/>
                      </a:lnTo>
                      <a:lnTo>
                        <a:pt x="24" y="10"/>
                      </a:lnTo>
                      <a:lnTo>
                        <a:pt x="10" y="0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3" name="Freeform 36">
                  <a:extLst>
                    <a:ext uri="{FF2B5EF4-FFF2-40B4-BE49-F238E27FC236}">
                      <a16:creationId xmlns:a16="http://schemas.microsoft.com/office/drawing/2014/main" id="{16EC209A-4639-4A78-8FF5-0273EACD0B1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01863" y="747713"/>
                  <a:ext cx="38100" cy="19050"/>
                </a:xfrm>
                <a:custGeom>
                  <a:avLst/>
                  <a:gdLst>
                    <a:gd name="T0" fmla="*/ 0 w 24"/>
                    <a:gd name="T1" fmla="*/ 0 h 12"/>
                    <a:gd name="T2" fmla="*/ 17 w 24"/>
                    <a:gd name="T3" fmla="*/ 12 h 12"/>
                    <a:gd name="T4" fmla="*/ 24 w 24"/>
                    <a:gd name="T5" fmla="*/ 10 h 12"/>
                    <a:gd name="T6" fmla="*/ 10 w 24"/>
                    <a:gd name="T7" fmla="*/ 0 h 12"/>
                    <a:gd name="T8" fmla="*/ 0 w 24"/>
                    <a:gd name="T9" fmla="*/ 0 h 12"/>
                    <a:gd name="T10" fmla="*/ 0 w 24"/>
                    <a:gd name="T11" fmla="*/ 0 h 12"/>
                    <a:gd name="T12" fmla="*/ 0 w 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12">
                      <a:moveTo>
                        <a:pt x="0" y="0"/>
                      </a:moveTo>
                      <a:lnTo>
                        <a:pt x="17" y="12"/>
                      </a:lnTo>
                      <a:lnTo>
                        <a:pt x="24" y="10"/>
                      </a:lnTo>
                      <a:lnTo>
                        <a:pt x="10" y="0"/>
                      </a:lnTo>
                      <a:lnTo>
                        <a:pt x="0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4" name="Freeform 37">
                  <a:extLst>
                    <a:ext uri="{FF2B5EF4-FFF2-40B4-BE49-F238E27FC236}">
                      <a16:creationId xmlns:a16="http://schemas.microsoft.com/office/drawing/2014/main" id="{27A6C4E5-4DF7-4641-A180-DBA33F68200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32013" y="811213"/>
                  <a:ext cx="36513" cy="19050"/>
                </a:xfrm>
                <a:custGeom>
                  <a:avLst/>
                  <a:gdLst>
                    <a:gd name="T0" fmla="*/ 23 w 23"/>
                    <a:gd name="T1" fmla="*/ 9 h 12"/>
                    <a:gd name="T2" fmla="*/ 10 w 23"/>
                    <a:gd name="T3" fmla="*/ 0 h 12"/>
                    <a:gd name="T4" fmla="*/ 0 w 23"/>
                    <a:gd name="T5" fmla="*/ 0 h 12"/>
                    <a:gd name="T6" fmla="*/ 17 w 23"/>
                    <a:gd name="T7" fmla="*/ 12 h 12"/>
                    <a:gd name="T8" fmla="*/ 23 w 23"/>
                    <a:gd name="T9" fmla="*/ 9 h 12"/>
                    <a:gd name="T10" fmla="*/ 23 w 23"/>
                    <a:gd name="T11" fmla="*/ 9 h 12"/>
                    <a:gd name="T12" fmla="*/ 23 w 23"/>
                    <a:gd name="T13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12">
                      <a:moveTo>
                        <a:pt x="23" y="9"/>
                      </a:move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17" y="12"/>
                      </a:lnTo>
                      <a:lnTo>
                        <a:pt x="23" y="9"/>
                      </a:lnTo>
                      <a:close/>
                      <a:moveTo>
                        <a:pt x="23" y="9"/>
                      </a:moveTo>
                      <a:lnTo>
                        <a:pt x="23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5" name="Freeform 38">
                  <a:extLst>
                    <a:ext uri="{FF2B5EF4-FFF2-40B4-BE49-F238E27FC236}">
                      <a16:creationId xmlns:a16="http://schemas.microsoft.com/office/drawing/2014/main" id="{AB6E0F50-D7E0-49C5-9D51-4671600C71A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32013" y="811213"/>
                  <a:ext cx="36513" cy="19050"/>
                </a:xfrm>
                <a:custGeom>
                  <a:avLst/>
                  <a:gdLst>
                    <a:gd name="T0" fmla="*/ 23 w 23"/>
                    <a:gd name="T1" fmla="*/ 9 h 12"/>
                    <a:gd name="T2" fmla="*/ 10 w 23"/>
                    <a:gd name="T3" fmla="*/ 0 h 12"/>
                    <a:gd name="T4" fmla="*/ 0 w 23"/>
                    <a:gd name="T5" fmla="*/ 0 h 12"/>
                    <a:gd name="T6" fmla="*/ 17 w 23"/>
                    <a:gd name="T7" fmla="*/ 12 h 12"/>
                    <a:gd name="T8" fmla="*/ 23 w 23"/>
                    <a:gd name="T9" fmla="*/ 9 h 12"/>
                    <a:gd name="T10" fmla="*/ 23 w 23"/>
                    <a:gd name="T11" fmla="*/ 9 h 12"/>
                    <a:gd name="T12" fmla="*/ 23 w 23"/>
                    <a:gd name="T13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12">
                      <a:moveTo>
                        <a:pt x="23" y="9"/>
                      </a:move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17" y="12"/>
                      </a:lnTo>
                      <a:lnTo>
                        <a:pt x="23" y="9"/>
                      </a:lnTo>
                      <a:moveTo>
                        <a:pt x="23" y="9"/>
                      </a:moveTo>
                      <a:lnTo>
                        <a:pt x="23" y="9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" name="Freeform 39">
                  <a:extLst>
                    <a:ext uri="{FF2B5EF4-FFF2-40B4-BE49-F238E27FC236}">
                      <a16:creationId xmlns:a16="http://schemas.microsoft.com/office/drawing/2014/main" id="{3EB49A5C-45D8-4A3B-857C-7388B1F4FA5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38363" y="747713"/>
                  <a:ext cx="36513" cy="19050"/>
                </a:xfrm>
                <a:custGeom>
                  <a:avLst/>
                  <a:gdLst>
                    <a:gd name="T0" fmla="*/ 23 w 23"/>
                    <a:gd name="T1" fmla="*/ 0 h 12"/>
                    <a:gd name="T2" fmla="*/ 14 w 23"/>
                    <a:gd name="T3" fmla="*/ 0 h 12"/>
                    <a:gd name="T4" fmla="*/ 0 w 23"/>
                    <a:gd name="T5" fmla="*/ 10 h 12"/>
                    <a:gd name="T6" fmla="*/ 6 w 23"/>
                    <a:gd name="T7" fmla="*/ 12 h 12"/>
                    <a:gd name="T8" fmla="*/ 23 w 23"/>
                    <a:gd name="T9" fmla="*/ 0 h 12"/>
                    <a:gd name="T10" fmla="*/ 23 w 23"/>
                    <a:gd name="T11" fmla="*/ 0 h 12"/>
                    <a:gd name="T12" fmla="*/ 23 w 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12">
                      <a:moveTo>
                        <a:pt x="23" y="0"/>
                      </a:moveTo>
                      <a:lnTo>
                        <a:pt x="14" y="0"/>
                      </a:lnTo>
                      <a:lnTo>
                        <a:pt x="0" y="10"/>
                      </a:lnTo>
                      <a:lnTo>
                        <a:pt x="6" y="12"/>
                      </a:lnTo>
                      <a:lnTo>
                        <a:pt x="23" y="0"/>
                      </a:lnTo>
                      <a:close/>
                      <a:moveTo>
                        <a:pt x="23" y="0"/>
                      </a:moveTo>
                      <a:lnTo>
                        <a:pt x="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" name="Freeform 40">
                  <a:extLst>
                    <a:ext uri="{FF2B5EF4-FFF2-40B4-BE49-F238E27FC236}">
                      <a16:creationId xmlns:a16="http://schemas.microsoft.com/office/drawing/2014/main" id="{0C40AF74-2F2F-42D1-B809-0D8D8CED4A8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38363" y="747713"/>
                  <a:ext cx="36513" cy="19050"/>
                </a:xfrm>
                <a:custGeom>
                  <a:avLst/>
                  <a:gdLst>
                    <a:gd name="T0" fmla="*/ 23 w 23"/>
                    <a:gd name="T1" fmla="*/ 0 h 12"/>
                    <a:gd name="T2" fmla="*/ 14 w 23"/>
                    <a:gd name="T3" fmla="*/ 0 h 12"/>
                    <a:gd name="T4" fmla="*/ 0 w 23"/>
                    <a:gd name="T5" fmla="*/ 10 h 12"/>
                    <a:gd name="T6" fmla="*/ 6 w 23"/>
                    <a:gd name="T7" fmla="*/ 12 h 12"/>
                    <a:gd name="T8" fmla="*/ 23 w 23"/>
                    <a:gd name="T9" fmla="*/ 0 h 12"/>
                    <a:gd name="T10" fmla="*/ 23 w 23"/>
                    <a:gd name="T11" fmla="*/ 0 h 12"/>
                    <a:gd name="T12" fmla="*/ 23 w 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12">
                      <a:moveTo>
                        <a:pt x="23" y="0"/>
                      </a:moveTo>
                      <a:lnTo>
                        <a:pt x="14" y="0"/>
                      </a:lnTo>
                      <a:lnTo>
                        <a:pt x="0" y="10"/>
                      </a:lnTo>
                      <a:lnTo>
                        <a:pt x="6" y="12"/>
                      </a:lnTo>
                      <a:lnTo>
                        <a:pt x="23" y="0"/>
                      </a:lnTo>
                      <a:moveTo>
                        <a:pt x="23" y="0"/>
                      </a:moveTo>
                      <a:lnTo>
                        <a:pt x="2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8" name="Freeform 41">
                  <a:extLst>
                    <a:ext uri="{FF2B5EF4-FFF2-40B4-BE49-F238E27FC236}">
                      <a16:creationId xmlns:a16="http://schemas.microsoft.com/office/drawing/2014/main" id="{2C674AF1-4A57-412B-B8B1-2383E5CF181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70113" y="652463"/>
                  <a:ext cx="38100" cy="46037"/>
                </a:xfrm>
                <a:custGeom>
                  <a:avLst/>
                  <a:gdLst>
                    <a:gd name="T0" fmla="*/ 28 w 56"/>
                    <a:gd name="T1" fmla="*/ 0 h 68"/>
                    <a:gd name="T2" fmla="*/ 0 w 56"/>
                    <a:gd name="T3" fmla="*/ 27 h 68"/>
                    <a:gd name="T4" fmla="*/ 28 w 56"/>
                    <a:gd name="T5" fmla="*/ 67 h 68"/>
                    <a:gd name="T6" fmla="*/ 56 w 56"/>
                    <a:gd name="T7" fmla="*/ 27 h 68"/>
                    <a:gd name="T8" fmla="*/ 28 w 56"/>
                    <a:gd name="T9" fmla="*/ 0 h 68"/>
                    <a:gd name="T10" fmla="*/ 28 w 56"/>
                    <a:gd name="T11" fmla="*/ 0 h 68"/>
                    <a:gd name="T12" fmla="*/ 28 w 56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" h="68">
                      <a:moveTo>
                        <a:pt x="28" y="0"/>
                      </a:moveTo>
                      <a:cubicBezTo>
                        <a:pt x="10" y="0"/>
                        <a:pt x="0" y="9"/>
                        <a:pt x="0" y="27"/>
                      </a:cubicBezTo>
                      <a:cubicBezTo>
                        <a:pt x="0" y="52"/>
                        <a:pt x="11" y="67"/>
                        <a:pt x="28" y="67"/>
                      </a:cubicBezTo>
                      <a:cubicBezTo>
                        <a:pt x="28" y="67"/>
                        <a:pt x="56" y="68"/>
                        <a:pt x="56" y="27"/>
                      </a:cubicBezTo>
                      <a:cubicBezTo>
                        <a:pt x="56" y="9"/>
                        <a:pt x="46" y="0"/>
                        <a:pt x="28" y="0"/>
                      </a:cubicBezTo>
                      <a:close/>
                      <a:moveTo>
                        <a:pt x="28" y="0"/>
                      </a:moveTo>
                      <a:cubicBezTo>
                        <a:pt x="28" y="0"/>
                        <a:pt x="28" y="0"/>
                        <a:pt x="2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9" name="Freeform 42">
                  <a:extLst>
                    <a:ext uri="{FF2B5EF4-FFF2-40B4-BE49-F238E27FC236}">
                      <a16:creationId xmlns:a16="http://schemas.microsoft.com/office/drawing/2014/main" id="{86DA3FCE-DE6D-489B-AC50-92D79D0C71F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49476" y="698500"/>
                  <a:ext cx="79375" cy="38100"/>
                </a:xfrm>
                <a:custGeom>
                  <a:avLst/>
                  <a:gdLst>
                    <a:gd name="T0" fmla="*/ 108 w 118"/>
                    <a:gd name="T1" fmla="*/ 18 h 56"/>
                    <a:gd name="T2" fmla="*/ 80 w 118"/>
                    <a:gd name="T3" fmla="*/ 6 h 56"/>
                    <a:gd name="T4" fmla="*/ 74 w 118"/>
                    <a:gd name="T5" fmla="*/ 1 h 56"/>
                    <a:gd name="T6" fmla="*/ 68 w 118"/>
                    <a:gd name="T7" fmla="*/ 1 h 56"/>
                    <a:gd name="T8" fmla="*/ 59 w 118"/>
                    <a:gd name="T9" fmla="*/ 10 h 56"/>
                    <a:gd name="T10" fmla="*/ 50 w 118"/>
                    <a:gd name="T11" fmla="*/ 1 h 56"/>
                    <a:gd name="T12" fmla="*/ 44 w 118"/>
                    <a:gd name="T13" fmla="*/ 1 h 56"/>
                    <a:gd name="T14" fmla="*/ 37 w 118"/>
                    <a:gd name="T15" fmla="*/ 6 h 56"/>
                    <a:gd name="T16" fmla="*/ 10 w 118"/>
                    <a:gd name="T17" fmla="*/ 18 h 56"/>
                    <a:gd name="T18" fmla="*/ 0 w 118"/>
                    <a:gd name="T19" fmla="*/ 56 h 56"/>
                    <a:gd name="T20" fmla="*/ 118 w 118"/>
                    <a:gd name="T21" fmla="*/ 56 h 56"/>
                    <a:gd name="T22" fmla="*/ 108 w 118"/>
                    <a:gd name="T23" fmla="*/ 18 h 56"/>
                    <a:gd name="T24" fmla="*/ 108 w 118"/>
                    <a:gd name="T25" fmla="*/ 18 h 56"/>
                    <a:gd name="T26" fmla="*/ 108 w 118"/>
                    <a:gd name="T27" fmla="*/ 18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8" h="56">
                      <a:moveTo>
                        <a:pt x="108" y="18"/>
                      </a:moveTo>
                      <a:cubicBezTo>
                        <a:pt x="80" y="6"/>
                        <a:pt x="80" y="6"/>
                        <a:pt x="80" y="6"/>
                      </a:cubicBezTo>
                      <a:cubicBezTo>
                        <a:pt x="74" y="1"/>
                        <a:pt x="74" y="1"/>
                        <a:pt x="74" y="1"/>
                      </a:cubicBezTo>
                      <a:cubicBezTo>
                        <a:pt x="72" y="0"/>
                        <a:pt x="70" y="0"/>
                        <a:pt x="68" y="1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0" y="1"/>
                        <a:pt x="50" y="1"/>
                        <a:pt x="50" y="1"/>
                      </a:cubicBezTo>
                      <a:cubicBezTo>
                        <a:pt x="48" y="0"/>
                        <a:pt x="46" y="0"/>
                        <a:pt x="44" y="1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" y="21"/>
                        <a:pt x="1" y="53"/>
                        <a:pt x="0" y="56"/>
                      </a:cubicBezTo>
                      <a:cubicBezTo>
                        <a:pt x="118" y="56"/>
                        <a:pt x="118" y="56"/>
                        <a:pt x="118" y="56"/>
                      </a:cubicBezTo>
                      <a:cubicBezTo>
                        <a:pt x="117" y="53"/>
                        <a:pt x="117" y="21"/>
                        <a:pt x="108" y="18"/>
                      </a:cubicBezTo>
                      <a:close/>
                      <a:moveTo>
                        <a:pt x="108" y="18"/>
                      </a:moveTo>
                      <a:cubicBezTo>
                        <a:pt x="108" y="18"/>
                        <a:pt x="108" y="18"/>
                        <a:pt x="108" y="1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0" name="Freeform 43">
                  <a:extLst>
                    <a:ext uri="{FF2B5EF4-FFF2-40B4-BE49-F238E27FC236}">
                      <a16:creationId xmlns:a16="http://schemas.microsoft.com/office/drawing/2014/main" id="{EC692D63-412D-4778-832A-4BD32799716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97088" y="719138"/>
                  <a:ext cx="38100" cy="46037"/>
                </a:xfrm>
                <a:custGeom>
                  <a:avLst/>
                  <a:gdLst>
                    <a:gd name="T0" fmla="*/ 28 w 56"/>
                    <a:gd name="T1" fmla="*/ 67 h 68"/>
                    <a:gd name="T2" fmla="*/ 56 w 56"/>
                    <a:gd name="T3" fmla="*/ 28 h 68"/>
                    <a:gd name="T4" fmla="*/ 28 w 56"/>
                    <a:gd name="T5" fmla="*/ 0 h 68"/>
                    <a:gd name="T6" fmla="*/ 1 w 56"/>
                    <a:gd name="T7" fmla="*/ 28 h 68"/>
                    <a:gd name="T8" fmla="*/ 28 w 56"/>
                    <a:gd name="T9" fmla="*/ 67 h 68"/>
                    <a:gd name="T10" fmla="*/ 28 w 56"/>
                    <a:gd name="T11" fmla="*/ 67 h 68"/>
                    <a:gd name="T12" fmla="*/ 28 w 56"/>
                    <a:gd name="T13" fmla="*/ 6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" h="68">
                      <a:moveTo>
                        <a:pt x="28" y="67"/>
                      </a:moveTo>
                      <a:cubicBezTo>
                        <a:pt x="28" y="67"/>
                        <a:pt x="56" y="68"/>
                        <a:pt x="56" y="28"/>
                      </a:cubicBezTo>
                      <a:cubicBezTo>
                        <a:pt x="56" y="10"/>
                        <a:pt x="47" y="0"/>
                        <a:pt x="28" y="0"/>
                      </a:cubicBezTo>
                      <a:cubicBezTo>
                        <a:pt x="10" y="0"/>
                        <a:pt x="0" y="10"/>
                        <a:pt x="1" y="28"/>
                      </a:cubicBezTo>
                      <a:cubicBezTo>
                        <a:pt x="1" y="53"/>
                        <a:pt x="11" y="68"/>
                        <a:pt x="28" y="67"/>
                      </a:cubicBezTo>
                      <a:close/>
                      <a:moveTo>
                        <a:pt x="28" y="67"/>
                      </a:moveTo>
                      <a:cubicBezTo>
                        <a:pt x="28" y="67"/>
                        <a:pt x="28" y="67"/>
                        <a:pt x="28" y="6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1" name="Freeform 44">
                  <a:extLst>
                    <a:ext uri="{FF2B5EF4-FFF2-40B4-BE49-F238E27FC236}">
                      <a16:creationId xmlns:a16="http://schemas.microsoft.com/office/drawing/2014/main" id="{4012E5D1-3AF7-4269-995A-90121571222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76451" y="765175"/>
                  <a:ext cx="79375" cy="38100"/>
                </a:xfrm>
                <a:custGeom>
                  <a:avLst/>
                  <a:gdLst>
                    <a:gd name="T0" fmla="*/ 108 w 117"/>
                    <a:gd name="T1" fmla="*/ 18 h 56"/>
                    <a:gd name="T2" fmla="*/ 80 w 117"/>
                    <a:gd name="T3" fmla="*/ 7 h 56"/>
                    <a:gd name="T4" fmla="*/ 73 w 117"/>
                    <a:gd name="T5" fmla="*/ 1 h 56"/>
                    <a:gd name="T6" fmla="*/ 68 w 117"/>
                    <a:gd name="T7" fmla="*/ 2 h 56"/>
                    <a:gd name="T8" fmla="*/ 58 w 117"/>
                    <a:gd name="T9" fmla="*/ 11 h 56"/>
                    <a:gd name="T10" fmla="*/ 49 w 117"/>
                    <a:gd name="T11" fmla="*/ 2 h 56"/>
                    <a:gd name="T12" fmla="*/ 44 w 117"/>
                    <a:gd name="T13" fmla="*/ 1 h 56"/>
                    <a:gd name="T14" fmla="*/ 37 w 117"/>
                    <a:gd name="T15" fmla="*/ 7 h 56"/>
                    <a:gd name="T16" fmla="*/ 9 w 117"/>
                    <a:gd name="T17" fmla="*/ 18 h 56"/>
                    <a:gd name="T18" fmla="*/ 0 w 117"/>
                    <a:gd name="T19" fmla="*/ 56 h 56"/>
                    <a:gd name="T20" fmla="*/ 117 w 117"/>
                    <a:gd name="T21" fmla="*/ 56 h 56"/>
                    <a:gd name="T22" fmla="*/ 108 w 117"/>
                    <a:gd name="T23" fmla="*/ 18 h 56"/>
                    <a:gd name="T24" fmla="*/ 108 w 117"/>
                    <a:gd name="T25" fmla="*/ 18 h 56"/>
                    <a:gd name="T26" fmla="*/ 108 w 117"/>
                    <a:gd name="T27" fmla="*/ 18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7" h="56">
                      <a:moveTo>
                        <a:pt x="108" y="18"/>
                      </a:moveTo>
                      <a:cubicBezTo>
                        <a:pt x="80" y="7"/>
                        <a:pt x="80" y="7"/>
                        <a:pt x="80" y="7"/>
                      </a:cubicBezTo>
                      <a:cubicBezTo>
                        <a:pt x="73" y="1"/>
                        <a:pt x="73" y="1"/>
                        <a:pt x="73" y="1"/>
                      </a:cubicBezTo>
                      <a:cubicBezTo>
                        <a:pt x="72" y="0"/>
                        <a:pt x="69" y="0"/>
                        <a:pt x="68" y="2"/>
                      </a:cubicBezTo>
                      <a:cubicBezTo>
                        <a:pt x="58" y="11"/>
                        <a:pt x="58" y="11"/>
                        <a:pt x="58" y="11"/>
                      </a:cubicBezTo>
                      <a:cubicBezTo>
                        <a:pt x="49" y="2"/>
                        <a:pt x="49" y="2"/>
                        <a:pt x="49" y="2"/>
                      </a:cubicBezTo>
                      <a:cubicBezTo>
                        <a:pt x="48" y="0"/>
                        <a:pt x="45" y="0"/>
                        <a:pt x="44" y="1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0" y="22"/>
                        <a:pt x="0" y="53"/>
                        <a:pt x="0" y="56"/>
                      </a:cubicBezTo>
                      <a:cubicBezTo>
                        <a:pt x="117" y="56"/>
                        <a:pt x="117" y="56"/>
                        <a:pt x="117" y="56"/>
                      </a:cubicBezTo>
                      <a:cubicBezTo>
                        <a:pt x="117" y="53"/>
                        <a:pt x="117" y="22"/>
                        <a:pt x="108" y="18"/>
                      </a:cubicBezTo>
                      <a:close/>
                      <a:moveTo>
                        <a:pt x="108" y="18"/>
                      </a:moveTo>
                      <a:cubicBezTo>
                        <a:pt x="108" y="18"/>
                        <a:pt x="108" y="18"/>
                        <a:pt x="108" y="1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2" name="Freeform 45">
                  <a:extLst>
                    <a:ext uri="{FF2B5EF4-FFF2-40B4-BE49-F238E27FC236}">
                      <a16:creationId xmlns:a16="http://schemas.microsoft.com/office/drawing/2014/main" id="{5304BB85-8886-458C-A775-94A1F15D467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41551" y="719138"/>
                  <a:ext cx="38100" cy="46037"/>
                </a:xfrm>
                <a:custGeom>
                  <a:avLst/>
                  <a:gdLst>
                    <a:gd name="T0" fmla="*/ 28 w 56"/>
                    <a:gd name="T1" fmla="*/ 67 h 68"/>
                    <a:gd name="T2" fmla="*/ 56 w 56"/>
                    <a:gd name="T3" fmla="*/ 28 h 68"/>
                    <a:gd name="T4" fmla="*/ 28 w 56"/>
                    <a:gd name="T5" fmla="*/ 0 h 68"/>
                    <a:gd name="T6" fmla="*/ 0 w 56"/>
                    <a:gd name="T7" fmla="*/ 28 h 68"/>
                    <a:gd name="T8" fmla="*/ 28 w 56"/>
                    <a:gd name="T9" fmla="*/ 67 h 68"/>
                    <a:gd name="T10" fmla="*/ 28 w 56"/>
                    <a:gd name="T11" fmla="*/ 67 h 68"/>
                    <a:gd name="T12" fmla="*/ 28 w 56"/>
                    <a:gd name="T13" fmla="*/ 6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" h="68">
                      <a:moveTo>
                        <a:pt x="28" y="67"/>
                      </a:moveTo>
                      <a:cubicBezTo>
                        <a:pt x="28" y="67"/>
                        <a:pt x="56" y="68"/>
                        <a:pt x="56" y="28"/>
                      </a:cubicBezTo>
                      <a:cubicBezTo>
                        <a:pt x="56" y="10"/>
                        <a:pt x="47" y="0"/>
                        <a:pt x="28" y="0"/>
                      </a:cubicBezTo>
                      <a:cubicBezTo>
                        <a:pt x="10" y="0"/>
                        <a:pt x="0" y="10"/>
                        <a:pt x="0" y="28"/>
                      </a:cubicBezTo>
                      <a:cubicBezTo>
                        <a:pt x="1" y="53"/>
                        <a:pt x="11" y="68"/>
                        <a:pt x="28" y="67"/>
                      </a:cubicBezTo>
                      <a:close/>
                      <a:moveTo>
                        <a:pt x="28" y="67"/>
                      </a:moveTo>
                      <a:cubicBezTo>
                        <a:pt x="28" y="67"/>
                        <a:pt x="28" y="67"/>
                        <a:pt x="28" y="6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3" name="Freeform 46">
                  <a:extLst>
                    <a:ext uri="{FF2B5EF4-FFF2-40B4-BE49-F238E27FC236}">
                      <a16:creationId xmlns:a16="http://schemas.microsoft.com/office/drawing/2014/main" id="{63C00D38-7FD1-400F-A564-DA62B8DFDC3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20913" y="765175"/>
                  <a:ext cx="79375" cy="38100"/>
                </a:xfrm>
                <a:custGeom>
                  <a:avLst/>
                  <a:gdLst>
                    <a:gd name="T0" fmla="*/ 109 w 118"/>
                    <a:gd name="T1" fmla="*/ 18 h 56"/>
                    <a:gd name="T2" fmla="*/ 81 w 118"/>
                    <a:gd name="T3" fmla="*/ 7 h 56"/>
                    <a:gd name="T4" fmla="*/ 74 w 118"/>
                    <a:gd name="T5" fmla="*/ 1 h 56"/>
                    <a:gd name="T6" fmla="*/ 68 w 118"/>
                    <a:gd name="T7" fmla="*/ 2 h 56"/>
                    <a:gd name="T8" fmla="*/ 59 w 118"/>
                    <a:gd name="T9" fmla="*/ 11 h 56"/>
                    <a:gd name="T10" fmla="*/ 50 w 118"/>
                    <a:gd name="T11" fmla="*/ 2 h 56"/>
                    <a:gd name="T12" fmla="*/ 44 w 118"/>
                    <a:gd name="T13" fmla="*/ 1 h 56"/>
                    <a:gd name="T14" fmla="*/ 38 w 118"/>
                    <a:gd name="T15" fmla="*/ 7 h 56"/>
                    <a:gd name="T16" fmla="*/ 10 w 118"/>
                    <a:gd name="T17" fmla="*/ 18 h 56"/>
                    <a:gd name="T18" fmla="*/ 0 w 118"/>
                    <a:gd name="T19" fmla="*/ 56 h 56"/>
                    <a:gd name="T20" fmla="*/ 118 w 118"/>
                    <a:gd name="T21" fmla="*/ 56 h 56"/>
                    <a:gd name="T22" fmla="*/ 109 w 118"/>
                    <a:gd name="T23" fmla="*/ 18 h 56"/>
                    <a:gd name="T24" fmla="*/ 109 w 118"/>
                    <a:gd name="T25" fmla="*/ 18 h 56"/>
                    <a:gd name="T26" fmla="*/ 109 w 118"/>
                    <a:gd name="T27" fmla="*/ 18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8" h="56">
                      <a:moveTo>
                        <a:pt x="109" y="18"/>
                      </a:move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74" y="1"/>
                        <a:pt x="74" y="1"/>
                        <a:pt x="74" y="1"/>
                      </a:cubicBezTo>
                      <a:cubicBezTo>
                        <a:pt x="72" y="0"/>
                        <a:pt x="70" y="0"/>
                        <a:pt x="68" y="2"/>
                      </a:cubicBezTo>
                      <a:cubicBezTo>
                        <a:pt x="59" y="11"/>
                        <a:pt x="59" y="11"/>
                        <a:pt x="59" y="11"/>
                      </a:cubicBezTo>
                      <a:cubicBezTo>
                        <a:pt x="50" y="2"/>
                        <a:pt x="50" y="2"/>
                        <a:pt x="50" y="2"/>
                      </a:cubicBezTo>
                      <a:cubicBezTo>
                        <a:pt x="49" y="0"/>
                        <a:pt x="46" y="0"/>
                        <a:pt x="44" y="1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" y="22"/>
                        <a:pt x="1" y="53"/>
                        <a:pt x="0" y="56"/>
                      </a:cubicBezTo>
                      <a:cubicBezTo>
                        <a:pt x="118" y="56"/>
                        <a:pt x="118" y="56"/>
                        <a:pt x="118" y="56"/>
                      </a:cubicBezTo>
                      <a:cubicBezTo>
                        <a:pt x="117" y="53"/>
                        <a:pt x="117" y="22"/>
                        <a:pt x="109" y="18"/>
                      </a:cubicBezTo>
                      <a:close/>
                      <a:moveTo>
                        <a:pt x="109" y="18"/>
                      </a:moveTo>
                      <a:cubicBezTo>
                        <a:pt x="109" y="18"/>
                        <a:pt x="109" y="18"/>
                        <a:pt x="109" y="1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4" name="Freeform 47">
                  <a:extLst>
                    <a:ext uri="{FF2B5EF4-FFF2-40B4-BE49-F238E27FC236}">
                      <a16:creationId xmlns:a16="http://schemas.microsoft.com/office/drawing/2014/main" id="{8A49DD11-3412-4567-9192-E26F77C6FE4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70113" y="782638"/>
                  <a:ext cx="38100" cy="46037"/>
                </a:xfrm>
                <a:custGeom>
                  <a:avLst/>
                  <a:gdLst>
                    <a:gd name="T0" fmla="*/ 28 w 56"/>
                    <a:gd name="T1" fmla="*/ 0 h 68"/>
                    <a:gd name="T2" fmla="*/ 0 w 56"/>
                    <a:gd name="T3" fmla="*/ 27 h 68"/>
                    <a:gd name="T4" fmla="*/ 28 w 56"/>
                    <a:gd name="T5" fmla="*/ 66 h 68"/>
                    <a:gd name="T6" fmla="*/ 56 w 56"/>
                    <a:gd name="T7" fmla="*/ 27 h 68"/>
                    <a:gd name="T8" fmla="*/ 28 w 56"/>
                    <a:gd name="T9" fmla="*/ 0 h 68"/>
                    <a:gd name="T10" fmla="*/ 28 w 56"/>
                    <a:gd name="T11" fmla="*/ 0 h 68"/>
                    <a:gd name="T12" fmla="*/ 28 w 56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" h="68">
                      <a:moveTo>
                        <a:pt x="28" y="0"/>
                      </a:moveTo>
                      <a:cubicBezTo>
                        <a:pt x="10" y="0"/>
                        <a:pt x="0" y="9"/>
                        <a:pt x="0" y="27"/>
                      </a:cubicBezTo>
                      <a:cubicBezTo>
                        <a:pt x="0" y="52"/>
                        <a:pt x="11" y="67"/>
                        <a:pt x="28" y="66"/>
                      </a:cubicBezTo>
                      <a:cubicBezTo>
                        <a:pt x="28" y="66"/>
                        <a:pt x="56" y="68"/>
                        <a:pt x="56" y="27"/>
                      </a:cubicBezTo>
                      <a:cubicBezTo>
                        <a:pt x="56" y="9"/>
                        <a:pt x="46" y="0"/>
                        <a:pt x="28" y="0"/>
                      </a:cubicBezTo>
                      <a:close/>
                      <a:moveTo>
                        <a:pt x="28" y="0"/>
                      </a:moveTo>
                      <a:cubicBezTo>
                        <a:pt x="28" y="0"/>
                        <a:pt x="28" y="0"/>
                        <a:pt x="2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5" name="Freeform 48">
                  <a:extLst>
                    <a:ext uri="{FF2B5EF4-FFF2-40B4-BE49-F238E27FC236}">
                      <a16:creationId xmlns:a16="http://schemas.microsoft.com/office/drawing/2014/main" id="{A3E54B54-A7FA-4BC7-AA66-545426A795A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49476" y="828675"/>
                  <a:ext cx="79375" cy="38100"/>
                </a:xfrm>
                <a:custGeom>
                  <a:avLst/>
                  <a:gdLst>
                    <a:gd name="T0" fmla="*/ 108 w 118"/>
                    <a:gd name="T1" fmla="*/ 18 h 56"/>
                    <a:gd name="T2" fmla="*/ 80 w 118"/>
                    <a:gd name="T3" fmla="*/ 7 h 56"/>
                    <a:gd name="T4" fmla="*/ 74 w 118"/>
                    <a:gd name="T5" fmla="*/ 2 h 56"/>
                    <a:gd name="T6" fmla="*/ 68 w 118"/>
                    <a:gd name="T7" fmla="*/ 2 h 56"/>
                    <a:gd name="T8" fmla="*/ 59 w 118"/>
                    <a:gd name="T9" fmla="*/ 11 h 56"/>
                    <a:gd name="T10" fmla="*/ 50 w 118"/>
                    <a:gd name="T11" fmla="*/ 2 h 56"/>
                    <a:gd name="T12" fmla="*/ 44 w 118"/>
                    <a:gd name="T13" fmla="*/ 2 h 56"/>
                    <a:gd name="T14" fmla="*/ 37 w 118"/>
                    <a:gd name="T15" fmla="*/ 7 h 56"/>
                    <a:gd name="T16" fmla="*/ 10 w 118"/>
                    <a:gd name="T17" fmla="*/ 18 h 56"/>
                    <a:gd name="T18" fmla="*/ 0 w 118"/>
                    <a:gd name="T19" fmla="*/ 56 h 56"/>
                    <a:gd name="T20" fmla="*/ 118 w 118"/>
                    <a:gd name="T21" fmla="*/ 56 h 56"/>
                    <a:gd name="T22" fmla="*/ 108 w 118"/>
                    <a:gd name="T23" fmla="*/ 18 h 56"/>
                    <a:gd name="T24" fmla="*/ 108 w 118"/>
                    <a:gd name="T25" fmla="*/ 18 h 56"/>
                    <a:gd name="T26" fmla="*/ 108 w 118"/>
                    <a:gd name="T27" fmla="*/ 18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8" h="56">
                      <a:moveTo>
                        <a:pt x="108" y="18"/>
                      </a:moveTo>
                      <a:cubicBezTo>
                        <a:pt x="80" y="7"/>
                        <a:pt x="80" y="7"/>
                        <a:pt x="80" y="7"/>
                      </a:cubicBezTo>
                      <a:cubicBezTo>
                        <a:pt x="74" y="2"/>
                        <a:pt x="74" y="2"/>
                        <a:pt x="74" y="2"/>
                      </a:cubicBezTo>
                      <a:cubicBezTo>
                        <a:pt x="72" y="0"/>
                        <a:pt x="70" y="0"/>
                        <a:pt x="68" y="2"/>
                      </a:cubicBezTo>
                      <a:cubicBezTo>
                        <a:pt x="59" y="11"/>
                        <a:pt x="59" y="11"/>
                        <a:pt x="59" y="11"/>
                      </a:cubicBezTo>
                      <a:cubicBezTo>
                        <a:pt x="50" y="2"/>
                        <a:pt x="50" y="2"/>
                        <a:pt x="50" y="2"/>
                      </a:cubicBezTo>
                      <a:cubicBezTo>
                        <a:pt x="48" y="0"/>
                        <a:pt x="46" y="0"/>
                        <a:pt x="44" y="2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" y="22"/>
                        <a:pt x="1" y="53"/>
                        <a:pt x="0" y="56"/>
                      </a:cubicBezTo>
                      <a:cubicBezTo>
                        <a:pt x="118" y="56"/>
                        <a:pt x="118" y="56"/>
                        <a:pt x="118" y="56"/>
                      </a:cubicBezTo>
                      <a:cubicBezTo>
                        <a:pt x="117" y="53"/>
                        <a:pt x="117" y="22"/>
                        <a:pt x="108" y="18"/>
                      </a:cubicBezTo>
                      <a:close/>
                      <a:moveTo>
                        <a:pt x="108" y="18"/>
                      </a:moveTo>
                      <a:cubicBezTo>
                        <a:pt x="108" y="18"/>
                        <a:pt x="108" y="18"/>
                        <a:pt x="108" y="1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04" name="Shape 9822">
                <a:extLst>
                  <a:ext uri="{FF2B5EF4-FFF2-40B4-BE49-F238E27FC236}">
                    <a16:creationId xmlns:a16="http://schemas.microsoft.com/office/drawing/2014/main" id="{0D9C2BBD-AE0E-4CFA-925C-F6A83240BAE4}"/>
                  </a:ext>
                </a:extLst>
              </p:cNvPr>
              <p:cNvSpPr/>
              <p:nvPr/>
            </p:nvSpPr>
            <p:spPr>
              <a:xfrm>
                <a:off x="8163716" y="3178219"/>
                <a:ext cx="1897674" cy="43803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lIns="0" tIns="0" rIns="0" bIns="0">
                <a:noAutofit/>
              </a:bodyPr>
              <a:lstStyle>
                <a:lvl1pPr algn="l">
                  <a:lnSpc>
                    <a:spcPct val="120000"/>
                  </a:lnSpc>
                  <a:spcBef>
                    <a:spcPts val="2000"/>
                  </a:spcBef>
                  <a:defRPr sz="2000">
                    <a:solidFill>
                      <a:srgbClr val="8F9499"/>
                    </a:solidFill>
                    <a:latin typeface="Arimo"/>
                    <a:ea typeface="Arimo"/>
                    <a:cs typeface="Arimo"/>
                    <a:sym typeface="Arimo"/>
                  </a:defRPr>
                </a:lvl1pPr>
              </a:lstStyle>
              <a:p>
                <a:pPr lvl="0">
                  <a:spcBef>
                    <a:spcPts val="0"/>
                  </a:spcBef>
                  <a:defRPr sz="1800">
                    <a:solidFill>
                      <a:srgbClr val="000000"/>
                    </a:solidFill>
                  </a:defRPr>
                </a:pPr>
                <a:r>
                  <a:rPr sz="1000" b="1" dirty="0" err="1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Lorem</a:t>
                </a:r>
                <a:r>
                  <a:rPr sz="1000" b="1" dirty="0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sz="1000" b="1" dirty="0" err="1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Ipsum</a:t>
                </a:r>
                <a:r>
                  <a:rPr sz="1000" b="1" dirty="0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 is simply dummy</a:t>
                </a:r>
                <a:endParaRPr lang="en-US" sz="1000" b="1" dirty="0">
                  <a:solidFill>
                    <a:schemeClr val="bg2">
                      <a:lumMod val="50000"/>
                    </a:schemeClr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 lvl="0">
                  <a:spcBef>
                    <a:spcPts val="0"/>
                  </a:spcBef>
                  <a:defRPr sz="1800">
                    <a:solidFill>
                      <a:srgbClr val="000000"/>
                    </a:solidFill>
                  </a:defRPr>
                </a:pPr>
                <a:r>
                  <a:rPr sz="800" b="1" dirty="0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sz="800" dirty="0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text  the printing and typesetting has been the industry's standard dummy.</a:t>
                </a: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FDAFCBF-E7BD-477E-9A55-1F37D2EFCBA6}"/>
                </a:ext>
              </a:extLst>
            </p:cNvPr>
            <p:cNvGrpSpPr/>
            <p:nvPr/>
          </p:nvGrpSpPr>
          <p:grpSpPr>
            <a:xfrm>
              <a:off x="8748725" y="2934714"/>
              <a:ext cx="2605075" cy="454915"/>
              <a:chOff x="7456315" y="3941313"/>
              <a:chExt cx="2605075" cy="454915"/>
            </a:xfrm>
          </p:grpSpPr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id="{D4AED962-7BEA-4CE9-8E2C-10A5BD8DD206}"/>
                  </a:ext>
                </a:extLst>
              </p:cNvPr>
              <p:cNvGrpSpPr/>
              <p:nvPr/>
            </p:nvGrpSpPr>
            <p:grpSpPr>
              <a:xfrm>
                <a:off x="7456315" y="3941313"/>
                <a:ext cx="385367" cy="400419"/>
                <a:chOff x="2416176" y="652463"/>
                <a:chExt cx="203200" cy="211137"/>
              </a:xfrm>
              <a:solidFill>
                <a:schemeClr val="tx1"/>
              </a:solidFill>
            </p:grpSpPr>
            <p:sp>
              <p:nvSpPr>
                <p:cNvPr id="97" name="Freeform 50">
                  <a:extLst>
                    <a:ext uri="{FF2B5EF4-FFF2-40B4-BE49-F238E27FC236}">
                      <a16:creationId xmlns:a16="http://schemas.microsoft.com/office/drawing/2014/main" id="{4C03387F-0D52-4223-838C-90E4B427A20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16176" y="652463"/>
                  <a:ext cx="203200" cy="169862"/>
                </a:xfrm>
                <a:custGeom>
                  <a:avLst/>
                  <a:gdLst>
                    <a:gd name="T0" fmla="*/ 301 w 301"/>
                    <a:gd name="T1" fmla="*/ 66 h 251"/>
                    <a:gd name="T2" fmla="*/ 263 w 301"/>
                    <a:gd name="T3" fmla="*/ 33 h 251"/>
                    <a:gd name="T4" fmla="*/ 225 w 301"/>
                    <a:gd name="T5" fmla="*/ 0 h 251"/>
                    <a:gd name="T6" fmla="*/ 186 w 301"/>
                    <a:gd name="T7" fmla="*/ 33 h 251"/>
                    <a:gd name="T8" fmla="*/ 148 w 301"/>
                    <a:gd name="T9" fmla="*/ 66 h 251"/>
                    <a:gd name="T10" fmla="*/ 190 w 301"/>
                    <a:gd name="T11" fmla="*/ 66 h 251"/>
                    <a:gd name="T12" fmla="*/ 6 w 301"/>
                    <a:gd name="T13" fmla="*/ 205 h 251"/>
                    <a:gd name="T14" fmla="*/ 4 w 301"/>
                    <a:gd name="T15" fmla="*/ 212 h 251"/>
                    <a:gd name="T16" fmla="*/ 266 w 301"/>
                    <a:gd name="T17" fmla="*/ 66 h 251"/>
                    <a:gd name="T18" fmla="*/ 301 w 301"/>
                    <a:gd name="T19" fmla="*/ 66 h 251"/>
                    <a:gd name="T20" fmla="*/ 301 w 301"/>
                    <a:gd name="T21" fmla="*/ 66 h 251"/>
                    <a:gd name="T22" fmla="*/ 301 w 301"/>
                    <a:gd name="T23" fmla="*/ 6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01" h="251">
                      <a:moveTo>
                        <a:pt x="301" y="66"/>
                      </a:moveTo>
                      <a:cubicBezTo>
                        <a:pt x="263" y="33"/>
                        <a:pt x="263" y="33"/>
                        <a:pt x="263" y="33"/>
                      </a:cubicBezTo>
                      <a:cubicBezTo>
                        <a:pt x="225" y="0"/>
                        <a:pt x="225" y="0"/>
                        <a:pt x="225" y="0"/>
                      </a:cubicBezTo>
                      <a:cubicBezTo>
                        <a:pt x="186" y="33"/>
                        <a:pt x="186" y="33"/>
                        <a:pt x="186" y="33"/>
                      </a:cubicBezTo>
                      <a:cubicBezTo>
                        <a:pt x="148" y="66"/>
                        <a:pt x="148" y="66"/>
                        <a:pt x="148" y="66"/>
                      </a:cubicBezTo>
                      <a:cubicBezTo>
                        <a:pt x="190" y="66"/>
                        <a:pt x="190" y="66"/>
                        <a:pt x="190" y="66"/>
                      </a:cubicBezTo>
                      <a:cubicBezTo>
                        <a:pt x="176" y="153"/>
                        <a:pt x="96" y="220"/>
                        <a:pt x="6" y="205"/>
                      </a:cubicBezTo>
                      <a:cubicBezTo>
                        <a:pt x="2" y="205"/>
                        <a:pt x="0" y="210"/>
                        <a:pt x="4" y="212"/>
                      </a:cubicBezTo>
                      <a:cubicBezTo>
                        <a:pt x="117" y="251"/>
                        <a:pt x="247" y="186"/>
                        <a:pt x="266" y="66"/>
                      </a:cubicBezTo>
                      <a:lnTo>
                        <a:pt x="301" y="66"/>
                      </a:lnTo>
                      <a:close/>
                      <a:moveTo>
                        <a:pt x="301" y="66"/>
                      </a:moveTo>
                      <a:cubicBezTo>
                        <a:pt x="301" y="66"/>
                        <a:pt x="301" y="66"/>
                        <a:pt x="301" y="6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8" name="Freeform 51">
                  <a:extLst>
                    <a:ext uri="{FF2B5EF4-FFF2-40B4-BE49-F238E27FC236}">
                      <a16:creationId xmlns:a16="http://schemas.microsoft.com/office/drawing/2014/main" id="{C947E389-949E-4BD5-BC9B-1CA910607ED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536826" y="773113"/>
                  <a:ext cx="25400" cy="90487"/>
                </a:xfrm>
                <a:custGeom>
                  <a:avLst/>
                  <a:gdLst>
                    <a:gd name="T0" fmla="*/ 39 w 39"/>
                    <a:gd name="T1" fmla="*/ 0 h 135"/>
                    <a:gd name="T2" fmla="*/ 0 w 39"/>
                    <a:gd name="T3" fmla="*/ 28 h 135"/>
                    <a:gd name="T4" fmla="*/ 0 w 39"/>
                    <a:gd name="T5" fmla="*/ 135 h 135"/>
                    <a:gd name="T6" fmla="*/ 39 w 39"/>
                    <a:gd name="T7" fmla="*/ 135 h 135"/>
                    <a:gd name="T8" fmla="*/ 39 w 39"/>
                    <a:gd name="T9" fmla="*/ 0 h 135"/>
                    <a:gd name="T10" fmla="*/ 39 w 39"/>
                    <a:gd name="T11" fmla="*/ 0 h 135"/>
                    <a:gd name="T12" fmla="*/ 39 w 39"/>
                    <a:gd name="T13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135">
                      <a:moveTo>
                        <a:pt x="39" y="0"/>
                      </a:moveTo>
                      <a:cubicBezTo>
                        <a:pt x="28" y="11"/>
                        <a:pt x="14" y="20"/>
                        <a:pt x="0" y="28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39" y="135"/>
                        <a:pt x="39" y="135"/>
                        <a:pt x="39" y="135"/>
                      </a:cubicBezTo>
                      <a:lnTo>
                        <a:pt x="39" y="0"/>
                      </a:lnTo>
                      <a:close/>
                      <a:moveTo>
                        <a:pt x="39" y="0"/>
                      </a:moveTo>
                      <a:cubicBezTo>
                        <a:pt x="39" y="0"/>
                        <a:pt x="39" y="0"/>
                        <a:pt x="3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9" name="Freeform 52">
                  <a:extLst>
                    <a:ext uri="{FF2B5EF4-FFF2-40B4-BE49-F238E27FC236}">
                      <a16:creationId xmlns:a16="http://schemas.microsoft.com/office/drawing/2014/main" id="{6BF82723-70DF-4603-A80D-AA3CC611890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97138" y="798513"/>
                  <a:ext cx="26988" cy="65087"/>
                </a:xfrm>
                <a:custGeom>
                  <a:avLst/>
                  <a:gdLst>
                    <a:gd name="T0" fmla="*/ 0 w 39"/>
                    <a:gd name="T1" fmla="*/ 97 h 97"/>
                    <a:gd name="T2" fmla="*/ 39 w 39"/>
                    <a:gd name="T3" fmla="*/ 97 h 97"/>
                    <a:gd name="T4" fmla="*/ 39 w 39"/>
                    <a:gd name="T5" fmla="*/ 0 h 97"/>
                    <a:gd name="T6" fmla="*/ 0 w 39"/>
                    <a:gd name="T7" fmla="*/ 12 h 97"/>
                    <a:gd name="T8" fmla="*/ 0 w 39"/>
                    <a:gd name="T9" fmla="*/ 97 h 97"/>
                    <a:gd name="T10" fmla="*/ 0 w 39"/>
                    <a:gd name="T11" fmla="*/ 97 h 97"/>
                    <a:gd name="T12" fmla="*/ 0 w 39"/>
                    <a:gd name="T13" fmla="*/ 97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97">
                      <a:moveTo>
                        <a:pt x="0" y="97"/>
                      </a:moveTo>
                      <a:cubicBezTo>
                        <a:pt x="39" y="97"/>
                        <a:pt x="39" y="97"/>
                        <a:pt x="39" y="97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26" y="5"/>
                        <a:pt x="13" y="9"/>
                        <a:pt x="0" y="12"/>
                      </a:cubicBezTo>
                      <a:lnTo>
                        <a:pt x="0" y="97"/>
                      </a:lnTo>
                      <a:close/>
                      <a:moveTo>
                        <a:pt x="0" y="97"/>
                      </a:moveTo>
                      <a:cubicBezTo>
                        <a:pt x="0" y="97"/>
                        <a:pt x="0" y="97"/>
                        <a:pt x="0" y="9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0" name="Freeform 53">
                  <a:extLst>
                    <a:ext uri="{FF2B5EF4-FFF2-40B4-BE49-F238E27FC236}">
                      <a16:creationId xmlns:a16="http://schemas.microsoft.com/office/drawing/2014/main" id="{D50D4E55-9C11-4CAF-A2A3-BE041EAFF82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576513" y="703263"/>
                  <a:ext cx="25400" cy="160337"/>
                </a:xfrm>
                <a:custGeom>
                  <a:avLst/>
                  <a:gdLst>
                    <a:gd name="T0" fmla="*/ 0 w 39"/>
                    <a:gd name="T1" fmla="*/ 237 h 237"/>
                    <a:gd name="T2" fmla="*/ 39 w 39"/>
                    <a:gd name="T3" fmla="*/ 237 h 237"/>
                    <a:gd name="T4" fmla="*/ 39 w 39"/>
                    <a:gd name="T5" fmla="*/ 0 h 237"/>
                    <a:gd name="T6" fmla="*/ 38 w 39"/>
                    <a:gd name="T7" fmla="*/ 0 h 237"/>
                    <a:gd name="T8" fmla="*/ 0 w 39"/>
                    <a:gd name="T9" fmla="*/ 81 h 237"/>
                    <a:gd name="T10" fmla="*/ 0 w 39"/>
                    <a:gd name="T11" fmla="*/ 237 h 237"/>
                    <a:gd name="T12" fmla="*/ 0 w 39"/>
                    <a:gd name="T13" fmla="*/ 237 h 237"/>
                    <a:gd name="T14" fmla="*/ 0 w 39"/>
                    <a:gd name="T15" fmla="*/ 237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9" h="237">
                      <a:moveTo>
                        <a:pt x="0" y="237"/>
                      </a:moveTo>
                      <a:cubicBezTo>
                        <a:pt x="39" y="237"/>
                        <a:pt x="39" y="237"/>
                        <a:pt x="39" y="237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2" y="30"/>
                        <a:pt x="18" y="58"/>
                        <a:pt x="0" y="81"/>
                      </a:cubicBezTo>
                      <a:lnTo>
                        <a:pt x="0" y="237"/>
                      </a:lnTo>
                      <a:close/>
                      <a:moveTo>
                        <a:pt x="0" y="237"/>
                      </a:moveTo>
                      <a:cubicBezTo>
                        <a:pt x="0" y="237"/>
                        <a:pt x="0" y="237"/>
                        <a:pt x="0" y="2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1" name="Freeform 54">
                  <a:extLst>
                    <a:ext uri="{FF2B5EF4-FFF2-40B4-BE49-F238E27FC236}">
                      <a16:creationId xmlns:a16="http://schemas.microsoft.com/office/drawing/2014/main" id="{A47C8CE7-FDE1-4F4A-8BEF-B8C16764DE8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17763" y="801688"/>
                  <a:ext cx="26988" cy="61912"/>
                </a:xfrm>
                <a:custGeom>
                  <a:avLst/>
                  <a:gdLst>
                    <a:gd name="T0" fmla="*/ 39 w 39"/>
                    <a:gd name="T1" fmla="*/ 9 h 92"/>
                    <a:gd name="T2" fmla="*/ 0 w 39"/>
                    <a:gd name="T3" fmla="*/ 0 h 92"/>
                    <a:gd name="T4" fmla="*/ 0 w 39"/>
                    <a:gd name="T5" fmla="*/ 92 h 92"/>
                    <a:gd name="T6" fmla="*/ 39 w 39"/>
                    <a:gd name="T7" fmla="*/ 92 h 92"/>
                    <a:gd name="T8" fmla="*/ 39 w 39"/>
                    <a:gd name="T9" fmla="*/ 9 h 92"/>
                    <a:gd name="T10" fmla="*/ 39 w 39"/>
                    <a:gd name="T11" fmla="*/ 9 h 92"/>
                    <a:gd name="T12" fmla="*/ 39 w 39"/>
                    <a:gd name="T13" fmla="*/ 9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92">
                      <a:moveTo>
                        <a:pt x="39" y="9"/>
                      </a:moveTo>
                      <a:cubicBezTo>
                        <a:pt x="25" y="8"/>
                        <a:pt x="12" y="4"/>
                        <a:pt x="0" y="0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39" y="92"/>
                        <a:pt x="39" y="92"/>
                        <a:pt x="39" y="92"/>
                      </a:cubicBezTo>
                      <a:lnTo>
                        <a:pt x="39" y="9"/>
                      </a:lnTo>
                      <a:close/>
                      <a:moveTo>
                        <a:pt x="39" y="9"/>
                      </a:moveTo>
                      <a:cubicBezTo>
                        <a:pt x="39" y="9"/>
                        <a:pt x="39" y="9"/>
                        <a:pt x="3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2" name="Freeform 55">
                  <a:extLst>
                    <a:ext uri="{FF2B5EF4-FFF2-40B4-BE49-F238E27FC236}">
                      <a16:creationId xmlns:a16="http://schemas.microsoft.com/office/drawing/2014/main" id="{BF61E588-A8C9-4DA4-926E-42DDD52CA95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57451" y="808038"/>
                  <a:ext cx="25400" cy="55562"/>
                </a:xfrm>
                <a:custGeom>
                  <a:avLst/>
                  <a:gdLst>
                    <a:gd name="T0" fmla="*/ 0 w 39"/>
                    <a:gd name="T1" fmla="*/ 82 h 82"/>
                    <a:gd name="T2" fmla="*/ 39 w 39"/>
                    <a:gd name="T3" fmla="*/ 82 h 82"/>
                    <a:gd name="T4" fmla="*/ 39 w 39"/>
                    <a:gd name="T5" fmla="*/ 0 h 82"/>
                    <a:gd name="T6" fmla="*/ 12 w 39"/>
                    <a:gd name="T7" fmla="*/ 2 h 82"/>
                    <a:gd name="T8" fmla="*/ 0 w 39"/>
                    <a:gd name="T9" fmla="*/ 1 h 82"/>
                    <a:gd name="T10" fmla="*/ 0 w 39"/>
                    <a:gd name="T11" fmla="*/ 82 h 82"/>
                    <a:gd name="T12" fmla="*/ 0 w 39"/>
                    <a:gd name="T13" fmla="*/ 82 h 82"/>
                    <a:gd name="T14" fmla="*/ 0 w 39"/>
                    <a:gd name="T15" fmla="*/ 8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9" h="82">
                      <a:moveTo>
                        <a:pt x="0" y="82"/>
                      </a:moveTo>
                      <a:cubicBezTo>
                        <a:pt x="39" y="82"/>
                        <a:pt x="39" y="82"/>
                        <a:pt x="39" y="82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0" y="1"/>
                        <a:pt x="21" y="2"/>
                        <a:pt x="12" y="2"/>
                      </a:cubicBezTo>
                      <a:cubicBezTo>
                        <a:pt x="8" y="2"/>
                        <a:pt x="4" y="2"/>
                        <a:pt x="0" y="1"/>
                      </a:cubicBezTo>
                      <a:lnTo>
                        <a:pt x="0" y="82"/>
                      </a:lnTo>
                      <a:close/>
                      <a:moveTo>
                        <a:pt x="0" y="82"/>
                      </a:moveTo>
                      <a:cubicBezTo>
                        <a:pt x="0" y="82"/>
                        <a:pt x="0" y="82"/>
                        <a:pt x="0" y="8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05" name="Shape 9822">
                <a:extLst>
                  <a:ext uri="{FF2B5EF4-FFF2-40B4-BE49-F238E27FC236}">
                    <a16:creationId xmlns:a16="http://schemas.microsoft.com/office/drawing/2014/main" id="{E0A9193C-578C-419E-A028-2B82D427552C}"/>
                  </a:ext>
                </a:extLst>
              </p:cNvPr>
              <p:cNvSpPr/>
              <p:nvPr/>
            </p:nvSpPr>
            <p:spPr>
              <a:xfrm>
                <a:off x="8163716" y="3958194"/>
                <a:ext cx="1897674" cy="43803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lIns="0" tIns="0" rIns="0" bIns="0">
                <a:noAutofit/>
              </a:bodyPr>
              <a:lstStyle>
                <a:lvl1pPr algn="l">
                  <a:lnSpc>
                    <a:spcPct val="120000"/>
                  </a:lnSpc>
                  <a:spcBef>
                    <a:spcPts val="2000"/>
                  </a:spcBef>
                  <a:defRPr sz="2000">
                    <a:solidFill>
                      <a:srgbClr val="8F9499"/>
                    </a:solidFill>
                    <a:latin typeface="Arimo"/>
                    <a:ea typeface="Arimo"/>
                    <a:cs typeface="Arimo"/>
                    <a:sym typeface="Arimo"/>
                  </a:defRPr>
                </a:lvl1pPr>
              </a:lstStyle>
              <a:p>
                <a:pPr lvl="0">
                  <a:spcBef>
                    <a:spcPts val="0"/>
                  </a:spcBef>
                  <a:defRPr sz="1800">
                    <a:solidFill>
                      <a:srgbClr val="000000"/>
                    </a:solidFill>
                  </a:defRPr>
                </a:pPr>
                <a:r>
                  <a:rPr sz="1000" b="1" dirty="0" err="1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Lorem</a:t>
                </a:r>
                <a:r>
                  <a:rPr sz="1000" b="1" dirty="0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sz="1000" b="1" dirty="0" err="1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Ipsum</a:t>
                </a:r>
                <a:r>
                  <a:rPr sz="1000" b="1" dirty="0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 is simply dummy</a:t>
                </a:r>
                <a:endParaRPr lang="en-US" sz="1000" b="1" dirty="0">
                  <a:solidFill>
                    <a:schemeClr val="bg2">
                      <a:lumMod val="50000"/>
                    </a:schemeClr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 lvl="0">
                  <a:spcBef>
                    <a:spcPts val="0"/>
                  </a:spcBef>
                  <a:defRPr sz="1800">
                    <a:solidFill>
                      <a:srgbClr val="000000"/>
                    </a:solidFill>
                  </a:defRPr>
                </a:pPr>
                <a:r>
                  <a:rPr sz="800" b="1" dirty="0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sz="800" dirty="0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text  the printing and typesetting has been the industry's standard dummy.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B7C3FE7-1A87-4E7B-9A71-C2AACFFC3647}"/>
                </a:ext>
              </a:extLst>
            </p:cNvPr>
            <p:cNvGrpSpPr/>
            <p:nvPr/>
          </p:nvGrpSpPr>
          <p:grpSpPr>
            <a:xfrm>
              <a:off x="8762592" y="4298565"/>
              <a:ext cx="2661056" cy="438034"/>
              <a:chOff x="7470182" y="4738169"/>
              <a:chExt cx="2661056" cy="438034"/>
            </a:xfrm>
          </p:grpSpPr>
          <p:sp>
            <p:nvSpPr>
              <p:cNvPr id="103" name="Freeform 57">
                <a:extLst>
                  <a:ext uri="{FF2B5EF4-FFF2-40B4-BE49-F238E27FC236}">
                    <a16:creationId xmlns:a16="http://schemas.microsoft.com/office/drawing/2014/main" id="{2DAF90E0-5E3B-4116-BA6E-4CD3FC9499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70182" y="4798453"/>
                <a:ext cx="371500" cy="338420"/>
              </a:xfrm>
              <a:custGeom>
                <a:avLst/>
                <a:gdLst>
                  <a:gd name="T0" fmla="*/ 301 w 345"/>
                  <a:gd name="T1" fmla="*/ 70 h 311"/>
                  <a:gd name="T2" fmla="*/ 325 w 345"/>
                  <a:gd name="T3" fmla="*/ 178 h 311"/>
                  <a:gd name="T4" fmla="*/ 19 w 345"/>
                  <a:gd name="T5" fmla="*/ 0 h 311"/>
                  <a:gd name="T6" fmla="*/ 19 w 345"/>
                  <a:gd name="T7" fmla="*/ 295 h 311"/>
                  <a:gd name="T8" fmla="*/ 23 w 345"/>
                  <a:gd name="T9" fmla="*/ 272 h 311"/>
                  <a:gd name="T10" fmla="*/ 294 w 345"/>
                  <a:gd name="T11" fmla="*/ 26 h 311"/>
                  <a:gd name="T12" fmla="*/ 294 w 345"/>
                  <a:gd name="T13" fmla="*/ 48 h 311"/>
                  <a:gd name="T14" fmla="*/ 280 w 345"/>
                  <a:gd name="T15" fmla="*/ 33 h 311"/>
                  <a:gd name="T16" fmla="*/ 261 w 345"/>
                  <a:gd name="T17" fmla="*/ 26 h 311"/>
                  <a:gd name="T18" fmla="*/ 261 w 345"/>
                  <a:gd name="T19" fmla="*/ 48 h 311"/>
                  <a:gd name="T20" fmla="*/ 246 w 345"/>
                  <a:gd name="T21" fmla="*/ 33 h 311"/>
                  <a:gd name="T22" fmla="*/ 227 w 345"/>
                  <a:gd name="T23" fmla="*/ 26 h 311"/>
                  <a:gd name="T24" fmla="*/ 227 w 345"/>
                  <a:gd name="T25" fmla="*/ 48 h 311"/>
                  <a:gd name="T26" fmla="*/ 213 w 345"/>
                  <a:gd name="T27" fmla="*/ 33 h 311"/>
                  <a:gd name="T28" fmla="*/ 187 w 345"/>
                  <a:gd name="T29" fmla="*/ 118 h 311"/>
                  <a:gd name="T30" fmla="*/ 163 w 345"/>
                  <a:gd name="T31" fmla="*/ 114 h 311"/>
                  <a:gd name="T32" fmla="*/ 147 w 345"/>
                  <a:gd name="T33" fmla="*/ 148 h 311"/>
                  <a:gd name="T34" fmla="*/ 131 w 345"/>
                  <a:gd name="T35" fmla="*/ 114 h 311"/>
                  <a:gd name="T36" fmla="*/ 141 w 345"/>
                  <a:gd name="T37" fmla="*/ 166 h 311"/>
                  <a:gd name="T38" fmla="*/ 147 w 345"/>
                  <a:gd name="T39" fmla="*/ 170 h 311"/>
                  <a:gd name="T40" fmla="*/ 152 w 345"/>
                  <a:gd name="T41" fmla="*/ 166 h 311"/>
                  <a:gd name="T42" fmla="*/ 177 w 345"/>
                  <a:gd name="T43" fmla="*/ 170 h 311"/>
                  <a:gd name="T44" fmla="*/ 178 w 345"/>
                  <a:gd name="T45" fmla="*/ 170 h 311"/>
                  <a:gd name="T46" fmla="*/ 198 w 345"/>
                  <a:gd name="T47" fmla="*/ 121 h 311"/>
                  <a:gd name="T48" fmla="*/ 345 w 345"/>
                  <a:gd name="T49" fmla="*/ 219 h 311"/>
                  <a:gd name="T50" fmla="*/ 320 w 345"/>
                  <a:gd name="T51" fmla="*/ 195 h 311"/>
                  <a:gd name="T52" fmla="*/ 263 w 345"/>
                  <a:gd name="T53" fmla="*/ 205 h 311"/>
                  <a:gd name="T54" fmla="*/ 316 w 345"/>
                  <a:gd name="T55" fmla="*/ 258 h 311"/>
                  <a:gd name="T56" fmla="*/ 345 w 345"/>
                  <a:gd name="T57" fmla="*/ 219 h 311"/>
                  <a:gd name="T58" fmla="*/ 274 w 345"/>
                  <a:gd name="T59" fmla="*/ 275 h 311"/>
                  <a:gd name="T60" fmla="*/ 247 w 345"/>
                  <a:gd name="T61" fmla="*/ 242 h 311"/>
                  <a:gd name="T62" fmla="*/ 274 w 345"/>
                  <a:gd name="T63" fmla="*/ 252 h 311"/>
                  <a:gd name="T64" fmla="*/ 325 w 345"/>
                  <a:gd name="T65" fmla="*/ 210 h 311"/>
                  <a:gd name="T66" fmla="*/ 119 w 345"/>
                  <a:gd name="T67" fmla="*/ 114 h 311"/>
                  <a:gd name="T68" fmla="*/ 103 w 345"/>
                  <a:gd name="T69" fmla="*/ 148 h 311"/>
                  <a:gd name="T70" fmla="*/ 87 w 345"/>
                  <a:gd name="T71" fmla="*/ 114 h 311"/>
                  <a:gd name="T72" fmla="*/ 62 w 345"/>
                  <a:gd name="T73" fmla="*/ 118 h 311"/>
                  <a:gd name="T74" fmla="*/ 52 w 345"/>
                  <a:gd name="T75" fmla="*/ 116 h 311"/>
                  <a:gd name="T76" fmla="*/ 71 w 345"/>
                  <a:gd name="T77" fmla="*/ 170 h 311"/>
                  <a:gd name="T78" fmla="*/ 72 w 345"/>
                  <a:gd name="T79" fmla="*/ 170 h 311"/>
                  <a:gd name="T80" fmla="*/ 87 w 345"/>
                  <a:gd name="T81" fmla="*/ 136 h 311"/>
                  <a:gd name="T82" fmla="*/ 103 w 345"/>
                  <a:gd name="T83" fmla="*/ 170 h 311"/>
                  <a:gd name="T84" fmla="*/ 103 w 345"/>
                  <a:gd name="T85" fmla="*/ 170 h 311"/>
                  <a:gd name="T86" fmla="*/ 123 w 345"/>
                  <a:gd name="T87" fmla="*/ 116 h 311"/>
                  <a:gd name="T88" fmla="*/ 267 w 345"/>
                  <a:gd name="T89" fmla="*/ 114 h 311"/>
                  <a:gd name="T90" fmla="*/ 242 w 345"/>
                  <a:gd name="T91" fmla="*/ 118 h 311"/>
                  <a:gd name="T92" fmla="*/ 231 w 345"/>
                  <a:gd name="T93" fmla="*/ 118 h 311"/>
                  <a:gd name="T94" fmla="*/ 206 w 345"/>
                  <a:gd name="T95" fmla="*/ 114 h 311"/>
                  <a:gd name="T96" fmla="*/ 201 w 345"/>
                  <a:gd name="T97" fmla="*/ 121 h 311"/>
                  <a:gd name="T98" fmla="*/ 221 w 345"/>
                  <a:gd name="T99" fmla="*/ 170 h 311"/>
                  <a:gd name="T100" fmla="*/ 222 w 345"/>
                  <a:gd name="T101" fmla="*/ 170 h 311"/>
                  <a:gd name="T102" fmla="*/ 247 w 345"/>
                  <a:gd name="T103" fmla="*/ 166 h 311"/>
                  <a:gd name="T104" fmla="*/ 252 w 345"/>
                  <a:gd name="T105" fmla="*/ 170 h 311"/>
                  <a:gd name="T106" fmla="*/ 258 w 345"/>
                  <a:gd name="T107" fmla="*/ 166 h 311"/>
                  <a:gd name="T108" fmla="*/ 268 w 345"/>
                  <a:gd name="T109" fmla="*/ 114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5" h="311">
                    <a:moveTo>
                      <a:pt x="23" y="272"/>
                    </a:moveTo>
                    <a:cubicBezTo>
                      <a:pt x="23" y="70"/>
                      <a:pt x="23" y="70"/>
                      <a:pt x="23" y="70"/>
                    </a:cubicBezTo>
                    <a:cubicBezTo>
                      <a:pt x="301" y="70"/>
                      <a:pt x="301" y="70"/>
                      <a:pt x="301" y="70"/>
                    </a:cubicBezTo>
                    <a:cubicBezTo>
                      <a:pt x="301" y="185"/>
                      <a:pt x="301" y="185"/>
                      <a:pt x="301" y="185"/>
                    </a:cubicBezTo>
                    <a:cubicBezTo>
                      <a:pt x="307" y="181"/>
                      <a:pt x="314" y="178"/>
                      <a:pt x="321" y="178"/>
                    </a:cubicBezTo>
                    <a:cubicBezTo>
                      <a:pt x="322" y="178"/>
                      <a:pt x="323" y="178"/>
                      <a:pt x="325" y="178"/>
                    </a:cubicBezTo>
                    <a:cubicBezTo>
                      <a:pt x="325" y="19"/>
                      <a:pt x="325" y="19"/>
                      <a:pt x="325" y="19"/>
                    </a:cubicBezTo>
                    <a:cubicBezTo>
                      <a:pt x="325" y="9"/>
                      <a:pt x="316" y="0"/>
                      <a:pt x="30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0" y="286"/>
                      <a:pt x="8" y="295"/>
                      <a:pt x="19" y="295"/>
                    </a:cubicBezTo>
                    <a:cubicBezTo>
                      <a:pt x="205" y="295"/>
                      <a:pt x="205" y="295"/>
                      <a:pt x="205" y="295"/>
                    </a:cubicBezTo>
                    <a:cubicBezTo>
                      <a:pt x="201" y="288"/>
                      <a:pt x="198" y="280"/>
                      <a:pt x="196" y="272"/>
                    </a:cubicBezTo>
                    <a:lnTo>
                      <a:pt x="23" y="272"/>
                    </a:lnTo>
                    <a:close/>
                    <a:moveTo>
                      <a:pt x="280" y="33"/>
                    </a:moveTo>
                    <a:cubicBezTo>
                      <a:pt x="280" y="29"/>
                      <a:pt x="283" y="26"/>
                      <a:pt x="287" y="26"/>
                    </a:cubicBezTo>
                    <a:cubicBezTo>
                      <a:pt x="294" y="26"/>
                      <a:pt x="294" y="26"/>
                      <a:pt x="294" y="26"/>
                    </a:cubicBezTo>
                    <a:cubicBezTo>
                      <a:pt x="298" y="26"/>
                      <a:pt x="301" y="29"/>
                      <a:pt x="301" y="33"/>
                    </a:cubicBezTo>
                    <a:cubicBezTo>
                      <a:pt x="301" y="41"/>
                      <a:pt x="301" y="41"/>
                      <a:pt x="301" y="41"/>
                    </a:cubicBezTo>
                    <a:cubicBezTo>
                      <a:pt x="301" y="45"/>
                      <a:pt x="298" y="48"/>
                      <a:pt x="294" y="48"/>
                    </a:cubicBezTo>
                    <a:cubicBezTo>
                      <a:pt x="287" y="48"/>
                      <a:pt x="287" y="48"/>
                      <a:pt x="287" y="48"/>
                    </a:cubicBezTo>
                    <a:cubicBezTo>
                      <a:pt x="283" y="48"/>
                      <a:pt x="280" y="45"/>
                      <a:pt x="280" y="41"/>
                    </a:cubicBezTo>
                    <a:lnTo>
                      <a:pt x="280" y="33"/>
                    </a:lnTo>
                    <a:close/>
                    <a:moveTo>
                      <a:pt x="246" y="33"/>
                    </a:moveTo>
                    <a:cubicBezTo>
                      <a:pt x="246" y="29"/>
                      <a:pt x="249" y="26"/>
                      <a:pt x="253" y="26"/>
                    </a:cubicBezTo>
                    <a:cubicBezTo>
                      <a:pt x="261" y="26"/>
                      <a:pt x="261" y="26"/>
                      <a:pt x="261" y="26"/>
                    </a:cubicBezTo>
                    <a:cubicBezTo>
                      <a:pt x="265" y="26"/>
                      <a:pt x="268" y="29"/>
                      <a:pt x="268" y="33"/>
                    </a:cubicBezTo>
                    <a:cubicBezTo>
                      <a:pt x="268" y="41"/>
                      <a:pt x="268" y="41"/>
                      <a:pt x="268" y="41"/>
                    </a:cubicBezTo>
                    <a:cubicBezTo>
                      <a:pt x="268" y="45"/>
                      <a:pt x="265" y="48"/>
                      <a:pt x="261" y="48"/>
                    </a:cubicBezTo>
                    <a:cubicBezTo>
                      <a:pt x="253" y="48"/>
                      <a:pt x="253" y="48"/>
                      <a:pt x="253" y="48"/>
                    </a:cubicBezTo>
                    <a:cubicBezTo>
                      <a:pt x="249" y="48"/>
                      <a:pt x="246" y="45"/>
                      <a:pt x="246" y="41"/>
                    </a:cubicBezTo>
                    <a:lnTo>
                      <a:pt x="246" y="33"/>
                    </a:lnTo>
                    <a:close/>
                    <a:moveTo>
                      <a:pt x="213" y="33"/>
                    </a:moveTo>
                    <a:cubicBezTo>
                      <a:pt x="213" y="29"/>
                      <a:pt x="216" y="26"/>
                      <a:pt x="220" y="26"/>
                    </a:cubicBezTo>
                    <a:cubicBezTo>
                      <a:pt x="227" y="26"/>
                      <a:pt x="227" y="26"/>
                      <a:pt x="227" y="26"/>
                    </a:cubicBezTo>
                    <a:cubicBezTo>
                      <a:pt x="231" y="26"/>
                      <a:pt x="234" y="29"/>
                      <a:pt x="234" y="33"/>
                    </a:cubicBezTo>
                    <a:cubicBezTo>
                      <a:pt x="234" y="41"/>
                      <a:pt x="234" y="41"/>
                      <a:pt x="234" y="41"/>
                    </a:cubicBezTo>
                    <a:cubicBezTo>
                      <a:pt x="234" y="45"/>
                      <a:pt x="231" y="48"/>
                      <a:pt x="227" y="48"/>
                    </a:cubicBezTo>
                    <a:cubicBezTo>
                      <a:pt x="220" y="48"/>
                      <a:pt x="220" y="48"/>
                      <a:pt x="220" y="48"/>
                    </a:cubicBezTo>
                    <a:cubicBezTo>
                      <a:pt x="216" y="48"/>
                      <a:pt x="213" y="45"/>
                      <a:pt x="213" y="41"/>
                    </a:cubicBezTo>
                    <a:lnTo>
                      <a:pt x="213" y="33"/>
                    </a:lnTo>
                    <a:close/>
                    <a:moveTo>
                      <a:pt x="193" y="114"/>
                    </a:moveTo>
                    <a:cubicBezTo>
                      <a:pt x="193" y="114"/>
                      <a:pt x="193" y="114"/>
                      <a:pt x="193" y="114"/>
                    </a:cubicBezTo>
                    <a:cubicBezTo>
                      <a:pt x="190" y="114"/>
                      <a:pt x="188" y="116"/>
                      <a:pt x="187" y="118"/>
                    </a:cubicBezTo>
                    <a:cubicBezTo>
                      <a:pt x="178" y="148"/>
                      <a:pt x="178" y="148"/>
                      <a:pt x="178" y="148"/>
                    </a:cubicBezTo>
                    <a:cubicBezTo>
                      <a:pt x="168" y="118"/>
                      <a:pt x="168" y="118"/>
                      <a:pt x="168" y="118"/>
                    </a:cubicBezTo>
                    <a:cubicBezTo>
                      <a:pt x="167" y="116"/>
                      <a:pt x="165" y="114"/>
                      <a:pt x="163" y="114"/>
                    </a:cubicBezTo>
                    <a:cubicBezTo>
                      <a:pt x="162" y="114"/>
                      <a:pt x="162" y="114"/>
                      <a:pt x="162" y="114"/>
                    </a:cubicBezTo>
                    <a:cubicBezTo>
                      <a:pt x="159" y="114"/>
                      <a:pt x="157" y="116"/>
                      <a:pt x="157" y="118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6" y="116"/>
                      <a:pt x="134" y="114"/>
                      <a:pt x="132" y="114"/>
                    </a:cubicBezTo>
                    <a:cubicBezTo>
                      <a:pt x="131" y="114"/>
                      <a:pt x="131" y="114"/>
                      <a:pt x="131" y="114"/>
                    </a:cubicBezTo>
                    <a:cubicBezTo>
                      <a:pt x="129" y="114"/>
                      <a:pt x="128" y="115"/>
                      <a:pt x="127" y="116"/>
                    </a:cubicBezTo>
                    <a:cubicBezTo>
                      <a:pt x="126" y="118"/>
                      <a:pt x="125" y="119"/>
                      <a:pt x="126" y="121"/>
                    </a:cubicBezTo>
                    <a:cubicBezTo>
                      <a:pt x="141" y="166"/>
                      <a:pt x="141" y="166"/>
                      <a:pt x="141" y="166"/>
                    </a:cubicBezTo>
                    <a:cubicBezTo>
                      <a:pt x="142" y="168"/>
                      <a:pt x="144" y="170"/>
                      <a:pt x="146" y="17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9" y="170"/>
                      <a:pt x="151" y="168"/>
                      <a:pt x="152" y="166"/>
                    </a:cubicBezTo>
                    <a:cubicBezTo>
                      <a:pt x="162" y="136"/>
                      <a:pt x="162" y="136"/>
                      <a:pt x="162" y="136"/>
                    </a:cubicBezTo>
                    <a:cubicBezTo>
                      <a:pt x="172" y="166"/>
                      <a:pt x="172" y="166"/>
                      <a:pt x="172" y="166"/>
                    </a:cubicBezTo>
                    <a:cubicBezTo>
                      <a:pt x="173" y="168"/>
                      <a:pt x="175" y="170"/>
                      <a:pt x="177" y="170"/>
                    </a:cubicBezTo>
                    <a:cubicBezTo>
                      <a:pt x="178" y="170"/>
                      <a:pt x="178" y="170"/>
                      <a:pt x="178" y="170"/>
                    </a:cubicBezTo>
                    <a:cubicBezTo>
                      <a:pt x="178" y="170"/>
                      <a:pt x="178" y="170"/>
                      <a:pt x="178" y="170"/>
                    </a:cubicBezTo>
                    <a:cubicBezTo>
                      <a:pt x="178" y="170"/>
                      <a:pt x="178" y="170"/>
                      <a:pt x="178" y="170"/>
                    </a:cubicBezTo>
                    <a:cubicBezTo>
                      <a:pt x="178" y="170"/>
                      <a:pt x="178" y="170"/>
                      <a:pt x="178" y="170"/>
                    </a:cubicBezTo>
                    <a:cubicBezTo>
                      <a:pt x="180" y="170"/>
                      <a:pt x="182" y="168"/>
                      <a:pt x="183" y="166"/>
                    </a:cubicBezTo>
                    <a:cubicBezTo>
                      <a:pt x="198" y="121"/>
                      <a:pt x="198" y="121"/>
                      <a:pt x="198" y="121"/>
                    </a:cubicBezTo>
                    <a:cubicBezTo>
                      <a:pt x="199" y="119"/>
                      <a:pt x="199" y="118"/>
                      <a:pt x="198" y="116"/>
                    </a:cubicBezTo>
                    <a:cubicBezTo>
                      <a:pt x="197" y="115"/>
                      <a:pt x="195" y="114"/>
                      <a:pt x="193" y="114"/>
                    </a:cubicBezTo>
                    <a:close/>
                    <a:moveTo>
                      <a:pt x="345" y="219"/>
                    </a:moveTo>
                    <a:cubicBezTo>
                      <a:pt x="345" y="216"/>
                      <a:pt x="343" y="212"/>
                      <a:pt x="341" y="209"/>
                    </a:cubicBezTo>
                    <a:cubicBezTo>
                      <a:pt x="330" y="199"/>
                      <a:pt x="330" y="199"/>
                      <a:pt x="330" y="199"/>
                    </a:cubicBezTo>
                    <a:cubicBezTo>
                      <a:pt x="327" y="196"/>
                      <a:pt x="324" y="195"/>
                      <a:pt x="320" y="195"/>
                    </a:cubicBezTo>
                    <a:cubicBezTo>
                      <a:pt x="316" y="195"/>
                      <a:pt x="313" y="196"/>
                      <a:pt x="310" y="199"/>
                    </a:cubicBezTo>
                    <a:cubicBezTo>
                      <a:pt x="294" y="215"/>
                      <a:pt x="294" y="215"/>
                      <a:pt x="294" y="215"/>
                    </a:cubicBezTo>
                    <a:cubicBezTo>
                      <a:pt x="285" y="209"/>
                      <a:pt x="274" y="205"/>
                      <a:pt x="263" y="205"/>
                    </a:cubicBezTo>
                    <a:cubicBezTo>
                      <a:pt x="234" y="205"/>
                      <a:pt x="210" y="229"/>
                      <a:pt x="210" y="258"/>
                    </a:cubicBezTo>
                    <a:cubicBezTo>
                      <a:pt x="210" y="287"/>
                      <a:pt x="234" y="311"/>
                      <a:pt x="263" y="311"/>
                    </a:cubicBezTo>
                    <a:cubicBezTo>
                      <a:pt x="292" y="311"/>
                      <a:pt x="316" y="287"/>
                      <a:pt x="316" y="258"/>
                    </a:cubicBezTo>
                    <a:cubicBezTo>
                      <a:pt x="316" y="257"/>
                      <a:pt x="316" y="256"/>
                      <a:pt x="316" y="254"/>
                    </a:cubicBezTo>
                    <a:cubicBezTo>
                      <a:pt x="341" y="229"/>
                      <a:pt x="341" y="229"/>
                      <a:pt x="341" y="229"/>
                    </a:cubicBezTo>
                    <a:cubicBezTo>
                      <a:pt x="343" y="227"/>
                      <a:pt x="345" y="223"/>
                      <a:pt x="345" y="219"/>
                    </a:cubicBezTo>
                    <a:close/>
                    <a:moveTo>
                      <a:pt x="329" y="223"/>
                    </a:moveTo>
                    <a:cubicBezTo>
                      <a:pt x="278" y="273"/>
                      <a:pt x="278" y="273"/>
                      <a:pt x="278" y="273"/>
                    </a:cubicBezTo>
                    <a:cubicBezTo>
                      <a:pt x="277" y="275"/>
                      <a:pt x="276" y="275"/>
                      <a:pt x="274" y="275"/>
                    </a:cubicBezTo>
                    <a:cubicBezTo>
                      <a:pt x="273" y="275"/>
                      <a:pt x="271" y="275"/>
                      <a:pt x="270" y="273"/>
                    </a:cubicBezTo>
                    <a:cubicBezTo>
                      <a:pt x="247" y="250"/>
                      <a:pt x="247" y="250"/>
                      <a:pt x="247" y="250"/>
                    </a:cubicBezTo>
                    <a:cubicBezTo>
                      <a:pt x="244" y="248"/>
                      <a:pt x="244" y="244"/>
                      <a:pt x="247" y="242"/>
                    </a:cubicBezTo>
                    <a:cubicBezTo>
                      <a:pt x="251" y="237"/>
                      <a:pt x="251" y="237"/>
                      <a:pt x="251" y="237"/>
                    </a:cubicBezTo>
                    <a:cubicBezTo>
                      <a:pt x="253" y="235"/>
                      <a:pt x="257" y="235"/>
                      <a:pt x="259" y="237"/>
                    </a:cubicBezTo>
                    <a:cubicBezTo>
                      <a:pt x="274" y="252"/>
                      <a:pt x="274" y="252"/>
                      <a:pt x="274" y="252"/>
                    </a:cubicBezTo>
                    <a:cubicBezTo>
                      <a:pt x="317" y="210"/>
                      <a:pt x="317" y="210"/>
                      <a:pt x="317" y="210"/>
                    </a:cubicBezTo>
                    <a:cubicBezTo>
                      <a:pt x="318" y="209"/>
                      <a:pt x="319" y="208"/>
                      <a:pt x="321" y="208"/>
                    </a:cubicBezTo>
                    <a:cubicBezTo>
                      <a:pt x="322" y="208"/>
                      <a:pt x="324" y="209"/>
                      <a:pt x="325" y="210"/>
                    </a:cubicBezTo>
                    <a:cubicBezTo>
                      <a:pt x="329" y="214"/>
                      <a:pt x="329" y="214"/>
                      <a:pt x="329" y="214"/>
                    </a:cubicBezTo>
                    <a:cubicBezTo>
                      <a:pt x="331" y="217"/>
                      <a:pt x="331" y="220"/>
                      <a:pt x="329" y="223"/>
                    </a:cubicBezTo>
                    <a:close/>
                    <a:moveTo>
                      <a:pt x="119" y="114"/>
                    </a:moveTo>
                    <a:cubicBezTo>
                      <a:pt x="118" y="114"/>
                      <a:pt x="118" y="114"/>
                      <a:pt x="118" y="114"/>
                    </a:cubicBezTo>
                    <a:cubicBezTo>
                      <a:pt x="116" y="114"/>
                      <a:pt x="113" y="116"/>
                      <a:pt x="113" y="118"/>
                    </a:cubicBezTo>
                    <a:cubicBezTo>
                      <a:pt x="103" y="148"/>
                      <a:pt x="103" y="148"/>
                      <a:pt x="103" y="148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92" y="116"/>
                      <a:pt x="90" y="114"/>
                      <a:pt x="88" y="114"/>
                    </a:cubicBezTo>
                    <a:cubicBezTo>
                      <a:pt x="87" y="114"/>
                      <a:pt x="87" y="114"/>
                      <a:pt x="87" y="114"/>
                    </a:cubicBezTo>
                    <a:cubicBezTo>
                      <a:pt x="85" y="114"/>
                      <a:pt x="83" y="116"/>
                      <a:pt x="82" y="118"/>
                    </a:cubicBezTo>
                    <a:cubicBezTo>
                      <a:pt x="72" y="148"/>
                      <a:pt x="72" y="148"/>
                      <a:pt x="72" y="148"/>
                    </a:cubicBezTo>
                    <a:cubicBezTo>
                      <a:pt x="62" y="118"/>
                      <a:pt x="62" y="118"/>
                      <a:pt x="62" y="118"/>
                    </a:cubicBezTo>
                    <a:cubicBezTo>
                      <a:pt x="61" y="116"/>
                      <a:pt x="59" y="114"/>
                      <a:pt x="57" y="114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4" y="114"/>
                      <a:pt x="53" y="115"/>
                      <a:pt x="52" y="116"/>
                    </a:cubicBezTo>
                    <a:cubicBezTo>
                      <a:pt x="51" y="118"/>
                      <a:pt x="51" y="119"/>
                      <a:pt x="51" y="121"/>
                    </a:cubicBezTo>
                    <a:cubicBezTo>
                      <a:pt x="66" y="166"/>
                      <a:pt x="66" y="166"/>
                      <a:pt x="66" y="166"/>
                    </a:cubicBezTo>
                    <a:cubicBezTo>
                      <a:pt x="67" y="168"/>
                      <a:pt x="69" y="170"/>
                      <a:pt x="71" y="170"/>
                    </a:cubicBezTo>
                    <a:cubicBezTo>
                      <a:pt x="72" y="170"/>
                      <a:pt x="72" y="170"/>
                      <a:pt x="72" y="170"/>
                    </a:cubicBezTo>
                    <a:cubicBezTo>
                      <a:pt x="72" y="170"/>
                      <a:pt x="72" y="170"/>
                      <a:pt x="72" y="170"/>
                    </a:cubicBezTo>
                    <a:cubicBezTo>
                      <a:pt x="72" y="170"/>
                      <a:pt x="72" y="170"/>
                      <a:pt x="72" y="170"/>
                    </a:cubicBezTo>
                    <a:cubicBezTo>
                      <a:pt x="72" y="170"/>
                      <a:pt x="72" y="170"/>
                      <a:pt x="72" y="170"/>
                    </a:cubicBezTo>
                    <a:cubicBezTo>
                      <a:pt x="75" y="170"/>
                      <a:pt x="77" y="168"/>
                      <a:pt x="77" y="166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97" y="166"/>
                      <a:pt x="97" y="166"/>
                      <a:pt x="97" y="166"/>
                    </a:cubicBezTo>
                    <a:cubicBezTo>
                      <a:pt x="98" y="168"/>
                      <a:pt x="100" y="170"/>
                      <a:pt x="102" y="170"/>
                    </a:cubicBezTo>
                    <a:cubicBezTo>
                      <a:pt x="103" y="170"/>
                      <a:pt x="103" y="170"/>
                      <a:pt x="103" y="170"/>
                    </a:cubicBezTo>
                    <a:cubicBezTo>
                      <a:pt x="103" y="170"/>
                      <a:pt x="103" y="170"/>
                      <a:pt x="103" y="170"/>
                    </a:cubicBezTo>
                    <a:cubicBezTo>
                      <a:pt x="103" y="170"/>
                      <a:pt x="103" y="170"/>
                      <a:pt x="103" y="170"/>
                    </a:cubicBezTo>
                    <a:cubicBezTo>
                      <a:pt x="103" y="170"/>
                      <a:pt x="103" y="170"/>
                      <a:pt x="103" y="170"/>
                    </a:cubicBezTo>
                    <a:cubicBezTo>
                      <a:pt x="106" y="170"/>
                      <a:pt x="108" y="168"/>
                      <a:pt x="108" y="166"/>
                    </a:cubicBezTo>
                    <a:cubicBezTo>
                      <a:pt x="124" y="121"/>
                      <a:pt x="124" y="121"/>
                      <a:pt x="124" y="121"/>
                    </a:cubicBezTo>
                    <a:cubicBezTo>
                      <a:pt x="124" y="119"/>
                      <a:pt x="124" y="118"/>
                      <a:pt x="123" y="116"/>
                    </a:cubicBezTo>
                    <a:cubicBezTo>
                      <a:pt x="122" y="115"/>
                      <a:pt x="120" y="114"/>
                      <a:pt x="119" y="114"/>
                    </a:cubicBezTo>
                    <a:close/>
                    <a:moveTo>
                      <a:pt x="268" y="114"/>
                    </a:moveTo>
                    <a:cubicBezTo>
                      <a:pt x="267" y="114"/>
                      <a:pt x="267" y="114"/>
                      <a:pt x="267" y="114"/>
                    </a:cubicBezTo>
                    <a:cubicBezTo>
                      <a:pt x="265" y="114"/>
                      <a:pt x="263" y="116"/>
                      <a:pt x="262" y="118"/>
                    </a:cubicBezTo>
                    <a:cubicBezTo>
                      <a:pt x="252" y="148"/>
                      <a:pt x="252" y="148"/>
                      <a:pt x="252" y="148"/>
                    </a:cubicBezTo>
                    <a:cubicBezTo>
                      <a:pt x="242" y="118"/>
                      <a:pt x="242" y="118"/>
                      <a:pt x="242" y="118"/>
                    </a:cubicBezTo>
                    <a:cubicBezTo>
                      <a:pt x="242" y="116"/>
                      <a:pt x="240" y="114"/>
                      <a:pt x="237" y="114"/>
                    </a:cubicBezTo>
                    <a:cubicBezTo>
                      <a:pt x="236" y="114"/>
                      <a:pt x="236" y="114"/>
                      <a:pt x="236" y="114"/>
                    </a:cubicBezTo>
                    <a:cubicBezTo>
                      <a:pt x="234" y="114"/>
                      <a:pt x="232" y="116"/>
                      <a:pt x="231" y="118"/>
                    </a:cubicBezTo>
                    <a:cubicBezTo>
                      <a:pt x="221" y="148"/>
                      <a:pt x="221" y="148"/>
                      <a:pt x="221" y="148"/>
                    </a:cubicBezTo>
                    <a:cubicBezTo>
                      <a:pt x="211" y="118"/>
                      <a:pt x="211" y="118"/>
                      <a:pt x="211" y="118"/>
                    </a:cubicBezTo>
                    <a:cubicBezTo>
                      <a:pt x="211" y="116"/>
                      <a:pt x="209" y="114"/>
                      <a:pt x="206" y="114"/>
                    </a:cubicBezTo>
                    <a:cubicBezTo>
                      <a:pt x="206" y="114"/>
                      <a:pt x="206" y="114"/>
                      <a:pt x="206" y="114"/>
                    </a:cubicBezTo>
                    <a:cubicBezTo>
                      <a:pt x="204" y="114"/>
                      <a:pt x="202" y="115"/>
                      <a:pt x="201" y="116"/>
                    </a:cubicBezTo>
                    <a:cubicBezTo>
                      <a:pt x="200" y="118"/>
                      <a:pt x="200" y="119"/>
                      <a:pt x="201" y="121"/>
                    </a:cubicBezTo>
                    <a:cubicBezTo>
                      <a:pt x="216" y="166"/>
                      <a:pt x="216" y="166"/>
                      <a:pt x="216" y="166"/>
                    </a:cubicBezTo>
                    <a:cubicBezTo>
                      <a:pt x="217" y="168"/>
                      <a:pt x="219" y="170"/>
                      <a:pt x="221" y="170"/>
                    </a:cubicBezTo>
                    <a:cubicBezTo>
                      <a:pt x="221" y="170"/>
                      <a:pt x="221" y="170"/>
                      <a:pt x="221" y="170"/>
                    </a:cubicBezTo>
                    <a:cubicBezTo>
                      <a:pt x="221" y="170"/>
                      <a:pt x="221" y="170"/>
                      <a:pt x="221" y="170"/>
                    </a:cubicBezTo>
                    <a:cubicBezTo>
                      <a:pt x="221" y="170"/>
                      <a:pt x="221" y="170"/>
                      <a:pt x="221" y="170"/>
                    </a:cubicBezTo>
                    <a:cubicBezTo>
                      <a:pt x="222" y="170"/>
                      <a:pt x="222" y="170"/>
                      <a:pt x="222" y="170"/>
                    </a:cubicBezTo>
                    <a:cubicBezTo>
                      <a:pt x="224" y="170"/>
                      <a:pt x="226" y="168"/>
                      <a:pt x="227" y="166"/>
                    </a:cubicBezTo>
                    <a:cubicBezTo>
                      <a:pt x="237" y="136"/>
                      <a:pt x="237" y="136"/>
                      <a:pt x="237" y="136"/>
                    </a:cubicBezTo>
                    <a:cubicBezTo>
                      <a:pt x="247" y="166"/>
                      <a:pt x="247" y="166"/>
                      <a:pt x="247" y="166"/>
                    </a:cubicBezTo>
                    <a:cubicBezTo>
                      <a:pt x="248" y="168"/>
                      <a:pt x="250" y="170"/>
                      <a:pt x="252" y="170"/>
                    </a:cubicBezTo>
                    <a:cubicBezTo>
                      <a:pt x="252" y="170"/>
                      <a:pt x="252" y="170"/>
                      <a:pt x="252" y="170"/>
                    </a:cubicBezTo>
                    <a:cubicBezTo>
                      <a:pt x="252" y="170"/>
                      <a:pt x="252" y="170"/>
                      <a:pt x="252" y="170"/>
                    </a:cubicBezTo>
                    <a:cubicBezTo>
                      <a:pt x="252" y="170"/>
                      <a:pt x="252" y="170"/>
                      <a:pt x="252" y="170"/>
                    </a:cubicBezTo>
                    <a:cubicBezTo>
                      <a:pt x="253" y="170"/>
                      <a:pt x="253" y="170"/>
                      <a:pt x="253" y="170"/>
                    </a:cubicBezTo>
                    <a:cubicBezTo>
                      <a:pt x="255" y="170"/>
                      <a:pt x="257" y="168"/>
                      <a:pt x="258" y="166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4" y="119"/>
                      <a:pt x="273" y="118"/>
                      <a:pt x="272" y="116"/>
                    </a:cubicBezTo>
                    <a:cubicBezTo>
                      <a:pt x="271" y="115"/>
                      <a:pt x="270" y="114"/>
                      <a:pt x="268" y="11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Shape 9822">
                <a:extLst>
                  <a:ext uri="{FF2B5EF4-FFF2-40B4-BE49-F238E27FC236}">
                    <a16:creationId xmlns:a16="http://schemas.microsoft.com/office/drawing/2014/main" id="{48B689BE-859A-4B3D-B788-7AD0DA134F49}"/>
                  </a:ext>
                </a:extLst>
              </p:cNvPr>
              <p:cNvSpPr/>
              <p:nvPr/>
            </p:nvSpPr>
            <p:spPr>
              <a:xfrm>
                <a:off x="8163715" y="4738169"/>
                <a:ext cx="1967523" cy="43803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lIns="0" tIns="0" rIns="0" bIns="0">
                <a:noAutofit/>
              </a:bodyPr>
              <a:lstStyle>
                <a:lvl1pPr algn="l">
                  <a:lnSpc>
                    <a:spcPct val="120000"/>
                  </a:lnSpc>
                  <a:spcBef>
                    <a:spcPts val="2000"/>
                  </a:spcBef>
                  <a:defRPr sz="2000">
                    <a:solidFill>
                      <a:srgbClr val="8F9499"/>
                    </a:solidFill>
                    <a:latin typeface="Arimo"/>
                    <a:ea typeface="Arimo"/>
                    <a:cs typeface="Arimo"/>
                    <a:sym typeface="Arimo"/>
                  </a:defRPr>
                </a:lvl1pPr>
              </a:lstStyle>
              <a:p>
                <a:pPr lvl="0">
                  <a:spcBef>
                    <a:spcPts val="0"/>
                  </a:spcBef>
                  <a:defRPr sz="1800">
                    <a:solidFill>
                      <a:srgbClr val="000000"/>
                    </a:solidFill>
                  </a:defRPr>
                </a:pPr>
                <a:r>
                  <a:rPr sz="1000" b="1" dirty="0" err="1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Lorem</a:t>
                </a:r>
                <a:r>
                  <a:rPr sz="1000" b="1" dirty="0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sz="1000" b="1" dirty="0" err="1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Ipsum</a:t>
                </a:r>
                <a:r>
                  <a:rPr sz="1000" b="1" dirty="0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 is simply dummy</a:t>
                </a:r>
                <a:endParaRPr lang="en-US" sz="1000" b="1" dirty="0">
                  <a:solidFill>
                    <a:schemeClr val="bg2">
                      <a:lumMod val="50000"/>
                    </a:schemeClr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 lvl="0">
                  <a:spcBef>
                    <a:spcPts val="0"/>
                  </a:spcBef>
                  <a:defRPr sz="1800">
                    <a:solidFill>
                      <a:srgbClr val="000000"/>
                    </a:solidFill>
                  </a:defRPr>
                </a:pPr>
                <a:r>
                  <a:rPr sz="800" b="1" dirty="0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sz="800" dirty="0">
                    <a:solidFill>
                      <a:schemeClr val="bg2">
                        <a:lumMod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text  the printing and typesetting has been the industry's standard dummy.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397310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8">
            <a:extLst>
              <a:ext uri="{FF2B5EF4-FFF2-40B4-BE49-F238E27FC236}">
                <a16:creationId xmlns:a16="http://schemas.microsoft.com/office/drawing/2014/main" id="{72D03F9C-609B-4DC8-8BAE-0B4E9AC9A359}"/>
              </a:ext>
            </a:extLst>
          </p:cNvPr>
          <p:cNvSpPr txBox="1">
            <a:spLocks/>
          </p:cNvSpPr>
          <p:nvPr/>
        </p:nvSpPr>
        <p:spPr>
          <a:xfrm>
            <a:off x="838200" y="505974"/>
            <a:ext cx="10515600" cy="4994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3200" dirty="0">
                <a:latin typeface="Roboto Slab" pitchFamily="2" charset="0"/>
                <a:ea typeface="Roboto Slab" pitchFamily="2" charset="0"/>
              </a:rPr>
              <a:t>Spain Map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DAD865-DA52-40C3-8BC3-1F58C2D60AC4}"/>
              </a:ext>
            </a:extLst>
          </p:cNvPr>
          <p:cNvSpPr txBox="1"/>
          <p:nvPr/>
        </p:nvSpPr>
        <p:spPr>
          <a:xfrm>
            <a:off x="2476897" y="1026754"/>
            <a:ext cx="7218432" cy="246221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/>
            <a:r>
              <a:rPr lang="en-US" sz="1000" dirty="0">
                <a:latin typeface="Roboto Slab" pitchFamily="2" charset="0"/>
                <a:ea typeface="Roboto Slab" pitchFamily="2" charset="0"/>
                <a:cs typeface="Montserrat Light" charset="0"/>
              </a:rPr>
              <a:t>The example text goes here with your own detailed summery. Loren opium dolor sit amen example text line.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30C842E-A502-4066-8E4D-BC42240F292D}"/>
              </a:ext>
            </a:extLst>
          </p:cNvPr>
          <p:cNvSpPr/>
          <p:nvPr/>
        </p:nvSpPr>
        <p:spPr>
          <a:xfrm>
            <a:off x="5796406" y="1451337"/>
            <a:ext cx="548640" cy="548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DBF65F4-B16A-45ED-9C33-98D4F31193EF}"/>
              </a:ext>
            </a:extLst>
          </p:cNvPr>
          <p:cNvGrpSpPr/>
          <p:nvPr/>
        </p:nvGrpSpPr>
        <p:grpSpPr>
          <a:xfrm>
            <a:off x="1546736" y="1876405"/>
            <a:ext cx="9098529" cy="3778386"/>
            <a:chOff x="1638535" y="1748063"/>
            <a:chExt cx="9098529" cy="377838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B15A841-8F33-4DA7-95CF-9207FA072FDC}"/>
                </a:ext>
              </a:extLst>
            </p:cNvPr>
            <p:cNvGrpSpPr/>
            <p:nvPr/>
          </p:nvGrpSpPr>
          <p:grpSpPr>
            <a:xfrm>
              <a:off x="1638535" y="2549186"/>
              <a:ext cx="2823964" cy="2977263"/>
              <a:chOff x="7113588" y="2549186"/>
              <a:chExt cx="2823964" cy="2977263"/>
            </a:xfrm>
          </p:grpSpPr>
          <p:grpSp>
            <p:nvGrpSpPr>
              <p:cNvPr id="158" name="Group 157">
                <a:extLst>
                  <a:ext uri="{FF2B5EF4-FFF2-40B4-BE49-F238E27FC236}">
                    <a16:creationId xmlns:a16="http://schemas.microsoft.com/office/drawing/2014/main" id="{D0BB197B-B797-4FD2-B9DE-5E746B5E11A9}"/>
                  </a:ext>
                </a:extLst>
              </p:cNvPr>
              <p:cNvGrpSpPr/>
              <p:nvPr/>
            </p:nvGrpSpPr>
            <p:grpSpPr>
              <a:xfrm>
                <a:off x="7113588" y="2549186"/>
                <a:ext cx="2823964" cy="1207352"/>
                <a:chOff x="5148064" y="1364398"/>
                <a:chExt cx="2823964" cy="1207352"/>
              </a:xfrm>
            </p:grpSpPr>
            <p:sp>
              <p:nvSpPr>
                <p:cNvPr id="159" name="Rectangle 4">
                  <a:extLst>
                    <a:ext uri="{FF2B5EF4-FFF2-40B4-BE49-F238E27FC236}">
                      <a16:creationId xmlns:a16="http://schemas.microsoft.com/office/drawing/2014/main" id="{DD419B6A-75BF-4D73-A46B-F70ECE8750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8064" y="1364398"/>
                  <a:ext cx="2111102" cy="1999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l"/>
                  <a:r>
                    <a:rPr lang="en-US" sz="1400" dirty="0">
                      <a:latin typeface="Roboto Slab" pitchFamily="2" charset="0"/>
                      <a:ea typeface="Roboto Slab" pitchFamily="2" charset="0"/>
                      <a:cs typeface="Lato Regular" charset="0"/>
                      <a:sym typeface="Lato Regular" charset="0"/>
                    </a:rPr>
                    <a:t>Expert Analysis</a:t>
                  </a:r>
                </a:p>
              </p:txBody>
            </p:sp>
            <p:sp>
              <p:nvSpPr>
                <p:cNvPr id="160" name="Rectangle 4">
                  <a:extLst>
                    <a:ext uri="{FF2B5EF4-FFF2-40B4-BE49-F238E27FC236}">
                      <a16:creationId xmlns:a16="http://schemas.microsoft.com/office/drawing/2014/main" id="{5BDCAA29-6A21-4182-88A3-6D35B98F48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8064" y="1683492"/>
                  <a:ext cx="2823964" cy="8882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l"/>
                  <a:r>
                    <a:rPr lang="en-US" sz="1000" dirty="0" err="1">
                      <a:solidFill>
                        <a:schemeClr val="bg2">
                          <a:lumMod val="75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Lato Light" charset="0"/>
                      <a:sym typeface="Lato Light" charset="0"/>
                    </a:rPr>
                    <a:t>Lorem</a:t>
                  </a:r>
                  <a:r>
                    <a:rPr lang="en-US" sz="1000" dirty="0">
                      <a:solidFill>
                        <a:schemeClr val="bg2">
                          <a:lumMod val="75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Lato Light" charset="0"/>
                      <a:sym typeface="Lato Light" charset="0"/>
                    </a:rPr>
                    <a:t> </a:t>
                  </a:r>
                  <a:r>
                    <a:rPr lang="en-US" sz="1000" dirty="0" err="1">
                      <a:solidFill>
                        <a:schemeClr val="bg2">
                          <a:lumMod val="75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Lato Light" charset="0"/>
                      <a:sym typeface="Lato Light" charset="0"/>
                    </a:rPr>
                    <a:t>Ipsum</a:t>
                  </a:r>
                  <a:r>
                    <a:rPr lang="en-US" sz="1000" dirty="0">
                      <a:solidFill>
                        <a:schemeClr val="bg2">
                          <a:lumMod val="75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Lato Light" charset="0"/>
                      <a:sym typeface="Lato Light" charset="0"/>
                    </a:rPr>
                    <a:t> is simply dummy text of the printing and typesetting industry. </a:t>
                  </a:r>
                  <a:r>
                    <a:rPr lang="en-US" sz="1000" dirty="0" err="1">
                      <a:solidFill>
                        <a:schemeClr val="bg2">
                          <a:lumMod val="75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Lato Light" charset="0"/>
                      <a:sym typeface="Lato Light" charset="0"/>
                    </a:rPr>
                    <a:t>Lorem</a:t>
                  </a:r>
                  <a:r>
                    <a:rPr lang="en-US" sz="1000" dirty="0">
                      <a:solidFill>
                        <a:schemeClr val="bg2">
                          <a:lumMod val="75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Lato Light" charset="0"/>
                      <a:sym typeface="Lato Light" charset="0"/>
                    </a:rPr>
                    <a:t> </a:t>
                  </a:r>
                  <a:r>
                    <a:rPr lang="en-US" sz="1000" dirty="0" err="1">
                      <a:solidFill>
                        <a:schemeClr val="bg2">
                          <a:lumMod val="75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Lato Light" charset="0"/>
                      <a:sym typeface="Lato Light" charset="0"/>
                    </a:rPr>
                    <a:t>Ipsum</a:t>
                  </a:r>
                  <a:r>
                    <a:rPr lang="en-US" sz="1000" dirty="0">
                      <a:solidFill>
                        <a:schemeClr val="bg2">
                          <a:lumMod val="75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Lato Light" charset="0"/>
                      <a:sym typeface="Lato Light" charset="0"/>
                    </a:rPr>
                    <a:t> has been the industry's standard dummy text </a:t>
                  </a:r>
                  <a:r>
                    <a:rPr lang="en-US" sz="1000" dirty="0" err="1">
                      <a:solidFill>
                        <a:schemeClr val="bg2">
                          <a:lumMod val="75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Lato Light" charset="0"/>
                      <a:sym typeface="Lato Light" charset="0"/>
                    </a:rPr>
                    <a:t>Lorem</a:t>
                  </a:r>
                  <a:r>
                    <a:rPr lang="en-US" sz="1000" dirty="0">
                      <a:solidFill>
                        <a:schemeClr val="bg2">
                          <a:lumMod val="75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Lato Light" charset="0"/>
                      <a:sym typeface="Lato Light" charset="0"/>
                    </a:rPr>
                    <a:t> </a:t>
                  </a:r>
                  <a:r>
                    <a:rPr lang="en-US" sz="1000" dirty="0" err="1">
                      <a:solidFill>
                        <a:schemeClr val="bg2">
                          <a:lumMod val="75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Lato Light" charset="0"/>
                      <a:sym typeface="Lato Light" charset="0"/>
                    </a:rPr>
                    <a:t>Ipsum</a:t>
                  </a:r>
                  <a:r>
                    <a:rPr lang="en-US" sz="1000" dirty="0">
                      <a:solidFill>
                        <a:schemeClr val="bg2">
                          <a:lumMod val="75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Lato Light" charset="0"/>
                      <a:sym typeface="Lato Light" charset="0"/>
                    </a:rPr>
                    <a:t> is simply dummy text of the printing and typesetting industry. </a:t>
                  </a:r>
                  <a:r>
                    <a:rPr lang="en-US" sz="1000" dirty="0" err="1">
                      <a:solidFill>
                        <a:schemeClr val="bg2">
                          <a:lumMod val="75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Lato Light" charset="0"/>
                      <a:sym typeface="Lato Light" charset="0"/>
                    </a:rPr>
                    <a:t>Lorem</a:t>
                  </a:r>
                  <a:r>
                    <a:rPr lang="en-US" sz="1000" dirty="0">
                      <a:solidFill>
                        <a:schemeClr val="bg2">
                          <a:lumMod val="75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Lato Light" charset="0"/>
                      <a:sym typeface="Lato Light" charset="0"/>
                    </a:rPr>
                    <a:t> </a:t>
                  </a:r>
                  <a:r>
                    <a:rPr lang="en-US" sz="1000" dirty="0" err="1">
                      <a:solidFill>
                        <a:schemeClr val="bg2">
                          <a:lumMod val="75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Lato Light" charset="0"/>
                      <a:sym typeface="Lato Light" charset="0"/>
                    </a:rPr>
                    <a:t>Ipsum</a:t>
                  </a:r>
                  <a:r>
                    <a:rPr lang="en-US" sz="1000" dirty="0">
                      <a:solidFill>
                        <a:schemeClr val="bg2">
                          <a:lumMod val="75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Lato Light" charset="0"/>
                      <a:sym typeface="Lato Light" charset="0"/>
                    </a:rPr>
                    <a:t> has been the industry's standard</a:t>
                  </a:r>
                </a:p>
              </p:txBody>
            </p:sp>
          </p:grpSp>
          <p:sp>
            <p:nvSpPr>
              <p:cNvPr id="161" name="Rectangle 4">
                <a:extLst>
                  <a:ext uri="{FF2B5EF4-FFF2-40B4-BE49-F238E27FC236}">
                    <a16:creationId xmlns:a16="http://schemas.microsoft.com/office/drawing/2014/main" id="{6DB4B99B-4B2B-47B1-B9FC-AD37B6C754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3588" y="4018282"/>
                <a:ext cx="1383726" cy="12994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l">
                  <a:lnSpc>
                    <a:spcPct val="300000"/>
                  </a:lnSpc>
                </a:pPr>
                <a:r>
                  <a:rPr lang="en-US" sz="800" dirty="0">
                    <a:latin typeface="Roboto Slab" pitchFamily="2" charset="0"/>
                    <a:ea typeface="Roboto Slab" pitchFamily="2" charset="0"/>
                    <a:cs typeface="Lato Light" charset="0"/>
                    <a:sym typeface="Lato Light" charset="0"/>
                  </a:rPr>
                  <a:t>Correspondence</a:t>
                </a:r>
              </a:p>
              <a:p>
                <a:pPr algn="l">
                  <a:lnSpc>
                    <a:spcPct val="300000"/>
                  </a:lnSpc>
                </a:pPr>
                <a:r>
                  <a:rPr lang="en-US" sz="800" dirty="0">
                    <a:latin typeface="Roboto Slab" pitchFamily="2" charset="0"/>
                    <a:ea typeface="Roboto Slab" pitchFamily="2" charset="0"/>
                    <a:cs typeface="Lato Light" charset="0"/>
                    <a:sym typeface="Lato Light" charset="0"/>
                  </a:rPr>
                  <a:t>Growth p/month</a:t>
                </a:r>
              </a:p>
              <a:p>
                <a:pPr algn="l">
                  <a:lnSpc>
                    <a:spcPct val="300000"/>
                  </a:lnSpc>
                </a:pPr>
                <a:r>
                  <a:rPr lang="en-US" sz="800" dirty="0" err="1">
                    <a:latin typeface="Roboto Slab" pitchFamily="2" charset="0"/>
                    <a:ea typeface="Roboto Slab" pitchFamily="2" charset="0"/>
                    <a:cs typeface="Lato Light" charset="0"/>
                    <a:sym typeface="Lato Light" charset="0"/>
                  </a:rPr>
                  <a:t>Feedbock</a:t>
                </a:r>
                <a:r>
                  <a:rPr lang="en-US" sz="800" dirty="0">
                    <a:latin typeface="Roboto Slab" pitchFamily="2" charset="0"/>
                    <a:ea typeface="Roboto Slab" pitchFamily="2" charset="0"/>
                    <a:cs typeface="Lato Light" charset="0"/>
                    <a:sym typeface="Lato Light" charset="0"/>
                  </a:rPr>
                  <a:t> from </a:t>
                </a:r>
                <a:r>
                  <a:rPr lang="en-US" sz="800" dirty="0" err="1">
                    <a:latin typeface="Roboto Slab" pitchFamily="2" charset="0"/>
                    <a:ea typeface="Roboto Slab" pitchFamily="2" charset="0"/>
                    <a:cs typeface="Lato Light" charset="0"/>
                    <a:sym typeface="Lato Light" charset="0"/>
                  </a:rPr>
                  <a:t>customersCorrespondence</a:t>
                </a:r>
                <a:endParaRPr lang="en-US" sz="800" dirty="0">
                  <a:latin typeface="Roboto Slab" pitchFamily="2" charset="0"/>
                  <a:ea typeface="Roboto Slab" pitchFamily="2" charset="0"/>
                  <a:cs typeface="Lato Light" charset="0"/>
                  <a:sym typeface="Lato Light" charset="0"/>
                </a:endParaRPr>
              </a:p>
            </p:txBody>
          </p:sp>
          <p:grpSp>
            <p:nvGrpSpPr>
              <p:cNvPr id="162" name="Group 161">
                <a:extLst>
                  <a:ext uri="{FF2B5EF4-FFF2-40B4-BE49-F238E27FC236}">
                    <a16:creationId xmlns:a16="http://schemas.microsoft.com/office/drawing/2014/main" id="{DC2C2042-05B9-4545-9488-4EEF8B5F19AD}"/>
                  </a:ext>
                </a:extLst>
              </p:cNvPr>
              <p:cNvGrpSpPr/>
              <p:nvPr/>
            </p:nvGrpSpPr>
            <p:grpSpPr>
              <a:xfrm>
                <a:off x="7113589" y="4258614"/>
                <a:ext cx="2111101" cy="1267835"/>
                <a:chOff x="5148065" y="3073826"/>
                <a:chExt cx="2111101" cy="1267835"/>
              </a:xfrm>
            </p:grpSpPr>
            <p:grpSp>
              <p:nvGrpSpPr>
                <p:cNvPr id="163" name="Group 162">
                  <a:extLst>
                    <a:ext uri="{FF2B5EF4-FFF2-40B4-BE49-F238E27FC236}">
                      <a16:creationId xmlns:a16="http://schemas.microsoft.com/office/drawing/2014/main" id="{840054A1-65C1-4F09-8FB1-3F8B4E100E19}"/>
                    </a:ext>
                  </a:extLst>
                </p:cNvPr>
                <p:cNvGrpSpPr/>
                <p:nvPr/>
              </p:nvGrpSpPr>
              <p:grpSpPr>
                <a:xfrm>
                  <a:off x="5148065" y="3110586"/>
                  <a:ext cx="2111101" cy="1195933"/>
                  <a:chOff x="5564538" y="3110586"/>
                  <a:chExt cx="2607862" cy="1195933"/>
                </a:xfrm>
              </p:grpSpPr>
              <p:grpSp>
                <p:nvGrpSpPr>
                  <p:cNvPr id="168" name="Group 167">
                    <a:extLst>
                      <a:ext uri="{FF2B5EF4-FFF2-40B4-BE49-F238E27FC236}">
                        <a16:creationId xmlns:a16="http://schemas.microsoft.com/office/drawing/2014/main" id="{EE78C33C-3018-43D7-BBE4-5135B4EAF9DC}"/>
                      </a:ext>
                    </a:extLst>
                  </p:cNvPr>
                  <p:cNvGrpSpPr/>
                  <p:nvPr/>
                </p:nvGrpSpPr>
                <p:grpSpPr>
                  <a:xfrm>
                    <a:off x="5564538" y="3110586"/>
                    <a:ext cx="2607862" cy="108979"/>
                    <a:chOff x="4878120" y="3697426"/>
                    <a:chExt cx="1229080" cy="90065"/>
                  </a:xfrm>
                </p:grpSpPr>
                <p:sp>
                  <p:nvSpPr>
                    <p:cNvPr id="178" name="Rounded Rectangle 241">
                      <a:extLst>
                        <a:ext uri="{FF2B5EF4-FFF2-40B4-BE49-F238E27FC236}">
                          <a16:creationId xmlns:a16="http://schemas.microsoft.com/office/drawing/2014/main" id="{678BCACA-4556-4C3B-A410-95CE95A1DAE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878120" y="3697426"/>
                      <a:ext cx="1229080" cy="9006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>
                        <a:lumMod val="85000"/>
                      </a:schemeClr>
                    </a:solidFill>
                    <a:ln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defTabSz="914296"/>
                      <a:endParaRPr lang="en-US" sz="5600"/>
                    </a:p>
                  </p:txBody>
                </p:sp>
                <p:sp>
                  <p:nvSpPr>
                    <p:cNvPr id="179" name="Rounded Rectangle 242">
                      <a:extLst>
                        <a:ext uri="{FF2B5EF4-FFF2-40B4-BE49-F238E27FC236}">
                          <a16:creationId xmlns:a16="http://schemas.microsoft.com/office/drawing/2014/main" id="{D1364C3C-A31E-4AE5-AC7A-5AA1C86D133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885263" y="3708625"/>
                      <a:ext cx="1077921" cy="6766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tx1"/>
                    </a:solidFill>
                    <a:ln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defTabSz="914296"/>
                      <a:endParaRPr lang="en-US" sz="5600"/>
                    </a:p>
                  </p:txBody>
                </p:sp>
              </p:grpSp>
              <p:grpSp>
                <p:nvGrpSpPr>
                  <p:cNvPr id="169" name="Group 168">
                    <a:extLst>
                      <a:ext uri="{FF2B5EF4-FFF2-40B4-BE49-F238E27FC236}">
                        <a16:creationId xmlns:a16="http://schemas.microsoft.com/office/drawing/2014/main" id="{3D568D30-21D6-4155-BE1C-E96B786F9794}"/>
                      </a:ext>
                    </a:extLst>
                  </p:cNvPr>
                  <p:cNvGrpSpPr/>
                  <p:nvPr/>
                </p:nvGrpSpPr>
                <p:grpSpPr>
                  <a:xfrm>
                    <a:off x="5564538" y="3473697"/>
                    <a:ext cx="2607862" cy="108979"/>
                    <a:chOff x="4878120" y="3697426"/>
                    <a:chExt cx="1229080" cy="90065"/>
                  </a:xfrm>
                </p:grpSpPr>
                <p:sp>
                  <p:nvSpPr>
                    <p:cNvPr id="176" name="Rounded Rectangle 239">
                      <a:extLst>
                        <a:ext uri="{FF2B5EF4-FFF2-40B4-BE49-F238E27FC236}">
                          <a16:creationId xmlns:a16="http://schemas.microsoft.com/office/drawing/2014/main" id="{E17D610A-709E-46F9-9CF4-5333C0F11DF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878120" y="3697426"/>
                      <a:ext cx="1229080" cy="9006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>
                        <a:lumMod val="85000"/>
                      </a:schemeClr>
                    </a:solidFill>
                    <a:ln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defTabSz="914296"/>
                      <a:endParaRPr lang="en-US" sz="5600"/>
                    </a:p>
                  </p:txBody>
                </p:sp>
                <p:sp>
                  <p:nvSpPr>
                    <p:cNvPr id="177" name="Rounded Rectangle 240">
                      <a:extLst>
                        <a:ext uri="{FF2B5EF4-FFF2-40B4-BE49-F238E27FC236}">
                          <a16:creationId xmlns:a16="http://schemas.microsoft.com/office/drawing/2014/main" id="{9A50BDF7-C18D-4DF8-A192-A52326F93B1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885263" y="3708625"/>
                      <a:ext cx="717881" cy="6766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defTabSz="914296"/>
                      <a:endParaRPr lang="en-US" sz="5600"/>
                    </a:p>
                  </p:txBody>
                </p:sp>
              </p:grpSp>
              <p:grpSp>
                <p:nvGrpSpPr>
                  <p:cNvPr id="170" name="Group 169">
                    <a:extLst>
                      <a:ext uri="{FF2B5EF4-FFF2-40B4-BE49-F238E27FC236}">
                        <a16:creationId xmlns:a16="http://schemas.microsoft.com/office/drawing/2014/main" id="{4696A3B7-1B52-4A36-B95C-5E46C8D6E9B8}"/>
                      </a:ext>
                    </a:extLst>
                  </p:cNvPr>
                  <p:cNvGrpSpPr/>
                  <p:nvPr/>
                </p:nvGrpSpPr>
                <p:grpSpPr>
                  <a:xfrm>
                    <a:off x="5564538" y="3841573"/>
                    <a:ext cx="2607862" cy="108979"/>
                    <a:chOff x="4878120" y="3697426"/>
                    <a:chExt cx="1229080" cy="90065"/>
                  </a:xfrm>
                </p:grpSpPr>
                <p:sp>
                  <p:nvSpPr>
                    <p:cNvPr id="174" name="Rounded Rectangle 237">
                      <a:extLst>
                        <a:ext uri="{FF2B5EF4-FFF2-40B4-BE49-F238E27FC236}">
                          <a16:creationId xmlns:a16="http://schemas.microsoft.com/office/drawing/2014/main" id="{5B1DB4C1-5160-474F-AD99-D0AB6B87A60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878120" y="3697426"/>
                      <a:ext cx="1229080" cy="9006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>
                        <a:lumMod val="85000"/>
                      </a:schemeClr>
                    </a:solidFill>
                    <a:ln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defTabSz="914296"/>
                      <a:endParaRPr lang="en-US" sz="5600"/>
                    </a:p>
                  </p:txBody>
                </p:sp>
                <p:sp>
                  <p:nvSpPr>
                    <p:cNvPr id="175" name="Rounded Rectangle 238">
                      <a:extLst>
                        <a:ext uri="{FF2B5EF4-FFF2-40B4-BE49-F238E27FC236}">
                          <a16:creationId xmlns:a16="http://schemas.microsoft.com/office/drawing/2014/main" id="{C61964D7-6A50-47E0-A3F5-3A0B5A72B8D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885263" y="3708625"/>
                      <a:ext cx="987459" cy="6766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defTabSz="914296"/>
                      <a:endParaRPr lang="en-US" sz="5600"/>
                    </a:p>
                  </p:txBody>
                </p:sp>
              </p:grpSp>
              <p:grpSp>
                <p:nvGrpSpPr>
                  <p:cNvPr id="171" name="Group 170">
                    <a:extLst>
                      <a:ext uri="{FF2B5EF4-FFF2-40B4-BE49-F238E27FC236}">
                        <a16:creationId xmlns:a16="http://schemas.microsoft.com/office/drawing/2014/main" id="{8388C52A-9EF8-453A-903D-71350762F3CA}"/>
                      </a:ext>
                    </a:extLst>
                  </p:cNvPr>
                  <p:cNvGrpSpPr/>
                  <p:nvPr/>
                </p:nvGrpSpPr>
                <p:grpSpPr>
                  <a:xfrm>
                    <a:off x="5564538" y="4197540"/>
                    <a:ext cx="2607862" cy="108979"/>
                    <a:chOff x="4878120" y="3697426"/>
                    <a:chExt cx="1229080" cy="90065"/>
                  </a:xfrm>
                </p:grpSpPr>
                <p:sp>
                  <p:nvSpPr>
                    <p:cNvPr id="172" name="Rounded Rectangle 235">
                      <a:extLst>
                        <a:ext uri="{FF2B5EF4-FFF2-40B4-BE49-F238E27FC236}">
                          <a16:creationId xmlns:a16="http://schemas.microsoft.com/office/drawing/2014/main" id="{D6E913B6-F5B8-41A2-9647-DB11C2F0DAC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878120" y="3697426"/>
                      <a:ext cx="1229080" cy="9006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>
                        <a:lumMod val="85000"/>
                      </a:schemeClr>
                    </a:solidFill>
                    <a:ln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defTabSz="914296"/>
                      <a:endParaRPr lang="en-US" sz="5600"/>
                    </a:p>
                  </p:txBody>
                </p:sp>
                <p:sp>
                  <p:nvSpPr>
                    <p:cNvPr id="173" name="Rounded Rectangle 236">
                      <a:extLst>
                        <a:ext uri="{FF2B5EF4-FFF2-40B4-BE49-F238E27FC236}">
                          <a16:creationId xmlns:a16="http://schemas.microsoft.com/office/drawing/2014/main" id="{116CBE80-92EC-45DA-8DCF-61AEFC03A62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885263" y="3708625"/>
                      <a:ext cx="1149929" cy="6766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2"/>
                    </a:solidFill>
                    <a:ln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defTabSz="914296"/>
                      <a:endParaRPr lang="en-US" sz="5600"/>
                    </a:p>
                  </p:txBody>
                </p:sp>
              </p:grpSp>
            </p:grpSp>
            <p:sp>
              <p:nvSpPr>
                <p:cNvPr id="164" name="Oval 163">
                  <a:extLst>
                    <a:ext uri="{FF2B5EF4-FFF2-40B4-BE49-F238E27FC236}">
                      <a16:creationId xmlns:a16="http://schemas.microsoft.com/office/drawing/2014/main" id="{47536CD0-6884-45CF-B90F-1EAD71A3D82E}"/>
                    </a:ext>
                  </a:extLst>
                </p:cNvPr>
                <p:cNvSpPr/>
                <p:nvPr/>
              </p:nvSpPr>
              <p:spPr bwMode="auto">
                <a:xfrm>
                  <a:off x="6882242" y="3073826"/>
                  <a:ext cx="179264" cy="179264"/>
                </a:xfrm>
                <a:prstGeom prst="ellipse">
                  <a:avLst/>
                </a:prstGeom>
                <a:solidFill>
                  <a:schemeClr val="tx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6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ill Sans" charset="0"/>
                    <a:ea typeface="ヒラギノ角ゴ ProN W3" charset="0"/>
                    <a:cs typeface="ヒラギノ角ゴ ProN W3" charset="0"/>
                    <a:sym typeface="Gill Sans" charset="0"/>
                  </a:endParaRPr>
                </a:p>
              </p:txBody>
            </p:sp>
            <p:sp>
              <p:nvSpPr>
                <p:cNvPr id="165" name="Oval 164">
                  <a:extLst>
                    <a:ext uri="{FF2B5EF4-FFF2-40B4-BE49-F238E27FC236}">
                      <a16:creationId xmlns:a16="http://schemas.microsoft.com/office/drawing/2014/main" id="{5012FFE5-7385-4045-A766-0EA79261D525}"/>
                    </a:ext>
                  </a:extLst>
                </p:cNvPr>
                <p:cNvSpPr/>
                <p:nvPr/>
              </p:nvSpPr>
              <p:spPr bwMode="auto">
                <a:xfrm>
                  <a:off x="6247334" y="3435725"/>
                  <a:ext cx="179264" cy="179264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6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ill Sans" charset="0"/>
                    <a:ea typeface="ヒラギノ角ゴ ProN W3" charset="0"/>
                    <a:cs typeface="ヒラギノ角ゴ ProN W3" charset="0"/>
                    <a:sym typeface="Gill Sans" charset="0"/>
                  </a:endParaRPr>
                </a:p>
              </p:txBody>
            </p:sp>
            <p:sp>
              <p:nvSpPr>
                <p:cNvPr id="166" name="Oval 165">
                  <a:extLst>
                    <a:ext uri="{FF2B5EF4-FFF2-40B4-BE49-F238E27FC236}">
                      <a16:creationId xmlns:a16="http://schemas.microsoft.com/office/drawing/2014/main" id="{F6501A3D-71DA-4E72-9286-A7618D80583A}"/>
                    </a:ext>
                  </a:extLst>
                </p:cNvPr>
                <p:cNvSpPr/>
                <p:nvPr/>
              </p:nvSpPr>
              <p:spPr bwMode="auto">
                <a:xfrm>
                  <a:off x="6722422" y="3797624"/>
                  <a:ext cx="179264" cy="179264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6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ill Sans" charset="0"/>
                    <a:ea typeface="ヒラギノ角ゴ ProN W3" charset="0"/>
                    <a:cs typeface="ヒラギノ角ゴ ProN W3" charset="0"/>
                    <a:sym typeface="Gill Sans" charset="0"/>
                  </a:endParaRPr>
                </a:p>
              </p:txBody>
            </p:sp>
            <p:sp>
              <p:nvSpPr>
                <p:cNvPr id="167" name="Oval 166">
                  <a:extLst>
                    <a:ext uri="{FF2B5EF4-FFF2-40B4-BE49-F238E27FC236}">
                      <a16:creationId xmlns:a16="http://schemas.microsoft.com/office/drawing/2014/main" id="{18C6F7B5-18A1-4A12-9A7C-E4151C2C2411}"/>
                    </a:ext>
                  </a:extLst>
                </p:cNvPr>
                <p:cNvSpPr/>
                <p:nvPr/>
              </p:nvSpPr>
              <p:spPr bwMode="auto">
                <a:xfrm>
                  <a:off x="7009223" y="4162397"/>
                  <a:ext cx="179264" cy="179264"/>
                </a:xfrm>
                <a:prstGeom prst="ellipse">
                  <a:avLst/>
                </a:prstGeom>
                <a:solidFill>
                  <a:schemeClr val="bg2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56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Gill Sans" charset="0"/>
                    <a:ea typeface="ヒラギノ角ゴ ProN W3" charset="0"/>
                    <a:cs typeface="ヒラギノ角ゴ ProN W3" charset="0"/>
                    <a:sym typeface="Gill Sans" charset="0"/>
                  </a:endParaRPr>
                </a:p>
              </p:txBody>
            </p:sp>
          </p:grpSp>
          <p:sp>
            <p:nvSpPr>
              <p:cNvPr id="180" name="Rectangle 4">
                <a:extLst>
                  <a:ext uri="{FF2B5EF4-FFF2-40B4-BE49-F238E27FC236}">
                    <a16:creationId xmlns:a16="http://schemas.microsoft.com/office/drawing/2014/main" id="{3CAC0570-B958-4E6F-ABD6-936FA3EC00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5495" y="4222324"/>
                <a:ext cx="354397" cy="12994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l">
                  <a:lnSpc>
                    <a:spcPts val="2800"/>
                  </a:lnSpc>
                </a:pPr>
                <a:r>
                  <a:rPr lang="en-US" sz="1200" b="1" dirty="0">
                    <a:solidFill>
                      <a:schemeClr val="bg2">
                        <a:lumMod val="75000"/>
                      </a:schemeClr>
                    </a:solidFill>
                    <a:latin typeface="Roboto Slab" pitchFamily="2" charset="0"/>
                    <a:ea typeface="Roboto Slab" pitchFamily="2" charset="0"/>
                    <a:cs typeface="Lato Light" charset="0"/>
                    <a:sym typeface="Lato Light" charset="0"/>
                  </a:rPr>
                  <a:t>45$</a:t>
                </a:r>
              </a:p>
              <a:p>
                <a:pPr algn="l">
                  <a:lnSpc>
                    <a:spcPts val="2800"/>
                  </a:lnSpc>
                </a:pPr>
                <a:r>
                  <a:rPr lang="en-US" sz="1200" b="1" dirty="0">
                    <a:solidFill>
                      <a:schemeClr val="bg2">
                        <a:lumMod val="75000"/>
                      </a:schemeClr>
                    </a:solidFill>
                    <a:latin typeface="Roboto Slab" pitchFamily="2" charset="0"/>
                    <a:ea typeface="Roboto Slab" pitchFamily="2" charset="0"/>
                    <a:cs typeface="Lato Light" charset="0"/>
                    <a:sym typeface="Lato Light" charset="0"/>
                  </a:rPr>
                  <a:t>55$</a:t>
                </a:r>
              </a:p>
              <a:p>
                <a:pPr algn="l">
                  <a:lnSpc>
                    <a:spcPts val="2800"/>
                  </a:lnSpc>
                </a:pPr>
                <a:r>
                  <a:rPr lang="en-US" sz="1200" b="1" dirty="0">
                    <a:solidFill>
                      <a:schemeClr val="bg2">
                        <a:lumMod val="75000"/>
                      </a:schemeClr>
                    </a:solidFill>
                    <a:latin typeface="Roboto Slab" pitchFamily="2" charset="0"/>
                    <a:ea typeface="Roboto Slab" pitchFamily="2" charset="0"/>
                    <a:cs typeface="Lato Light" charset="0"/>
                    <a:sym typeface="Lato Light" charset="0"/>
                  </a:rPr>
                  <a:t>65$</a:t>
                </a:r>
              </a:p>
              <a:p>
                <a:pPr algn="l">
                  <a:lnSpc>
                    <a:spcPts val="2800"/>
                  </a:lnSpc>
                </a:pPr>
                <a:r>
                  <a:rPr lang="en-US" sz="1200" b="1" dirty="0">
                    <a:solidFill>
                      <a:schemeClr val="bg2">
                        <a:lumMod val="75000"/>
                      </a:schemeClr>
                    </a:solidFill>
                    <a:latin typeface="Roboto Slab" pitchFamily="2" charset="0"/>
                    <a:ea typeface="Roboto Slab" pitchFamily="2" charset="0"/>
                    <a:cs typeface="Lato Light" charset="0"/>
                    <a:sym typeface="Lato Light" charset="0"/>
                  </a:rPr>
                  <a:t>75$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4331E29-D5B3-41F9-A6CA-A1843C5CD97A}"/>
                </a:ext>
              </a:extLst>
            </p:cNvPr>
            <p:cNvGrpSpPr/>
            <p:nvPr/>
          </p:nvGrpSpPr>
          <p:grpSpPr>
            <a:xfrm>
              <a:off x="6677826" y="1748063"/>
              <a:ext cx="4059238" cy="3736667"/>
              <a:chOff x="2254449" y="1748063"/>
              <a:chExt cx="4059238" cy="3736667"/>
            </a:xfrm>
          </p:grpSpPr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8323EDE8-E63E-4FCE-8375-34B757C96AA7}"/>
                  </a:ext>
                </a:extLst>
              </p:cNvPr>
              <p:cNvGrpSpPr/>
              <p:nvPr/>
            </p:nvGrpSpPr>
            <p:grpSpPr>
              <a:xfrm>
                <a:off x="2254449" y="1952543"/>
                <a:ext cx="4059238" cy="3532187"/>
                <a:chOff x="454025" y="767755"/>
                <a:chExt cx="4059238" cy="3532187"/>
              </a:xfrm>
            </p:grpSpPr>
            <p:sp>
              <p:nvSpPr>
                <p:cNvPr id="108" name="Freeform 12">
                  <a:extLst>
                    <a:ext uri="{FF2B5EF4-FFF2-40B4-BE49-F238E27FC236}">
                      <a16:creationId xmlns:a16="http://schemas.microsoft.com/office/drawing/2014/main" id="{284BBA40-31C3-49B9-8F8D-BA32422F76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2163" y="1250355"/>
                  <a:ext cx="539750" cy="320675"/>
                </a:xfrm>
                <a:custGeom>
                  <a:avLst/>
                  <a:gdLst>
                    <a:gd name="T0" fmla="*/ 307 w 309"/>
                    <a:gd name="T1" fmla="*/ 88 h 183"/>
                    <a:gd name="T2" fmla="*/ 294 w 309"/>
                    <a:gd name="T3" fmla="*/ 87 h 183"/>
                    <a:gd name="T4" fmla="*/ 277 w 309"/>
                    <a:gd name="T5" fmla="*/ 85 h 183"/>
                    <a:gd name="T6" fmla="*/ 258 w 309"/>
                    <a:gd name="T7" fmla="*/ 93 h 183"/>
                    <a:gd name="T8" fmla="*/ 249 w 309"/>
                    <a:gd name="T9" fmla="*/ 113 h 183"/>
                    <a:gd name="T10" fmla="*/ 242 w 309"/>
                    <a:gd name="T11" fmla="*/ 114 h 183"/>
                    <a:gd name="T12" fmla="*/ 226 w 309"/>
                    <a:gd name="T13" fmla="*/ 107 h 183"/>
                    <a:gd name="T14" fmla="*/ 208 w 309"/>
                    <a:gd name="T15" fmla="*/ 98 h 183"/>
                    <a:gd name="T16" fmla="*/ 188 w 309"/>
                    <a:gd name="T17" fmla="*/ 109 h 183"/>
                    <a:gd name="T18" fmla="*/ 167 w 309"/>
                    <a:gd name="T19" fmla="*/ 110 h 183"/>
                    <a:gd name="T20" fmla="*/ 150 w 309"/>
                    <a:gd name="T21" fmla="*/ 118 h 183"/>
                    <a:gd name="T22" fmla="*/ 138 w 309"/>
                    <a:gd name="T23" fmla="*/ 136 h 183"/>
                    <a:gd name="T24" fmla="*/ 144 w 309"/>
                    <a:gd name="T25" fmla="*/ 148 h 183"/>
                    <a:gd name="T26" fmla="*/ 161 w 309"/>
                    <a:gd name="T27" fmla="*/ 149 h 183"/>
                    <a:gd name="T28" fmla="*/ 146 w 309"/>
                    <a:gd name="T29" fmla="*/ 158 h 183"/>
                    <a:gd name="T30" fmla="*/ 158 w 309"/>
                    <a:gd name="T31" fmla="*/ 174 h 183"/>
                    <a:gd name="T32" fmla="*/ 142 w 309"/>
                    <a:gd name="T33" fmla="*/ 176 h 183"/>
                    <a:gd name="T34" fmla="*/ 122 w 309"/>
                    <a:gd name="T35" fmla="*/ 180 h 183"/>
                    <a:gd name="T36" fmla="*/ 125 w 309"/>
                    <a:gd name="T37" fmla="*/ 167 h 183"/>
                    <a:gd name="T38" fmla="*/ 115 w 309"/>
                    <a:gd name="T39" fmla="*/ 176 h 183"/>
                    <a:gd name="T40" fmla="*/ 106 w 309"/>
                    <a:gd name="T41" fmla="*/ 167 h 183"/>
                    <a:gd name="T42" fmla="*/ 93 w 309"/>
                    <a:gd name="T43" fmla="*/ 159 h 183"/>
                    <a:gd name="T44" fmla="*/ 105 w 309"/>
                    <a:gd name="T45" fmla="*/ 151 h 183"/>
                    <a:gd name="T46" fmla="*/ 89 w 309"/>
                    <a:gd name="T47" fmla="*/ 140 h 183"/>
                    <a:gd name="T48" fmla="*/ 84 w 309"/>
                    <a:gd name="T49" fmla="*/ 114 h 183"/>
                    <a:gd name="T50" fmla="*/ 71 w 309"/>
                    <a:gd name="T51" fmla="*/ 97 h 183"/>
                    <a:gd name="T52" fmla="*/ 57 w 309"/>
                    <a:gd name="T53" fmla="*/ 89 h 183"/>
                    <a:gd name="T54" fmla="*/ 38 w 309"/>
                    <a:gd name="T55" fmla="*/ 84 h 183"/>
                    <a:gd name="T56" fmla="*/ 12 w 309"/>
                    <a:gd name="T57" fmla="*/ 81 h 183"/>
                    <a:gd name="T58" fmla="*/ 4 w 309"/>
                    <a:gd name="T59" fmla="*/ 60 h 183"/>
                    <a:gd name="T60" fmla="*/ 6 w 309"/>
                    <a:gd name="T61" fmla="*/ 33 h 183"/>
                    <a:gd name="T62" fmla="*/ 19 w 309"/>
                    <a:gd name="T63" fmla="*/ 38 h 183"/>
                    <a:gd name="T64" fmla="*/ 29 w 309"/>
                    <a:gd name="T65" fmla="*/ 25 h 183"/>
                    <a:gd name="T66" fmla="*/ 44 w 309"/>
                    <a:gd name="T67" fmla="*/ 24 h 183"/>
                    <a:gd name="T68" fmla="*/ 60 w 309"/>
                    <a:gd name="T69" fmla="*/ 15 h 183"/>
                    <a:gd name="T70" fmla="*/ 71 w 309"/>
                    <a:gd name="T71" fmla="*/ 7 h 183"/>
                    <a:gd name="T72" fmla="*/ 85 w 309"/>
                    <a:gd name="T73" fmla="*/ 4 h 183"/>
                    <a:gd name="T74" fmla="*/ 109 w 309"/>
                    <a:gd name="T75" fmla="*/ 1 h 183"/>
                    <a:gd name="T76" fmla="*/ 117 w 309"/>
                    <a:gd name="T77" fmla="*/ 8 h 183"/>
                    <a:gd name="T78" fmla="*/ 133 w 309"/>
                    <a:gd name="T79" fmla="*/ 14 h 183"/>
                    <a:gd name="T80" fmla="*/ 155 w 309"/>
                    <a:gd name="T81" fmla="*/ 12 h 183"/>
                    <a:gd name="T82" fmla="*/ 177 w 309"/>
                    <a:gd name="T83" fmla="*/ 12 h 183"/>
                    <a:gd name="T84" fmla="*/ 198 w 309"/>
                    <a:gd name="T85" fmla="*/ 14 h 183"/>
                    <a:gd name="T86" fmla="*/ 195 w 309"/>
                    <a:gd name="T87" fmla="*/ 28 h 183"/>
                    <a:gd name="T88" fmla="*/ 205 w 309"/>
                    <a:gd name="T89" fmla="*/ 26 h 183"/>
                    <a:gd name="T90" fmla="*/ 222 w 309"/>
                    <a:gd name="T91" fmla="*/ 25 h 183"/>
                    <a:gd name="T92" fmla="*/ 243 w 309"/>
                    <a:gd name="T93" fmla="*/ 17 h 183"/>
                    <a:gd name="T94" fmla="*/ 259 w 309"/>
                    <a:gd name="T95" fmla="*/ 32 h 183"/>
                    <a:gd name="T96" fmla="*/ 266 w 309"/>
                    <a:gd name="T97" fmla="*/ 41 h 183"/>
                    <a:gd name="T98" fmla="*/ 254 w 309"/>
                    <a:gd name="T99" fmla="*/ 45 h 183"/>
                    <a:gd name="T100" fmla="*/ 256 w 309"/>
                    <a:gd name="T101" fmla="*/ 57 h 183"/>
                    <a:gd name="T102" fmla="*/ 262 w 309"/>
                    <a:gd name="T103" fmla="*/ 46 h 183"/>
                    <a:gd name="T104" fmla="*/ 275 w 309"/>
                    <a:gd name="T105" fmla="*/ 51 h 183"/>
                    <a:gd name="T106" fmla="*/ 295 w 309"/>
                    <a:gd name="T107" fmla="*/ 61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09" h="183">
                      <a:moveTo>
                        <a:pt x="309" y="77"/>
                      </a:moveTo>
                      <a:cubicBezTo>
                        <a:pt x="309" y="78"/>
                        <a:pt x="308" y="80"/>
                        <a:pt x="308" y="80"/>
                      </a:cubicBezTo>
                      <a:cubicBezTo>
                        <a:pt x="308" y="82"/>
                        <a:pt x="308" y="84"/>
                        <a:pt x="308" y="85"/>
                      </a:cubicBezTo>
                      <a:cubicBezTo>
                        <a:pt x="308" y="86"/>
                        <a:pt x="308" y="87"/>
                        <a:pt x="307" y="88"/>
                      </a:cubicBezTo>
                      <a:cubicBezTo>
                        <a:pt x="307" y="89"/>
                        <a:pt x="305" y="88"/>
                        <a:pt x="304" y="88"/>
                      </a:cubicBezTo>
                      <a:cubicBezTo>
                        <a:pt x="303" y="89"/>
                        <a:pt x="301" y="90"/>
                        <a:pt x="300" y="91"/>
                      </a:cubicBezTo>
                      <a:cubicBezTo>
                        <a:pt x="298" y="91"/>
                        <a:pt x="295" y="90"/>
                        <a:pt x="295" y="89"/>
                      </a:cubicBezTo>
                      <a:cubicBezTo>
                        <a:pt x="294" y="89"/>
                        <a:pt x="295" y="87"/>
                        <a:pt x="294" y="87"/>
                      </a:cubicBezTo>
                      <a:cubicBezTo>
                        <a:pt x="294" y="86"/>
                        <a:pt x="291" y="87"/>
                        <a:pt x="290" y="87"/>
                      </a:cubicBezTo>
                      <a:cubicBezTo>
                        <a:pt x="289" y="87"/>
                        <a:pt x="286" y="87"/>
                        <a:pt x="284" y="87"/>
                      </a:cubicBezTo>
                      <a:cubicBezTo>
                        <a:pt x="284" y="86"/>
                        <a:pt x="283" y="85"/>
                        <a:pt x="282" y="85"/>
                      </a:cubicBezTo>
                      <a:cubicBezTo>
                        <a:pt x="281" y="85"/>
                        <a:pt x="278" y="85"/>
                        <a:pt x="277" y="85"/>
                      </a:cubicBezTo>
                      <a:cubicBezTo>
                        <a:pt x="276" y="85"/>
                        <a:pt x="274" y="87"/>
                        <a:pt x="273" y="87"/>
                      </a:cubicBezTo>
                      <a:cubicBezTo>
                        <a:pt x="272" y="87"/>
                        <a:pt x="268" y="86"/>
                        <a:pt x="266" y="86"/>
                      </a:cubicBezTo>
                      <a:cubicBezTo>
                        <a:pt x="264" y="87"/>
                        <a:pt x="262" y="89"/>
                        <a:pt x="261" y="89"/>
                      </a:cubicBezTo>
                      <a:cubicBezTo>
                        <a:pt x="261" y="90"/>
                        <a:pt x="259" y="92"/>
                        <a:pt x="258" y="93"/>
                      </a:cubicBezTo>
                      <a:cubicBezTo>
                        <a:pt x="257" y="93"/>
                        <a:pt x="254" y="93"/>
                        <a:pt x="252" y="93"/>
                      </a:cubicBezTo>
                      <a:cubicBezTo>
                        <a:pt x="251" y="94"/>
                        <a:pt x="249" y="97"/>
                        <a:pt x="249" y="99"/>
                      </a:cubicBezTo>
                      <a:cubicBezTo>
                        <a:pt x="249" y="101"/>
                        <a:pt x="250" y="104"/>
                        <a:pt x="250" y="106"/>
                      </a:cubicBezTo>
                      <a:cubicBezTo>
                        <a:pt x="250" y="108"/>
                        <a:pt x="249" y="111"/>
                        <a:pt x="249" y="113"/>
                      </a:cubicBezTo>
                      <a:cubicBezTo>
                        <a:pt x="249" y="114"/>
                        <a:pt x="249" y="115"/>
                        <a:pt x="249" y="117"/>
                      </a:cubicBezTo>
                      <a:cubicBezTo>
                        <a:pt x="248" y="117"/>
                        <a:pt x="247" y="117"/>
                        <a:pt x="247" y="117"/>
                      </a:cubicBezTo>
                      <a:cubicBezTo>
                        <a:pt x="246" y="117"/>
                        <a:pt x="244" y="118"/>
                        <a:pt x="244" y="117"/>
                      </a:cubicBezTo>
                      <a:cubicBezTo>
                        <a:pt x="243" y="117"/>
                        <a:pt x="243" y="115"/>
                        <a:pt x="242" y="114"/>
                      </a:cubicBezTo>
                      <a:cubicBezTo>
                        <a:pt x="240" y="114"/>
                        <a:pt x="237" y="115"/>
                        <a:pt x="235" y="115"/>
                      </a:cubicBezTo>
                      <a:cubicBezTo>
                        <a:pt x="234" y="115"/>
                        <a:pt x="233" y="116"/>
                        <a:pt x="232" y="115"/>
                      </a:cubicBezTo>
                      <a:cubicBezTo>
                        <a:pt x="231" y="115"/>
                        <a:pt x="230" y="111"/>
                        <a:pt x="229" y="110"/>
                      </a:cubicBezTo>
                      <a:cubicBezTo>
                        <a:pt x="228" y="109"/>
                        <a:pt x="227" y="108"/>
                        <a:pt x="226" y="107"/>
                      </a:cubicBezTo>
                      <a:cubicBezTo>
                        <a:pt x="225" y="106"/>
                        <a:pt x="222" y="105"/>
                        <a:pt x="221" y="105"/>
                      </a:cubicBezTo>
                      <a:cubicBezTo>
                        <a:pt x="220" y="104"/>
                        <a:pt x="219" y="101"/>
                        <a:pt x="219" y="100"/>
                      </a:cubicBezTo>
                      <a:cubicBezTo>
                        <a:pt x="218" y="100"/>
                        <a:pt x="215" y="98"/>
                        <a:pt x="214" y="98"/>
                      </a:cubicBezTo>
                      <a:cubicBezTo>
                        <a:pt x="213" y="97"/>
                        <a:pt x="209" y="97"/>
                        <a:pt x="208" y="98"/>
                      </a:cubicBezTo>
                      <a:cubicBezTo>
                        <a:pt x="206" y="98"/>
                        <a:pt x="204" y="101"/>
                        <a:pt x="203" y="102"/>
                      </a:cubicBezTo>
                      <a:cubicBezTo>
                        <a:pt x="202" y="102"/>
                        <a:pt x="199" y="104"/>
                        <a:pt x="198" y="105"/>
                      </a:cubicBezTo>
                      <a:cubicBezTo>
                        <a:pt x="196" y="105"/>
                        <a:pt x="193" y="104"/>
                        <a:pt x="192" y="105"/>
                      </a:cubicBezTo>
                      <a:cubicBezTo>
                        <a:pt x="191" y="106"/>
                        <a:pt x="189" y="108"/>
                        <a:pt x="188" y="109"/>
                      </a:cubicBezTo>
                      <a:cubicBezTo>
                        <a:pt x="187" y="110"/>
                        <a:pt x="185" y="111"/>
                        <a:pt x="184" y="111"/>
                      </a:cubicBezTo>
                      <a:cubicBezTo>
                        <a:pt x="183" y="112"/>
                        <a:pt x="179" y="111"/>
                        <a:pt x="178" y="111"/>
                      </a:cubicBezTo>
                      <a:cubicBezTo>
                        <a:pt x="176" y="111"/>
                        <a:pt x="173" y="110"/>
                        <a:pt x="172" y="110"/>
                      </a:cubicBezTo>
                      <a:cubicBezTo>
                        <a:pt x="171" y="110"/>
                        <a:pt x="168" y="109"/>
                        <a:pt x="167" y="110"/>
                      </a:cubicBezTo>
                      <a:cubicBezTo>
                        <a:pt x="166" y="110"/>
                        <a:pt x="164" y="113"/>
                        <a:pt x="163" y="113"/>
                      </a:cubicBezTo>
                      <a:cubicBezTo>
                        <a:pt x="162" y="113"/>
                        <a:pt x="159" y="113"/>
                        <a:pt x="157" y="113"/>
                      </a:cubicBezTo>
                      <a:cubicBezTo>
                        <a:pt x="156" y="113"/>
                        <a:pt x="154" y="113"/>
                        <a:pt x="153" y="114"/>
                      </a:cubicBezTo>
                      <a:cubicBezTo>
                        <a:pt x="152" y="114"/>
                        <a:pt x="151" y="117"/>
                        <a:pt x="150" y="118"/>
                      </a:cubicBezTo>
                      <a:cubicBezTo>
                        <a:pt x="149" y="119"/>
                        <a:pt x="148" y="122"/>
                        <a:pt x="147" y="123"/>
                      </a:cubicBezTo>
                      <a:cubicBezTo>
                        <a:pt x="146" y="124"/>
                        <a:pt x="145" y="125"/>
                        <a:pt x="144" y="126"/>
                      </a:cubicBezTo>
                      <a:cubicBezTo>
                        <a:pt x="143" y="128"/>
                        <a:pt x="142" y="131"/>
                        <a:pt x="141" y="132"/>
                      </a:cubicBezTo>
                      <a:cubicBezTo>
                        <a:pt x="140" y="133"/>
                        <a:pt x="139" y="135"/>
                        <a:pt x="138" y="136"/>
                      </a:cubicBezTo>
                      <a:cubicBezTo>
                        <a:pt x="138" y="137"/>
                        <a:pt x="136" y="138"/>
                        <a:pt x="136" y="139"/>
                      </a:cubicBezTo>
                      <a:cubicBezTo>
                        <a:pt x="135" y="141"/>
                        <a:pt x="136" y="143"/>
                        <a:pt x="137" y="144"/>
                      </a:cubicBezTo>
                      <a:cubicBezTo>
                        <a:pt x="137" y="145"/>
                        <a:pt x="138" y="147"/>
                        <a:pt x="139" y="147"/>
                      </a:cubicBezTo>
                      <a:cubicBezTo>
                        <a:pt x="140" y="148"/>
                        <a:pt x="143" y="148"/>
                        <a:pt x="144" y="148"/>
                      </a:cubicBezTo>
                      <a:cubicBezTo>
                        <a:pt x="145" y="147"/>
                        <a:pt x="147" y="146"/>
                        <a:pt x="148" y="145"/>
                      </a:cubicBezTo>
                      <a:cubicBezTo>
                        <a:pt x="149" y="145"/>
                        <a:pt x="151" y="143"/>
                        <a:pt x="152" y="143"/>
                      </a:cubicBezTo>
                      <a:cubicBezTo>
                        <a:pt x="153" y="143"/>
                        <a:pt x="157" y="144"/>
                        <a:pt x="158" y="145"/>
                      </a:cubicBezTo>
                      <a:cubicBezTo>
                        <a:pt x="159" y="145"/>
                        <a:pt x="160" y="148"/>
                        <a:pt x="161" y="149"/>
                      </a:cubicBezTo>
                      <a:cubicBezTo>
                        <a:pt x="161" y="150"/>
                        <a:pt x="162" y="153"/>
                        <a:pt x="162" y="154"/>
                      </a:cubicBezTo>
                      <a:cubicBezTo>
                        <a:pt x="161" y="155"/>
                        <a:pt x="159" y="156"/>
                        <a:pt x="158" y="156"/>
                      </a:cubicBezTo>
                      <a:cubicBezTo>
                        <a:pt x="156" y="156"/>
                        <a:pt x="152" y="154"/>
                        <a:pt x="150" y="155"/>
                      </a:cubicBezTo>
                      <a:cubicBezTo>
                        <a:pt x="149" y="155"/>
                        <a:pt x="147" y="157"/>
                        <a:pt x="146" y="158"/>
                      </a:cubicBezTo>
                      <a:cubicBezTo>
                        <a:pt x="146" y="159"/>
                        <a:pt x="145" y="162"/>
                        <a:pt x="145" y="163"/>
                      </a:cubicBezTo>
                      <a:cubicBezTo>
                        <a:pt x="146" y="164"/>
                        <a:pt x="148" y="164"/>
                        <a:pt x="149" y="165"/>
                      </a:cubicBezTo>
                      <a:cubicBezTo>
                        <a:pt x="151" y="166"/>
                        <a:pt x="155" y="167"/>
                        <a:pt x="156" y="169"/>
                      </a:cubicBezTo>
                      <a:cubicBezTo>
                        <a:pt x="157" y="170"/>
                        <a:pt x="158" y="173"/>
                        <a:pt x="158" y="174"/>
                      </a:cubicBezTo>
                      <a:cubicBezTo>
                        <a:pt x="158" y="175"/>
                        <a:pt x="156" y="178"/>
                        <a:pt x="155" y="179"/>
                      </a:cubicBezTo>
                      <a:cubicBezTo>
                        <a:pt x="155" y="180"/>
                        <a:pt x="153" y="181"/>
                        <a:pt x="152" y="181"/>
                      </a:cubicBezTo>
                      <a:cubicBezTo>
                        <a:pt x="151" y="181"/>
                        <a:pt x="149" y="177"/>
                        <a:pt x="147" y="177"/>
                      </a:cubicBezTo>
                      <a:cubicBezTo>
                        <a:pt x="146" y="176"/>
                        <a:pt x="143" y="176"/>
                        <a:pt x="142" y="176"/>
                      </a:cubicBezTo>
                      <a:cubicBezTo>
                        <a:pt x="140" y="176"/>
                        <a:pt x="138" y="179"/>
                        <a:pt x="137" y="180"/>
                      </a:cubicBezTo>
                      <a:cubicBezTo>
                        <a:pt x="136" y="181"/>
                        <a:pt x="135" y="182"/>
                        <a:pt x="134" y="182"/>
                      </a:cubicBezTo>
                      <a:cubicBezTo>
                        <a:pt x="132" y="183"/>
                        <a:pt x="129" y="183"/>
                        <a:pt x="128" y="182"/>
                      </a:cubicBezTo>
                      <a:cubicBezTo>
                        <a:pt x="126" y="182"/>
                        <a:pt x="123" y="181"/>
                        <a:pt x="122" y="180"/>
                      </a:cubicBezTo>
                      <a:cubicBezTo>
                        <a:pt x="121" y="179"/>
                        <a:pt x="121" y="177"/>
                        <a:pt x="121" y="175"/>
                      </a:cubicBezTo>
                      <a:cubicBezTo>
                        <a:pt x="121" y="174"/>
                        <a:pt x="122" y="172"/>
                        <a:pt x="122" y="172"/>
                      </a:cubicBezTo>
                      <a:cubicBezTo>
                        <a:pt x="123" y="171"/>
                        <a:pt x="125" y="171"/>
                        <a:pt x="125" y="170"/>
                      </a:cubicBezTo>
                      <a:cubicBezTo>
                        <a:pt x="125" y="169"/>
                        <a:pt x="126" y="168"/>
                        <a:pt x="125" y="167"/>
                      </a:cubicBezTo>
                      <a:cubicBezTo>
                        <a:pt x="125" y="166"/>
                        <a:pt x="121" y="166"/>
                        <a:pt x="120" y="166"/>
                      </a:cubicBezTo>
                      <a:cubicBezTo>
                        <a:pt x="119" y="167"/>
                        <a:pt x="119" y="169"/>
                        <a:pt x="118" y="170"/>
                      </a:cubicBezTo>
                      <a:cubicBezTo>
                        <a:pt x="118" y="170"/>
                        <a:pt x="116" y="171"/>
                        <a:pt x="115" y="171"/>
                      </a:cubicBezTo>
                      <a:cubicBezTo>
                        <a:pt x="115" y="172"/>
                        <a:pt x="116" y="176"/>
                        <a:pt x="115" y="176"/>
                      </a:cubicBezTo>
                      <a:cubicBezTo>
                        <a:pt x="114" y="177"/>
                        <a:pt x="112" y="176"/>
                        <a:pt x="111" y="176"/>
                      </a:cubicBezTo>
                      <a:cubicBezTo>
                        <a:pt x="109" y="176"/>
                        <a:pt x="106" y="177"/>
                        <a:pt x="105" y="176"/>
                      </a:cubicBezTo>
                      <a:cubicBezTo>
                        <a:pt x="104" y="176"/>
                        <a:pt x="103" y="173"/>
                        <a:pt x="103" y="172"/>
                      </a:cubicBezTo>
                      <a:cubicBezTo>
                        <a:pt x="103" y="171"/>
                        <a:pt x="106" y="169"/>
                        <a:pt x="106" y="167"/>
                      </a:cubicBezTo>
                      <a:cubicBezTo>
                        <a:pt x="105" y="166"/>
                        <a:pt x="102" y="168"/>
                        <a:pt x="100" y="167"/>
                      </a:cubicBezTo>
                      <a:cubicBezTo>
                        <a:pt x="99" y="167"/>
                        <a:pt x="97" y="165"/>
                        <a:pt x="97" y="164"/>
                      </a:cubicBezTo>
                      <a:cubicBezTo>
                        <a:pt x="96" y="164"/>
                        <a:pt x="97" y="163"/>
                        <a:pt x="96" y="162"/>
                      </a:cubicBezTo>
                      <a:cubicBezTo>
                        <a:pt x="96" y="161"/>
                        <a:pt x="93" y="160"/>
                        <a:pt x="93" y="159"/>
                      </a:cubicBezTo>
                      <a:cubicBezTo>
                        <a:pt x="92" y="158"/>
                        <a:pt x="92" y="155"/>
                        <a:pt x="93" y="155"/>
                      </a:cubicBezTo>
                      <a:cubicBezTo>
                        <a:pt x="94" y="154"/>
                        <a:pt x="96" y="155"/>
                        <a:pt x="96" y="155"/>
                      </a:cubicBezTo>
                      <a:cubicBezTo>
                        <a:pt x="98" y="155"/>
                        <a:pt x="101" y="156"/>
                        <a:pt x="103" y="155"/>
                      </a:cubicBezTo>
                      <a:cubicBezTo>
                        <a:pt x="104" y="154"/>
                        <a:pt x="105" y="152"/>
                        <a:pt x="105" y="151"/>
                      </a:cubicBezTo>
                      <a:cubicBezTo>
                        <a:pt x="105" y="150"/>
                        <a:pt x="103" y="148"/>
                        <a:pt x="102" y="148"/>
                      </a:cubicBezTo>
                      <a:cubicBezTo>
                        <a:pt x="101" y="147"/>
                        <a:pt x="99" y="148"/>
                        <a:pt x="98" y="148"/>
                      </a:cubicBezTo>
                      <a:cubicBezTo>
                        <a:pt x="96" y="147"/>
                        <a:pt x="92" y="146"/>
                        <a:pt x="91" y="144"/>
                      </a:cubicBezTo>
                      <a:cubicBezTo>
                        <a:pt x="90" y="143"/>
                        <a:pt x="89" y="141"/>
                        <a:pt x="89" y="140"/>
                      </a:cubicBezTo>
                      <a:cubicBezTo>
                        <a:pt x="88" y="137"/>
                        <a:pt x="85" y="130"/>
                        <a:pt x="86" y="126"/>
                      </a:cubicBezTo>
                      <a:cubicBezTo>
                        <a:pt x="87" y="125"/>
                        <a:pt x="90" y="122"/>
                        <a:pt x="90" y="121"/>
                      </a:cubicBezTo>
                      <a:cubicBezTo>
                        <a:pt x="91" y="119"/>
                        <a:pt x="91" y="116"/>
                        <a:pt x="90" y="115"/>
                      </a:cubicBezTo>
                      <a:cubicBezTo>
                        <a:pt x="89" y="114"/>
                        <a:pt x="86" y="115"/>
                        <a:pt x="84" y="114"/>
                      </a:cubicBezTo>
                      <a:cubicBezTo>
                        <a:pt x="82" y="114"/>
                        <a:pt x="79" y="114"/>
                        <a:pt x="78" y="113"/>
                      </a:cubicBezTo>
                      <a:cubicBezTo>
                        <a:pt x="77" y="112"/>
                        <a:pt x="77" y="109"/>
                        <a:pt x="76" y="108"/>
                      </a:cubicBezTo>
                      <a:cubicBezTo>
                        <a:pt x="75" y="107"/>
                        <a:pt x="72" y="105"/>
                        <a:pt x="72" y="104"/>
                      </a:cubicBezTo>
                      <a:cubicBezTo>
                        <a:pt x="71" y="102"/>
                        <a:pt x="72" y="99"/>
                        <a:pt x="71" y="97"/>
                      </a:cubicBezTo>
                      <a:cubicBezTo>
                        <a:pt x="71" y="96"/>
                        <a:pt x="69" y="92"/>
                        <a:pt x="68" y="91"/>
                      </a:cubicBezTo>
                      <a:cubicBezTo>
                        <a:pt x="67" y="90"/>
                        <a:pt x="66" y="88"/>
                        <a:pt x="66" y="87"/>
                      </a:cubicBezTo>
                      <a:cubicBezTo>
                        <a:pt x="65" y="87"/>
                        <a:pt x="63" y="86"/>
                        <a:pt x="62" y="87"/>
                      </a:cubicBezTo>
                      <a:cubicBezTo>
                        <a:pt x="60" y="87"/>
                        <a:pt x="58" y="89"/>
                        <a:pt x="57" y="89"/>
                      </a:cubicBezTo>
                      <a:cubicBezTo>
                        <a:pt x="55" y="89"/>
                        <a:pt x="52" y="86"/>
                        <a:pt x="50" y="86"/>
                      </a:cubicBezTo>
                      <a:cubicBezTo>
                        <a:pt x="49" y="86"/>
                        <a:pt x="48" y="88"/>
                        <a:pt x="47" y="88"/>
                      </a:cubicBezTo>
                      <a:cubicBezTo>
                        <a:pt x="45" y="88"/>
                        <a:pt x="42" y="88"/>
                        <a:pt x="40" y="87"/>
                      </a:cubicBezTo>
                      <a:cubicBezTo>
                        <a:pt x="39" y="87"/>
                        <a:pt x="39" y="85"/>
                        <a:pt x="38" y="84"/>
                      </a:cubicBezTo>
                      <a:cubicBezTo>
                        <a:pt x="37" y="83"/>
                        <a:pt x="32" y="85"/>
                        <a:pt x="30" y="84"/>
                      </a:cubicBezTo>
                      <a:cubicBezTo>
                        <a:pt x="29" y="84"/>
                        <a:pt x="28" y="82"/>
                        <a:pt x="27" y="82"/>
                      </a:cubicBezTo>
                      <a:cubicBezTo>
                        <a:pt x="25" y="81"/>
                        <a:pt x="21" y="82"/>
                        <a:pt x="19" y="81"/>
                      </a:cubicBezTo>
                      <a:cubicBezTo>
                        <a:pt x="17" y="81"/>
                        <a:pt x="14" y="82"/>
                        <a:pt x="12" y="81"/>
                      </a:cubicBezTo>
                      <a:cubicBezTo>
                        <a:pt x="11" y="81"/>
                        <a:pt x="10" y="79"/>
                        <a:pt x="10" y="78"/>
                      </a:cubicBezTo>
                      <a:cubicBezTo>
                        <a:pt x="10" y="76"/>
                        <a:pt x="12" y="72"/>
                        <a:pt x="12" y="70"/>
                      </a:cubicBezTo>
                      <a:cubicBezTo>
                        <a:pt x="12" y="68"/>
                        <a:pt x="11" y="65"/>
                        <a:pt x="10" y="64"/>
                      </a:cubicBezTo>
                      <a:cubicBezTo>
                        <a:pt x="9" y="62"/>
                        <a:pt x="5" y="61"/>
                        <a:pt x="4" y="60"/>
                      </a:cubicBezTo>
                      <a:cubicBezTo>
                        <a:pt x="2" y="58"/>
                        <a:pt x="0" y="54"/>
                        <a:pt x="0" y="52"/>
                      </a:cubicBezTo>
                      <a:cubicBezTo>
                        <a:pt x="0" y="50"/>
                        <a:pt x="1" y="45"/>
                        <a:pt x="2" y="43"/>
                      </a:cubicBezTo>
                      <a:cubicBezTo>
                        <a:pt x="2" y="41"/>
                        <a:pt x="6" y="38"/>
                        <a:pt x="7" y="36"/>
                      </a:cubicBezTo>
                      <a:cubicBezTo>
                        <a:pt x="7" y="35"/>
                        <a:pt x="6" y="34"/>
                        <a:pt x="6" y="33"/>
                      </a:cubicBezTo>
                      <a:cubicBezTo>
                        <a:pt x="7" y="34"/>
                        <a:pt x="8" y="34"/>
                        <a:pt x="9" y="34"/>
                      </a:cubicBezTo>
                      <a:cubicBezTo>
                        <a:pt x="10" y="34"/>
                        <a:pt x="12" y="35"/>
                        <a:pt x="13" y="35"/>
                      </a:cubicBezTo>
                      <a:cubicBezTo>
                        <a:pt x="14" y="35"/>
                        <a:pt x="15" y="35"/>
                        <a:pt x="16" y="36"/>
                      </a:cubicBezTo>
                      <a:cubicBezTo>
                        <a:pt x="17" y="36"/>
                        <a:pt x="18" y="38"/>
                        <a:pt x="19" y="38"/>
                      </a:cubicBezTo>
                      <a:cubicBezTo>
                        <a:pt x="20" y="39"/>
                        <a:pt x="23" y="39"/>
                        <a:pt x="24" y="38"/>
                      </a:cubicBezTo>
                      <a:cubicBezTo>
                        <a:pt x="25" y="38"/>
                        <a:pt x="26" y="36"/>
                        <a:pt x="27" y="36"/>
                      </a:cubicBezTo>
                      <a:cubicBezTo>
                        <a:pt x="27" y="35"/>
                        <a:pt x="29" y="32"/>
                        <a:pt x="29" y="31"/>
                      </a:cubicBezTo>
                      <a:cubicBezTo>
                        <a:pt x="30" y="29"/>
                        <a:pt x="29" y="26"/>
                        <a:pt x="29" y="25"/>
                      </a:cubicBezTo>
                      <a:cubicBezTo>
                        <a:pt x="30" y="24"/>
                        <a:pt x="31" y="22"/>
                        <a:pt x="32" y="21"/>
                      </a:cubicBezTo>
                      <a:cubicBezTo>
                        <a:pt x="33" y="21"/>
                        <a:pt x="36" y="20"/>
                        <a:pt x="37" y="20"/>
                      </a:cubicBezTo>
                      <a:cubicBezTo>
                        <a:pt x="37" y="21"/>
                        <a:pt x="39" y="22"/>
                        <a:pt x="39" y="22"/>
                      </a:cubicBezTo>
                      <a:cubicBezTo>
                        <a:pt x="40" y="23"/>
                        <a:pt x="42" y="24"/>
                        <a:pt x="44" y="24"/>
                      </a:cubicBezTo>
                      <a:cubicBezTo>
                        <a:pt x="45" y="25"/>
                        <a:pt x="49" y="23"/>
                        <a:pt x="50" y="22"/>
                      </a:cubicBezTo>
                      <a:cubicBezTo>
                        <a:pt x="51" y="22"/>
                        <a:pt x="52" y="19"/>
                        <a:pt x="53" y="18"/>
                      </a:cubicBezTo>
                      <a:cubicBezTo>
                        <a:pt x="54" y="18"/>
                        <a:pt x="55" y="18"/>
                        <a:pt x="56" y="17"/>
                      </a:cubicBezTo>
                      <a:cubicBezTo>
                        <a:pt x="57" y="17"/>
                        <a:pt x="59" y="15"/>
                        <a:pt x="60" y="15"/>
                      </a:cubicBezTo>
                      <a:cubicBezTo>
                        <a:pt x="61" y="14"/>
                        <a:pt x="64" y="15"/>
                        <a:pt x="65" y="15"/>
                      </a:cubicBezTo>
                      <a:cubicBezTo>
                        <a:pt x="66" y="15"/>
                        <a:pt x="69" y="15"/>
                        <a:pt x="70" y="14"/>
                      </a:cubicBezTo>
                      <a:cubicBezTo>
                        <a:pt x="70" y="13"/>
                        <a:pt x="71" y="12"/>
                        <a:pt x="71" y="11"/>
                      </a:cubicBezTo>
                      <a:cubicBezTo>
                        <a:pt x="71" y="10"/>
                        <a:pt x="70" y="8"/>
                        <a:pt x="71" y="7"/>
                      </a:cubicBezTo>
                      <a:cubicBezTo>
                        <a:pt x="71" y="6"/>
                        <a:pt x="73" y="6"/>
                        <a:pt x="74" y="6"/>
                      </a:cubicBezTo>
                      <a:cubicBezTo>
                        <a:pt x="75" y="6"/>
                        <a:pt x="77" y="4"/>
                        <a:pt x="77" y="4"/>
                      </a:cubicBezTo>
                      <a:cubicBezTo>
                        <a:pt x="78" y="3"/>
                        <a:pt x="79" y="2"/>
                        <a:pt x="79" y="1"/>
                      </a:cubicBezTo>
                      <a:cubicBezTo>
                        <a:pt x="81" y="2"/>
                        <a:pt x="83" y="4"/>
                        <a:pt x="85" y="4"/>
                      </a:cubicBezTo>
                      <a:cubicBezTo>
                        <a:pt x="88" y="5"/>
                        <a:pt x="94" y="5"/>
                        <a:pt x="98" y="6"/>
                      </a:cubicBezTo>
                      <a:cubicBezTo>
                        <a:pt x="99" y="6"/>
                        <a:pt x="101" y="8"/>
                        <a:pt x="103" y="8"/>
                      </a:cubicBezTo>
                      <a:cubicBezTo>
                        <a:pt x="104" y="8"/>
                        <a:pt x="106" y="6"/>
                        <a:pt x="107" y="6"/>
                      </a:cubicBezTo>
                      <a:cubicBezTo>
                        <a:pt x="108" y="5"/>
                        <a:pt x="108" y="2"/>
                        <a:pt x="109" y="1"/>
                      </a:cubicBezTo>
                      <a:cubicBezTo>
                        <a:pt x="110" y="1"/>
                        <a:pt x="111" y="0"/>
                        <a:pt x="112" y="0"/>
                      </a:cubicBezTo>
                      <a:cubicBezTo>
                        <a:pt x="113" y="0"/>
                        <a:pt x="115" y="1"/>
                        <a:pt x="116" y="2"/>
                      </a:cubicBezTo>
                      <a:cubicBezTo>
                        <a:pt x="116" y="2"/>
                        <a:pt x="118" y="4"/>
                        <a:pt x="118" y="5"/>
                      </a:cubicBezTo>
                      <a:cubicBezTo>
                        <a:pt x="118" y="6"/>
                        <a:pt x="117" y="7"/>
                        <a:pt x="117" y="8"/>
                      </a:cubicBezTo>
                      <a:cubicBezTo>
                        <a:pt x="116" y="9"/>
                        <a:pt x="117" y="11"/>
                        <a:pt x="118" y="12"/>
                      </a:cubicBezTo>
                      <a:cubicBezTo>
                        <a:pt x="118" y="13"/>
                        <a:pt x="121" y="12"/>
                        <a:pt x="122" y="12"/>
                      </a:cubicBezTo>
                      <a:cubicBezTo>
                        <a:pt x="123" y="13"/>
                        <a:pt x="127" y="12"/>
                        <a:pt x="128" y="12"/>
                      </a:cubicBezTo>
                      <a:cubicBezTo>
                        <a:pt x="129" y="13"/>
                        <a:pt x="131" y="14"/>
                        <a:pt x="133" y="14"/>
                      </a:cubicBezTo>
                      <a:cubicBezTo>
                        <a:pt x="134" y="14"/>
                        <a:pt x="136" y="13"/>
                        <a:pt x="137" y="13"/>
                      </a:cubicBezTo>
                      <a:cubicBezTo>
                        <a:pt x="138" y="12"/>
                        <a:pt x="141" y="12"/>
                        <a:pt x="143" y="12"/>
                      </a:cubicBezTo>
                      <a:cubicBezTo>
                        <a:pt x="144" y="12"/>
                        <a:pt x="147" y="13"/>
                        <a:pt x="149" y="13"/>
                      </a:cubicBezTo>
                      <a:cubicBezTo>
                        <a:pt x="150" y="13"/>
                        <a:pt x="153" y="12"/>
                        <a:pt x="155" y="12"/>
                      </a:cubicBezTo>
                      <a:cubicBezTo>
                        <a:pt x="156" y="11"/>
                        <a:pt x="159" y="12"/>
                        <a:pt x="160" y="12"/>
                      </a:cubicBezTo>
                      <a:cubicBezTo>
                        <a:pt x="162" y="12"/>
                        <a:pt x="166" y="13"/>
                        <a:pt x="167" y="13"/>
                      </a:cubicBezTo>
                      <a:cubicBezTo>
                        <a:pt x="168" y="13"/>
                        <a:pt x="171" y="14"/>
                        <a:pt x="172" y="14"/>
                      </a:cubicBezTo>
                      <a:cubicBezTo>
                        <a:pt x="173" y="14"/>
                        <a:pt x="176" y="12"/>
                        <a:pt x="177" y="12"/>
                      </a:cubicBezTo>
                      <a:cubicBezTo>
                        <a:pt x="178" y="12"/>
                        <a:pt x="180" y="12"/>
                        <a:pt x="181" y="12"/>
                      </a:cubicBezTo>
                      <a:cubicBezTo>
                        <a:pt x="183" y="12"/>
                        <a:pt x="186" y="12"/>
                        <a:pt x="188" y="12"/>
                      </a:cubicBezTo>
                      <a:cubicBezTo>
                        <a:pt x="190" y="12"/>
                        <a:pt x="193" y="12"/>
                        <a:pt x="194" y="12"/>
                      </a:cubicBezTo>
                      <a:cubicBezTo>
                        <a:pt x="195" y="13"/>
                        <a:pt x="198" y="13"/>
                        <a:pt x="198" y="14"/>
                      </a:cubicBezTo>
                      <a:cubicBezTo>
                        <a:pt x="199" y="15"/>
                        <a:pt x="198" y="17"/>
                        <a:pt x="198" y="18"/>
                      </a:cubicBezTo>
                      <a:cubicBezTo>
                        <a:pt x="198" y="19"/>
                        <a:pt x="198" y="21"/>
                        <a:pt x="198" y="22"/>
                      </a:cubicBezTo>
                      <a:cubicBezTo>
                        <a:pt x="197" y="23"/>
                        <a:pt x="196" y="23"/>
                        <a:pt x="195" y="24"/>
                      </a:cubicBezTo>
                      <a:cubicBezTo>
                        <a:pt x="195" y="25"/>
                        <a:pt x="195" y="27"/>
                        <a:pt x="195" y="28"/>
                      </a:cubicBezTo>
                      <a:cubicBezTo>
                        <a:pt x="195" y="29"/>
                        <a:pt x="196" y="32"/>
                        <a:pt x="196" y="32"/>
                      </a:cubicBezTo>
                      <a:cubicBezTo>
                        <a:pt x="197" y="33"/>
                        <a:pt x="199" y="33"/>
                        <a:pt x="200" y="33"/>
                      </a:cubicBezTo>
                      <a:cubicBezTo>
                        <a:pt x="201" y="33"/>
                        <a:pt x="203" y="32"/>
                        <a:pt x="204" y="32"/>
                      </a:cubicBezTo>
                      <a:cubicBezTo>
                        <a:pt x="205" y="31"/>
                        <a:pt x="205" y="27"/>
                        <a:pt x="205" y="26"/>
                      </a:cubicBezTo>
                      <a:cubicBezTo>
                        <a:pt x="206" y="25"/>
                        <a:pt x="207" y="23"/>
                        <a:pt x="208" y="22"/>
                      </a:cubicBezTo>
                      <a:cubicBezTo>
                        <a:pt x="209" y="22"/>
                        <a:pt x="211" y="22"/>
                        <a:pt x="212" y="22"/>
                      </a:cubicBezTo>
                      <a:cubicBezTo>
                        <a:pt x="214" y="22"/>
                        <a:pt x="216" y="22"/>
                        <a:pt x="218" y="22"/>
                      </a:cubicBezTo>
                      <a:cubicBezTo>
                        <a:pt x="219" y="22"/>
                        <a:pt x="221" y="24"/>
                        <a:pt x="222" y="25"/>
                      </a:cubicBezTo>
                      <a:cubicBezTo>
                        <a:pt x="223" y="25"/>
                        <a:pt x="225" y="25"/>
                        <a:pt x="227" y="25"/>
                      </a:cubicBezTo>
                      <a:cubicBezTo>
                        <a:pt x="228" y="25"/>
                        <a:pt x="230" y="23"/>
                        <a:pt x="232" y="22"/>
                      </a:cubicBezTo>
                      <a:cubicBezTo>
                        <a:pt x="233" y="22"/>
                        <a:pt x="234" y="19"/>
                        <a:pt x="236" y="18"/>
                      </a:cubicBezTo>
                      <a:cubicBezTo>
                        <a:pt x="237" y="18"/>
                        <a:pt x="241" y="17"/>
                        <a:pt x="243" y="17"/>
                      </a:cubicBezTo>
                      <a:cubicBezTo>
                        <a:pt x="244" y="17"/>
                        <a:pt x="247" y="17"/>
                        <a:pt x="248" y="18"/>
                      </a:cubicBezTo>
                      <a:cubicBezTo>
                        <a:pt x="250" y="19"/>
                        <a:pt x="253" y="22"/>
                        <a:pt x="254" y="24"/>
                      </a:cubicBezTo>
                      <a:cubicBezTo>
                        <a:pt x="254" y="25"/>
                        <a:pt x="254" y="27"/>
                        <a:pt x="254" y="28"/>
                      </a:cubicBezTo>
                      <a:cubicBezTo>
                        <a:pt x="255" y="29"/>
                        <a:pt x="258" y="31"/>
                        <a:pt x="259" y="32"/>
                      </a:cubicBezTo>
                      <a:cubicBezTo>
                        <a:pt x="260" y="32"/>
                        <a:pt x="263" y="32"/>
                        <a:pt x="264" y="32"/>
                      </a:cubicBezTo>
                      <a:cubicBezTo>
                        <a:pt x="265" y="33"/>
                        <a:pt x="266" y="33"/>
                        <a:pt x="266" y="34"/>
                      </a:cubicBezTo>
                      <a:cubicBezTo>
                        <a:pt x="267" y="34"/>
                        <a:pt x="267" y="36"/>
                        <a:pt x="267" y="37"/>
                      </a:cubicBezTo>
                      <a:cubicBezTo>
                        <a:pt x="267" y="38"/>
                        <a:pt x="267" y="40"/>
                        <a:pt x="266" y="41"/>
                      </a:cubicBezTo>
                      <a:cubicBezTo>
                        <a:pt x="265" y="41"/>
                        <a:pt x="263" y="41"/>
                        <a:pt x="261" y="41"/>
                      </a:cubicBezTo>
                      <a:cubicBezTo>
                        <a:pt x="260" y="41"/>
                        <a:pt x="257" y="39"/>
                        <a:pt x="256" y="39"/>
                      </a:cubicBezTo>
                      <a:cubicBezTo>
                        <a:pt x="255" y="40"/>
                        <a:pt x="254" y="41"/>
                        <a:pt x="254" y="42"/>
                      </a:cubicBezTo>
                      <a:cubicBezTo>
                        <a:pt x="253" y="43"/>
                        <a:pt x="254" y="44"/>
                        <a:pt x="254" y="45"/>
                      </a:cubicBezTo>
                      <a:cubicBezTo>
                        <a:pt x="254" y="45"/>
                        <a:pt x="255" y="46"/>
                        <a:pt x="256" y="46"/>
                      </a:cubicBezTo>
                      <a:cubicBezTo>
                        <a:pt x="256" y="47"/>
                        <a:pt x="256" y="48"/>
                        <a:pt x="256" y="49"/>
                      </a:cubicBezTo>
                      <a:cubicBezTo>
                        <a:pt x="256" y="50"/>
                        <a:pt x="255" y="52"/>
                        <a:pt x="255" y="53"/>
                      </a:cubicBezTo>
                      <a:cubicBezTo>
                        <a:pt x="255" y="54"/>
                        <a:pt x="255" y="56"/>
                        <a:pt x="256" y="57"/>
                      </a:cubicBezTo>
                      <a:cubicBezTo>
                        <a:pt x="257" y="57"/>
                        <a:pt x="260" y="57"/>
                        <a:pt x="261" y="57"/>
                      </a:cubicBezTo>
                      <a:cubicBezTo>
                        <a:pt x="262" y="56"/>
                        <a:pt x="261" y="54"/>
                        <a:pt x="261" y="53"/>
                      </a:cubicBezTo>
                      <a:cubicBezTo>
                        <a:pt x="261" y="52"/>
                        <a:pt x="260" y="50"/>
                        <a:pt x="260" y="49"/>
                      </a:cubicBezTo>
                      <a:cubicBezTo>
                        <a:pt x="260" y="48"/>
                        <a:pt x="261" y="46"/>
                        <a:pt x="262" y="46"/>
                      </a:cubicBezTo>
                      <a:cubicBezTo>
                        <a:pt x="263" y="46"/>
                        <a:pt x="264" y="46"/>
                        <a:pt x="264" y="46"/>
                      </a:cubicBezTo>
                      <a:cubicBezTo>
                        <a:pt x="265" y="46"/>
                        <a:pt x="265" y="49"/>
                        <a:pt x="265" y="49"/>
                      </a:cubicBezTo>
                      <a:cubicBezTo>
                        <a:pt x="266" y="50"/>
                        <a:pt x="269" y="52"/>
                        <a:pt x="270" y="52"/>
                      </a:cubicBezTo>
                      <a:cubicBezTo>
                        <a:pt x="272" y="52"/>
                        <a:pt x="274" y="51"/>
                        <a:pt x="275" y="51"/>
                      </a:cubicBezTo>
                      <a:cubicBezTo>
                        <a:pt x="276" y="51"/>
                        <a:pt x="278" y="52"/>
                        <a:pt x="279" y="53"/>
                      </a:cubicBezTo>
                      <a:cubicBezTo>
                        <a:pt x="280" y="54"/>
                        <a:pt x="282" y="57"/>
                        <a:pt x="284" y="58"/>
                      </a:cubicBezTo>
                      <a:cubicBezTo>
                        <a:pt x="285" y="59"/>
                        <a:pt x="288" y="59"/>
                        <a:pt x="289" y="59"/>
                      </a:cubicBezTo>
                      <a:cubicBezTo>
                        <a:pt x="290" y="59"/>
                        <a:pt x="294" y="60"/>
                        <a:pt x="295" y="61"/>
                      </a:cubicBezTo>
                      <a:cubicBezTo>
                        <a:pt x="296" y="62"/>
                        <a:pt x="298" y="64"/>
                        <a:pt x="299" y="66"/>
                      </a:cubicBezTo>
                      <a:cubicBezTo>
                        <a:pt x="300" y="67"/>
                        <a:pt x="301" y="71"/>
                        <a:pt x="303" y="72"/>
                      </a:cubicBezTo>
                      <a:cubicBezTo>
                        <a:pt x="304" y="74"/>
                        <a:pt x="307" y="76"/>
                        <a:pt x="309" y="77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 w="12700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9" name="Freeform 13">
                  <a:extLst>
                    <a:ext uri="{FF2B5EF4-FFF2-40B4-BE49-F238E27FC236}">
                      <a16:creationId xmlns:a16="http://schemas.microsoft.com/office/drawing/2014/main" id="{F16DC6C9-4890-4A64-BC60-3A8891A1022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97138" y="1369417"/>
                  <a:ext cx="533400" cy="447675"/>
                </a:xfrm>
                <a:custGeom>
                  <a:avLst/>
                  <a:gdLst>
                    <a:gd name="T0" fmla="*/ 49 w 305"/>
                    <a:gd name="T1" fmla="*/ 178 h 256"/>
                    <a:gd name="T2" fmla="*/ 36 w 305"/>
                    <a:gd name="T3" fmla="*/ 159 h 256"/>
                    <a:gd name="T4" fmla="*/ 26 w 305"/>
                    <a:gd name="T5" fmla="*/ 146 h 256"/>
                    <a:gd name="T6" fmla="*/ 31 w 305"/>
                    <a:gd name="T7" fmla="*/ 130 h 256"/>
                    <a:gd name="T8" fmla="*/ 13 w 305"/>
                    <a:gd name="T9" fmla="*/ 137 h 256"/>
                    <a:gd name="T10" fmla="*/ 7 w 305"/>
                    <a:gd name="T11" fmla="*/ 117 h 256"/>
                    <a:gd name="T12" fmla="*/ 30 w 305"/>
                    <a:gd name="T13" fmla="*/ 108 h 256"/>
                    <a:gd name="T14" fmla="*/ 54 w 305"/>
                    <a:gd name="T15" fmla="*/ 124 h 256"/>
                    <a:gd name="T16" fmla="*/ 60 w 305"/>
                    <a:gd name="T17" fmla="*/ 114 h 256"/>
                    <a:gd name="T18" fmla="*/ 44 w 305"/>
                    <a:gd name="T19" fmla="*/ 96 h 256"/>
                    <a:gd name="T20" fmla="*/ 42 w 305"/>
                    <a:gd name="T21" fmla="*/ 76 h 256"/>
                    <a:gd name="T22" fmla="*/ 49 w 305"/>
                    <a:gd name="T23" fmla="*/ 59 h 256"/>
                    <a:gd name="T24" fmla="*/ 34 w 305"/>
                    <a:gd name="T25" fmla="*/ 45 h 256"/>
                    <a:gd name="T26" fmla="*/ 4 w 305"/>
                    <a:gd name="T27" fmla="*/ 48 h 256"/>
                    <a:gd name="T28" fmla="*/ 3 w 305"/>
                    <a:gd name="T29" fmla="*/ 25 h 256"/>
                    <a:gd name="T30" fmla="*/ 28 w 305"/>
                    <a:gd name="T31" fmla="*/ 17 h 256"/>
                    <a:gd name="T32" fmla="*/ 46 w 305"/>
                    <a:gd name="T33" fmla="*/ 21 h 256"/>
                    <a:gd name="T34" fmla="*/ 59 w 305"/>
                    <a:gd name="T35" fmla="*/ 12 h 256"/>
                    <a:gd name="T36" fmla="*/ 76 w 305"/>
                    <a:gd name="T37" fmla="*/ 18 h 256"/>
                    <a:gd name="T38" fmla="*/ 82 w 305"/>
                    <a:gd name="T39" fmla="*/ 12 h 256"/>
                    <a:gd name="T40" fmla="*/ 103 w 305"/>
                    <a:gd name="T41" fmla="*/ 1 h 256"/>
                    <a:gd name="T42" fmla="*/ 138 w 305"/>
                    <a:gd name="T43" fmla="*/ 6 h 256"/>
                    <a:gd name="T44" fmla="*/ 147 w 305"/>
                    <a:gd name="T45" fmla="*/ 20 h 256"/>
                    <a:gd name="T46" fmla="*/ 164 w 305"/>
                    <a:gd name="T47" fmla="*/ 29 h 256"/>
                    <a:gd name="T48" fmla="*/ 179 w 305"/>
                    <a:gd name="T49" fmla="*/ 42 h 256"/>
                    <a:gd name="T50" fmla="*/ 199 w 305"/>
                    <a:gd name="T51" fmla="*/ 60 h 256"/>
                    <a:gd name="T52" fmla="*/ 225 w 305"/>
                    <a:gd name="T53" fmla="*/ 70 h 256"/>
                    <a:gd name="T54" fmla="*/ 275 w 305"/>
                    <a:gd name="T55" fmla="*/ 70 h 256"/>
                    <a:gd name="T56" fmla="*/ 301 w 305"/>
                    <a:gd name="T57" fmla="*/ 68 h 256"/>
                    <a:gd name="T58" fmla="*/ 304 w 305"/>
                    <a:gd name="T59" fmla="*/ 83 h 256"/>
                    <a:gd name="T60" fmla="*/ 291 w 305"/>
                    <a:gd name="T61" fmla="*/ 95 h 256"/>
                    <a:gd name="T62" fmla="*/ 269 w 305"/>
                    <a:gd name="T63" fmla="*/ 106 h 256"/>
                    <a:gd name="T64" fmla="*/ 261 w 305"/>
                    <a:gd name="T65" fmla="*/ 128 h 256"/>
                    <a:gd name="T66" fmla="*/ 234 w 305"/>
                    <a:gd name="T67" fmla="*/ 143 h 256"/>
                    <a:gd name="T68" fmla="*/ 210 w 305"/>
                    <a:gd name="T69" fmla="*/ 158 h 256"/>
                    <a:gd name="T70" fmla="*/ 192 w 305"/>
                    <a:gd name="T71" fmla="*/ 161 h 256"/>
                    <a:gd name="T72" fmla="*/ 176 w 305"/>
                    <a:gd name="T73" fmla="*/ 190 h 256"/>
                    <a:gd name="T74" fmla="*/ 165 w 305"/>
                    <a:gd name="T75" fmla="*/ 204 h 256"/>
                    <a:gd name="T76" fmla="*/ 159 w 305"/>
                    <a:gd name="T77" fmla="*/ 223 h 256"/>
                    <a:gd name="T78" fmla="*/ 146 w 305"/>
                    <a:gd name="T79" fmla="*/ 213 h 256"/>
                    <a:gd name="T80" fmla="*/ 127 w 305"/>
                    <a:gd name="T81" fmla="*/ 226 h 256"/>
                    <a:gd name="T82" fmla="*/ 141 w 305"/>
                    <a:gd name="T83" fmla="*/ 229 h 256"/>
                    <a:gd name="T84" fmla="*/ 138 w 305"/>
                    <a:gd name="T85" fmla="*/ 250 h 256"/>
                    <a:gd name="T86" fmla="*/ 125 w 305"/>
                    <a:gd name="T87" fmla="*/ 250 h 256"/>
                    <a:gd name="T88" fmla="*/ 103 w 305"/>
                    <a:gd name="T89" fmla="*/ 248 h 256"/>
                    <a:gd name="T90" fmla="*/ 88 w 305"/>
                    <a:gd name="T91" fmla="*/ 236 h 256"/>
                    <a:gd name="T92" fmla="*/ 91 w 305"/>
                    <a:gd name="T93" fmla="*/ 224 h 256"/>
                    <a:gd name="T94" fmla="*/ 86 w 305"/>
                    <a:gd name="T95" fmla="*/ 208 h 256"/>
                    <a:gd name="T96" fmla="*/ 74 w 305"/>
                    <a:gd name="T97" fmla="*/ 217 h 256"/>
                    <a:gd name="T98" fmla="*/ 67 w 305"/>
                    <a:gd name="T99" fmla="*/ 205 h 256"/>
                    <a:gd name="T100" fmla="*/ 125 w 305"/>
                    <a:gd name="T101" fmla="*/ 202 h 256"/>
                    <a:gd name="T102" fmla="*/ 122 w 305"/>
                    <a:gd name="T103" fmla="*/ 190 h 256"/>
                    <a:gd name="T104" fmla="*/ 112 w 305"/>
                    <a:gd name="T105" fmla="*/ 174 h 256"/>
                    <a:gd name="T106" fmla="*/ 87 w 305"/>
                    <a:gd name="T107" fmla="*/ 163 h 256"/>
                    <a:gd name="T108" fmla="*/ 74 w 305"/>
                    <a:gd name="T109" fmla="*/ 177 h 256"/>
                    <a:gd name="T110" fmla="*/ 96 w 305"/>
                    <a:gd name="T111" fmla="*/ 199 h 256"/>
                    <a:gd name="T112" fmla="*/ 119 w 305"/>
                    <a:gd name="T113" fmla="*/ 208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05" h="256">
                      <a:moveTo>
                        <a:pt x="66" y="197"/>
                      </a:moveTo>
                      <a:cubicBezTo>
                        <a:pt x="66" y="196"/>
                        <a:pt x="66" y="195"/>
                        <a:pt x="65" y="195"/>
                      </a:cubicBezTo>
                      <a:cubicBezTo>
                        <a:pt x="64" y="193"/>
                        <a:pt x="60" y="192"/>
                        <a:pt x="59" y="190"/>
                      </a:cubicBezTo>
                      <a:cubicBezTo>
                        <a:pt x="59" y="189"/>
                        <a:pt x="59" y="186"/>
                        <a:pt x="58" y="185"/>
                      </a:cubicBezTo>
                      <a:cubicBezTo>
                        <a:pt x="57" y="182"/>
                        <a:pt x="50" y="180"/>
                        <a:pt x="49" y="178"/>
                      </a:cubicBezTo>
                      <a:cubicBezTo>
                        <a:pt x="48" y="177"/>
                        <a:pt x="48" y="174"/>
                        <a:pt x="48" y="172"/>
                      </a:cubicBezTo>
                      <a:cubicBezTo>
                        <a:pt x="47" y="171"/>
                        <a:pt x="46" y="169"/>
                        <a:pt x="46" y="168"/>
                      </a:cubicBezTo>
                      <a:cubicBezTo>
                        <a:pt x="45" y="167"/>
                        <a:pt x="43" y="167"/>
                        <a:pt x="42" y="167"/>
                      </a:cubicBezTo>
                      <a:cubicBezTo>
                        <a:pt x="41" y="166"/>
                        <a:pt x="39" y="164"/>
                        <a:pt x="38" y="163"/>
                      </a:cubicBezTo>
                      <a:cubicBezTo>
                        <a:pt x="37" y="162"/>
                        <a:pt x="37" y="160"/>
                        <a:pt x="36" y="159"/>
                      </a:cubicBezTo>
                      <a:cubicBezTo>
                        <a:pt x="35" y="158"/>
                        <a:pt x="34" y="158"/>
                        <a:pt x="33" y="157"/>
                      </a:cubicBezTo>
                      <a:cubicBezTo>
                        <a:pt x="31" y="157"/>
                        <a:pt x="28" y="158"/>
                        <a:pt x="27" y="157"/>
                      </a:cubicBezTo>
                      <a:cubicBezTo>
                        <a:pt x="26" y="156"/>
                        <a:pt x="28" y="153"/>
                        <a:pt x="29" y="151"/>
                      </a:cubicBezTo>
                      <a:cubicBezTo>
                        <a:pt x="29" y="150"/>
                        <a:pt x="29" y="149"/>
                        <a:pt x="29" y="148"/>
                      </a:cubicBezTo>
                      <a:cubicBezTo>
                        <a:pt x="28" y="147"/>
                        <a:pt x="27" y="146"/>
                        <a:pt x="26" y="146"/>
                      </a:cubicBezTo>
                      <a:cubicBezTo>
                        <a:pt x="25" y="145"/>
                        <a:pt x="22" y="144"/>
                        <a:pt x="22" y="142"/>
                      </a:cubicBezTo>
                      <a:cubicBezTo>
                        <a:pt x="21" y="141"/>
                        <a:pt x="22" y="140"/>
                        <a:pt x="23" y="139"/>
                      </a:cubicBezTo>
                      <a:cubicBezTo>
                        <a:pt x="24" y="138"/>
                        <a:pt x="25" y="137"/>
                        <a:pt x="26" y="136"/>
                      </a:cubicBezTo>
                      <a:cubicBezTo>
                        <a:pt x="28" y="136"/>
                        <a:pt x="31" y="136"/>
                        <a:pt x="32" y="135"/>
                      </a:cubicBezTo>
                      <a:cubicBezTo>
                        <a:pt x="33" y="134"/>
                        <a:pt x="32" y="131"/>
                        <a:pt x="31" y="130"/>
                      </a:cubicBezTo>
                      <a:cubicBezTo>
                        <a:pt x="30" y="129"/>
                        <a:pt x="28" y="129"/>
                        <a:pt x="26" y="128"/>
                      </a:cubicBezTo>
                      <a:cubicBezTo>
                        <a:pt x="25" y="128"/>
                        <a:pt x="22" y="127"/>
                        <a:pt x="21" y="128"/>
                      </a:cubicBezTo>
                      <a:cubicBezTo>
                        <a:pt x="20" y="128"/>
                        <a:pt x="19" y="129"/>
                        <a:pt x="18" y="130"/>
                      </a:cubicBezTo>
                      <a:cubicBezTo>
                        <a:pt x="17" y="131"/>
                        <a:pt x="17" y="134"/>
                        <a:pt x="16" y="135"/>
                      </a:cubicBezTo>
                      <a:cubicBezTo>
                        <a:pt x="16" y="136"/>
                        <a:pt x="14" y="137"/>
                        <a:pt x="13" y="137"/>
                      </a:cubicBezTo>
                      <a:cubicBezTo>
                        <a:pt x="13" y="137"/>
                        <a:pt x="12" y="135"/>
                        <a:pt x="11" y="135"/>
                      </a:cubicBezTo>
                      <a:cubicBezTo>
                        <a:pt x="11" y="134"/>
                        <a:pt x="12" y="132"/>
                        <a:pt x="12" y="131"/>
                      </a:cubicBezTo>
                      <a:cubicBezTo>
                        <a:pt x="11" y="129"/>
                        <a:pt x="8" y="127"/>
                        <a:pt x="7" y="126"/>
                      </a:cubicBezTo>
                      <a:cubicBezTo>
                        <a:pt x="7" y="125"/>
                        <a:pt x="6" y="124"/>
                        <a:pt x="5" y="123"/>
                      </a:cubicBezTo>
                      <a:cubicBezTo>
                        <a:pt x="5" y="121"/>
                        <a:pt x="6" y="118"/>
                        <a:pt x="7" y="117"/>
                      </a:cubicBezTo>
                      <a:cubicBezTo>
                        <a:pt x="7" y="115"/>
                        <a:pt x="8" y="111"/>
                        <a:pt x="9" y="110"/>
                      </a:cubicBezTo>
                      <a:cubicBezTo>
                        <a:pt x="10" y="109"/>
                        <a:pt x="14" y="110"/>
                        <a:pt x="15" y="110"/>
                      </a:cubicBezTo>
                      <a:cubicBezTo>
                        <a:pt x="16" y="109"/>
                        <a:pt x="16" y="106"/>
                        <a:pt x="17" y="106"/>
                      </a:cubicBezTo>
                      <a:cubicBezTo>
                        <a:pt x="18" y="105"/>
                        <a:pt x="20" y="104"/>
                        <a:pt x="22" y="104"/>
                      </a:cubicBezTo>
                      <a:cubicBezTo>
                        <a:pt x="24" y="104"/>
                        <a:pt x="29" y="106"/>
                        <a:pt x="30" y="108"/>
                      </a:cubicBezTo>
                      <a:cubicBezTo>
                        <a:pt x="32" y="109"/>
                        <a:pt x="33" y="112"/>
                        <a:pt x="34" y="114"/>
                      </a:cubicBezTo>
                      <a:cubicBezTo>
                        <a:pt x="35" y="115"/>
                        <a:pt x="36" y="119"/>
                        <a:pt x="37" y="121"/>
                      </a:cubicBezTo>
                      <a:cubicBezTo>
                        <a:pt x="38" y="122"/>
                        <a:pt x="41" y="123"/>
                        <a:pt x="43" y="123"/>
                      </a:cubicBezTo>
                      <a:cubicBezTo>
                        <a:pt x="45" y="123"/>
                        <a:pt x="48" y="123"/>
                        <a:pt x="50" y="123"/>
                      </a:cubicBezTo>
                      <a:cubicBezTo>
                        <a:pt x="51" y="123"/>
                        <a:pt x="53" y="124"/>
                        <a:pt x="54" y="124"/>
                      </a:cubicBezTo>
                      <a:cubicBezTo>
                        <a:pt x="55" y="124"/>
                        <a:pt x="56" y="122"/>
                        <a:pt x="56" y="122"/>
                      </a:cubicBezTo>
                      <a:cubicBezTo>
                        <a:pt x="57" y="121"/>
                        <a:pt x="59" y="122"/>
                        <a:pt x="60" y="122"/>
                      </a:cubicBezTo>
                      <a:cubicBezTo>
                        <a:pt x="61" y="122"/>
                        <a:pt x="63" y="121"/>
                        <a:pt x="64" y="120"/>
                      </a:cubicBezTo>
                      <a:cubicBezTo>
                        <a:pt x="65" y="118"/>
                        <a:pt x="65" y="115"/>
                        <a:pt x="64" y="114"/>
                      </a:cubicBezTo>
                      <a:cubicBezTo>
                        <a:pt x="63" y="113"/>
                        <a:pt x="61" y="114"/>
                        <a:pt x="60" y="114"/>
                      </a:cubicBezTo>
                      <a:cubicBezTo>
                        <a:pt x="58" y="113"/>
                        <a:pt x="55" y="108"/>
                        <a:pt x="54" y="106"/>
                      </a:cubicBezTo>
                      <a:cubicBezTo>
                        <a:pt x="54" y="105"/>
                        <a:pt x="54" y="102"/>
                        <a:pt x="54" y="101"/>
                      </a:cubicBezTo>
                      <a:cubicBezTo>
                        <a:pt x="53" y="100"/>
                        <a:pt x="52" y="97"/>
                        <a:pt x="51" y="97"/>
                      </a:cubicBezTo>
                      <a:cubicBezTo>
                        <a:pt x="50" y="97"/>
                        <a:pt x="49" y="97"/>
                        <a:pt x="48" y="97"/>
                      </a:cubicBezTo>
                      <a:cubicBezTo>
                        <a:pt x="47" y="97"/>
                        <a:pt x="45" y="96"/>
                        <a:pt x="44" y="96"/>
                      </a:cubicBezTo>
                      <a:cubicBezTo>
                        <a:pt x="43" y="95"/>
                        <a:pt x="44" y="91"/>
                        <a:pt x="43" y="91"/>
                      </a:cubicBezTo>
                      <a:cubicBezTo>
                        <a:pt x="42" y="90"/>
                        <a:pt x="39" y="91"/>
                        <a:pt x="38" y="90"/>
                      </a:cubicBezTo>
                      <a:cubicBezTo>
                        <a:pt x="38" y="89"/>
                        <a:pt x="38" y="87"/>
                        <a:pt x="38" y="87"/>
                      </a:cubicBezTo>
                      <a:cubicBezTo>
                        <a:pt x="39" y="86"/>
                        <a:pt x="42" y="86"/>
                        <a:pt x="42" y="85"/>
                      </a:cubicBezTo>
                      <a:cubicBezTo>
                        <a:pt x="44" y="83"/>
                        <a:pt x="41" y="78"/>
                        <a:pt x="42" y="76"/>
                      </a:cubicBezTo>
                      <a:cubicBezTo>
                        <a:pt x="42" y="75"/>
                        <a:pt x="44" y="72"/>
                        <a:pt x="46" y="71"/>
                      </a:cubicBezTo>
                      <a:cubicBezTo>
                        <a:pt x="46" y="71"/>
                        <a:pt x="48" y="72"/>
                        <a:pt x="49" y="71"/>
                      </a:cubicBezTo>
                      <a:cubicBezTo>
                        <a:pt x="50" y="70"/>
                        <a:pt x="49" y="67"/>
                        <a:pt x="49" y="66"/>
                      </a:cubicBezTo>
                      <a:cubicBezTo>
                        <a:pt x="48" y="65"/>
                        <a:pt x="46" y="63"/>
                        <a:pt x="46" y="62"/>
                      </a:cubicBezTo>
                      <a:cubicBezTo>
                        <a:pt x="46" y="61"/>
                        <a:pt x="48" y="60"/>
                        <a:pt x="49" y="59"/>
                      </a:cubicBezTo>
                      <a:cubicBezTo>
                        <a:pt x="50" y="59"/>
                        <a:pt x="51" y="59"/>
                        <a:pt x="52" y="59"/>
                      </a:cubicBezTo>
                      <a:cubicBezTo>
                        <a:pt x="52" y="59"/>
                        <a:pt x="53" y="57"/>
                        <a:pt x="53" y="57"/>
                      </a:cubicBezTo>
                      <a:cubicBezTo>
                        <a:pt x="52" y="55"/>
                        <a:pt x="49" y="53"/>
                        <a:pt x="47" y="51"/>
                      </a:cubicBezTo>
                      <a:cubicBezTo>
                        <a:pt x="46" y="50"/>
                        <a:pt x="43" y="47"/>
                        <a:pt x="41" y="47"/>
                      </a:cubicBezTo>
                      <a:cubicBezTo>
                        <a:pt x="40" y="46"/>
                        <a:pt x="36" y="46"/>
                        <a:pt x="34" y="45"/>
                      </a:cubicBezTo>
                      <a:cubicBezTo>
                        <a:pt x="33" y="45"/>
                        <a:pt x="31" y="42"/>
                        <a:pt x="29" y="42"/>
                      </a:cubicBezTo>
                      <a:cubicBezTo>
                        <a:pt x="27" y="41"/>
                        <a:pt x="24" y="43"/>
                        <a:pt x="22" y="43"/>
                      </a:cubicBezTo>
                      <a:cubicBezTo>
                        <a:pt x="20" y="44"/>
                        <a:pt x="17" y="45"/>
                        <a:pt x="15" y="45"/>
                      </a:cubicBezTo>
                      <a:cubicBezTo>
                        <a:pt x="14" y="46"/>
                        <a:pt x="11" y="48"/>
                        <a:pt x="9" y="48"/>
                      </a:cubicBezTo>
                      <a:cubicBezTo>
                        <a:pt x="8" y="48"/>
                        <a:pt x="5" y="48"/>
                        <a:pt x="4" y="48"/>
                      </a:cubicBezTo>
                      <a:cubicBezTo>
                        <a:pt x="3" y="48"/>
                        <a:pt x="1" y="48"/>
                        <a:pt x="0" y="49"/>
                      </a:cubicBezTo>
                      <a:cubicBezTo>
                        <a:pt x="0" y="47"/>
                        <a:pt x="0" y="46"/>
                        <a:pt x="0" y="45"/>
                      </a:cubicBezTo>
                      <a:cubicBezTo>
                        <a:pt x="0" y="43"/>
                        <a:pt x="1" y="40"/>
                        <a:pt x="1" y="38"/>
                      </a:cubicBezTo>
                      <a:cubicBezTo>
                        <a:pt x="1" y="36"/>
                        <a:pt x="0" y="33"/>
                        <a:pt x="0" y="31"/>
                      </a:cubicBezTo>
                      <a:cubicBezTo>
                        <a:pt x="0" y="29"/>
                        <a:pt x="2" y="26"/>
                        <a:pt x="3" y="25"/>
                      </a:cubicBezTo>
                      <a:cubicBezTo>
                        <a:pt x="5" y="25"/>
                        <a:pt x="8" y="25"/>
                        <a:pt x="9" y="25"/>
                      </a:cubicBezTo>
                      <a:cubicBezTo>
                        <a:pt x="10" y="24"/>
                        <a:pt x="12" y="22"/>
                        <a:pt x="12" y="21"/>
                      </a:cubicBezTo>
                      <a:cubicBezTo>
                        <a:pt x="13" y="21"/>
                        <a:pt x="15" y="19"/>
                        <a:pt x="17" y="18"/>
                      </a:cubicBezTo>
                      <a:cubicBezTo>
                        <a:pt x="19" y="18"/>
                        <a:pt x="23" y="19"/>
                        <a:pt x="24" y="19"/>
                      </a:cubicBezTo>
                      <a:cubicBezTo>
                        <a:pt x="25" y="19"/>
                        <a:pt x="27" y="17"/>
                        <a:pt x="28" y="17"/>
                      </a:cubicBezTo>
                      <a:cubicBezTo>
                        <a:pt x="29" y="17"/>
                        <a:pt x="32" y="17"/>
                        <a:pt x="33" y="17"/>
                      </a:cubicBezTo>
                      <a:cubicBezTo>
                        <a:pt x="34" y="17"/>
                        <a:pt x="35" y="18"/>
                        <a:pt x="35" y="19"/>
                      </a:cubicBezTo>
                      <a:cubicBezTo>
                        <a:pt x="37" y="19"/>
                        <a:pt x="40" y="19"/>
                        <a:pt x="41" y="19"/>
                      </a:cubicBezTo>
                      <a:cubicBezTo>
                        <a:pt x="42" y="19"/>
                        <a:pt x="45" y="18"/>
                        <a:pt x="45" y="19"/>
                      </a:cubicBezTo>
                      <a:cubicBezTo>
                        <a:pt x="46" y="19"/>
                        <a:pt x="45" y="21"/>
                        <a:pt x="46" y="21"/>
                      </a:cubicBezTo>
                      <a:cubicBezTo>
                        <a:pt x="46" y="22"/>
                        <a:pt x="49" y="23"/>
                        <a:pt x="51" y="23"/>
                      </a:cubicBezTo>
                      <a:cubicBezTo>
                        <a:pt x="52" y="22"/>
                        <a:pt x="54" y="21"/>
                        <a:pt x="55" y="20"/>
                      </a:cubicBezTo>
                      <a:cubicBezTo>
                        <a:pt x="56" y="20"/>
                        <a:pt x="58" y="21"/>
                        <a:pt x="58" y="20"/>
                      </a:cubicBezTo>
                      <a:cubicBezTo>
                        <a:pt x="59" y="19"/>
                        <a:pt x="59" y="18"/>
                        <a:pt x="59" y="17"/>
                      </a:cubicBezTo>
                      <a:cubicBezTo>
                        <a:pt x="59" y="16"/>
                        <a:pt x="59" y="14"/>
                        <a:pt x="59" y="12"/>
                      </a:cubicBezTo>
                      <a:cubicBezTo>
                        <a:pt x="59" y="12"/>
                        <a:pt x="60" y="10"/>
                        <a:pt x="60" y="9"/>
                      </a:cubicBezTo>
                      <a:cubicBezTo>
                        <a:pt x="60" y="9"/>
                        <a:pt x="60" y="9"/>
                        <a:pt x="60" y="9"/>
                      </a:cubicBezTo>
                      <a:cubicBezTo>
                        <a:pt x="62" y="10"/>
                        <a:pt x="65" y="8"/>
                        <a:pt x="67" y="9"/>
                      </a:cubicBezTo>
                      <a:cubicBezTo>
                        <a:pt x="68" y="9"/>
                        <a:pt x="71" y="10"/>
                        <a:pt x="72" y="11"/>
                      </a:cubicBezTo>
                      <a:cubicBezTo>
                        <a:pt x="74" y="13"/>
                        <a:pt x="75" y="16"/>
                        <a:pt x="76" y="18"/>
                      </a:cubicBezTo>
                      <a:cubicBezTo>
                        <a:pt x="76" y="19"/>
                        <a:pt x="77" y="22"/>
                        <a:pt x="78" y="22"/>
                      </a:cubicBezTo>
                      <a:cubicBezTo>
                        <a:pt x="78" y="23"/>
                        <a:pt x="81" y="24"/>
                        <a:pt x="82" y="24"/>
                      </a:cubicBezTo>
                      <a:cubicBezTo>
                        <a:pt x="83" y="24"/>
                        <a:pt x="84" y="21"/>
                        <a:pt x="84" y="20"/>
                      </a:cubicBezTo>
                      <a:cubicBezTo>
                        <a:pt x="84" y="19"/>
                        <a:pt x="82" y="17"/>
                        <a:pt x="82" y="16"/>
                      </a:cubicBezTo>
                      <a:cubicBezTo>
                        <a:pt x="81" y="15"/>
                        <a:pt x="82" y="13"/>
                        <a:pt x="82" y="12"/>
                      </a:cubicBezTo>
                      <a:cubicBezTo>
                        <a:pt x="83" y="11"/>
                        <a:pt x="85" y="9"/>
                        <a:pt x="86" y="8"/>
                      </a:cubicBezTo>
                      <a:cubicBezTo>
                        <a:pt x="87" y="7"/>
                        <a:pt x="90" y="7"/>
                        <a:pt x="91" y="7"/>
                      </a:cubicBezTo>
                      <a:cubicBezTo>
                        <a:pt x="92" y="6"/>
                        <a:pt x="94" y="7"/>
                        <a:pt x="95" y="7"/>
                      </a:cubicBezTo>
                      <a:cubicBezTo>
                        <a:pt x="96" y="7"/>
                        <a:pt x="98" y="6"/>
                        <a:pt x="99" y="6"/>
                      </a:cubicBezTo>
                      <a:cubicBezTo>
                        <a:pt x="100" y="5"/>
                        <a:pt x="102" y="2"/>
                        <a:pt x="103" y="1"/>
                      </a:cubicBezTo>
                      <a:cubicBezTo>
                        <a:pt x="105" y="1"/>
                        <a:pt x="110" y="0"/>
                        <a:pt x="112" y="1"/>
                      </a:cubicBezTo>
                      <a:cubicBezTo>
                        <a:pt x="113" y="1"/>
                        <a:pt x="116" y="2"/>
                        <a:pt x="117" y="3"/>
                      </a:cubicBezTo>
                      <a:cubicBezTo>
                        <a:pt x="118" y="4"/>
                        <a:pt x="121" y="6"/>
                        <a:pt x="122" y="6"/>
                      </a:cubicBezTo>
                      <a:cubicBezTo>
                        <a:pt x="125" y="7"/>
                        <a:pt x="129" y="5"/>
                        <a:pt x="131" y="5"/>
                      </a:cubicBezTo>
                      <a:cubicBezTo>
                        <a:pt x="133" y="5"/>
                        <a:pt x="137" y="4"/>
                        <a:pt x="138" y="6"/>
                      </a:cubicBezTo>
                      <a:cubicBezTo>
                        <a:pt x="140" y="7"/>
                        <a:pt x="139" y="11"/>
                        <a:pt x="139" y="12"/>
                      </a:cubicBezTo>
                      <a:cubicBezTo>
                        <a:pt x="140" y="13"/>
                        <a:pt x="141" y="14"/>
                        <a:pt x="142" y="14"/>
                      </a:cubicBezTo>
                      <a:cubicBezTo>
                        <a:pt x="143" y="16"/>
                        <a:pt x="143" y="18"/>
                        <a:pt x="144" y="19"/>
                      </a:cubicBezTo>
                      <a:cubicBezTo>
                        <a:pt x="144" y="20"/>
                        <a:pt x="143" y="22"/>
                        <a:pt x="144" y="23"/>
                      </a:cubicBezTo>
                      <a:cubicBezTo>
                        <a:pt x="145" y="23"/>
                        <a:pt x="146" y="21"/>
                        <a:pt x="147" y="20"/>
                      </a:cubicBezTo>
                      <a:cubicBezTo>
                        <a:pt x="148" y="20"/>
                        <a:pt x="149" y="18"/>
                        <a:pt x="150" y="18"/>
                      </a:cubicBezTo>
                      <a:cubicBezTo>
                        <a:pt x="151" y="18"/>
                        <a:pt x="152" y="20"/>
                        <a:pt x="153" y="21"/>
                      </a:cubicBezTo>
                      <a:cubicBezTo>
                        <a:pt x="153" y="22"/>
                        <a:pt x="154" y="24"/>
                        <a:pt x="154" y="25"/>
                      </a:cubicBezTo>
                      <a:cubicBezTo>
                        <a:pt x="155" y="26"/>
                        <a:pt x="157" y="27"/>
                        <a:pt x="158" y="27"/>
                      </a:cubicBezTo>
                      <a:cubicBezTo>
                        <a:pt x="159" y="28"/>
                        <a:pt x="162" y="28"/>
                        <a:pt x="164" y="29"/>
                      </a:cubicBezTo>
                      <a:cubicBezTo>
                        <a:pt x="165" y="29"/>
                        <a:pt x="166" y="31"/>
                        <a:pt x="167" y="31"/>
                      </a:cubicBezTo>
                      <a:cubicBezTo>
                        <a:pt x="167" y="32"/>
                        <a:pt x="168" y="33"/>
                        <a:pt x="168" y="34"/>
                      </a:cubicBezTo>
                      <a:cubicBezTo>
                        <a:pt x="169" y="34"/>
                        <a:pt x="171" y="34"/>
                        <a:pt x="172" y="34"/>
                      </a:cubicBezTo>
                      <a:cubicBezTo>
                        <a:pt x="172" y="35"/>
                        <a:pt x="174" y="36"/>
                        <a:pt x="174" y="36"/>
                      </a:cubicBezTo>
                      <a:cubicBezTo>
                        <a:pt x="176" y="38"/>
                        <a:pt x="178" y="40"/>
                        <a:pt x="179" y="42"/>
                      </a:cubicBezTo>
                      <a:cubicBezTo>
                        <a:pt x="180" y="42"/>
                        <a:pt x="180" y="44"/>
                        <a:pt x="180" y="45"/>
                      </a:cubicBezTo>
                      <a:cubicBezTo>
                        <a:pt x="181" y="47"/>
                        <a:pt x="182" y="50"/>
                        <a:pt x="183" y="51"/>
                      </a:cubicBezTo>
                      <a:cubicBezTo>
                        <a:pt x="184" y="52"/>
                        <a:pt x="187" y="53"/>
                        <a:pt x="188" y="54"/>
                      </a:cubicBezTo>
                      <a:cubicBezTo>
                        <a:pt x="189" y="55"/>
                        <a:pt x="191" y="56"/>
                        <a:pt x="192" y="57"/>
                      </a:cubicBezTo>
                      <a:cubicBezTo>
                        <a:pt x="193" y="58"/>
                        <a:pt x="198" y="59"/>
                        <a:pt x="199" y="60"/>
                      </a:cubicBezTo>
                      <a:cubicBezTo>
                        <a:pt x="201" y="61"/>
                        <a:pt x="204" y="63"/>
                        <a:pt x="205" y="63"/>
                      </a:cubicBezTo>
                      <a:cubicBezTo>
                        <a:pt x="206" y="63"/>
                        <a:pt x="209" y="63"/>
                        <a:pt x="210" y="63"/>
                      </a:cubicBezTo>
                      <a:cubicBezTo>
                        <a:pt x="212" y="62"/>
                        <a:pt x="216" y="62"/>
                        <a:pt x="218" y="63"/>
                      </a:cubicBezTo>
                      <a:cubicBezTo>
                        <a:pt x="219" y="63"/>
                        <a:pt x="220" y="66"/>
                        <a:pt x="221" y="67"/>
                      </a:cubicBezTo>
                      <a:cubicBezTo>
                        <a:pt x="222" y="68"/>
                        <a:pt x="224" y="70"/>
                        <a:pt x="225" y="70"/>
                      </a:cubicBezTo>
                      <a:cubicBezTo>
                        <a:pt x="227" y="71"/>
                        <a:pt x="231" y="71"/>
                        <a:pt x="233" y="71"/>
                      </a:cubicBezTo>
                      <a:cubicBezTo>
                        <a:pt x="237" y="71"/>
                        <a:pt x="246" y="71"/>
                        <a:pt x="250" y="71"/>
                      </a:cubicBezTo>
                      <a:cubicBezTo>
                        <a:pt x="253" y="70"/>
                        <a:pt x="257" y="69"/>
                        <a:pt x="259" y="69"/>
                      </a:cubicBezTo>
                      <a:cubicBezTo>
                        <a:pt x="262" y="69"/>
                        <a:pt x="267" y="69"/>
                        <a:pt x="270" y="69"/>
                      </a:cubicBezTo>
                      <a:cubicBezTo>
                        <a:pt x="271" y="69"/>
                        <a:pt x="274" y="70"/>
                        <a:pt x="275" y="70"/>
                      </a:cubicBezTo>
                      <a:cubicBezTo>
                        <a:pt x="277" y="70"/>
                        <a:pt x="280" y="69"/>
                        <a:pt x="282" y="69"/>
                      </a:cubicBezTo>
                      <a:cubicBezTo>
                        <a:pt x="283" y="68"/>
                        <a:pt x="285" y="65"/>
                        <a:pt x="287" y="65"/>
                      </a:cubicBezTo>
                      <a:cubicBezTo>
                        <a:pt x="289" y="64"/>
                        <a:pt x="293" y="62"/>
                        <a:pt x="295" y="63"/>
                      </a:cubicBezTo>
                      <a:cubicBezTo>
                        <a:pt x="296" y="63"/>
                        <a:pt x="297" y="64"/>
                        <a:pt x="298" y="65"/>
                      </a:cubicBezTo>
                      <a:cubicBezTo>
                        <a:pt x="299" y="65"/>
                        <a:pt x="300" y="67"/>
                        <a:pt x="301" y="68"/>
                      </a:cubicBezTo>
                      <a:cubicBezTo>
                        <a:pt x="301" y="68"/>
                        <a:pt x="301" y="68"/>
                        <a:pt x="302" y="68"/>
                      </a:cubicBezTo>
                      <a:cubicBezTo>
                        <a:pt x="302" y="69"/>
                        <a:pt x="302" y="71"/>
                        <a:pt x="302" y="72"/>
                      </a:cubicBezTo>
                      <a:cubicBezTo>
                        <a:pt x="302" y="73"/>
                        <a:pt x="303" y="75"/>
                        <a:pt x="303" y="76"/>
                      </a:cubicBezTo>
                      <a:cubicBezTo>
                        <a:pt x="303" y="77"/>
                        <a:pt x="305" y="78"/>
                        <a:pt x="305" y="79"/>
                      </a:cubicBezTo>
                      <a:cubicBezTo>
                        <a:pt x="305" y="80"/>
                        <a:pt x="305" y="82"/>
                        <a:pt x="304" y="83"/>
                      </a:cubicBezTo>
                      <a:cubicBezTo>
                        <a:pt x="304" y="84"/>
                        <a:pt x="302" y="86"/>
                        <a:pt x="302" y="87"/>
                      </a:cubicBezTo>
                      <a:cubicBezTo>
                        <a:pt x="302" y="87"/>
                        <a:pt x="304" y="89"/>
                        <a:pt x="304" y="89"/>
                      </a:cubicBezTo>
                      <a:cubicBezTo>
                        <a:pt x="303" y="90"/>
                        <a:pt x="301" y="91"/>
                        <a:pt x="301" y="91"/>
                      </a:cubicBezTo>
                      <a:cubicBezTo>
                        <a:pt x="300" y="91"/>
                        <a:pt x="297" y="91"/>
                        <a:pt x="296" y="91"/>
                      </a:cubicBezTo>
                      <a:cubicBezTo>
                        <a:pt x="295" y="91"/>
                        <a:pt x="292" y="93"/>
                        <a:pt x="291" y="95"/>
                      </a:cubicBezTo>
                      <a:cubicBezTo>
                        <a:pt x="290" y="96"/>
                        <a:pt x="291" y="98"/>
                        <a:pt x="290" y="100"/>
                      </a:cubicBezTo>
                      <a:cubicBezTo>
                        <a:pt x="289" y="101"/>
                        <a:pt x="287" y="102"/>
                        <a:pt x="285" y="102"/>
                      </a:cubicBezTo>
                      <a:cubicBezTo>
                        <a:pt x="284" y="103"/>
                        <a:pt x="281" y="104"/>
                        <a:pt x="280" y="104"/>
                      </a:cubicBezTo>
                      <a:cubicBezTo>
                        <a:pt x="279" y="104"/>
                        <a:pt x="276" y="104"/>
                        <a:pt x="274" y="104"/>
                      </a:cubicBezTo>
                      <a:cubicBezTo>
                        <a:pt x="273" y="104"/>
                        <a:pt x="270" y="105"/>
                        <a:pt x="269" y="106"/>
                      </a:cubicBezTo>
                      <a:cubicBezTo>
                        <a:pt x="268" y="106"/>
                        <a:pt x="266" y="108"/>
                        <a:pt x="265" y="109"/>
                      </a:cubicBezTo>
                      <a:cubicBezTo>
                        <a:pt x="264" y="109"/>
                        <a:pt x="264" y="112"/>
                        <a:pt x="263" y="113"/>
                      </a:cubicBezTo>
                      <a:cubicBezTo>
                        <a:pt x="263" y="114"/>
                        <a:pt x="263" y="118"/>
                        <a:pt x="263" y="119"/>
                      </a:cubicBezTo>
                      <a:cubicBezTo>
                        <a:pt x="263" y="120"/>
                        <a:pt x="264" y="122"/>
                        <a:pt x="264" y="124"/>
                      </a:cubicBezTo>
                      <a:cubicBezTo>
                        <a:pt x="264" y="125"/>
                        <a:pt x="262" y="127"/>
                        <a:pt x="261" y="128"/>
                      </a:cubicBezTo>
                      <a:cubicBezTo>
                        <a:pt x="260" y="129"/>
                        <a:pt x="255" y="128"/>
                        <a:pt x="253" y="128"/>
                      </a:cubicBezTo>
                      <a:cubicBezTo>
                        <a:pt x="252" y="128"/>
                        <a:pt x="250" y="130"/>
                        <a:pt x="249" y="130"/>
                      </a:cubicBezTo>
                      <a:cubicBezTo>
                        <a:pt x="247" y="131"/>
                        <a:pt x="243" y="131"/>
                        <a:pt x="241" y="132"/>
                      </a:cubicBezTo>
                      <a:cubicBezTo>
                        <a:pt x="240" y="132"/>
                        <a:pt x="237" y="134"/>
                        <a:pt x="237" y="135"/>
                      </a:cubicBezTo>
                      <a:cubicBezTo>
                        <a:pt x="235" y="137"/>
                        <a:pt x="234" y="141"/>
                        <a:pt x="234" y="143"/>
                      </a:cubicBezTo>
                      <a:cubicBezTo>
                        <a:pt x="233" y="144"/>
                        <a:pt x="233" y="149"/>
                        <a:pt x="232" y="150"/>
                      </a:cubicBezTo>
                      <a:cubicBezTo>
                        <a:pt x="231" y="151"/>
                        <a:pt x="229" y="152"/>
                        <a:pt x="228" y="152"/>
                      </a:cubicBezTo>
                      <a:cubicBezTo>
                        <a:pt x="227" y="152"/>
                        <a:pt x="224" y="152"/>
                        <a:pt x="223" y="153"/>
                      </a:cubicBezTo>
                      <a:cubicBezTo>
                        <a:pt x="221" y="153"/>
                        <a:pt x="220" y="157"/>
                        <a:pt x="218" y="158"/>
                      </a:cubicBezTo>
                      <a:cubicBezTo>
                        <a:pt x="216" y="159"/>
                        <a:pt x="212" y="158"/>
                        <a:pt x="210" y="158"/>
                      </a:cubicBezTo>
                      <a:cubicBezTo>
                        <a:pt x="209" y="158"/>
                        <a:pt x="205" y="158"/>
                        <a:pt x="204" y="157"/>
                      </a:cubicBezTo>
                      <a:cubicBezTo>
                        <a:pt x="204" y="156"/>
                        <a:pt x="204" y="154"/>
                        <a:pt x="203" y="153"/>
                      </a:cubicBezTo>
                      <a:cubicBezTo>
                        <a:pt x="203" y="152"/>
                        <a:pt x="201" y="152"/>
                        <a:pt x="201" y="152"/>
                      </a:cubicBezTo>
                      <a:cubicBezTo>
                        <a:pt x="199" y="152"/>
                        <a:pt x="196" y="154"/>
                        <a:pt x="195" y="155"/>
                      </a:cubicBezTo>
                      <a:cubicBezTo>
                        <a:pt x="194" y="157"/>
                        <a:pt x="192" y="160"/>
                        <a:pt x="192" y="161"/>
                      </a:cubicBezTo>
                      <a:cubicBezTo>
                        <a:pt x="191" y="163"/>
                        <a:pt x="192" y="167"/>
                        <a:pt x="191" y="169"/>
                      </a:cubicBezTo>
                      <a:cubicBezTo>
                        <a:pt x="190" y="171"/>
                        <a:pt x="187" y="175"/>
                        <a:pt x="186" y="177"/>
                      </a:cubicBezTo>
                      <a:cubicBezTo>
                        <a:pt x="185" y="178"/>
                        <a:pt x="183" y="181"/>
                        <a:pt x="182" y="183"/>
                      </a:cubicBezTo>
                      <a:cubicBezTo>
                        <a:pt x="181" y="184"/>
                        <a:pt x="179" y="186"/>
                        <a:pt x="178" y="187"/>
                      </a:cubicBezTo>
                      <a:cubicBezTo>
                        <a:pt x="178" y="187"/>
                        <a:pt x="176" y="189"/>
                        <a:pt x="176" y="190"/>
                      </a:cubicBezTo>
                      <a:cubicBezTo>
                        <a:pt x="176" y="191"/>
                        <a:pt x="177" y="194"/>
                        <a:pt x="176" y="195"/>
                      </a:cubicBezTo>
                      <a:cubicBezTo>
                        <a:pt x="176" y="196"/>
                        <a:pt x="176" y="198"/>
                        <a:pt x="175" y="199"/>
                      </a:cubicBezTo>
                      <a:cubicBezTo>
                        <a:pt x="174" y="200"/>
                        <a:pt x="172" y="201"/>
                        <a:pt x="171" y="201"/>
                      </a:cubicBezTo>
                      <a:cubicBezTo>
                        <a:pt x="170" y="202"/>
                        <a:pt x="168" y="201"/>
                        <a:pt x="167" y="201"/>
                      </a:cubicBezTo>
                      <a:cubicBezTo>
                        <a:pt x="167" y="202"/>
                        <a:pt x="165" y="203"/>
                        <a:pt x="165" y="204"/>
                      </a:cubicBezTo>
                      <a:cubicBezTo>
                        <a:pt x="164" y="205"/>
                        <a:pt x="165" y="208"/>
                        <a:pt x="166" y="209"/>
                      </a:cubicBezTo>
                      <a:cubicBezTo>
                        <a:pt x="166" y="210"/>
                        <a:pt x="168" y="212"/>
                        <a:pt x="168" y="213"/>
                      </a:cubicBezTo>
                      <a:cubicBezTo>
                        <a:pt x="168" y="214"/>
                        <a:pt x="167" y="216"/>
                        <a:pt x="167" y="217"/>
                      </a:cubicBezTo>
                      <a:cubicBezTo>
                        <a:pt x="166" y="218"/>
                        <a:pt x="165" y="220"/>
                        <a:pt x="164" y="220"/>
                      </a:cubicBezTo>
                      <a:cubicBezTo>
                        <a:pt x="163" y="221"/>
                        <a:pt x="161" y="222"/>
                        <a:pt x="159" y="223"/>
                      </a:cubicBezTo>
                      <a:cubicBezTo>
                        <a:pt x="158" y="223"/>
                        <a:pt x="156" y="223"/>
                        <a:pt x="155" y="223"/>
                      </a:cubicBezTo>
                      <a:cubicBezTo>
                        <a:pt x="153" y="222"/>
                        <a:pt x="151" y="221"/>
                        <a:pt x="151" y="220"/>
                      </a:cubicBezTo>
                      <a:cubicBezTo>
                        <a:pt x="150" y="220"/>
                        <a:pt x="150" y="218"/>
                        <a:pt x="150" y="217"/>
                      </a:cubicBezTo>
                      <a:cubicBezTo>
                        <a:pt x="150" y="216"/>
                        <a:pt x="150" y="214"/>
                        <a:pt x="149" y="214"/>
                      </a:cubicBezTo>
                      <a:cubicBezTo>
                        <a:pt x="149" y="213"/>
                        <a:pt x="147" y="213"/>
                        <a:pt x="146" y="213"/>
                      </a:cubicBezTo>
                      <a:cubicBezTo>
                        <a:pt x="145" y="213"/>
                        <a:pt x="143" y="213"/>
                        <a:pt x="142" y="214"/>
                      </a:cubicBezTo>
                      <a:cubicBezTo>
                        <a:pt x="141" y="214"/>
                        <a:pt x="140" y="216"/>
                        <a:pt x="139" y="216"/>
                      </a:cubicBezTo>
                      <a:cubicBezTo>
                        <a:pt x="138" y="217"/>
                        <a:pt x="136" y="219"/>
                        <a:pt x="135" y="220"/>
                      </a:cubicBezTo>
                      <a:cubicBezTo>
                        <a:pt x="134" y="221"/>
                        <a:pt x="130" y="221"/>
                        <a:pt x="129" y="221"/>
                      </a:cubicBezTo>
                      <a:cubicBezTo>
                        <a:pt x="128" y="222"/>
                        <a:pt x="127" y="225"/>
                        <a:pt x="127" y="226"/>
                      </a:cubicBezTo>
                      <a:cubicBezTo>
                        <a:pt x="127" y="227"/>
                        <a:pt x="128" y="229"/>
                        <a:pt x="129" y="229"/>
                      </a:cubicBezTo>
                      <a:cubicBezTo>
                        <a:pt x="130" y="230"/>
                        <a:pt x="133" y="230"/>
                        <a:pt x="134" y="231"/>
                      </a:cubicBezTo>
                      <a:cubicBezTo>
                        <a:pt x="135" y="231"/>
                        <a:pt x="135" y="234"/>
                        <a:pt x="136" y="234"/>
                      </a:cubicBezTo>
                      <a:cubicBezTo>
                        <a:pt x="137" y="234"/>
                        <a:pt x="138" y="231"/>
                        <a:pt x="139" y="230"/>
                      </a:cubicBezTo>
                      <a:cubicBezTo>
                        <a:pt x="139" y="230"/>
                        <a:pt x="141" y="229"/>
                        <a:pt x="141" y="229"/>
                      </a:cubicBezTo>
                      <a:cubicBezTo>
                        <a:pt x="143" y="229"/>
                        <a:pt x="143" y="232"/>
                        <a:pt x="144" y="233"/>
                      </a:cubicBezTo>
                      <a:cubicBezTo>
                        <a:pt x="145" y="234"/>
                        <a:pt x="146" y="237"/>
                        <a:pt x="146" y="238"/>
                      </a:cubicBezTo>
                      <a:cubicBezTo>
                        <a:pt x="146" y="239"/>
                        <a:pt x="144" y="241"/>
                        <a:pt x="144" y="242"/>
                      </a:cubicBezTo>
                      <a:cubicBezTo>
                        <a:pt x="143" y="243"/>
                        <a:pt x="140" y="244"/>
                        <a:pt x="140" y="245"/>
                      </a:cubicBezTo>
                      <a:cubicBezTo>
                        <a:pt x="139" y="246"/>
                        <a:pt x="139" y="249"/>
                        <a:pt x="138" y="250"/>
                      </a:cubicBezTo>
                      <a:cubicBezTo>
                        <a:pt x="138" y="251"/>
                        <a:pt x="136" y="254"/>
                        <a:pt x="135" y="255"/>
                      </a:cubicBezTo>
                      <a:cubicBezTo>
                        <a:pt x="135" y="255"/>
                        <a:pt x="134" y="256"/>
                        <a:pt x="133" y="256"/>
                      </a:cubicBezTo>
                      <a:cubicBezTo>
                        <a:pt x="133" y="256"/>
                        <a:pt x="132" y="255"/>
                        <a:pt x="132" y="255"/>
                      </a:cubicBezTo>
                      <a:cubicBezTo>
                        <a:pt x="132" y="254"/>
                        <a:pt x="131" y="253"/>
                        <a:pt x="130" y="252"/>
                      </a:cubicBezTo>
                      <a:cubicBezTo>
                        <a:pt x="129" y="251"/>
                        <a:pt x="126" y="250"/>
                        <a:pt x="125" y="250"/>
                      </a:cubicBezTo>
                      <a:cubicBezTo>
                        <a:pt x="124" y="249"/>
                        <a:pt x="121" y="247"/>
                        <a:pt x="120" y="246"/>
                      </a:cubicBezTo>
                      <a:cubicBezTo>
                        <a:pt x="119" y="246"/>
                        <a:pt x="117" y="245"/>
                        <a:pt x="117" y="245"/>
                      </a:cubicBezTo>
                      <a:cubicBezTo>
                        <a:pt x="115" y="244"/>
                        <a:pt x="113" y="245"/>
                        <a:pt x="112" y="245"/>
                      </a:cubicBezTo>
                      <a:cubicBezTo>
                        <a:pt x="110" y="246"/>
                        <a:pt x="108" y="247"/>
                        <a:pt x="107" y="247"/>
                      </a:cubicBezTo>
                      <a:cubicBezTo>
                        <a:pt x="106" y="248"/>
                        <a:pt x="104" y="249"/>
                        <a:pt x="103" y="248"/>
                      </a:cubicBezTo>
                      <a:cubicBezTo>
                        <a:pt x="101" y="248"/>
                        <a:pt x="100" y="245"/>
                        <a:pt x="99" y="244"/>
                      </a:cubicBezTo>
                      <a:cubicBezTo>
                        <a:pt x="99" y="243"/>
                        <a:pt x="98" y="242"/>
                        <a:pt x="97" y="242"/>
                      </a:cubicBezTo>
                      <a:cubicBezTo>
                        <a:pt x="96" y="242"/>
                        <a:pt x="94" y="243"/>
                        <a:pt x="93" y="242"/>
                      </a:cubicBezTo>
                      <a:cubicBezTo>
                        <a:pt x="92" y="241"/>
                        <a:pt x="93" y="239"/>
                        <a:pt x="93" y="238"/>
                      </a:cubicBezTo>
                      <a:cubicBezTo>
                        <a:pt x="92" y="237"/>
                        <a:pt x="89" y="236"/>
                        <a:pt x="88" y="236"/>
                      </a:cubicBezTo>
                      <a:cubicBezTo>
                        <a:pt x="88" y="236"/>
                        <a:pt x="86" y="234"/>
                        <a:pt x="86" y="234"/>
                      </a:cubicBezTo>
                      <a:cubicBezTo>
                        <a:pt x="86" y="233"/>
                        <a:pt x="86" y="233"/>
                        <a:pt x="86" y="232"/>
                      </a:cubicBezTo>
                      <a:cubicBezTo>
                        <a:pt x="86" y="231"/>
                        <a:pt x="87" y="230"/>
                        <a:pt x="87" y="229"/>
                      </a:cubicBezTo>
                      <a:cubicBezTo>
                        <a:pt x="88" y="229"/>
                        <a:pt x="89" y="229"/>
                        <a:pt x="89" y="228"/>
                      </a:cubicBezTo>
                      <a:cubicBezTo>
                        <a:pt x="90" y="227"/>
                        <a:pt x="90" y="225"/>
                        <a:pt x="91" y="224"/>
                      </a:cubicBezTo>
                      <a:cubicBezTo>
                        <a:pt x="91" y="223"/>
                        <a:pt x="90" y="221"/>
                        <a:pt x="90" y="220"/>
                      </a:cubicBezTo>
                      <a:cubicBezTo>
                        <a:pt x="90" y="219"/>
                        <a:pt x="92" y="217"/>
                        <a:pt x="91" y="216"/>
                      </a:cubicBezTo>
                      <a:cubicBezTo>
                        <a:pt x="91" y="215"/>
                        <a:pt x="90" y="214"/>
                        <a:pt x="90" y="213"/>
                      </a:cubicBezTo>
                      <a:cubicBezTo>
                        <a:pt x="89" y="212"/>
                        <a:pt x="88" y="212"/>
                        <a:pt x="87" y="211"/>
                      </a:cubicBezTo>
                      <a:cubicBezTo>
                        <a:pt x="87" y="210"/>
                        <a:pt x="86" y="208"/>
                        <a:pt x="86" y="208"/>
                      </a:cubicBezTo>
                      <a:cubicBezTo>
                        <a:pt x="85" y="207"/>
                        <a:pt x="83" y="206"/>
                        <a:pt x="82" y="206"/>
                      </a:cubicBezTo>
                      <a:cubicBezTo>
                        <a:pt x="81" y="206"/>
                        <a:pt x="80" y="207"/>
                        <a:pt x="79" y="207"/>
                      </a:cubicBezTo>
                      <a:cubicBezTo>
                        <a:pt x="78" y="208"/>
                        <a:pt x="78" y="210"/>
                        <a:pt x="78" y="211"/>
                      </a:cubicBezTo>
                      <a:cubicBezTo>
                        <a:pt x="77" y="212"/>
                        <a:pt x="76" y="214"/>
                        <a:pt x="76" y="215"/>
                      </a:cubicBezTo>
                      <a:cubicBezTo>
                        <a:pt x="75" y="216"/>
                        <a:pt x="74" y="217"/>
                        <a:pt x="74" y="217"/>
                      </a:cubicBezTo>
                      <a:cubicBezTo>
                        <a:pt x="73" y="218"/>
                        <a:pt x="72" y="218"/>
                        <a:pt x="71" y="218"/>
                      </a:cubicBezTo>
                      <a:cubicBezTo>
                        <a:pt x="71" y="218"/>
                        <a:pt x="70" y="218"/>
                        <a:pt x="70" y="218"/>
                      </a:cubicBezTo>
                      <a:cubicBezTo>
                        <a:pt x="69" y="217"/>
                        <a:pt x="66" y="215"/>
                        <a:pt x="66" y="214"/>
                      </a:cubicBezTo>
                      <a:cubicBezTo>
                        <a:pt x="65" y="212"/>
                        <a:pt x="65" y="210"/>
                        <a:pt x="65" y="208"/>
                      </a:cubicBezTo>
                      <a:cubicBezTo>
                        <a:pt x="66" y="207"/>
                        <a:pt x="67" y="206"/>
                        <a:pt x="67" y="205"/>
                      </a:cubicBezTo>
                      <a:cubicBezTo>
                        <a:pt x="67" y="204"/>
                        <a:pt x="67" y="201"/>
                        <a:pt x="66" y="200"/>
                      </a:cubicBezTo>
                      <a:cubicBezTo>
                        <a:pt x="66" y="199"/>
                        <a:pt x="66" y="198"/>
                        <a:pt x="66" y="197"/>
                      </a:cubicBezTo>
                      <a:close/>
                      <a:moveTo>
                        <a:pt x="127" y="212"/>
                      </a:moveTo>
                      <a:cubicBezTo>
                        <a:pt x="128" y="211"/>
                        <a:pt x="127" y="208"/>
                        <a:pt x="127" y="207"/>
                      </a:cubicBezTo>
                      <a:cubicBezTo>
                        <a:pt x="127" y="205"/>
                        <a:pt x="126" y="203"/>
                        <a:pt x="125" y="202"/>
                      </a:cubicBezTo>
                      <a:cubicBezTo>
                        <a:pt x="124" y="201"/>
                        <a:pt x="120" y="202"/>
                        <a:pt x="119" y="201"/>
                      </a:cubicBezTo>
                      <a:cubicBezTo>
                        <a:pt x="118" y="200"/>
                        <a:pt x="117" y="198"/>
                        <a:pt x="116" y="197"/>
                      </a:cubicBezTo>
                      <a:cubicBezTo>
                        <a:pt x="116" y="196"/>
                        <a:pt x="116" y="194"/>
                        <a:pt x="116" y="193"/>
                      </a:cubicBezTo>
                      <a:cubicBezTo>
                        <a:pt x="116" y="192"/>
                        <a:pt x="118" y="191"/>
                        <a:pt x="118" y="191"/>
                      </a:cubicBezTo>
                      <a:cubicBezTo>
                        <a:pt x="119" y="190"/>
                        <a:pt x="122" y="191"/>
                        <a:pt x="122" y="190"/>
                      </a:cubicBezTo>
                      <a:cubicBezTo>
                        <a:pt x="124" y="190"/>
                        <a:pt x="125" y="188"/>
                        <a:pt x="125" y="187"/>
                      </a:cubicBezTo>
                      <a:cubicBezTo>
                        <a:pt x="126" y="186"/>
                        <a:pt x="126" y="183"/>
                        <a:pt x="125" y="182"/>
                      </a:cubicBezTo>
                      <a:cubicBezTo>
                        <a:pt x="125" y="181"/>
                        <a:pt x="122" y="181"/>
                        <a:pt x="121" y="180"/>
                      </a:cubicBezTo>
                      <a:cubicBezTo>
                        <a:pt x="121" y="179"/>
                        <a:pt x="122" y="176"/>
                        <a:pt x="121" y="175"/>
                      </a:cubicBezTo>
                      <a:cubicBezTo>
                        <a:pt x="119" y="174"/>
                        <a:pt x="114" y="175"/>
                        <a:pt x="112" y="174"/>
                      </a:cubicBezTo>
                      <a:cubicBezTo>
                        <a:pt x="111" y="173"/>
                        <a:pt x="110" y="171"/>
                        <a:pt x="109" y="171"/>
                      </a:cubicBezTo>
                      <a:cubicBezTo>
                        <a:pt x="107" y="170"/>
                        <a:pt x="103" y="170"/>
                        <a:pt x="102" y="169"/>
                      </a:cubicBezTo>
                      <a:cubicBezTo>
                        <a:pt x="101" y="169"/>
                        <a:pt x="100" y="166"/>
                        <a:pt x="99" y="165"/>
                      </a:cubicBezTo>
                      <a:cubicBezTo>
                        <a:pt x="98" y="165"/>
                        <a:pt x="96" y="164"/>
                        <a:pt x="96" y="164"/>
                      </a:cubicBezTo>
                      <a:cubicBezTo>
                        <a:pt x="94" y="163"/>
                        <a:pt x="89" y="163"/>
                        <a:pt x="87" y="163"/>
                      </a:cubicBezTo>
                      <a:cubicBezTo>
                        <a:pt x="86" y="163"/>
                        <a:pt x="84" y="162"/>
                        <a:pt x="83" y="162"/>
                      </a:cubicBezTo>
                      <a:cubicBezTo>
                        <a:pt x="82" y="162"/>
                        <a:pt x="80" y="161"/>
                        <a:pt x="79" y="162"/>
                      </a:cubicBezTo>
                      <a:cubicBezTo>
                        <a:pt x="78" y="162"/>
                        <a:pt x="77" y="165"/>
                        <a:pt x="76" y="166"/>
                      </a:cubicBezTo>
                      <a:cubicBezTo>
                        <a:pt x="75" y="167"/>
                        <a:pt x="73" y="170"/>
                        <a:pt x="73" y="171"/>
                      </a:cubicBezTo>
                      <a:cubicBezTo>
                        <a:pt x="72" y="173"/>
                        <a:pt x="73" y="176"/>
                        <a:pt x="74" y="177"/>
                      </a:cubicBezTo>
                      <a:cubicBezTo>
                        <a:pt x="75" y="179"/>
                        <a:pt x="78" y="180"/>
                        <a:pt x="79" y="182"/>
                      </a:cubicBezTo>
                      <a:cubicBezTo>
                        <a:pt x="80" y="183"/>
                        <a:pt x="82" y="186"/>
                        <a:pt x="83" y="188"/>
                      </a:cubicBezTo>
                      <a:cubicBezTo>
                        <a:pt x="84" y="190"/>
                        <a:pt x="85" y="194"/>
                        <a:pt x="86" y="195"/>
                      </a:cubicBezTo>
                      <a:cubicBezTo>
                        <a:pt x="87" y="196"/>
                        <a:pt x="88" y="198"/>
                        <a:pt x="89" y="198"/>
                      </a:cubicBezTo>
                      <a:cubicBezTo>
                        <a:pt x="90" y="199"/>
                        <a:pt x="94" y="199"/>
                        <a:pt x="96" y="199"/>
                      </a:cubicBezTo>
                      <a:cubicBezTo>
                        <a:pt x="97" y="198"/>
                        <a:pt x="98" y="196"/>
                        <a:pt x="99" y="196"/>
                      </a:cubicBezTo>
                      <a:cubicBezTo>
                        <a:pt x="101" y="196"/>
                        <a:pt x="103" y="199"/>
                        <a:pt x="104" y="201"/>
                      </a:cubicBezTo>
                      <a:cubicBezTo>
                        <a:pt x="105" y="202"/>
                        <a:pt x="106" y="204"/>
                        <a:pt x="107" y="204"/>
                      </a:cubicBezTo>
                      <a:cubicBezTo>
                        <a:pt x="108" y="206"/>
                        <a:pt x="112" y="207"/>
                        <a:pt x="114" y="208"/>
                      </a:cubicBezTo>
                      <a:cubicBezTo>
                        <a:pt x="115" y="208"/>
                        <a:pt x="118" y="207"/>
                        <a:pt x="119" y="208"/>
                      </a:cubicBezTo>
                      <a:cubicBezTo>
                        <a:pt x="121" y="208"/>
                        <a:pt x="121" y="212"/>
                        <a:pt x="122" y="212"/>
                      </a:cubicBezTo>
                      <a:cubicBezTo>
                        <a:pt x="124" y="213"/>
                        <a:pt x="126" y="213"/>
                        <a:pt x="127" y="212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 w="12700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0" name="Freeform 14">
                  <a:extLst>
                    <a:ext uri="{FF2B5EF4-FFF2-40B4-BE49-F238E27FC236}">
                      <a16:creationId xmlns:a16="http://schemas.microsoft.com/office/drawing/2014/main" id="{04E72D17-290D-4C9D-A4A5-A755528E33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79675" y="1694855"/>
                  <a:ext cx="444500" cy="403225"/>
                </a:xfrm>
                <a:custGeom>
                  <a:avLst/>
                  <a:gdLst>
                    <a:gd name="T0" fmla="*/ 151 w 254"/>
                    <a:gd name="T1" fmla="*/ 75 h 230"/>
                    <a:gd name="T2" fmla="*/ 161 w 254"/>
                    <a:gd name="T3" fmla="*/ 82 h 230"/>
                    <a:gd name="T4" fmla="*/ 175 w 254"/>
                    <a:gd name="T5" fmla="*/ 95 h 230"/>
                    <a:gd name="T6" fmla="*/ 191 w 254"/>
                    <a:gd name="T7" fmla="*/ 97 h 230"/>
                    <a:gd name="T8" fmla="*/ 193 w 254"/>
                    <a:gd name="T9" fmla="*/ 107 h 230"/>
                    <a:gd name="T10" fmla="*/ 196 w 254"/>
                    <a:gd name="T11" fmla="*/ 117 h 230"/>
                    <a:gd name="T12" fmla="*/ 210 w 254"/>
                    <a:gd name="T13" fmla="*/ 117 h 230"/>
                    <a:gd name="T14" fmla="*/ 220 w 254"/>
                    <a:gd name="T15" fmla="*/ 131 h 230"/>
                    <a:gd name="T16" fmla="*/ 229 w 254"/>
                    <a:gd name="T17" fmla="*/ 152 h 230"/>
                    <a:gd name="T18" fmla="*/ 242 w 254"/>
                    <a:gd name="T19" fmla="*/ 163 h 230"/>
                    <a:gd name="T20" fmla="*/ 253 w 254"/>
                    <a:gd name="T21" fmla="*/ 182 h 230"/>
                    <a:gd name="T22" fmla="*/ 237 w 254"/>
                    <a:gd name="T23" fmla="*/ 182 h 230"/>
                    <a:gd name="T24" fmla="*/ 220 w 254"/>
                    <a:gd name="T25" fmla="*/ 186 h 230"/>
                    <a:gd name="T26" fmla="*/ 207 w 254"/>
                    <a:gd name="T27" fmla="*/ 204 h 230"/>
                    <a:gd name="T28" fmla="*/ 217 w 254"/>
                    <a:gd name="T29" fmla="*/ 216 h 230"/>
                    <a:gd name="T30" fmla="*/ 209 w 254"/>
                    <a:gd name="T31" fmla="*/ 224 h 230"/>
                    <a:gd name="T32" fmla="*/ 193 w 254"/>
                    <a:gd name="T33" fmla="*/ 227 h 230"/>
                    <a:gd name="T34" fmla="*/ 178 w 254"/>
                    <a:gd name="T35" fmla="*/ 218 h 230"/>
                    <a:gd name="T36" fmla="*/ 166 w 254"/>
                    <a:gd name="T37" fmla="*/ 204 h 230"/>
                    <a:gd name="T38" fmla="*/ 165 w 254"/>
                    <a:gd name="T39" fmla="*/ 190 h 230"/>
                    <a:gd name="T40" fmla="*/ 172 w 254"/>
                    <a:gd name="T41" fmla="*/ 177 h 230"/>
                    <a:gd name="T42" fmla="*/ 154 w 254"/>
                    <a:gd name="T43" fmla="*/ 173 h 230"/>
                    <a:gd name="T44" fmla="*/ 146 w 254"/>
                    <a:gd name="T45" fmla="*/ 166 h 230"/>
                    <a:gd name="T46" fmla="*/ 127 w 254"/>
                    <a:gd name="T47" fmla="*/ 153 h 230"/>
                    <a:gd name="T48" fmla="*/ 110 w 254"/>
                    <a:gd name="T49" fmla="*/ 156 h 230"/>
                    <a:gd name="T50" fmla="*/ 99 w 254"/>
                    <a:gd name="T51" fmla="*/ 164 h 230"/>
                    <a:gd name="T52" fmla="*/ 88 w 254"/>
                    <a:gd name="T53" fmla="*/ 177 h 230"/>
                    <a:gd name="T54" fmla="*/ 69 w 254"/>
                    <a:gd name="T55" fmla="*/ 178 h 230"/>
                    <a:gd name="T56" fmla="*/ 56 w 254"/>
                    <a:gd name="T57" fmla="*/ 165 h 230"/>
                    <a:gd name="T58" fmla="*/ 69 w 254"/>
                    <a:gd name="T59" fmla="*/ 148 h 230"/>
                    <a:gd name="T60" fmla="*/ 56 w 254"/>
                    <a:gd name="T61" fmla="*/ 141 h 230"/>
                    <a:gd name="T62" fmla="*/ 47 w 254"/>
                    <a:gd name="T63" fmla="*/ 156 h 230"/>
                    <a:gd name="T64" fmla="*/ 29 w 254"/>
                    <a:gd name="T65" fmla="*/ 159 h 230"/>
                    <a:gd name="T66" fmla="*/ 26 w 254"/>
                    <a:gd name="T67" fmla="*/ 145 h 230"/>
                    <a:gd name="T68" fmla="*/ 11 w 254"/>
                    <a:gd name="T69" fmla="*/ 136 h 230"/>
                    <a:gd name="T70" fmla="*/ 0 w 254"/>
                    <a:gd name="T71" fmla="*/ 108 h 230"/>
                    <a:gd name="T72" fmla="*/ 11 w 254"/>
                    <a:gd name="T73" fmla="*/ 92 h 230"/>
                    <a:gd name="T74" fmla="*/ 12 w 254"/>
                    <a:gd name="T75" fmla="*/ 69 h 230"/>
                    <a:gd name="T76" fmla="*/ 22 w 254"/>
                    <a:gd name="T77" fmla="*/ 71 h 230"/>
                    <a:gd name="T78" fmla="*/ 26 w 254"/>
                    <a:gd name="T79" fmla="*/ 61 h 230"/>
                    <a:gd name="T80" fmla="*/ 28 w 254"/>
                    <a:gd name="T81" fmla="*/ 44 h 230"/>
                    <a:gd name="T82" fmla="*/ 29 w 254"/>
                    <a:gd name="T83" fmla="*/ 34 h 230"/>
                    <a:gd name="T84" fmla="*/ 25 w 254"/>
                    <a:gd name="T85" fmla="*/ 24 h 230"/>
                    <a:gd name="T86" fmla="*/ 34 w 254"/>
                    <a:gd name="T87" fmla="*/ 13 h 230"/>
                    <a:gd name="T88" fmla="*/ 36 w 254"/>
                    <a:gd name="T89" fmla="*/ 4 h 230"/>
                    <a:gd name="T90" fmla="*/ 45 w 254"/>
                    <a:gd name="T91" fmla="*/ 1 h 230"/>
                    <a:gd name="T92" fmla="*/ 58 w 254"/>
                    <a:gd name="T93" fmla="*/ 5 h 230"/>
                    <a:gd name="T94" fmla="*/ 59 w 254"/>
                    <a:gd name="T95" fmla="*/ 14 h 230"/>
                    <a:gd name="T96" fmla="*/ 70 w 254"/>
                    <a:gd name="T97" fmla="*/ 13 h 230"/>
                    <a:gd name="T98" fmla="*/ 77 w 254"/>
                    <a:gd name="T99" fmla="*/ 19 h 230"/>
                    <a:gd name="T100" fmla="*/ 81 w 254"/>
                    <a:gd name="T101" fmla="*/ 32 h 230"/>
                    <a:gd name="T102" fmla="*/ 89 w 254"/>
                    <a:gd name="T103" fmla="*/ 21 h 230"/>
                    <a:gd name="T104" fmla="*/ 100 w 254"/>
                    <a:gd name="T105" fmla="*/ 27 h 230"/>
                    <a:gd name="T106" fmla="*/ 99 w 254"/>
                    <a:gd name="T107" fmla="*/ 42 h 230"/>
                    <a:gd name="T108" fmla="*/ 98 w 254"/>
                    <a:gd name="T109" fmla="*/ 50 h 230"/>
                    <a:gd name="T110" fmla="*/ 109 w 254"/>
                    <a:gd name="T111" fmla="*/ 58 h 230"/>
                    <a:gd name="T112" fmla="*/ 127 w 254"/>
                    <a:gd name="T113" fmla="*/ 59 h 230"/>
                    <a:gd name="T114" fmla="*/ 142 w 254"/>
                    <a:gd name="T115" fmla="*/ 6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54" h="230">
                      <a:moveTo>
                        <a:pt x="143" y="70"/>
                      </a:moveTo>
                      <a:cubicBezTo>
                        <a:pt x="143" y="71"/>
                        <a:pt x="144" y="72"/>
                        <a:pt x="144" y="73"/>
                      </a:cubicBezTo>
                      <a:cubicBezTo>
                        <a:pt x="145" y="73"/>
                        <a:pt x="148" y="72"/>
                        <a:pt x="148" y="73"/>
                      </a:cubicBezTo>
                      <a:cubicBezTo>
                        <a:pt x="149" y="73"/>
                        <a:pt x="150" y="74"/>
                        <a:pt x="151" y="75"/>
                      </a:cubicBezTo>
                      <a:cubicBezTo>
                        <a:pt x="151" y="76"/>
                        <a:pt x="151" y="77"/>
                        <a:pt x="152" y="78"/>
                      </a:cubicBezTo>
                      <a:cubicBezTo>
                        <a:pt x="152" y="78"/>
                        <a:pt x="155" y="78"/>
                        <a:pt x="156" y="78"/>
                      </a:cubicBezTo>
                      <a:cubicBezTo>
                        <a:pt x="157" y="78"/>
                        <a:pt x="158" y="79"/>
                        <a:pt x="159" y="79"/>
                      </a:cubicBezTo>
                      <a:cubicBezTo>
                        <a:pt x="160" y="79"/>
                        <a:pt x="161" y="81"/>
                        <a:pt x="161" y="82"/>
                      </a:cubicBezTo>
                      <a:cubicBezTo>
                        <a:pt x="162" y="82"/>
                        <a:pt x="165" y="82"/>
                        <a:pt x="166" y="83"/>
                      </a:cubicBezTo>
                      <a:cubicBezTo>
                        <a:pt x="167" y="83"/>
                        <a:pt x="168" y="84"/>
                        <a:pt x="169" y="85"/>
                      </a:cubicBezTo>
                      <a:cubicBezTo>
                        <a:pt x="171" y="86"/>
                        <a:pt x="174" y="88"/>
                        <a:pt x="175" y="90"/>
                      </a:cubicBezTo>
                      <a:cubicBezTo>
                        <a:pt x="175" y="91"/>
                        <a:pt x="174" y="94"/>
                        <a:pt x="175" y="95"/>
                      </a:cubicBezTo>
                      <a:cubicBezTo>
                        <a:pt x="175" y="96"/>
                        <a:pt x="177" y="98"/>
                        <a:pt x="178" y="98"/>
                      </a:cubicBezTo>
                      <a:cubicBezTo>
                        <a:pt x="178" y="98"/>
                        <a:pt x="180" y="98"/>
                        <a:pt x="181" y="98"/>
                      </a:cubicBezTo>
                      <a:cubicBezTo>
                        <a:pt x="182" y="98"/>
                        <a:pt x="185" y="97"/>
                        <a:pt x="186" y="97"/>
                      </a:cubicBezTo>
                      <a:cubicBezTo>
                        <a:pt x="187" y="97"/>
                        <a:pt x="190" y="97"/>
                        <a:pt x="191" y="97"/>
                      </a:cubicBezTo>
                      <a:cubicBezTo>
                        <a:pt x="192" y="97"/>
                        <a:pt x="193" y="98"/>
                        <a:pt x="194" y="99"/>
                      </a:cubicBezTo>
                      <a:cubicBezTo>
                        <a:pt x="194" y="99"/>
                        <a:pt x="194" y="102"/>
                        <a:pt x="193" y="103"/>
                      </a:cubicBezTo>
                      <a:cubicBezTo>
                        <a:pt x="193" y="103"/>
                        <a:pt x="191" y="104"/>
                        <a:pt x="191" y="105"/>
                      </a:cubicBezTo>
                      <a:cubicBezTo>
                        <a:pt x="191" y="106"/>
                        <a:pt x="192" y="106"/>
                        <a:pt x="193" y="107"/>
                      </a:cubicBezTo>
                      <a:cubicBezTo>
                        <a:pt x="194" y="108"/>
                        <a:pt x="196" y="109"/>
                        <a:pt x="196" y="110"/>
                      </a:cubicBezTo>
                      <a:cubicBezTo>
                        <a:pt x="197" y="110"/>
                        <a:pt x="199" y="111"/>
                        <a:pt x="199" y="112"/>
                      </a:cubicBezTo>
                      <a:cubicBezTo>
                        <a:pt x="199" y="113"/>
                        <a:pt x="197" y="113"/>
                        <a:pt x="197" y="114"/>
                      </a:cubicBezTo>
                      <a:cubicBezTo>
                        <a:pt x="196" y="115"/>
                        <a:pt x="195" y="116"/>
                        <a:pt x="196" y="117"/>
                      </a:cubicBezTo>
                      <a:cubicBezTo>
                        <a:pt x="196" y="118"/>
                        <a:pt x="197" y="119"/>
                        <a:pt x="198" y="119"/>
                      </a:cubicBezTo>
                      <a:cubicBezTo>
                        <a:pt x="199" y="119"/>
                        <a:pt x="200" y="117"/>
                        <a:pt x="201" y="117"/>
                      </a:cubicBezTo>
                      <a:cubicBezTo>
                        <a:pt x="203" y="116"/>
                        <a:pt x="206" y="116"/>
                        <a:pt x="207" y="116"/>
                      </a:cubicBezTo>
                      <a:cubicBezTo>
                        <a:pt x="208" y="116"/>
                        <a:pt x="210" y="117"/>
                        <a:pt x="210" y="117"/>
                      </a:cubicBezTo>
                      <a:cubicBezTo>
                        <a:pt x="211" y="118"/>
                        <a:pt x="212" y="119"/>
                        <a:pt x="212" y="119"/>
                      </a:cubicBezTo>
                      <a:cubicBezTo>
                        <a:pt x="213" y="121"/>
                        <a:pt x="210" y="124"/>
                        <a:pt x="211" y="125"/>
                      </a:cubicBezTo>
                      <a:cubicBezTo>
                        <a:pt x="212" y="127"/>
                        <a:pt x="215" y="126"/>
                        <a:pt x="217" y="127"/>
                      </a:cubicBezTo>
                      <a:cubicBezTo>
                        <a:pt x="218" y="128"/>
                        <a:pt x="219" y="130"/>
                        <a:pt x="220" y="131"/>
                      </a:cubicBezTo>
                      <a:cubicBezTo>
                        <a:pt x="221" y="132"/>
                        <a:pt x="221" y="136"/>
                        <a:pt x="222" y="138"/>
                      </a:cubicBezTo>
                      <a:cubicBezTo>
                        <a:pt x="222" y="139"/>
                        <a:pt x="223" y="141"/>
                        <a:pt x="224" y="142"/>
                      </a:cubicBezTo>
                      <a:cubicBezTo>
                        <a:pt x="224" y="144"/>
                        <a:pt x="224" y="149"/>
                        <a:pt x="225" y="151"/>
                      </a:cubicBezTo>
                      <a:cubicBezTo>
                        <a:pt x="226" y="152"/>
                        <a:pt x="228" y="151"/>
                        <a:pt x="229" y="152"/>
                      </a:cubicBezTo>
                      <a:cubicBezTo>
                        <a:pt x="230" y="153"/>
                        <a:pt x="230" y="155"/>
                        <a:pt x="231" y="156"/>
                      </a:cubicBezTo>
                      <a:cubicBezTo>
                        <a:pt x="232" y="157"/>
                        <a:pt x="233" y="159"/>
                        <a:pt x="234" y="159"/>
                      </a:cubicBezTo>
                      <a:cubicBezTo>
                        <a:pt x="235" y="160"/>
                        <a:pt x="238" y="160"/>
                        <a:pt x="239" y="160"/>
                      </a:cubicBezTo>
                      <a:cubicBezTo>
                        <a:pt x="240" y="161"/>
                        <a:pt x="241" y="162"/>
                        <a:pt x="242" y="163"/>
                      </a:cubicBezTo>
                      <a:cubicBezTo>
                        <a:pt x="243" y="164"/>
                        <a:pt x="244" y="167"/>
                        <a:pt x="246" y="168"/>
                      </a:cubicBezTo>
                      <a:cubicBezTo>
                        <a:pt x="247" y="169"/>
                        <a:pt x="249" y="171"/>
                        <a:pt x="251" y="172"/>
                      </a:cubicBezTo>
                      <a:cubicBezTo>
                        <a:pt x="251" y="174"/>
                        <a:pt x="253" y="176"/>
                        <a:pt x="254" y="177"/>
                      </a:cubicBezTo>
                      <a:cubicBezTo>
                        <a:pt x="254" y="178"/>
                        <a:pt x="253" y="181"/>
                        <a:pt x="253" y="182"/>
                      </a:cubicBezTo>
                      <a:cubicBezTo>
                        <a:pt x="252" y="183"/>
                        <a:pt x="252" y="185"/>
                        <a:pt x="251" y="185"/>
                      </a:cubicBezTo>
                      <a:cubicBezTo>
                        <a:pt x="250" y="186"/>
                        <a:pt x="246" y="186"/>
                        <a:pt x="245" y="185"/>
                      </a:cubicBezTo>
                      <a:cubicBezTo>
                        <a:pt x="244" y="184"/>
                        <a:pt x="243" y="182"/>
                        <a:pt x="242" y="181"/>
                      </a:cubicBezTo>
                      <a:cubicBezTo>
                        <a:pt x="241" y="181"/>
                        <a:pt x="238" y="182"/>
                        <a:pt x="237" y="182"/>
                      </a:cubicBezTo>
                      <a:cubicBezTo>
                        <a:pt x="236" y="182"/>
                        <a:pt x="233" y="181"/>
                        <a:pt x="232" y="181"/>
                      </a:cubicBezTo>
                      <a:cubicBezTo>
                        <a:pt x="231" y="180"/>
                        <a:pt x="229" y="179"/>
                        <a:pt x="228" y="179"/>
                      </a:cubicBezTo>
                      <a:cubicBezTo>
                        <a:pt x="227" y="180"/>
                        <a:pt x="226" y="182"/>
                        <a:pt x="225" y="182"/>
                      </a:cubicBezTo>
                      <a:cubicBezTo>
                        <a:pt x="224" y="183"/>
                        <a:pt x="222" y="186"/>
                        <a:pt x="220" y="186"/>
                      </a:cubicBezTo>
                      <a:cubicBezTo>
                        <a:pt x="219" y="187"/>
                        <a:pt x="216" y="187"/>
                        <a:pt x="215" y="188"/>
                      </a:cubicBezTo>
                      <a:cubicBezTo>
                        <a:pt x="214" y="189"/>
                        <a:pt x="211" y="192"/>
                        <a:pt x="210" y="194"/>
                      </a:cubicBezTo>
                      <a:cubicBezTo>
                        <a:pt x="209" y="195"/>
                        <a:pt x="207" y="197"/>
                        <a:pt x="207" y="199"/>
                      </a:cubicBezTo>
                      <a:cubicBezTo>
                        <a:pt x="206" y="200"/>
                        <a:pt x="207" y="203"/>
                        <a:pt x="207" y="204"/>
                      </a:cubicBezTo>
                      <a:cubicBezTo>
                        <a:pt x="207" y="205"/>
                        <a:pt x="209" y="208"/>
                        <a:pt x="210" y="208"/>
                      </a:cubicBezTo>
                      <a:cubicBezTo>
                        <a:pt x="211" y="209"/>
                        <a:pt x="214" y="209"/>
                        <a:pt x="214" y="210"/>
                      </a:cubicBezTo>
                      <a:cubicBezTo>
                        <a:pt x="215" y="211"/>
                        <a:pt x="215" y="213"/>
                        <a:pt x="215" y="214"/>
                      </a:cubicBezTo>
                      <a:cubicBezTo>
                        <a:pt x="215" y="215"/>
                        <a:pt x="216" y="215"/>
                        <a:pt x="217" y="216"/>
                      </a:cubicBezTo>
                      <a:cubicBezTo>
                        <a:pt x="217" y="216"/>
                        <a:pt x="216" y="217"/>
                        <a:pt x="216" y="217"/>
                      </a:cubicBezTo>
                      <a:cubicBezTo>
                        <a:pt x="215" y="218"/>
                        <a:pt x="213" y="219"/>
                        <a:pt x="213" y="220"/>
                      </a:cubicBezTo>
                      <a:cubicBezTo>
                        <a:pt x="212" y="221"/>
                        <a:pt x="212" y="223"/>
                        <a:pt x="212" y="225"/>
                      </a:cubicBezTo>
                      <a:cubicBezTo>
                        <a:pt x="211" y="225"/>
                        <a:pt x="210" y="224"/>
                        <a:pt x="209" y="224"/>
                      </a:cubicBezTo>
                      <a:cubicBezTo>
                        <a:pt x="208" y="224"/>
                        <a:pt x="206" y="224"/>
                        <a:pt x="204" y="225"/>
                      </a:cubicBezTo>
                      <a:cubicBezTo>
                        <a:pt x="204" y="225"/>
                        <a:pt x="202" y="227"/>
                        <a:pt x="201" y="227"/>
                      </a:cubicBezTo>
                      <a:cubicBezTo>
                        <a:pt x="200" y="228"/>
                        <a:pt x="198" y="230"/>
                        <a:pt x="197" y="230"/>
                      </a:cubicBezTo>
                      <a:cubicBezTo>
                        <a:pt x="195" y="230"/>
                        <a:pt x="194" y="228"/>
                        <a:pt x="193" y="227"/>
                      </a:cubicBezTo>
                      <a:cubicBezTo>
                        <a:pt x="192" y="227"/>
                        <a:pt x="189" y="228"/>
                        <a:pt x="188" y="228"/>
                      </a:cubicBezTo>
                      <a:cubicBezTo>
                        <a:pt x="187" y="228"/>
                        <a:pt x="184" y="227"/>
                        <a:pt x="184" y="226"/>
                      </a:cubicBezTo>
                      <a:cubicBezTo>
                        <a:pt x="184" y="226"/>
                        <a:pt x="183" y="223"/>
                        <a:pt x="182" y="222"/>
                      </a:cubicBezTo>
                      <a:cubicBezTo>
                        <a:pt x="181" y="221"/>
                        <a:pt x="179" y="219"/>
                        <a:pt x="178" y="218"/>
                      </a:cubicBezTo>
                      <a:cubicBezTo>
                        <a:pt x="176" y="217"/>
                        <a:pt x="174" y="217"/>
                        <a:pt x="173" y="216"/>
                      </a:cubicBezTo>
                      <a:cubicBezTo>
                        <a:pt x="171" y="216"/>
                        <a:pt x="169" y="214"/>
                        <a:pt x="168" y="214"/>
                      </a:cubicBezTo>
                      <a:cubicBezTo>
                        <a:pt x="167" y="212"/>
                        <a:pt x="165" y="210"/>
                        <a:pt x="165" y="208"/>
                      </a:cubicBezTo>
                      <a:cubicBezTo>
                        <a:pt x="165" y="207"/>
                        <a:pt x="166" y="205"/>
                        <a:pt x="166" y="204"/>
                      </a:cubicBezTo>
                      <a:cubicBezTo>
                        <a:pt x="167" y="203"/>
                        <a:pt x="168" y="203"/>
                        <a:pt x="168" y="202"/>
                      </a:cubicBezTo>
                      <a:cubicBezTo>
                        <a:pt x="169" y="201"/>
                        <a:pt x="170" y="198"/>
                        <a:pt x="169" y="196"/>
                      </a:cubicBezTo>
                      <a:cubicBezTo>
                        <a:pt x="169" y="195"/>
                        <a:pt x="167" y="195"/>
                        <a:pt x="167" y="194"/>
                      </a:cubicBezTo>
                      <a:cubicBezTo>
                        <a:pt x="166" y="193"/>
                        <a:pt x="165" y="191"/>
                        <a:pt x="165" y="190"/>
                      </a:cubicBezTo>
                      <a:cubicBezTo>
                        <a:pt x="165" y="189"/>
                        <a:pt x="164" y="185"/>
                        <a:pt x="165" y="184"/>
                      </a:cubicBezTo>
                      <a:cubicBezTo>
                        <a:pt x="166" y="183"/>
                        <a:pt x="168" y="184"/>
                        <a:pt x="169" y="183"/>
                      </a:cubicBezTo>
                      <a:cubicBezTo>
                        <a:pt x="170" y="183"/>
                        <a:pt x="172" y="182"/>
                        <a:pt x="172" y="182"/>
                      </a:cubicBezTo>
                      <a:cubicBezTo>
                        <a:pt x="173" y="181"/>
                        <a:pt x="173" y="178"/>
                        <a:pt x="172" y="177"/>
                      </a:cubicBezTo>
                      <a:cubicBezTo>
                        <a:pt x="172" y="176"/>
                        <a:pt x="170" y="174"/>
                        <a:pt x="169" y="174"/>
                      </a:cubicBezTo>
                      <a:cubicBezTo>
                        <a:pt x="168" y="173"/>
                        <a:pt x="165" y="172"/>
                        <a:pt x="164" y="172"/>
                      </a:cubicBezTo>
                      <a:cubicBezTo>
                        <a:pt x="163" y="171"/>
                        <a:pt x="159" y="170"/>
                        <a:pt x="158" y="171"/>
                      </a:cubicBezTo>
                      <a:cubicBezTo>
                        <a:pt x="157" y="171"/>
                        <a:pt x="155" y="173"/>
                        <a:pt x="154" y="173"/>
                      </a:cubicBezTo>
                      <a:cubicBezTo>
                        <a:pt x="153" y="174"/>
                        <a:pt x="151" y="174"/>
                        <a:pt x="150" y="174"/>
                      </a:cubicBezTo>
                      <a:cubicBezTo>
                        <a:pt x="149" y="174"/>
                        <a:pt x="147" y="173"/>
                        <a:pt x="147" y="172"/>
                      </a:cubicBezTo>
                      <a:cubicBezTo>
                        <a:pt x="146" y="172"/>
                        <a:pt x="147" y="170"/>
                        <a:pt x="147" y="169"/>
                      </a:cubicBezTo>
                      <a:cubicBezTo>
                        <a:pt x="147" y="169"/>
                        <a:pt x="146" y="167"/>
                        <a:pt x="146" y="166"/>
                      </a:cubicBezTo>
                      <a:cubicBezTo>
                        <a:pt x="146" y="165"/>
                        <a:pt x="147" y="161"/>
                        <a:pt x="146" y="160"/>
                      </a:cubicBezTo>
                      <a:cubicBezTo>
                        <a:pt x="146" y="159"/>
                        <a:pt x="144" y="158"/>
                        <a:pt x="144" y="158"/>
                      </a:cubicBezTo>
                      <a:cubicBezTo>
                        <a:pt x="142" y="157"/>
                        <a:pt x="138" y="157"/>
                        <a:pt x="136" y="156"/>
                      </a:cubicBezTo>
                      <a:cubicBezTo>
                        <a:pt x="134" y="155"/>
                        <a:pt x="129" y="153"/>
                        <a:pt x="127" y="153"/>
                      </a:cubicBezTo>
                      <a:cubicBezTo>
                        <a:pt x="126" y="152"/>
                        <a:pt x="124" y="152"/>
                        <a:pt x="123" y="152"/>
                      </a:cubicBezTo>
                      <a:cubicBezTo>
                        <a:pt x="121" y="152"/>
                        <a:pt x="117" y="152"/>
                        <a:pt x="116" y="153"/>
                      </a:cubicBezTo>
                      <a:cubicBezTo>
                        <a:pt x="115" y="153"/>
                        <a:pt x="114" y="155"/>
                        <a:pt x="113" y="155"/>
                      </a:cubicBezTo>
                      <a:cubicBezTo>
                        <a:pt x="112" y="156"/>
                        <a:pt x="111" y="156"/>
                        <a:pt x="110" y="156"/>
                      </a:cubicBezTo>
                      <a:cubicBezTo>
                        <a:pt x="109" y="156"/>
                        <a:pt x="108" y="155"/>
                        <a:pt x="107" y="155"/>
                      </a:cubicBezTo>
                      <a:cubicBezTo>
                        <a:pt x="106" y="156"/>
                        <a:pt x="104" y="156"/>
                        <a:pt x="103" y="156"/>
                      </a:cubicBezTo>
                      <a:cubicBezTo>
                        <a:pt x="102" y="157"/>
                        <a:pt x="102" y="160"/>
                        <a:pt x="102" y="162"/>
                      </a:cubicBezTo>
                      <a:cubicBezTo>
                        <a:pt x="101" y="162"/>
                        <a:pt x="100" y="164"/>
                        <a:pt x="99" y="164"/>
                      </a:cubicBezTo>
                      <a:cubicBezTo>
                        <a:pt x="98" y="165"/>
                        <a:pt x="97" y="165"/>
                        <a:pt x="96" y="166"/>
                      </a:cubicBezTo>
                      <a:cubicBezTo>
                        <a:pt x="95" y="166"/>
                        <a:pt x="94" y="168"/>
                        <a:pt x="94" y="169"/>
                      </a:cubicBezTo>
                      <a:cubicBezTo>
                        <a:pt x="93" y="170"/>
                        <a:pt x="91" y="172"/>
                        <a:pt x="91" y="173"/>
                      </a:cubicBezTo>
                      <a:cubicBezTo>
                        <a:pt x="90" y="174"/>
                        <a:pt x="89" y="176"/>
                        <a:pt x="88" y="177"/>
                      </a:cubicBezTo>
                      <a:cubicBezTo>
                        <a:pt x="87" y="177"/>
                        <a:pt x="85" y="179"/>
                        <a:pt x="84" y="179"/>
                      </a:cubicBezTo>
                      <a:cubicBezTo>
                        <a:pt x="82" y="179"/>
                        <a:pt x="80" y="177"/>
                        <a:pt x="79" y="176"/>
                      </a:cubicBezTo>
                      <a:cubicBezTo>
                        <a:pt x="78" y="176"/>
                        <a:pt x="76" y="176"/>
                        <a:pt x="75" y="176"/>
                      </a:cubicBezTo>
                      <a:cubicBezTo>
                        <a:pt x="73" y="176"/>
                        <a:pt x="70" y="178"/>
                        <a:pt x="69" y="178"/>
                      </a:cubicBezTo>
                      <a:cubicBezTo>
                        <a:pt x="67" y="177"/>
                        <a:pt x="67" y="174"/>
                        <a:pt x="66" y="173"/>
                      </a:cubicBezTo>
                      <a:cubicBezTo>
                        <a:pt x="65" y="172"/>
                        <a:pt x="63" y="170"/>
                        <a:pt x="62" y="169"/>
                      </a:cubicBezTo>
                      <a:cubicBezTo>
                        <a:pt x="61" y="169"/>
                        <a:pt x="59" y="170"/>
                        <a:pt x="58" y="169"/>
                      </a:cubicBezTo>
                      <a:cubicBezTo>
                        <a:pt x="57" y="169"/>
                        <a:pt x="56" y="166"/>
                        <a:pt x="56" y="165"/>
                      </a:cubicBezTo>
                      <a:cubicBezTo>
                        <a:pt x="56" y="164"/>
                        <a:pt x="57" y="160"/>
                        <a:pt x="58" y="159"/>
                      </a:cubicBezTo>
                      <a:cubicBezTo>
                        <a:pt x="58" y="158"/>
                        <a:pt x="61" y="156"/>
                        <a:pt x="62" y="155"/>
                      </a:cubicBezTo>
                      <a:cubicBezTo>
                        <a:pt x="63" y="154"/>
                        <a:pt x="65" y="153"/>
                        <a:pt x="66" y="152"/>
                      </a:cubicBezTo>
                      <a:cubicBezTo>
                        <a:pt x="67" y="151"/>
                        <a:pt x="68" y="149"/>
                        <a:pt x="69" y="148"/>
                      </a:cubicBezTo>
                      <a:cubicBezTo>
                        <a:pt x="69" y="147"/>
                        <a:pt x="69" y="144"/>
                        <a:pt x="69" y="143"/>
                      </a:cubicBezTo>
                      <a:cubicBezTo>
                        <a:pt x="68" y="143"/>
                        <a:pt x="67" y="141"/>
                        <a:pt x="66" y="141"/>
                      </a:cubicBezTo>
                      <a:cubicBezTo>
                        <a:pt x="65" y="140"/>
                        <a:pt x="63" y="141"/>
                        <a:pt x="62" y="141"/>
                      </a:cubicBezTo>
                      <a:cubicBezTo>
                        <a:pt x="61" y="141"/>
                        <a:pt x="58" y="141"/>
                        <a:pt x="56" y="141"/>
                      </a:cubicBezTo>
                      <a:cubicBezTo>
                        <a:pt x="55" y="142"/>
                        <a:pt x="53" y="144"/>
                        <a:pt x="52" y="145"/>
                      </a:cubicBezTo>
                      <a:cubicBezTo>
                        <a:pt x="51" y="146"/>
                        <a:pt x="50" y="147"/>
                        <a:pt x="49" y="149"/>
                      </a:cubicBezTo>
                      <a:cubicBezTo>
                        <a:pt x="49" y="150"/>
                        <a:pt x="49" y="153"/>
                        <a:pt x="49" y="154"/>
                      </a:cubicBezTo>
                      <a:cubicBezTo>
                        <a:pt x="48" y="155"/>
                        <a:pt x="47" y="156"/>
                        <a:pt x="47" y="156"/>
                      </a:cubicBezTo>
                      <a:cubicBezTo>
                        <a:pt x="46" y="157"/>
                        <a:pt x="43" y="156"/>
                        <a:pt x="42" y="156"/>
                      </a:cubicBezTo>
                      <a:cubicBezTo>
                        <a:pt x="40" y="157"/>
                        <a:pt x="38" y="159"/>
                        <a:pt x="37" y="159"/>
                      </a:cubicBezTo>
                      <a:cubicBezTo>
                        <a:pt x="36" y="160"/>
                        <a:pt x="35" y="161"/>
                        <a:pt x="34" y="161"/>
                      </a:cubicBezTo>
                      <a:cubicBezTo>
                        <a:pt x="32" y="161"/>
                        <a:pt x="30" y="160"/>
                        <a:pt x="29" y="159"/>
                      </a:cubicBezTo>
                      <a:cubicBezTo>
                        <a:pt x="28" y="159"/>
                        <a:pt x="26" y="159"/>
                        <a:pt x="26" y="158"/>
                      </a:cubicBezTo>
                      <a:cubicBezTo>
                        <a:pt x="25" y="157"/>
                        <a:pt x="26" y="155"/>
                        <a:pt x="26" y="153"/>
                      </a:cubicBezTo>
                      <a:cubicBezTo>
                        <a:pt x="27" y="152"/>
                        <a:pt x="28" y="151"/>
                        <a:pt x="28" y="150"/>
                      </a:cubicBezTo>
                      <a:cubicBezTo>
                        <a:pt x="28" y="149"/>
                        <a:pt x="27" y="146"/>
                        <a:pt x="26" y="145"/>
                      </a:cubicBezTo>
                      <a:cubicBezTo>
                        <a:pt x="26" y="143"/>
                        <a:pt x="24" y="141"/>
                        <a:pt x="23" y="140"/>
                      </a:cubicBezTo>
                      <a:cubicBezTo>
                        <a:pt x="22" y="140"/>
                        <a:pt x="20" y="139"/>
                        <a:pt x="19" y="139"/>
                      </a:cubicBezTo>
                      <a:cubicBezTo>
                        <a:pt x="18" y="139"/>
                        <a:pt x="16" y="138"/>
                        <a:pt x="15" y="138"/>
                      </a:cubicBezTo>
                      <a:cubicBezTo>
                        <a:pt x="14" y="138"/>
                        <a:pt x="12" y="137"/>
                        <a:pt x="11" y="136"/>
                      </a:cubicBezTo>
                      <a:cubicBezTo>
                        <a:pt x="10" y="135"/>
                        <a:pt x="9" y="131"/>
                        <a:pt x="9" y="130"/>
                      </a:cubicBezTo>
                      <a:cubicBezTo>
                        <a:pt x="9" y="130"/>
                        <a:pt x="6" y="126"/>
                        <a:pt x="6" y="124"/>
                      </a:cubicBezTo>
                      <a:cubicBezTo>
                        <a:pt x="5" y="122"/>
                        <a:pt x="4" y="117"/>
                        <a:pt x="3" y="115"/>
                      </a:cubicBezTo>
                      <a:cubicBezTo>
                        <a:pt x="3" y="113"/>
                        <a:pt x="1" y="110"/>
                        <a:pt x="0" y="108"/>
                      </a:cubicBezTo>
                      <a:cubicBezTo>
                        <a:pt x="0" y="107"/>
                        <a:pt x="0" y="104"/>
                        <a:pt x="1" y="104"/>
                      </a:cubicBezTo>
                      <a:cubicBezTo>
                        <a:pt x="2" y="103"/>
                        <a:pt x="4" y="103"/>
                        <a:pt x="5" y="103"/>
                      </a:cubicBezTo>
                      <a:cubicBezTo>
                        <a:pt x="7" y="102"/>
                        <a:pt x="8" y="99"/>
                        <a:pt x="8" y="97"/>
                      </a:cubicBezTo>
                      <a:cubicBezTo>
                        <a:pt x="9" y="96"/>
                        <a:pt x="11" y="94"/>
                        <a:pt x="11" y="92"/>
                      </a:cubicBezTo>
                      <a:cubicBezTo>
                        <a:pt x="12" y="91"/>
                        <a:pt x="12" y="88"/>
                        <a:pt x="12" y="87"/>
                      </a:cubicBezTo>
                      <a:cubicBezTo>
                        <a:pt x="13" y="85"/>
                        <a:pt x="14" y="82"/>
                        <a:pt x="14" y="80"/>
                      </a:cubicBezTo>
                      <a:cubicBezTo>
                        <a:pt x="14" y="79"/>
                        <a:pt x="12" y="76"/>
                        <a:pt x="12" y="74"/>
                      </a:cubicBezTo>
                      <a:cubicBezTo>
                        <a:pt x="12" y="73"/>
                        <a:pt x="12" y="70"/>
                        <a:pt x="12" y="69"/>
                      </a:cubicBezTo>
                      <a:cubicBezTo>
                        <a:pt x="13" y="69"/>
                        <a:pt x="15" y="68"/>
                        <a:pt x="16" y="68"/>
                      </a:cubicBezTo>
                      <a:cubicBezTo>
                        <a:pt x="16" y="68"/>
                        <a:pt x="17" y="68"/>
                        <a:pt x="18" y="69"/>
                      </a:cubicBezTo>
                      <a:cubicBezTo>
                        <a:pt x="18" y="69"/>
                        <a:pt x="18" y="70"/>
                        <a:pt x="18" y="70"/>
                      </a:cubicBezTo>
                      <a:cubicBezTo>
                        <a:pt x="19" y="71"/>
                        <a:pt x="21" y="71"/>
                        <a:pt x="22" y="71"/>
                      </a:cubicBezTo>
                      <a:cubicBezTo>
                        <a:pt x="23" y="71"/>
                        <a:pt x="24" y="70"/>
                        <a:pt x="25" y="69"/>
                      </a:cubicBezTo>
                      <a:cubicBezTo>
                        <a:pt x="26" y="69"/>
                        <a:pt x="27" y="67"/>
                        <a:pt x="27" y="67"/>
                      </a:cubicBezTo>
                      <a:cubicBezTo>
                        <a:pt x="27" y="66"/>
                        <a:pt x="28" y="64"/>
                        <a:pt x="27" y="63"/>
                      </a:cubicBezTo>
                      <a:cubicBezTo>
                        <a:pt x="27" y="62"/>
                        <a:pt x="26" y="62"/>
                        <a:pt x="26" y="61"/>
                      </a:cubicBezTo>
                      <a:cubicBezTo>
                        <a:pt x="25" y="60"/>
                        <a:pt x="26" y="57"/>
                        <a:pt x="26" y="56"/>
                      </a:cubicBezTo>
                      <a:cubicBezTo>
                        <a:pt x="26" y="55"/>
                        <a:pt x="28" y="54"/>
                        <a:pt x="28" y="53"/>
                      </a:cubicBezTo>
                      <a:cubicBezTo>
                        <a:pt x="29" y="52"/>
                        <a:pt x="30" y="50"/>
                        <a:pt x="30" y="49"/>
                      </a:cubicBezTo>
                      <a:cubicBezTo>
                        <a:pt x="30" y="48"/>
                        <a:pt x="28" y="45"/>
                        <a:pt x="28" y="44"/>
                      </a:cubicBezTo>
                      <a:cubicBezTo>
                        <a:pt x="28" y="43"/>
                        <a:pt x="31" y="41"/>
                        <a:pt x="30" y="40"/>
                      </a:cubicBezTo>
                      <a:cubicBezTo>
                        <a:pt x="30" y="39"/>
                        <a:pt x="28" y="40"/>
                        <a:pt x="27" y="39"/>
                      </a:cubicBezTo>
                      <a:cubicBezTo>
                        <a:pt x="27" y="39"/>
                        <a:pt x="26" y="36"/>
                        <a:pt x="26" y="36"/>
                      </a:cubicBezTo>
                      <a:cubicBezTo>
                        <a:pt x="27" y="35"/>
                        <a:pt x="29" y="35"/>
                        <a:pt x="29" y="34"/>
                      </a:cubicBezTo>
                      <a:cubicBezTo>
                        <a:pt x="30" y="33"/>
                        <a:pt x="30" y="31"/>
                        <a:pt x="30" y="31"/>
                      </a:cubicBezTo>
                      <a:cubicBezTo>
                        <a:pt x="31" y="29"/>
                        <a:pt x="32" y="27"/>
                        <a:pt x="31" y="26"/>
                      </a:cubicBezTo>
                      <a:cubicBezTo>
                        <a:pt x="31" y="25"/>
                        <a:pt x="29" y="24"/>
                        <a:pt x="29" y="24"/>
                      </a:cubicBezTo>
                      <a:cubicBezTo>
                        <a:pt x="28" y="24"/>
                        <a:pt x="26" y="25"/>
                        <a:pt x="25" y="24"/>
                      </a:cubicBezTo>
                      <a:cubicBezTo>
                        <a:pt x="25" y="24"/>
                        <a:pt x="24" y="23"/>
                        <a:pt x="23" y="22"/>
                      </a:cubicBezTo>
                      <a:cubicBezTo>
                        <a:pt x="23" y="21"/>
                        <a:pt x="24" y="19"/>
                        <a:pt x="25" y="19"/>
                      </a:cubicBezTo>
                      <a:cubicBezTo>
                        <a:pt x="26" y="18"/>
                        <a:pt x="29" y="18"/>
                        <a:pt x="30" y="18"/>
                      </a:cubicBezTo>
                      <a:cubicBezTo>
                        <a:pt x="32" y="17"/>
                        <a:pt x="33" y="14"/>
                        <a:pt x="34" y="13"/>
                      </a:cubicBezTo>
                      <a:cubicBezTo>
                        <a:pt x="35" y="13"/>
                        <a:pt x="37" y="13"/>
                        <a:pt x="37" y="12"/>
                      </a:cubicBezTo>
                      <a:cubicBezTo>
                        <a:pt x="38" y="12"/>
                        <a:pt x="38" y="10"/>
                        <a:pt x="38" y="9"/>
                      </a:cubicBezTo>
                      <a:cubicBezTo>
                        <a:pt x="38" y="8"/>
                        <a:pt x="38" y="7"/>
                        <a:pt x="38" y="6"/>
                      </a:cubicBezTo>
                      <a:cubicBezTo>
                        <a:pt x="37" y="5"/>
                        <a:pt x="36" y="5"/>
                        <a:pt x="36" y="4"/>
                      </a:cubicBezTo>
                      <a:cubicBezTo>
                        <a:pt x="35" y="4"/>
                        <a:pt x="35" y="1"/>
                        <a:pt x="36" y="1"/>
                      </a:cubicBezTo>
                      <a:cubicBezTo>
                        <a:pt x="37" y="0"/>
                        <a:pt x="38" y="1"/>
                        <a:pt x="38" y="1"/>
                      </a:cubicBezTo>
                      <a:cubicBezTo>
                        <a:pt x="39" y="1"/>
                        <a:pt x="41" y="3"/>
                        <a:pt x="42" y="3"/>
                      </a:cubicBezTo>
                      <a:cubicBezTo>
                        <a:pt x="43" y="3"/>
                        <a:pt x="44" y="1"/>
                        <a:pt x="45" y="1"/>
                      </a:cubicBezTo>
                      <a:cubicBezTo>
                        <a:pt x="46" y="1"/>
                        <a:pt x="46" y="2"/>
                        <a:pt x="47" y="3"/>
                      </a:cubicBezTo>
                      <a:cubicBezTo>
                        <a:pt x="48" y="3"/>
                        <a:pt x="50" y="2"/>
                        <a:pt x="51" y="3"/>
                      </a:cubicBezTo>
                      <a:cubicBezTo>
                        <a:pt x="52" y="3"/>
                        <a:pt x="54" y="4"/>
                        <a:pt x="55" y="5"/>
                      </a:cubicBezTo>
                      <a:cubicBezTo>
                        <a:pt x="56" y="5"/>
                        <a:pt x="57" y="5"/>
                        <a:pt x="58" y="5"/>
                      </a:cubicBezTo>
                      <a:cubicBezTo>
                        <a:pt x="59" y="6"/>
                        <a:pt x="62" y="6"/>
                        <a:pt x="63" y="7"/>
                      </a:cubicBezTo>
                      <a:cubicBezTo>
                        <a:pt x="63" y="8"/>
                        <a:pt x="63" y="10"/>
                        <a:pt x="63" y="10"/>
                      </a:cubicBezTo>
                      <a:cubicBezTo>
                        <a:pt x="62" y="11"/>
                        <a:pt x="60" y="10"/>
                        <a:pt x="59" y="11"/>
                      </a:cubicBezTo>
                      <a:cubicBezTo>
                        <a:pt x="59" y="11"/>
                        <a:pt x="59" y="13"/>
                        <a:pt x="59" y="14"/>
                      </a:cubicBezTo>
                      <a:cubicBezTo>
                        <a:pt x="59" y="14"/>
                        <a:pt x="61" y="15"/>
                        <a:pt x="61" y="15"/>
                      </a:cubicBezTo>
                      <a:cubicBezTo>
                        <a:pt x="62" y="15"/>
                        <a:pt x="64" y="15"/>
                        <a:pt x="65" y="14"/>
                      </a:cubicBezTo>
                      <a:cubicBezTo>
                        <a:pt x="65" y="14"/>
                        <a:pt x="67" y="12"/>
                        <a:pt x="67" y="12"/>
                      </a:cubicBezTo>
                      <a:cubicBezTo>
                        <a:pt x="68" y="12"/>
                        <a:pt x="69" y="13"/>
                        <a:pt x="70" y="13"/>
                      </a:cubicBezTo>
                      <a:cubicBezTo>
                        <a:pt x="71" y="13"/>
                        <a:pt x="73" y="12"/>
                        <a:pt x="73" y="12"/>
                      </a:cubicBezTo>
                      <a:cubicBezTo>
                        <a:pt x="74" y="12"/>
                        <a:pt x="75" y="11"/>
                        <a:pt x="76" y="11"/>
                      </a:cubicBezTo>
                      <a:cubicBezTo>
                        <a:pt x="76" y="12"/>
                        <a:pt x="76" y="13"/>
                        <a:pt x="76" y="14"/>
                      </a:cubicBezTo>
                      <a:cubicBezTo>
                        <a:pt x="77" y="15"/>
                        <a:pt x="77" y="18"/>
                        <a:pt x="77" y="19"/>
                      </a:cubicBezTo>
                      <a:cubicBezTo>
                        <a:pt x="77" y="20"/>
                        <a:pt x="76" y="21"/>
                        <a:pt x="75" y="22"/>
                      </a:cubicBezTo>
                      <a:cubicBezTo>
                        <a:pt x="75" y="24"/>
                        <a:pt x="75" y="26"/>
                        <a:pt x="76" y="28"/>
                      </a:cubicBezTo>
                      <a:cubicBezTo>
                        <a:pt x="76" y="29"/>
                        <a:pt x="79" y="31"/>
                        <a:pt x="80" y="32"/>
                      </a:cubicBezTo>
                      <a:cubicBezTo>
                        <a:pt x="80" y="32"/>
                        <a:pt x="81" y="32"/>
                        <a:pt x="81" y="32"/>
                      </a:cubicBezTo>
                      <a:cubicBezTo>
                        <a:pt x="82" y="32"/>
                        <a:pt x="83" y="32"/>
                        <a:pt x="84" y="31"/>
                      </a:cubicBezTo>
                      <a:cubicBezTo>
                        <a:pt x="84" y="31"/>
                        <a:pt x="85" y="30"/>
                        <a:pt x="86" y="29"/>
                      </a:cubicBezTo>
                      <a:cubicBezTo>
                        <a:pt x="86" y="28"/>
                        <a:pt x="87" y="26"/>
                        <a:pt x="88" y="25"/>
                      </a:cubicBezTo>
                      <a:cubicBezTo>
                        <a:pt x="88" y="24"/>
                        <a:pt x="88" y="22"/>
                        <a:pt x="89" y="21"/>
                      </a:cubicBezTo>
                      <a:cubicBezTo>
                        <a:pt x="90" y="21"/>
                        <a:pt x="91" y="20"/>
                        <a:pt x="92" y="20"/>
                      </a:cubicBezTo>
                      <a:cubicBezTo>
                        <a:pt x="93" y="20"/>
                        <a:pt x="95" y="21"/>
                        <a:pt x="96" y="22"/>
                      </a:cubicBezTo>
                      <a:cubicBezTo>
                        <a:pt x="96" y="22"/>
                        <a:pt x="97" y="24"/>
                        <a:pt x="97" y="25"/>
                      </a:cubicBezTo>
                      <a:cubicBezTo>
                        <a:pt x="98" y="26"/>
                        <a:pt x="99" y="26"/>
                        <a:pt x="100" y="27"/>
                      </a:cubicBezTo>
                      <a:cubicBezTo>
                        <a:pt x="100" y="28"/>
                        <a:pt x="101" y="29"/>
                        <a:pt x="101" y="30"/>
                      </a:cubicBezTo>
                      <a:cubicBezTo>
                        <a:pt x="102" y="31"/>
                        <a:pt x="100" y="33"/>
                        <a:pt x="100" y="34"/>
                      </a:cubicBezTo>
                      <a:cubicBezTo>
                        <a:pt x="100" y="35"/>
                        <a:pt x="101" y="37"/>
                        <a:pt x="101" y="38"/>
                      </a:cubicBezTo>
                      <a:cubicBezTo>
                        <a:pt x="100" y="39"/>
                        <a:pt x="100" y="41"/>
                        <a:pt x="99" y="42"/>
                      </a:cubicBezTo>
                      <a:cubicBezTo>
                        <a:pt x="99" y="43"/>
                        <a:pt x="98" y="43"/>
                        <a:pt x="97" y="43"/>
                      </a:cubicBezTo>
                      <a:cubicBezTo>
                        <a:pt x="97" y="44"/>
                        <a:pt x="96" y="45"/>
                        <a:pt x="96" y="46"/>
                      </a:cubicBezTo>
                      <a:cubicBezTo>
                        <a:pt x="96" y="47"/>
                        <a:pt x="96" y="47"/>
                        <a:pt x="96" y="48"/>
                      </a:cubicBezTo>
                      <a:cubicBezTo>
                        <a:pt x="96" y="48"/>
                        <a:pt x="98" y="50"/>
                        <a:pt x="98" y="50"/>
                      </a:cubicBezTo>
                      <a:cubicBezTo>
                        <a:pt x="99" y="50"/>
                        <a:pt x="102" y="51"/>
                        <a:pt x="103" y="52"/>
                      </a:cubicBezTo>
                      <a:cubicBezTo>
                        <a:pt x="103" y="53"/>
                        <a:pt x="102" y="55"/>
                        <a:pt x="103" y="56"/>
                      </a:cubicBezTo>
                      <a:cubicBezTo>
                        <a:pt x="104" y="57"/>
                        <a:pt x="106" y="56"/>
                        <a:pt x="107" y="56"/>
                      </a:cubicBezTo>
                      <a:cubicBezTo>
                        <a:pt x="108" y="56"/>
                        <a:pt x="109" y="57"/>
                        <a:pt x="109" y="58"/>
                      </a:cubicBezTo>
                      <a:cubicBezTo>
                        <a:pt x="110" y="59"/>
                        <a:pt x="111" y="62"/>
                        <a:pt x="113" y="62"/>
                      </a:cubicBezTo>
                      <a:cubicBezTo>
                        <a:pt x="114" y="63"/>
                        <a:pt x="116" y="62"/>
                        <a:pt x="117" y="61"/>
                      </a:cubicBezTo>
                      <a:cubicBezTo>
                        <a:pt x="118" y="61"/>
                        <a:pt x="120" y="60"/>
                        <a:pt x="122" y="59"/>
                      </a:cubicBezTo>
                      <a:cubicBezTo>
                        <a:pt x="123" y="59"/>
                        <a:pt x="125" y="58"/>
                        <a:pt x="127" y="59"/>
                      </a:cubicBezTo>
                      <a:cubicBezTo>
                        <a:pt x="127" y="59"/>
                        <a:pt x="129" y="60"/>
                        <a:pt x="130" y="60"/>
                      </a:cubicBezTo>
                      <a:cubicBezTo>
                        <a:pt x="131" y="61"/>
                        <a:pt x="134" y="63"/>
                        <a:pt x="135" y="64"/>
                      </a:cubicBezTo>
                      <a:cubicBezTo>
                        <a:pt x="136" y="64"/>
                        <a:pt x="139" y="65"/>
                        <a:pt x="140" y="66"/>
                      </a:cubicBezTo>
                      <a:cubicBezTo>
                        <a:pt x="141" y="67"/>
                        <a:pt x="142" y="68"/>
                        <a:pt x="142" y="69"/>
                      </a:cubicBezTo>
                      <a:cubicBezTo>
                        <a:pt x="142" y="69"/>
                        <a:pt x="143" y="70"/>
                        <a:pt x="143" y="70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 w="12700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1" name="Freeform 15">
                  <a:extLst>
                    <a:ext uri="{FF2B5EF4-FFF2-40B4-BE49-F238E27FC236}">
                      <a16:creationId xmlns:a16="http://schemas.microsoft.com/office/drawing/2014/main" id="{CAE1FE87-A1BE-4716-824C-793108149E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9388" y="1524992"/>
                  <a:ext cx="581025" cy="612775"/>
                </a:xfrm>
                <a:custGeom>
                  <a:avLst/>
                  <a:gdLst>
                    <a:gd name="T0" fmla="*/ 70 w 332"/>
                    <a:gd name="T1" fmla="*/ 301 h 350"/>
                    <a:gd name="T2" fmla="*/ 88 w 332"/>
                    <a:gd name="T3" fmla="*/ 279 h 350"/>
                    <a:gd name="T4" fmla="*/ 108 w 332"/>
                    <a:gd name="T5" fmla="*/ 282 h 350"/>
                    <a:gd name="T6" fmla="*/ 109 w 332"/>
                    <a:gd name="T7" fmla="*/ 265 h 350"/>
                    <a:gd name="T8" fmla="*/ 92 w 332"/>
                    <a:gd name="T9" fmla="*/ 249 h 350"/>
                    <a:gd name="T10" fmla="*/ 80 w 332"/>
                    <a:gd name="T11" fmla="*/ 224 h 350"/>
                    <a:gd name="T12" fmla="*/ 64 w 332"/>
                    <a:gd name="T13" fmla="*/ 214 h 350"/>
                    <a:gd name="T14" fmla="*/ 59 w 332"/>
                    <a:gd name="T15" fmla="*/ 207 h 350"/>
                    <a:gd name="T16" fmla="*/ 54 w 332"/>
                    <a:gd name="T17" fmla="*/ 194 h 350"/>
                    <a:gd name="T18" fmla="*/ 38 w 332"/>
                    <a:gd name="T19" fmla="*/ 187 h 350"/>
                    <a:gd name="T20" fmla="*/ 19 w 332"/>
                    <a:gd name="T21" fmla="*/ 175 h 350"/>
                    <a:gd name="T22" fmla="*/ 6 w 332"/>
                    <a:gd name="T23" fmla="*/ 167 h 350"/>
                    <a:gd name="T24" fmla="*/ 19 w 332"/>
                    <a:gd name="T25" fmla="*/ 149 h 350"/>
                    <a:gd name="T26" fmla="*/ 7 w 332"/>
                    <a:gd name="T27" fmla="*/ 142 h 350"/>
                    <a:gd name="T28" fmla="*/ 12 w 332"/>
                    <a:gd name="T29" fmla="*/ 127 h 350"/>
                    <a:gd name="T30" fmla="*/ 24 w 332"/>
                    <a:gd name="T31" fmla="*/ 131 h 350"/>
                    <a:gd name="T32" fmla="*/ 41 w 332"/>
                    <a:gd name="T33" fmla="*/ 124 h 350"/>
                    <a:gd name="T34" fmla="*/ 48 w 332"/>
                    <a:gd name="T35" fmla="*/ 110 h 350"/>
                    <a:gd name="T36" fmla="*/ 59 w 332"/>
                    <a:gd name="T37" fmla="*/ 88 h 350"/>
                    <a:gd name="T38" fmla="*/ 76 w 332"/>
                    <a:gd name="T39" fmla="*/ 64 h 350"/>
                    <a:gd name="T40" fmla="*/ 101 w 332"/>
                    <a:gd name="T41" fmla="*/ 63 h 350"/>
                    <a:gd name="T42" fmla="*/ 122 w 332"/>
                    <a:gd name="T43" fmla="*/ 41 h 350"/>
                    <a:gd name="T44" fmla="*/ 136 w 332"/>
                    <a:gd name="T45" fmla="*/ 24 h 350"/>
                    <a:gd name="T46" fmla="*/ 158 w 332"/>
                    <a:gd name="T47" fmla="*/ 13 h 350"/>
                    <a:gd name="T48" fmla="*/ 177 w 332"/>
                    <a:gd name="T49" fmla="*/ 0 h 350"/>
                    <a:gd name="T50" fmla="*/ 191 w 332"/>
                    <a:gd name="T51" fmla="*/ 1 h 350"/>
                    <a:gd name="T52" fmla="*/ 194 w 332"/>
                    <a:gd name="T53" fmla="*/ 15 h 350"/>
                    <a:gd name="T54" fmla="*/ 214 w 332"/>
                    <a:gd name="T55" fmla="*/ 11 h 350"/>
                    <a:gd name="T56" fmla="*/ 233 w 332"/>
                    <a:gd name="T57" fmla="*/ 35 h 350"/>
                    <a:gd name="T58" fmla="*/ 215 w 332"/>
                    <a:gd name="T59" fmla="*/ 60 h 350"/>
                    <a:gd name="T60" fmla="*/ 220 w 332"/>
                    <a:gd name="T61" fmla="*/ 75 h 350"/>
                    <a:gd name="T62" fmla="*/ 238 w 332"/>
                    <a:gd name="T63" fmla="*/ 75 h 350"/>
                    <a:gd name="T64" fmla="*/ 262 w 332"/>
                    <a:gd name="T65" fmla="*/ 91 h 350"/>
                    <a:gd name="T66" fmla="*/ 288 w 332"/>
                    <a:gd name="T67" fmla="*/ 108 h 350"/>
                    <a:gd name="T68" fmla="*/ 314 w 332"/>
                    <a:gd name="T69" fmla="*/ 121 h 350"/>
                    <a:gd name="T70" fmla="*/ 327 w 332"/>
                    <a:gd name="T71" fmla="*/ 137 h 350"/>
                    <a:gd name="T72" fmla="*/ 308 w 332"/>
                    <a:gd name="T73" fmla="*/ 147 h 350"/>
                    <a:gd name="T74" fmla="*/ 301 w 332"/>
                    <a:gd name="T75" fmla="*/ 170 h 350"/>
                    <a:gd name="T76" fmla="*/ 283 w 332"/>
                    <a:gd name="T77" fmla="*/ 178 h 350"/>
                    <a:gd name="T78" fmla="*/ 265 w 332"/>
                    <a:gd name="T79" fmla="*/ 177 h 350"/>
                    <a:gd name="T80" fmla="*/ 254 w 332"/>
                    <a:gd name="T81" fmla="*/ 188 h 350"/>
                    <a:gd name="T82" fmla="*/ 238 w 332"/>
                    <a:gd name="T83" fmla="*/ 195 h 350"/>
                    <a:gd name="T84" fmla="*/ 217 w 332"/>
                    <a:gd name="T85" fmla="*/ 202 h 350"/>
                    <a:gd name="T86" fmla="*/ 208 w 332"/>
                    <a:gd name="T87" fmla="*/ 224 h 350"/>
                    <a:gd name="T88" fmla="*/ 190 w 332"/>
                    <a:gd name="T89" fmla="*/ 241 h 350"/>
                    <a:gd name="T90" fmla="*/ 188 w 332"/>
                    <a:gd name="T91" fmla="*/ 251 h 350"/>
                    <a:gd name="T92" fmla="*/ 170 w 332"/>
                    <a:gd name="T93" fmla="*/ 275 h 350"/>
                    <a:gd name="T94" fmla="*/ 169 w 332"/>
                    <a:gd name="T95" fmla="*/ 298 h 350"/>
                    <a:gd name="T96" fmla="*/ 169 w 332"/>
                    <a:gd name="T97" fmla="*/ 314 h 350"/>
                    <a:gd name="T98" fmla="*/ 177 w 332"/>
                    <a:gd name="T99" fmla="*/ 327 h 350"/>
                    <a:gd name="T100" fmla="*/ 163 w 332"/>
                    <a:gd name="T101" fmla="*/ 341 h 350"/>
                    <a:gd name="T102" fmla="*/ 145 w 332"/>
                    <a:gd name="T103" fmla="*/ 350 h 350"/>
                    <a:gd name="T104" fmla="*/ 125 w 332"/>
                    <a:gd name="T105" fmla="*/ 348 h 350"/>
                    <a:gd name="T106" fmla="*/ 113 w 332"/>
                    <a:gd name="T107" fmla="*/ 331 h 350"/>
                    <a:gd name="T108" fmla="*/ 86 w 332"/>
                    <a:gd name="T109" fmla="*/ 314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32" h="350">
                      <a:moveTo>
                        <a:pt x="80" y="313"/>
                      </a:moveTo>
                      <a:cubicBezTo>
                        <a:pt x="79" y="312"/>
                        <a:pt x="78" y="312"/>
                        <a:pt x="78" y="311"/>
                      </a:cubicBezTo>
                      <a:cubicBezTo>
                        <a:pt x="78" y="310"/>
                        <a:pt x="78" y="308"/>
                        <a:pt x="77" y="307"/>
                      </a:cubicBezTo>
                      <a:cubicBezTo>
                        <a:pt x="77" y="306"/>
                        <a:pt x="74" y="306"/>
                        <a:pt x="73" y="305"/>
                      </a:cubicBezTo>
                      <a:cubicBezTo>
                        <a:pt x="72" y="305"/>
                        <a:pt x="70" y="302"/>
                        <a:pt x="70" y="301"/>
                      </a:cubicBezTo>
                      <a:cubicBezTo>
                        <a:pt x="70" y="300"/>
                        <a:pt x="69" y="297"/>
                        <a:pt x="70" y="296"/>
                      </a:cubicBezTo>
                      <a:cubicBezTo>
                        <a:pt x="70" y="294"/>
                        <a:pt x="72" y="292"/>
                        <a:pt x="73" y="291"/>
                      </a:cubicBezTo>
                      <a:cubicBezTo>
                        <a:pt x="74" y="289"/>
                        <a:pt x="77" y="286"/>
                        <a:pt x="78" y="285"/>
                      </a:cubicBezTo>
                      <a:cubicBezTo>
                        <a:pt x="79" y="284"/>
                        <a:pt x="82" y="284"/>
                        <a:pt x="83" y="283"/>
                      </a:cubicBezTo>
                      <a:cubicBezTo>
                        <a:pt x="85" y="283"/>
                        <a:pt x="87" y="280"/>
                        <a:pt x="88" y="279"/>
                      </a:cubicBezTo>
                      <a:cubicBezTo>
                        <a:pt x="89" y="279"/>
                        <a:pt x="90" y="277"/>
                        <a:pt x="91" y="276"/>
                      </a:cubicBezTo>
                      <a:cubicBezTo>
                        <a:pt x="92" y="276"/>
                        <a:pt x="94" y="277"/>
                        <a:pt x="95" y="278"/>
                      </a:cubicBezTo>
                      <a:cubicBezTo>
                        <a:pt x="96" y="278"/>
                        <a:pt x="99" y="279"/>
                        <a:pt x="100" y="279"/>
                      </a:cubicBezTo>
                      <a:cubicBezTo>
                        <a:pt x="101" y="279"/>
                        <a:pt x="104" y="278"/>
                        <a:pt x="105" y="278"/>
                      </a:cubicBezTo>
                      <a:cubicBezTo>
                        <a:pt x="106" y="279"/>
                        <a:pt x="107" y="281"/>
                        <a:pt x="108" y="282"/>
                      </a:cubicBezTo>
                      <a:cubicBezTo>
                        <a:pt x="109" y="283"/>
                        <a:pt x="113" y="283"/>
                        <a:pt x="114" y="282"/>
                      </a:cubicBezTo>
                      <a:cubicBezTo>
                        <a:pt x="115" y="282"/>
                        <a:pt x="115" y="280"/>
                        <a:pt x="116" y="279"/>
                      </a:cubicBezTo>
                      <a:cubicBezTo>
                        <a:pt x="116" y="278"/>
                        <a:pt x="117" y="275"/>
                        <a:pt x="117" y="274"/>
                      </a:cubicBezTo>
                      <a:cubicBezTo>
                        <a:pt x="116" y="273"/>
                        <a:pt x="114" y="271"/>
                        <a:pt x="114" y="269"/>
                      </a:cubicBezTo>
                      <a:cubicBezTo>
                        <a:pt x="112" y="268"/>
                        <a:pt x="110" y="266"/>
                        <a:pt x="109" y="265"/>
                      </a:cubicBezTo>
                      <a:cubicBezTo>
                        <a:pt x="107" y="264"/>
                        <a:pt x="106" y="261"/>
                        <a:pt x="105" y="260"/>
                      </a:cubicBezTo>
                      <a:cubicBezTo>
                        <a:pt x="104" y="259"/>
                        <a:pt x="103" y="258"/>
                        <a:pt x="102" y="257"/>
                      </a:cubicBezTo>
                      <a:cubicBezTo>
                        <a:pt x="101" y="257"/>
                        <a:pt x="98" y="257"/>
                        <a:pt x="97" y="256"/>
                      </a:cubicBezTo>
                      <a:cubicBezTo>
                        <a:pt x="96" y="256"/>
                        <a:pt x="95" y="254"/>
                        <a:pt x="94" y="253"/>
                      </a:cubicBezTo>
                      <a:cubicBezTo>
                        <a:pt x="93" y="252"/>
                        <a:pt x="93" y="250"/>
                        <a:pt x="92" y="249"/>
                      </a:cubicBezTo>
                      <a:cubicBezTo>
                        <a:pt x="91" y="248"/>
                        <a:pt x="89" y="249"/>
                        <a:pt x="88" y="248"/>
                      </a:cubicBezTo>
                      <a:cubicBezTo>
                        <a:pt x="87" y="246"/>
                        <a:pt x="87" y="241"/>
                        <a:pt x="87" y="239"/>
                      </a:cubicBezTo>
                      <a:cubicBezTo>
                        <a:pt x="86" y="238"/>
                        <a:pt x="85" y="236"/>
                        <a:pt x="85" y="235"/>
                      </a:cubicBezTo>
                      <a:cubicBezTo>
                        <a:pt x="84" y="233"/>
                        <a:pt x="84" y="229"/>
                        <a:pt x="83" y="228"/>
                      </a:cubicBezTo>
                      <a:cubicBezTo>
                        <a:pt x="82" y="227"/>
                        <a:pt x="81" y="225"/>
                        <a:pt x="80" y="224"/>
                      </a:cubicBezTo>
                      <a:cubicBezTo>
                        <a:pt x="78" y="223"/>
                        <a:pt x="75" y="224"/>
                        <a:pt x="74" y="222"/>
                      </a:cubicBezTo>
                      <a:cubicBezTo>
                        <a:pt x="73" y="221"/>
                        <a:pt x="76" y="218"/>
                        <a:pt x="75" y="216"/>
                      </a:cubicBezTo>
                      <a:cubicBezTo>
                        <a:pt x="75" y="216"/>
                        <a:pt x="74" y="215"/>
                        <a:pt x="73" y="214"/>
                      </a:cubicBezTo>
                      <a:cubicBezTo>
                        <a:pt x="73" y="214"/>
                        <a:pt x="71" y="213"/>
                        <a:pt x="70" y="213"/>
                      </a:cubicBezTo>
                      <a:cubicBezTo>
                        <a:pt x="69" y="213"/>
                        <a:pt x="66" y="213"/>
                        <a:pt x="64" y="214"/>
                      </a:cubicBezTo>
                      <a:cubicBezTo>
                        <a:pt x="63" y="214"/>
                        <a:pt x="62" y="216"/>
                        <a:pt x="61" y="216"/>
                      </a:cubicBezTo>
                      <a:cubicBezTo>
                        <a:pt x="60" y="216"/>
                        <a:pt x="59" y="215"/>
                        <a:pt x="59" y="214"/>
                      </a:cubicBezTo>
                      <a:cubicBezTo>
                        <a:pt x="58" y="213"/>
                        <a:pt x="59" y="212"/>
                        <a:pt x="60" y="211"/>
                      </a:cubicBezTo>
                      <a:cubicBezTo>
                        <a:pt x="60" y="210"/>
                        <a:pt x="62" y="210"/>
                        <a:pt x="62" y="209"/>
                      </a:cubicBezTo>
                      <a:cubicBezTo>
                        <a:pt x="62" y="208"/>
                        <a:pt x="60" y="207"/>
                        <a:pt x="59" y="207"/>
                      </a:cubicBezTo>
                      <a:cubicBezTo>
                        <a:pt x="59" y="206"/>
                        <a:pt x="57" y="205"/>
                        <a:pt x="56" y="204"/>
                      </a:cubicBezTo>
                      <a:cubicBezTo>
                        <a:pt x="55" y="203"/>
                        <a:pt x="54" y="203"/>
                        <a:pt x="54" y="202"/>
                      </a:cubicBezTo>
                      <a:cubicBezTo>
                        <a:pt x="54" y="201"/>
                        <a:pt x="56" y="200"/>
                        <a:pt x="56" y="200"/>
                      </a:cubicBezTo>
                      <a:cubicBezTo>
                        <a:pt x="57" y="199"/>
                        <a:pt x="57" y="196"/>
                        <a:pt x="57" y="196"/>
                      </a:cubicBezTo>
                      <a:cubicBezTo>
                        <a:pt x="56" y="195"/>
                        <a:pt x="55" y="194"/>
                        <a:pt x="54" y="194"/>
                      </a:cubicBezTo>
                      <a:cubicBezTo>
                        <a:pt x="53" y="194"/>
                        <a:pt x="50" y="194"/>
                        <a:pt x="49" y="194"/>
                      </a:cubicBezTo>
                      <a:cubicBezTo>
                        <a:pt x="48" y="194"/>
                        <a:pt x="45" y="195"/>
                        <a:pt x="44" y="195"/>
                      </a:cubicBezTo>
                      <a:cubicBezTo>
                        <a:pt x="43" y="195"/>
                        <a:pt x="41" y="195"/>
                        <a:pt x="41" y="195"/>
                      </a:cubicBezTo>
                      <a:cubicBezTo>
                        <a:pt x="40" y="195"/>
                        <a:pt x="38" y="193"/>
                        <a:pt x="38" y="192"/>
                      </a:cubicBezTo>
                      <a:cubicBezTo>
                        <a:pt x="37" y="191"/>
                        <a:pt x="38" y="188"/>
                        <a:pt x="38" y="187"/>
                      </a:cubicBezTo>
                      <a:cubicBezTo>
                        <a:pt x="37" y="185"/>
                        <a:pt x="34" y="183"/>
                        <a:pt x="32" y="182"/>
                      </a:cubicBezTo>
                      <a:cubicBezTo>
                        <a:pt x="31" y="181"/>
                        <a:pt x="30" y="180"/>
                        <a:pt x="29" y="180"/>
                      </a:cubicBezTo>
                      <a:cubicBezTo>
                        <a:pt x="28" y="179"/>
                        <a:pt x="25" y="179"/>
                        <a:pt x="24" y="179"/>
                      </a:cubicBezTo>
                      <a:cubicBezTo>
                        <a:pt x="24" y="178"/>
                        <a:pt x="23" y="176"/>
                        <a:pt x="22" y="176"/>
                      </a:cubicBezTo>
                      <a:cubicBezTo>
                        <a:pt x="21" y="176"/>
                        <a:pt x="20" y="175"/>
                        <a:pt x="19" y="175"/>
                      </a:cubicBezTo>
                      <a:cubicBezTo>
                        <a:pt x="18" y="175"/>
                        <a:pt x="15" y="175"/>
                        <a:pt x="15" y="175"/>
                      </a:cubicBezTo>
                      <a:cubicBezTo>
                        <a:pt x="14" y="174"/>
                        <a:pt x="14" y="173"/>
                        <a:pt x="14" y="172"/>
                      </a:cubicBezTo>
                      <a:cubicBezTo>
                        <a:pt x="13" y="171"/>
                        <a:pt x="12" y="170"/>
                        <a:pt x="11" y="170"/>
                      </a:cubicBezTo>
                      <a:cubicBezTo>
                        <a:pt x="11" y="169"/>
                        <a:pt x="8" y="170"/>
                        <a:pt x="7" y="170"/>
                      </a:cubicBezTo>
                      <a:cubicBezTo>
                        <a:pt x="7" y="169"/>
                        <a:pt x="6" y="168"/>
                        <a:pt x="6" y="167"/>
                      </a:cubicBezTo>
                      <a:cubicBezTo>
                        <a:pt x="7" y="167"/>
                        <a:pt x="8" y="166"/>
                        <a:pt x="8" y="166"/>
                      </a:cubicBezTo>
                      <a:cubicBezTo>
                        <a:pt x="9" y="165"/>
                        <a:pt x="11" y="162"/>
                        <a:pt x="11" y="161"/>
                      </a:cubicBezTo>
                      <a:cubicBezTo>
                        <a:pt x="12" y="160"/>
                        <a:pt x="12" y="157"/>
                        <a:pt x="13" y="156"/>
                      </a:cubicBezTo>
                      <a:cubicBezTo>
                        <a:pt x="13" y="155"/>
                        <a:pt x="16" y="154"/>
                        <a:pt x="17" y="153"/>
                      </a:cubicBezTo>
                      <a:cubicBezTo>
                        <a:pt x="17" y="152"/>
                        <a:pt x="19" y="150"/>
                        <a:pt x="19" y="149"/>
                      </a:cubicBezTo>
                      <a:cubicBezTo>
                        <a:pt x="19" y="148"/>
                        <a:pt x="18" y="145"/>
                        <a:pt x="17" y="144"/>
                      </a:cubicBezTo>
                      <a:cubicBezTo>
                        <a:pt x="16" y="143"/>
                        <a:pt x="16" y="140"/>
                        <a:pt x="14" y="140"/>
                      </a:cubicBezTo>
                      <a:cubicBezTo>
                        <a:pt x="14" y="140"/>
                        <a:pt x="12" y="141"/>
                        <a:pt x="12" y="141"/>
                      </a:cubicBezTo>
                      <a:cubicBezTo>
                        <a:pt x="11" y="142"/>
                        <a:pt x="10" y="145"/>
                        <a:pt x="9" y="145"/>
                      </a:cubicBezTo>
                      <a:cubicBezTo>
                        <a:pt x="8" y="145"/>
                        <a:pt x="8" y="142"/>
                        <a:pt x="7" y="142"/>
                      </a:cubicBezTo>
                      <a:cubicBezTo>
                        <a:pt x="6" y="141"/>
                        <a:pt x="3" y="141"/>
                        <a:pt x="2" y="140"/>
                      </a:cubicBezTo>
                      <a:cubicBezTo>
                        <a:pt x="1" y="140"/>
                        <a:pt x="0" y="138"/>
                        <a:pt x="0" y="137"/>
                      </a:cubicBezTo>
                      <a:cubicBezTo>
                        <a:pt x="0" y="136"/>
                        <a:pt x="1" y="133"/>
                        <a:pt x="2" y="132"/>
                      </a:cubicBezTo>
                      <a:cubicBezTo>
                        <a:pt x="3" y="132"/>
                        <a:pt x="7" y="132"/>
                        <a:pt x="8" y="131"/>
                      </a:cubicBezTo>
                      <a:cubicBezTo>
                        <a:pt x="9" y="130"/>
                        <a:pt x="11" y="128"/>
                        <a:pt x="12" y="127"/>
                      </a:cubicBezTo>
                      <a:cubicBezTo>
                        <a:pt x="13" y="127"/>
                        <a:pt x="14" y="125"/>
                        <a:pt x="15" y="125"/>
                      </a:cubicBezTo>
                      <a:cubicBezTo>
                        <a:pt x="16" y="124"/>
                        <a:pt x="18" y="124"/>
                        <a:pt x="19" y="124"/>
                      </a:cubicBezTo>
                      <a:cubicBezTo>
                        <a:pt x="20" y="124"/>
                        <a:pt x="22" y="124"/>
                        <a:pt x="22" y="125"/>
                      </a:cubicBezTo>
                      <a:cubicBezTo>
                        <a:pt x="23" y="125"/>
                        <a:pt x="23" y="127"/>
                        <a:pt x="23" y="128"/>
                      </a:cubicBezTo>
                      <a:cubicBezTo>
                        <a:pt x="23" y="129"/>
                        <a:pt x="23" y="131"/>
                        <a:pt x="24" y="131"/>
                      </a:cubicBezTo>
                      <a:cubicBezTo>
                        <a:pt x="24" y="132"/>
                        <a:pt x="26" y="133"/>
                        <a:pt x="28" y="134"/>
                      </a:cubicBezTo>
                      <a:cubicBezTo>
                        <a:pt x="29" y="134"/>
                        <a:pt x="31" y="134"/>
                        <a:pt x="32" y="134"/>
                      </a:cubicBezTo>
                      <a:cubicBezTo>
                        <a:pt x="34" y="133"/>
                        <a:pt x="36" y="132"/>
                        <a:pt x="37" y="131"/>
                      </a:cubicBezTo>
                      <a:cubicBezTo>
                        <a:pt x="38" y="131"/>
                        <a:pt x="39" y="129"/>
                        <a:pt x="40" y="128"/>
                      </a:cubicBezTo>
                      <a:cubicBezTo>
                        <a:pt x="40" y="127"/>
                        <a:pt x="41" y="125"/>
                        <a:pt x="41" y="124"/>
                      </a:cubicBezTo>
                      <a:cubicBezTo>
                        <a:pt x="41" y="123"/>
                        <a:pt x="39" y="121"/>
                        <a:pt x="39" y="120"/>
                      </a:cubicBezTo>
                      <a:cubicBezTo>
                        <a:pt x="38" y="119"/>
                        <a:pt x="37" y="116"/>
                        <a:pt x="38" y="115"/>
                      </a:cubicBezTo>
                      <a:cubicBezTo>
                        <a:pt x="38" y="114"/>
                        <a:pt x="40" y="113"/>
                        <a:pt x="40" y="112"/>
                      </a:cubicBezTo>
                      <a:cubicBezTo>
                        <a:pt x="41" y="112"/>
                        <a:pt x="43" y="113"/>
                        <a:pt x="44" y="112"/>
                      </a:cubicBezTo>
                      <a:cubicBezTo>
                        <a:pt x="45" y="112"/>
                        <a:pt x="47" y="111"/>
                        <a:pt x="48" y="110"/>
                      </a:cubicBezTo>
                      <a:cubicBezTo>
                        <a:pt x="49" y="109"/>
                        <a:pt x="49" y="107"/>
                        <a:pt x="49" y="106"/>
                      </a:cubicBezTo>
                      <a:cubicBezTo>
                        <a:pt x="50" y="105"/>
                        <a:pt x="49" y="102"/>
                        <a:pt x="49" y="101"/>
                      </a:cubicBezTo>
                      <a:cubicBezTo>
                        <a:pt x="49" y="100"/>
                        <a:pt x="51" y="98"/>
                        <a:pt x="51" y="98"/>
                      </a:cubicBezTo>
                      <a:cubicBezTo>
                        <a:pt x="52" y="97"/>
                        <a:pt x="54" y="95"/>
                        <a:pt x="55" y="94"/>
                      </a:cubicBezTo>
                      <a:cubicBezTo>
                        <a:pt x="56" y="92"/>
                        <a:pt x="58" y="89"/>
                        <a:pt x="59" y="88"/>
                      </a:cubicBezTo>
                      <a:cubicBezTo>
                        <a:pt x="60" y="86"/>
                        <a:pt x="63" y="82"/>
                        <a:pt x="64" y="80"/>
                      </a:cubicBezTo>
                      <a:cubicBezTo>
                        <a:pt x="65" y="78"/>
                        <a:pt x="64" y="74"/>
                        <a:pt x="65" y="72"/>
                      </a:cubicBezTo>
                      <a:cubicBezTo>
                        <a:pt x="65" y="71"/>
                        <a:pt x="67" y="68"/>
                        <a:pt x="68" y="66"/>
                      </a:cubicBezTo>
                      <a:cubicBezTo>
                        <a:pt x="69" y="65"/>
                        <a:pt x="72" y="63"/>
                        <a:pt x="74" y="63"/>
                      </a:cubicBezTo>
                      <a:cubicBezTo>
                        <a:pt x="74" y="63"/>
                        <a:pt x="76" y="63"/>
                        <a:pt x="76" y="64"/>
                      </a:cubicBezTo>
                      <a:cubicBezTo>
                        <a:pt x="77" y="65"/>
                        <a:pt x="77" y="67"/>
                        <a:pt x="77" y="68"/>
                      </a:cubicBezTo>
                      <a:cubicBezTo>
                        <a:pt x="78" y="69"/>
                        <a:pt x="82" y="69"/>
                        <a:pt x="83" y="69"/>
                      </a:cubicBezTo>
                      <a:cubicBezTo>
                        <a:pt x="85" y="69"/>
                        <a:pt x="89" y="70"/>
                        <a:pt x="91" y="69"/>
                      </a:cubicBezTo>
                      <a:cubicBezTo>
                        <a:pt x="93" y="68"/>
                        <a:pt x="94" y="64"/>
                        <a:pt x="96" y="64"/>
                      </a:cubicBezTo>
                      <a:cubicBezTo>
                        <a:pt x="97" y="63"/>
                        <a:pt x="100" y="63"/>
                        <a:pt x="101" y="63"/>
                      </a:cubicBezTo>
                      <a:cubicBezTo>
                        <a:pt x="102" y="63"/>
                        <a:pt x="104" y="62"/>
                        <a:pt x="105" y="61"/>
                      </a:cubicBezTo>
                      <a:cubicBezTo>
                        <a:pt x="106" y="60"/>
                        <a:pt x="106" y="55"/>
                        <a:pt x="107" y="54"/>
                      </a:cubicBezTo>
                      <a:cubicBezTo>
                        <a:pt x="107" y="52"/>
                        <a:pt x="108" y="48"/>
                        <a:pt x="110" y="46"/>
                      </a:cubicBezTo>
                      <a:cubicBezTo>
                        <a:pt x="110" y="45"/>
                        <a:pt x="113" y="43"/>
                        <a:pt x="114" y="43"/>
                      </a:cubicBezTo>
                      <a:cubicBezTo>
                        <a:pt x="116" y="42"/>
                        <a:pt x="120" y="42"/>
                        <a:pt x="122" y="41"/>
                      </a:cubicBezTo>
                      <a:cubicBezTo>
                        <a:pt x="123" y="41"/>
                        <a:pt x="125" y="39"/>
                        <a:pt x="126" y="39"/>
                      </a:cubicBezTo>
                      <a:cubicBezTo>
                        <a:pt x="128" y="39"/>
                        <a:pt x="133" y="40"/>
                        <a:pt x="134" y="39"/>
                      </a:cubicBezTo>
                      <a:cubicBezTo>
                        <a:pt x="135" y="38"/>
                        <a:pt x="137" y="36"/>
                        <a:pt x="137" y="35"/>
                      </a:cubicBezTo>
                      <a:cubicBezTo>
                        <a:pt x="137" y="33"/>
                        <a:pt x="136" y="31"/>
                        <a:pt x="136" y="30"/>
                      </a:cubicBezTo>
                      <a:cubicBezTo>
                        <a:pt x="136" y="29"/>
                        <a:pt x="136" y="25"/>
                        <a:pt x="136" y="24"/>
                      </a:cubicBezTo>
                      <a:cubicBezTo>
                        <a:pt x="137" y="23"/>
                        <a:pt x="137" y="20"/>
                        <a:pt x="138" y="20"/>
                      </a:cubicBezTo>
                      <a:cubicBezTo>
                        <a:pt x="139" y="19"/>
                        <a:pt x="141" y="17"/>
                        <a:pt x="142" y="17"/>
                      </a:cubicBezTo>
                      <a:cubicBezTo>
                        <a:pt x="143" y="16"/>
                        <a:pt x="146" y="15"/>
                        <a:pt x="147" y="15"/>
                      </a:cubicBezTo>
                      <a:cubicBezTo>
                        <a:pt x="149" y="15"/>
                        <a:pt x="152" y="15"/>
                        <a:pt x="153" y="15"/>
                      </a:cubicBezTo>
                      <a:cubicBezTo>
                        <a:pt x="154" y="15"/>
                        <a:pt x="157" y="14"/>
                        <a:pt x="158" y="13"/>
                      </a:cubicBezTo>
                      <a:cubicBezTo>
                        <a:pt x="160" y="13"/>
                        <a:pt x="162" y="12"/>
                        <a:pt x="163" y="11"/>
                      </a:cubicBezTo>
                      <a:cubicBezTo>
                        <a:pt x="164" y="9"/>
                        <a:pt x="163" y="7"/>
                        <a:pt x="164" y="6"/>
                      </a:cubicBezTo>
                      <a:cubicBezTo>
                        <a:pt x="165" y="4"/>
                        <a:pt x="168" y="2"/>
                        <a:pt x="169" y="2"/>
                      </a:cubicBezTo>
                      <a:cubicBezTo>
                        <a:pt x="170" y="2"/>
                        <a:pt x="173" y="2"/>
                        <a:pt x="174" y="2"/>
                      </a:cubicBezTo>
                      <a:cubicBezTo>
                        <a:pt x="174" y="2"/>
                        <a:pt x="176" y="1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9" y="1"/>
                        <a:pt x="182" y="1"/>
                        <a:pt x="183" y="1"/>
                      </a:cubicBezTo>
                      <a:cubicBezTo>
                        <a:pt x="184" y="1"/>
                        <a:pt x="186" y="0"/>
                        <a:pt x="187" y="0"/>
                      </a:cubicBezTo>
                      <a:cubicBezTo>
                        <a:pt x="188" y="0"/>
                        <a:pt x="190" y="1"/>
                        <a:pt x="191" y="1"/>
                      </a:cubicBezTo>
                      <a:cubicBezTo>
                        <a:pt x="192" y="2"/>
                        <a:pt x="195" y="3"/>
                        <a:pt x="195" y="4"/>
                      </a:cubicBezTo>
                      <a:cubicBezTo>
                        <a:pt x="196" y="4"/>
                        <a:pt x="196" y="6"/>
                        <a:pt x="195" y="6"/>
                      </a:cubicBezTo>
                      <a:cubicBezTo>
                        <a:pt x="195" y="7"/>
                        <a:pt x="195" y="9"/>
                        <a:pt x="195" y="10"/>
                      </a:cubicBezTo>
                      <a:cubicBezTo>
                        <a:pt x="195" y="11"/>
                        <a:pt x="194" y="12"/>
                        <a:pt x="194" y="12"/>
                      </a:cubicBezTo>
                      <a:cubicBezTo>
                        <a:pt x="194" y="13"/>
                        <a:pt x="194" y="14"/>
                        <a:pt x="194" y="15"/>
                      </a:cubicBezTo>
                      <a:cubicBezTo>
                        <a:pt x="194" y="16"/>
                        <a:pt x="196" y="16"/>
                        <a:pt x="196" y="16"/>
                      </a:cubicBezTo>
                      <a:cubicBezTo>
                        <a:pt x="197" y="17"/>
                        <a:pt x="199" y="17"/>
                        <a:pt x="200" y="16"/>
                      </a:cubicBezTo>
                      <a:cubicBezTo>
                        <a:pt x="201" y="16"/>
                        <a:pt x="202" y="13"/>
                        <a:pt x="203" y="13"/>
                      </a:cubicBezTo>
                      <a:cubicBezTo>
                        <a:pt x="205" y="12"/>
                        <a:pt x="208" y="11"/>
                        <a:pt x="209" y="11"/>
                      </a:cubicBezTo>
                      <a:cubicBezTo>
                        <a:pt x="210" y="11"/>
                        <a:pt x="213" y="11"/>
                        <a:pt x="214" y="11"/>
                      </a:cubicBezTo>
                      <a:cubicBezTo>
                        <a:pt x="216" y="12"/>
                        <a:pt x="218" y="13"/>
                        <a:pt x="219" y="14"/>
                      </a:cubicBezTo>
                      <a:cubicBezTo>
                        <a:pt x="220" y="14"/>
                        <a:pt x="222" y="15"/>
                        <a:pt x="222" y="16"/>
                      </a:cubicBezTo>
                      <a:cubicBezTo>
                        <a:pt x="224" y="17"/>
                        <a:pt x="228" y="19"/>
                        <a:pt x="229" y="21"/>
                      </a:cubicBezTo>
                      <a:cubicBezTo>
                        <a:pt x="231" y="22"/>
                        <a:pt x="233" y="26"/>
                        <a:pt x="234" y="27"/>
                      </a:cubicBezTo>
                      <a:cubicBezTo>
                        <a:pt x="234" y="29"/>
                        <a:pt x="234" y="33"/>
                        <a:pt x="233" y="35"/>
                      </a:cubicBezTo>
                      <a:cubicBezTo>
                        <a:pt x="233" y="37"/>
                        <a:pt x="232" y="41"/>
                        <a:pt x="231" y="43"/>
                      </a:cubicBezTo>
                      <a:cubicBezTo>
                        <a:pt x="231" y="44"/>
                        <a:pt x="229" y="47"/>
                        <a:pt x="228" y="49"/>
                      </a:cubicBezTo>
                      <a:cubicBezTo>
                        <a:pt x="227" y="50"/>
                        <a:pt x="224" y="54"/>
                        <a:pt x="223" y="55"/>
                      </a:cubicBezTo>
                      <a:cubicBezTo>
                        <a:pt x="222" y="56"/>
                        <a:pt x="220" y="57"/>
                        <a:pt x="219" y="57"/>
                      </a:cubicBezTo>
                      <a:cubicBezTo>
                        <a:pt x="217" y="58"/>
                        <a:pt x="216" y="59"/>
                        <a:pt x="215" y="60"/>
                      </a:cubicBezTo>
                      <a:cubicBezTo>
                        <a:pt x="213" y="61"/>
                        <a:pt x="209" y="61"/>
                        <a:pt x="208" y="62"/>
                      </a:cubicBezTo>
                      <a:cubicBezTo>
                        <a:pt x="208" y="63"/>
                        <a:pt x="208" y="66"/>
                        <a:pt x="208" y="67"/>
                      </a:cubicBezTo>
                      <a:cubicBezTo>
                        <a:pt x="209" y="68"/>
                        <a:pt x="210" y="70"/>
                        <a:pt x="212" y="71"/>
                      </a:cubicBezTo>
                      <a:cubicBezTo>
                        <a:pt x="213" y="71"/>
                        <a:pt x="216" y="71"/>
                        <a:pt x="217" y="71"/>
                      </a:cubicBezTo>
                      <a:cubicBezTo>
                        <a:pt x="218" y="72"/>
                        <a:pt x="219" y="74"/>
                        <a:pt x="220" y="75"/>
                      </a:cubicBezTo>
                      <a:cubicBezTo>
                        <a:pt x="221" y="76"/>
                        <a:pt x="224" y="78"/>
                        <a:pt x="226" y="79"/>
                      </a:cubicBezTo>
                      <a:cubicBezTo>
                        <a:pt x="226" y="79"/>
                        <a:pt x="228" y="79"/>
                        <a:pt x="229" y="78"/>
                      </a:cubicBezTo>
                      <a:cubicBezTo>
                        <a:pt x="230" y="78"/>
                        <a:pt x="230" y="75"/>
                        <a:pt x="230" y="74"/>
                      </a:cubicBezTo>
                      <a:cubicBezTo>
                        <a:pt x="231" y="74"/>
                        <a:pt x="232" y="73"/>
                        <a:pt x="233" y="73"/>
                      </a:cubicBezTo>
                      <a:cubicBezTo>
                        <a:pt x="235" y="73"/>
                        <a:pt x="237" y="74"/>
                        <a:pt x="238" y="75"/>
                      </a:cubicBezTo>
                      <a:cubicBezTo>
                        <a:pt x="239" y="75"/>
                        <a:pt x="241" y="77"/>
                        <a:pt x="242" y="77"/>
                      </a:cubicBezTo>
                      <a:cubicBezTo>
                        <a:pt x="243" y="78"/>
                        <a:pt x="246" y="79"/>
                        <a:pt x="247" y="80"/>
                      </a:cubicBezTo>
                      <a:cubicBezTo>
                        <a:pt x="249" y="81"/>
                        <a:pt x="251" y="82"/>
                        <a:pt x="252" y="83"/>
                      </a:cubicBezTo>
                      <a:cubicBezTo>
                        <a:pt x="254" y="84"/>
                        <a:pt x="256" y="86"/>
                        <a:pt x="257" y="87"/>
                      </a:cubicBezTo>
                      <a:cubicBezTo>
                        <a:pt x="259" y="88"/>
                        <a:pt x="261" y="90"/>
                        <a:pt x="262" y="91"/>
                      </a:cubicBezTo>
                      <a:cubicBezTo>
                        <a:pt x="264" y="93"/>
                        <a:pt x="268" y="95"/>
                        <a:pt x="270" y="96"/>
                      </a:cubicBezTo>
                      <a:cubicBezTo>
                        <a:pt x="272" y="97"/>
                        <a:pt x="275" y="99"/>
                        <a:pt x="276" y="101"/>
                      </a:cubicBezTo>
                      <a:cubicBezTo>
                        <a:pt x="277" y="101"/>
                        <a:pt x="278" y="104"/>
                        <a:pt x="279" y="104"/>
                      </a:cubicBezTo>
                      <a:cubicBezTo>
                        <a:pt x="280" y="105"/>
                        <a:pt x="283" y="106"/>
                        <a:pt x="284" y="107"/>
                      </a:cubicBezTo>
                      <a:cubicBezTo>
                        <a:pt x="285" y="107"/>
                        <a:pt x="287" y="107"/>
                        <a:pt x="288" y="108"/>
                      </a:cubicBezTo>
                      <a:cubicBezTo>
                        <a:pt x="289" y="109"/>
                        <a:pt x="289" y="111"/>
                        <a:pt x="290" y="112"/>
                      </a:cubicBezTo>
                      <a:cubicBezTo>
                        <a:pt x="291" y="113"/>
                        <a:pt x="295" y="113"/>
                        <a:pt x="297" y="114"/>
                      </a:cubicBezTo>
                      <a:cubicBezTo>
                        <a:pt x="298" y="115"/>
                        <a:pt x="300" y="117"/>
                        <a:pt x="301" y="118"/>
                      </a:cubicBezTo>
                      <a:cubicBezTo>
                        <a:pt x="303" y="119"/>
                        <a:pt x="307" y="120"/>
                        <a:pt x="309" y="121"/>
                      </a:cubicBezTo>
                      <a:cubicBezTo>
                        <a:pt x="310" y="121"/>
                        <a:pt x="312" y="121"/>
                        <a:pt x="314" y="121"/>
                      </a:cubicBezTo>
                      <a:cubicBezTo>
                        <a:pt x="317" y="122"/>
                        <a:pt x="323" y="122"/>
                        <a:pt x="326" y="123"/>
                      </a:cubicBezTo>
                      <a:cubicBezTo>
                        <a:pt x="327" y="124"/>
                        <a:pt x="329" y="126"/>
                        <a:pt x="329" y="127"/>
                      </a:cubicBezTo>
                      <a:cubicBezTo>
                        <a:pt x="330" y="129"/>
                        <a:pt x="331" y="131"/>
                        <a:pt x="331" y="132"/>
                      </a:cubicBezTo>
                      <a:cubicBezTo>
                        <a:pt x="331" y="133"/>
                        <a:pt x="331" y="135"/>
                        <a:pt x="332" y="136"/>
                      </a:cubicBezTo>
                      <a:cubicBezTo>
                        <a:pt x="330" y="137"/>
                        <a:pt x="328" y="137"/>
                        <a:pt x="327" y="137"/>
                      </a:cubicBezTo>
                      <a:cubicBezTo>
                        <a:pt x="327" y="137"/>
                        <a:pt x="325" y="136"/>
                        <a:pt x="325" y="136"/>
                      </a:cubicBezTo>
                      <a:cubicBezTo>
                        <a:pt x="324" y="135"/>
                        <a:pt x="321" y="136"/>
                        <a:pt x="320" y="136"/>
                      </a:cubicBezTo>
                      <a:cubicBezTo>
                        <a:pt x="318" y="136"/>
                        <a:pt x="316" y="138"/>
                        <a:pt x="315" y="139"/>
                      </a:cubicBezTo>
                      <a:cubicBezTo>
                        <a:pt x="314" y="141"/>
                        <a:pt x="313" y="144"/>
                        <a:pt x="312" y="145"/>
                      </a:cubicBezTo>
                      <a:cubicBezTo>
                        <a:pt x="311" y="146"/>
                        <a:pt x="309" y="147"/>
                        <a:pt x="308" y="147"/>
                      </a:cubicBezTo>
                      <a:cubicBezTo>
                        <a:pt x="307" y="148"/>
                        <a:pt x="306" y="150"/>
                        <a:pt x="305" y="151"/>
                      </a:cubicBezTo>
                      <a:cubicBezTo>
                        <a:pt x="305" y="152"/>
                        <a:pt x="304" y="155"/>
                        <a:pt x="304" y="157"/>
                      </a:cubicBezTo>
                      <a:cubicBezTo>
                        <a:pt x="304" y="158"/>
                        <a:pt x="303" y="160"/>
                        <a:pt x="303" y="161"/>
                      </a:cubicBezTo>
                      <a:cubicBezTo>
                        <a:pt x="303" y="162"/>
                        <a:pt x="304" y="165"/>
                        <a:pt x="304" y="166"/>
                      </a:cubicBezTo>
                      <a:cubicBezTo>
                        <a:pt x="304" y="167"/>
                        <a:pt x="302" y="170"/>
                        <a:pt x="301" y="170"/>
                      </a:cubicBezTo>
                      <a:cubicBezTo>
                        <a:pt x="300" y="171"/>
                        <a:pt x="297" y="171"/>
                        <a:pt x="296" y="171"/>
                      </a:cubicBezTo>
                      <a:cubicBezTo>
                        <a:pt x="295" y="171"/>
                        <a:pt x="293" y="170"/>
                        <a:pt x="293" y="170"/>
                      </a:cubicBezTo>
                      <a:cubicBezTo>
                        <a:pt x="292" y="170"/>
                        <a:pt x="290" y="169"/>
                        <a:pt x="290" y="170"/>
                      </a:cubicBezTo>
                      <a:cubicBezTo>
                        <a:pt x="288" y="170"/>
                        <a:pt x="287" y="173"/>
                        <a:pt x="286" y="174"/>
                      </a:cubicBezTo>
                      <a:cubicBezTo>
                        <a:pt x="285" y="175"/>
                        <a:pt x="284" y="177"/>
                        <a:pt x="283" y="178"/>
                      </a:cubicBezTo>
                      <a:cubicBezTo>
                        <a:pt x="282" y="178"/>
                        <a:pt x="280" y="179"/>
                        <a:pt x="279" y="179"/>
                      </a:cubicBezTo>
                      <a:cubicBezTo>
                        <a:pt x="278" y="180"/>
                        <a:pt x="276" y="180"/>
                        <a:pt x="275" y="180"/>
                      </a:cubicBezTo>
                      <a:cubicBezTo>
                        <a:pt x="274" y="180"/>
                        <a:pt x="273" y="178"/>
                        <a:pt x="272" y="177"/>
                      </a:cubicBezTo>
                      <a:cubicBezTo>
                        <a:pt x="272" y="177"/>
                        <a:pt x="270" y="177"/>
                        <a:pt x="269" y="177"/>
                      </a:cubicBezTo>
                      <a:cubicBezTo>
                        <a:pt x="268" y="177"/>
                        <a:pt x="266" y="177"/>
                        <a:pt x="265" y="177"/>
                      </a:cubicBezTo>
                      <a:cubicBezTo>
                        <a:pt x="264" y="178"/>
                        <a:pt x="266" y="181"/>
                        <a:pt x="265" y="182"/>
                      </a:cubicBezTo>
                      <a:cubicBezTo>
                        <a:pt x="265" y="183"/>
                        <a:pt x="263" y="186"/>
                        <a:pt x="262" y="187"/>
                      </a:cubicBezTo>
                      <a:cubicBezTo>
                        <a:pt x="261" y="188"/>
                        <a:pt x="261" y="189"/>
                        <a:pt x="260" y="189"/>
                      </a:cubicBezTo>
                      <a:cubicBezTo>
                        <a:pt x="260" y="190"/>
                        <a:pt x="258" y="191"/>
                        <a:pt x="257" y="191"/>
                      </a:cubicBezTo>
                      <a:cubicBezTo>
                        <a:pt x="256" y="191"/>
                        <a:pt x="255" y="189"/>
                        <a:pt x="254" y="188"/>
                      </a:cubicBezTo>
                      <a:cubicBezTo>
                        <a:pt x="253" y="188"/>
                        <a:pt x="250" y="189"/>
                        <a:pt x="249" y="188"/>
                      </a:cubicBezTo>
                      <a:cubicBezTo>
                        <a:pt x="247" y="188"/>
                        <a:pt x="245" y="187"/>
                        <a:pt x="244" y="187"/>
                      </a:cubicBezTo>
                      <a:cubicBezTo>
                        <a:pt x="243" y="186"/>
                        <a:pt x="242" y="186"/>
                        <a:pt x="241" y="187"/>
                      </a:cubicBezTo>
                      <a:cubicBezTo>
                        <a:pt x="240" y="187"/>
                        <a:pt x="239" y="189"/>
                        <a:pt x="239" y="190"/>
                      </a:cubicBezTo>
                      <a:cubicBezTo>
                        <a:pt x="238" y="191"/>
                        <a:pt x="238" y="193"/>
                        <a:pt x="238" y="195"/>
                      </a:cubicBezTo>
                      <a:cubicBezTo>
                        <a:pt x="238" y="196"/>
                        <a:pt x="237" y="198"/>
                        <a:pt x="236" y="199"/>
                      </a:cubicBezTo>
                      <a:cubicBezTo>
                        <a:pt x="236" y="200"/>
                        <a:pt x="233" y="203"/>
                        <a:pt x="232" y="204"/>
                      </a:cubicBezTo>
                      <a:cubicBezTo>
                        <a:pt x="231" y="204"/>
                        <a:pt x="229" y="204"/>
                        <a:pt x="228" y="204"/>
                      </a:cubicBezTo>
                      <a:cubicBezTo>
                        <a:pt x="226" y="205"/>
                        <a:pt x="223" y="205"/>
                        <a:pt x="222" y="204"/>
                      </a:cubicBezTo>
                      <a:cubicBezTo>
                        <a:pt x="220" y="204"/>
                        <a:pt x="218" y="202"/>
                        <a:pt x="217" y="202"/>
                      </a:cubicBezTo>
                      <a:cubicBezTo>
                        <a:pt x="216" y="202"/>
                        <a:pt x="214" y="203"/>
                        <a:pt x="213" y="204"/>
                      </a:cubicBezTo>
                      <a:cubicBezTo>
                        <a:pt x="212" y="205"/>
                        <a:pt x="211" y="207"/>
                        <a:pt x="210" y="208"/>
                      </a:cubicBezTo>
                      <a:cubicBezTo>
                        <a:pt x="210" y="210"/>
                        <a:pt x="210" y="213"/>
                        <a:pt x="210" y="215"/>
                      </a:cubicBezTo>
                      <a:cubicBezTo>
                        <a:pt x="210" y="216"/>
                        <a:pt x="211" y="218"/>
                        <a:pt x="210" y="219"/>
                      </a:cubicBezTo>
                      <a:cubicBezTo>
                        <a:pt x="210" y="221"/>
                        <a:pt x="209" y="223"/>
                        <a:pt x="208" y="224"/>
                      </a:cubicBezTo>
                      <a:cubicBezTo>
                        <a:pt x="207" y="224"/>
                        <a:pt x="204" y="225"/>
                        <a:pt x="203" y="226"/>
                      </a:cubicBezTo>
                      <a:cubicBezTo>
                        <a:pt x="201" y="226"/>
                        <a:pt x="198" y="226"/>
                        <a:pt x="196" y="227"/>
                      </a:cubicBezTo>
                      <a:cubicBezTo>
                        <a:pt x="195" y="228"/>
                        <a:pt x="194" y="231"/>
                        <a:pt x="194" y="232"/>
                      </a:cubicBezTo>
                      <a:cubicBezTo>
                        <a:pt x="193" y="234"/>
                        <a:pt x="192" y="237"/>
                        <a:pt x="191" y="238"/>
                      </a:cubicBezTo>
                      <a:cubicBezTo>
                        <a:pt x="191" y="239"/>
                        <a:pt x="190" y="240"/>
                        <a:pt x="190" y="241"/>
                      </a:cubicBezTo>
                      <a:cubicBezTo>
                        <a:pt x="190" y="242"/>
                        <a:pt x="191" y="244"/>
                        <a:pt x="191" y="244"/>
                      </a:cubicBezTo>
                      <a:cubicBezTo>
                        <a:pt x="192" y="245"/>
                        <a:pt x="193" y="245"/>
                        <a:pt x="194" y="245"/>
                      </a:cubicBezTo>
                      <a:cubicBezTo>
                        <a:pt x="194" y="246"/>
                        <a:pt x="194" y="248"/>
                        <a:pt x="194" y="248"/>
                      </a:cubicBezTo>
                      <a:cubicBezTo>
                        <a:pt x="194" y="249"/>
                        <a:pt x="192" y="250"/>
                        <a:pt x="192" y="250"/>
                      </a:cubicBezTo>
                      <a:cubicBezTo>
                        <a:pt x="191" y="251"/>
                        <a:pt x="189" y="250"/>
                        <a:pt x="188" y="251"/>
                      </a:cubicBezTo>
                      <a:cubicBezTo>
                        <a:pt x="187" y="251"/>
                        <a:pt x="184" y="253"/>
                        <a:pt x="182" y="254"/>
                      </a:cubicBezTo>
                      <a:cubicBezTo>
                        <a:pt x="182" y="254"/>
                        <a:pt x="180" y="256"/>
                        <a:pt x="180" y="257"/>
                      </a:cubicBezTo>
                      <a:cubicBezTo>
                        <a:pt x="179" y="258"/>
                        <a:pt x="178" y="261"/>
                        <a:pt x="177" y="263"/>
                      </a:cubicBezTo>
                      <a:cubicBezTo>
                        <a:pt x="176" y="264"/>
                        <a:pt x="175" y="266"/>
                        <a:pt x="174" y="267"/>
                      </a:cubicBezTo>
                      <a:cubicBezTo>
                        <a:pt x="173" y="269"/>
                        <a:pt x="171" y="273"/>
                        <a:pt x="170" y="275"/>
                      </a:cubicBezTo>
                      <a:cubicBezTo>
                        <a:pt x="170" y="277"/>
                        <a:pt x="168" y="282"/>
                        <a:pt x="169" y="284"/>
                      </a:cubicBezTo>
                      <a:cubicBezTo>
                        <a:pt x="169" y="285"/>
                        <a:pt x="171" y="287"/>
                        <a:pt x="171" y="288"/>
                      </a:cubicBezTo>
                      <a:cubicBezTo>
                        <a:pt x="171" y="289"/>
                        <a:pt x="170" y="290"/>
                        <a:pt x="170" y="291"/>
                      </a:cubicBezTo>
                      <a:cubicBezTo>
                        <a:pt x="170" y="292"/>
                        <a:pt x="169" y="294"/>
                        <a:pt x="169" y="295"/>
                      </a:cubicBezTo>
                      <a:cubicBezTo>
                        <a:pt x="169" y="296"/>
                        <a:pt x="169" y="297"/>
                        <a:pt x="169" y="298"/>
                      </a:cubicBezTo>
                      <a:cubicBezTo>
                        <a:pt x="169" y="299"/>
                        <a:pt x="166" y="300"/>
                        <a:pt x="166" y="301"/>
                      </a:cubicBezTo>
                      <a:cubicBezTo>
                        <a:pt x="165" y="302"/>
                        <a:pt x="165" y="303"/>
                        <a:pt x="165" y="304"/>
                      </a:cubicBezTo>
                      <a:cubicBezTo>
                        <a:pt x="166" y="305"/>
                        <a:pt x="168" y="306"/>
                        <a:pt x="168" y="307"/>
                      </a:cubicBezTo>
                      <a:cubicBezTo>
                        <a:pt x="169" y="307"/>
                        <a:pt x="169" y="309"/>
                        <a:pt x="170" y="310"/>
                      </a:cubicBezTo>
                      <a:cubicBezTo>
                        <a:pt x="170" y="311"/>
                        <a:pt x="169" y="313"/>
                        <a:pt x="169" y="314"/>
                      </a:cubicBezTo>
                      <a:cubicBezTo>
                        <a:pt x="169" y="315"/>
                        <a:pt x="170" y="317"/>
                        <a:pt x="170" y="317"/>
                      </a:cubicBezTo>
                      <a:cubicBezTo>
                        <a:pt x="171" y="318"/>
                        <a:pt x="175" y="317"/>
                        <a:pt x="176" y="317"/>
                      </a:cubicBezTo>
                      <a:cubicBezTo>
                        <a:pt x="177" y="317"/>
                        <a:pt x="178" y="318"/>
                        <a:pt x="178" y="319"/>
                      </a:cubicBezTo>
                      <a:cubicBezTo>
                        <a:pt x="179" y="320"/>
                        <a:pt x="180" y="323"/>
                        <a:pt x="179" y="324"/>
                      </a:cubicBezTo>
                      <a:cubicBezTo>
                        <a:pt x="179" y="325"/>
                        <a:pt x="178" y="327"/>
                        <a:pt x="177" y="327"/>
                      </a:cubicBezTo>
                      <a:cubicBezTo>
                        <a:pt x="176" y="328"/>
                        <a:pt x="175" y="329"/>
                        <a:pt x="174" y="329"/>
                      </a:cubicBezTo>
                      <a:cubicBezTo>
                        <a:pt x="173" y="330"/>
                        <a:pt x="171" y="330"/>
                        <a:pt x="170" y="330"/>
                      </a:cubicBezTo>
                      <a:cubicBezTo>
                        <a:pt x="169" y="331"/>
                        <a:pt x="168" y="333"/>
                        <a:pt x="167" y="334"/>
                      </a:cubicBezTo>
                      <a:cubicBezTo>
                        <a:pt x="166" y="335"/>
                        <a:pt x="165" y="336"/>
                        <a:pt x="164" y="337"/>
                      </a:cubicBezTo>
                      <a:cubicBezTo>
                        <a:pt x="164" y="338"/>
                        <a:pt x="164" y="340"/>
                        <a:pt x="163" y="341"/>
                      </a:cubicBezTo>
                      <a:cubicBezTo>
                        <a:pt x="163" y="342"/>
                        <a:pt x="161" y="343"/>
                        <a:pt x="160" y="343"/>
                      </a:cubicBezTo>
                      <a:cubicBezTo>
                        <a:pt x="159" y="344"/>
                        <a:pt x="157" y="345"/>
                        <a:pt x="156" y="346"/>
                      </a:cubicBezTo>
                      <a:cubicBezTo>
                        <a:pt x="155" y="346"/>
                        <a:pt x="154" y="348"/>
                        <a:pt x="153" y="349"/>
                      </a:cubicBezTo>
                      <a:cubicBezTo>
                        <a:pt x="152" y="349"/>
                        <a:pt x="151" y="350"/>
                        <a:pt x="150" y="350"/>
                      </a:cubicBezTo>
                      <a:cubicBezTo>
                        <a:pt x="149" y="350"/>
                        <a:pt x="146" y="350"/>
                        <a:pt x="145" y="350"/>
                      </a:cubicBezTo>
                      <a:cubicBezTo>
                        <a:pt x="144" y="349"/>
                        <a:pt x="142" y="350"/>
                        <a:pt x="141" y="349"/>
                      </a:cubicBezTo>
                      <a:cubicBezTo>
                        <a:pt x="139" y="349"/>
                        <a:pt x="136" y="349"/>
                        <a:pt x="135" y="349"/>
                      </a:cubicBezTo>
                      <a:cubicBezTo>
                        <a:pt x="134" y="348"/>
                        <a:pt x="132" y="347"/>
                        <a:pt x="132" y="347"/>
                      </a:cubicBezTo>
                      <a:cubicBezTo>
                        <a:pt x="131" y="347"/>
                        <a:pt x="129" y="347"/>
                        <a:pt x="128" y="347"/>
                      </a:cubicBezTo>
                      <a:cubicBezTo>
                        <a:pt x="128" y="347"/>
                        <a:pt x="126" y="348"/>
                        <a:pt x="125" y="348"/>
                      </a:cubicBezTo>
                      <a:cubicBezTo>
                        <a:pt x="124" y="348"/>
                        <a:pt x="120" y="348"/>
                        <a:pt x="119" y="347"/>
                      </a:cubicBezTo>
                      <a:cubicBezTo>
                        <a:pt x="118" y="346"/>
                        <a:pt x="117" y="344"/>
                        <a:pt x="117" y="343"/>
                      </a:cubicBezTo>
                      <a:cubicBezTo>
                        <a:pt x="116" y="342"/>
                        <a:pt x="116" y="339"/>
                        <a:pt x="116" y="338"/>
                      </a:cubicBezTo>
                      <a:cubicBezTo>
                        <a:pt x="116" y="337"/>
                        <a:pt x="117" y="335"/>
                        <a:pt x="117" y="334"/>
                      </a:cubicBezTo>
                      <a:cubicBezTo>
                        <a:pt x="116" y="333"/>
                        <a:pt x="114" y="331"/>
                        <a:pt x="113" y="331"/>
                      </a:cubicBezTo>
                      <a:cubicBezTo>
                        <a:pt x="112" y="330"/>
                        <a:pt x="108" y="330"/>
                        <a:pt x="106" y="329"/>
                      </a:cubicBezTo>
                      <a:cubicBezTo>
                        <a:pt x="105" y="329"/>
                        <a:pt x="102" y="331"/>
                        <a:pt x="101" y="330"/>
                      </a:cubicBezTo>
                      <a:cubicBezTo>
                        <a:pt x="98" y="329"/>
                        <a:pt x="94" y="324"/>
                        <a:pt x="93" y="321"/>
                      </a:cubicBezTo>
                      <a:cubicBezTo>
                        <a:pt x="92" y="320"/>
                        <a:pt x="92" y="317"/>
                        <a:pt x="91" y="316"/>
                      </a:cubicBezTo>
                      <a:cubicBezTo>
                        <a:pt x="90" y="315"/>
                        <a:pt x="87" y="314"/>
                        <a:pt x="86" y="314"/>
                      </a:cubicBezTo>
                      <a:cubicBezTo>
                        <a:pt x="85" y="314"/>
                        <a:pt x="83" y="313"/>
                        <a:pt x="82" y="313"/>
                      </a:cubicBezTo>
                      <a:cubicBezTo>
                        <a:pt x="81" y="313"/>
                        <a:pt x="81" y="313"/>
                        <a:pt x="80" y="313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 w="12700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2" name="Freeform 16">
                  <a:extLst>
                    <a:ext uri="{FF2B5EF4-FFF2-40B4-BE49-F238E27FC236}">
                      <a16:creationId xmlns:a16="http://schemas.microsoft.com/office/drawing/2014/main" id="{55E698CD-9784-437F-9124-507B3DF249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74938" y="1761530"/>
                  <a:ext cx="1063625" cy="1301750"/>
                </a:xfrm>
                <a:custGeom>
                  <a:avLst/>
                  <a:gdLst>
                    <a:gd name="T0" fmla="*/ 127 w 608"/>
                    <a:gd name="T1" fmla="*/ 195 h 744"/>
                    <a:gd name="T2" fmla="*/ 158 w 608"/>
                    <a:gd name="T3" fmla="*/ 212 h 744"/>
                    <a:gd name="T4" fmla="*/ 190 w 608"/>
                    <a:gd name="T5" fmla="*/ 202 h 744"/>
                    <a:gd name="T6" fmla="*/ 195 w 608"/>
                    <a:gd name="T7" fmla="*/ 179 h 744"/>
                    <a:gd name="T8" fmla="*/ 195 w 608"/>
                    <a:gd name="T9" fmla="*/ 149 h 744"/>
                    <a:gd name="T10" fmla="*/ 220 w 608"/>
                    <a:gd name="T11" fmla="*/ 110 h 744"/>
                    <a:gd name="T12" fmla="*/ 236 w 608"/>
                    <a:gd name="T13" fmla="*/ 80 h 744"/>
                    <a:gd name="T14" fmla="*/ 265 w 608"/>
                    <a:gd name="T15" fmla="*/ 55 h 744"/>
                    <a:gd name="T16" fmla="*/ 291 w 608"/>
                    <a:gd name="T17" fmla="*/ 42 h 744"/>
                    <a:gd name="T18" fmla="*/ 322 w 608"/>
                    <a:gd name="T19" fmla="*/ 36 h 744"/>
                    <a:gd name="T20" fmla="*/ 346 w 608"/>
                    <a:gd name="T21" fmla="*/ 1 h 744"/>
                    <a:gd name="T22" fmla="*/ 373 w 608"/>
                    <a:gd name="T23" fmla="*/ 28 h 744"/>
                    <a:gd name="T24" fmla="*/ 397 w 608"/>
                    <a:gd name="T25" fmla="*/ 39 h 744"/>
                    <a:gd name="T26" fmla="*/ 443 w 608"/>
                    <a:gd name="T27" fmla="*/ 51 h 744"/>
                    <a:gd name="T28" fmla="*/ 469 w 608"/>
                    <a:gd name="T29" fmla="*/ 86 h 744"/>
                    <a:gd name="T30" fmla="*/ 531 w 608"/>
                    <a:gd name="T31" fmla="*/ 101 h 744"/>
                    <a:gd name="T32" fmla="*/ 577 w 608"/>
                    <a:gd name="T33" fmla="*/ 107 h 744"/>
                    <a:gd name="T34" fmla="*/ 604 w 608"/>
                    <a:gd name="T35" fmla="*/ 135 h 744"/>
                    <a:gd name="T36" fmla="*/ 587 w 608"/>
                    <a:gd name="T37" fmla="*/ 168 h 744"/>
                    <a:gd name="T38" fmla="*/ 578 w 608"/>
                    <a:gd name="T39" fmla="*/ 229 h 744"/>
                    <a:gd name="T40" fmla="*/ 547 w 608"/>
                    <a:gd name="T41" fmla="*/ 288 h 744"/>
                    <a:gd name="T42" fmla="*/ 521 w 608"/>
                    <a:gd name="T43" fmla="*/ 323 h 744"/>
                    <a:gd name="T44" fmla="*/ 485 w 608"/>
                    <a:gd name="T45" fmla="*/ 343 h 744"/>
                    <a:gd name="T46" fmla="*/ 491 w 608"/>
                    <a:gd name="T47" fmla="*/ 376 h 744"/>
                    <a:gd name="T48" fmla="*/ 472 w 608"/>
                    <a:gd name="T49" fmla="*/ 405 h 744"/>
                    <a:gd name="T50" fmla="*/ 465 w 608"/>
                    <a:gd name="T51" fmla="*/ 433 h 744"/>
                    <a:gd name="T52" fmla="*/ 449 w 608"/>
                    <a:gd name="T53" fmla="*/ 464 h 744"/>
                    <a:gd name="T54" fmla="*/ 423 w 608"/>
                    <a:gd name="T55" fmla="*/ 488 h 744"/>
                    <a:gd name="T56" fmla="*/ 429 w 608"/>
                    <a:gd name="T57" fmla="*/ 521 h 744"/>
                    <a:gd name="T58" fmla="*/ 417 w 608"/>
                    <a:gd name="T59" fmla="*/ 561 h 744"/>
                    <a:gd name="T60" fmla="*/ 382 w 608"/>
                    <a:gd name="T61" fmla="*/ 574 h 744"/>
                    <a:gd name="T62" fmla="*/ 355 w 608"/>
                    <a:gd name="T63" fmla="*/ 566 h 744"/>
                    <a:gd name="T64" fmla="*/ 323 w 608"/>
                    <a:gd name="T65" fmla="*/ 560 h 744"/>
                    <a:gd name="T66" fmla="*/ 290 w 608"/>
                    <a:gd name="T67" fmla="*/ 576 h 744"/>
                    <a:gd name="T68" fmla="*/ 301 w 608"/>
                    <a:gd name="T69" fmla="*/ 599 h 744"/>
                    <a:gd name="T70" fmla="*/ 286 w 608"/>
                    <a:gd name="T71" fmla="*/ 622 h 744"/>
                    <a:gd name="T72" fmla="*/ 275 w 608"/>
                    <a:gd name="T73" fmla="*/ 652 h 744"/>
                    <a:gd name="T74" fmla="*/ 240 w 608"/>
                    <a:gd name="T75" fmla="*/ 662 h 744"/>
                    <a:gd name="T76" fmla="*/ 225 w 608"/>
                    <a:gd name="T77" fmla="*/ 688 h 744"/>
                    <a:gd name="T78" fmla="*/ 210 w 608"/>
                    <a:gd name="T79" fmla="*/ 702 h 744"/>
                    <a:gd name="T80" fmla="*/ 179 w 608"/>
                    <a:gd name="T81" fmla="*/ 712 h 744"/>
                    <a:gd name="T82" fmla="*/ 166 w 608"/>
                    <a:gd name="T83" fmla="*/ 732 h 744"/>
                    <a:gd name="T84" fmla="*/ 152 w 608"/>
                    <a:gd name="T85" fmla="*/ 743 h 744"/>
                    <a:gd name="T86" fmla="*/ 143 w 608"/>
                    <a:gd name="T87" fmla="*/ 710 h 744"/>
                    <a:gd name="T88" fmla="*/ 110 w 608"/>
                    <a:gd name="T89" fmla="*/ 701 h 744"/>
                    <a:gd name="T90" fmla="*/ 77 w 608"/>
                    <a:gd name="T91" fmla="*/ 684 h 744"/>
                    <a:gd name="T92" fmla="*/ 66 w 608"/>
                    <a:gd name="T93" fmla="*/ 635 h 744"/>
                    <a:gd name="T94" fmla="*/ 26 w 608"/>
                    <a:gd name="T95" fmla="*/ 594 h 744"/>
                    <a:gd name="T96" fmla="*/ 25 w 608"/>
                    <a:gd name="T97" fmla="*/ 555 h 744"/>
                    <a:gd name="T98" fmla="*/ 52 w 608"/>
                    <a:gd name="T99" fmla="*/ 532 h 744"/>
                    <a:gd name="T100" fmla="*/ 83 w 608"/>
                    <a:gd name="T101" fmla="*/ 510 h 744"/>
                    <a:gd name="T102" fmla="*/ 85 w 608"/>
                    <a:gd name="T103" fmla="*/ 469 h 744"/>
                    <a:gd name="T104" fmla="*/ 63 w 608"/>
                    <a:gd name="T105" fmla="*/ 414 h 744"/>
                    <a:gd name="T106" fmla="*/ 36 w 608"/>
                    <a:gd name="T107" fmla="*/ 378 h 744"/>
                    <a:gd name="T108" fmla="*/ 10 w 608"/>
                    <a:gd name="T109" fmla="*/ 365 h 744"/>
                    <a:gd name="T110" fmla="*/ 4 w 608"/>
                    <a:gd name="T111" fmla="*/ 328 h 744"/>
                    <a:gd name="T112" fmla="*/ 26 w 608"/>
                    <a:gd name="T113" fmla="*/ 298 h 744"/>
                    <a:gd name="T114" fmla="*/ 41 w 608"/>
                    <a:gd name="T115" fmla="*/ 314 h 744"/>
                    <a:gd name="T116" fmla="*/ 52 w 608"/>
                    <a:gd name="T117" fmla="*/ 286 h 744"/>
                    <a:gd name="T118" fmla="*/ 70 w 608"/>
                    <a:gd name="T119" fmla="*/ 264 h 744"/>
                    <a:gd name="T120" fmla="*/ 97 w 608"/>
                    <a:gd name="T121" fmla="*/ 253 h 744"/>
                    <a:gd name="T122" fmla="*/ 100 w 608"/>
                    <a:gd name="T123" fmla="*/ 214 h 7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08" h="744">
                      <a:moveTo>
                        <a:pt x="101" y="187"/>
                      </a:moveTo>
                      <a:cubicBezTo>
                        <a:pt x="101" y="185"/>
                        <a:pt x="101" y="183"/>
                        <a:pt x="102" y="182"/>
                      </a:cubicBezTo>
                      <a:cubicBezTo>
                        <a:pt x="102" y="181"/>
                        <a:pt x="104" y="180"/>
                        <a:pt x="105" y="179"/>
                      </a:cubicBezTo>
                      <a:cubicBezTo>
                        <a:pt x="105" y="179"/>
                        <a:pt x="106" y="178"/>
                        <a:pt x="106" y="178"/>
                      </a:cubicBezTo>
                      <a:cubicBezTo>
                        <a:pt x="107" y="178"/>
                        <a:pt x="107" y="178"/>
                        <a:pt x="108" y="178"/>
                      </a:cubicBezTo>
                      <a:cubicBezTo>
                        <a:pt x="109" y="178"/>
                        <a:pt x="111" y="179"/>
                        <a:pt x="112" y="179"/>
                      </a:cubicBezTo>
                      <a:cubicBezTo>
                        <a:pt x="113" y="179"/>
                        <a:pt x="116" y="180"/>
                        <a:pt x="117" y="181"/>
                      </a:cubicBezTo>
                      <a:cubicBezTo>
                        <a:pt x="118" y="182"/>
                        <a:pt x="118" y="185"/>
                        <a:pt x="119" y="186"/>
                      </a:cubicBezTo>
                      <a:cubicBezTo>
                        <a:pt x="120" y="189"/>
                        <a:pt x="124" y="194"/>
                        <a:pt x="127" y="195"/>
                      </a:cubicBezTo>
                      <a:cubicBezTo>
                        <a:pt x="128" y="196"/>
                        <a:pt x="131" y="194"/>
                        <a:pt x="132" y="194"/>
                      </a:cubicBezTo>
                      <a:cubicBezTo>
                        <a:pt x="134" y="195"/>
                        <a:pt x="138" y="195"/>
                        <a:pt x="139" y="196"/>
                      </a:cubicBezTo>
                      <a:cubicBezTo>
                        <a:pt x="140" y="196"/>
                        <a:pt x="142" y="198"/>
                        <a:pt x="143" y="199"/>
                      </a:cubicBezTo>
                      <a:cubicBezTo>
                        <a:pt x="143" y="200"/>
                        <a:pt x="142" y="202"/>
                        <a:pt x="142" y="203"/>
                      </a:cubicBezTo>
                      <a:cubicBezTo>
                        <a:pt x="142" y="204"/>
                        <a:pt x="142" y="207"/>
                        <a:pt x="143" y="208"/>
                      </a:cubicBezTo>
                      <a:cubicBezTo>
                        <a:pt x="143" y="209"/>
                        <a:pt x="144" y="211"/>
                        <a:pt x="145" y="212"/>
                      </a:cubicBezTo>
                      <a:cubicBezTo>
                        <a:pt x="146" y="213"/>
                        <a:pt x="150" y="213"/>
                        <a:pt x="151" y="213"/>
                      </a:cubicBezTo>
                      <a:cubicBezTo>
                        <a:pt x="152" y="213"/>
                        <a:pt x="154" y="212"/>
                        <a:pt x="154" y="212"/>
                      </a:cubicBezTo>
                      <a:cubicBezTo>
                        <a:pt x="155" y="212"/>
                        <a:pt x="157" y="212"/>
                        <a:pt x="158" y="212"/>
                      </a:cubicBezTo>
                      <a:cubicBezTo>
                        <a:pt x="158" y="212"/>
                        <a:pt x="160" y="213"/>
                        <a:pt x="161" y="214"/>
                      </a:cubicBezTo>
                      <a:cubicBezTo>
                        <a:pt x="162" y="214"/>
                        <a:pt x="165" y="214"/>
                        <a:pt x="167" y="214"/>
                      </a:cubicBezTo>
                      <a:cubicBezTo>
                        <a:pt x="168" y="215"/>
                        <a:pt x="170" y="214"/>
                        <a:pt x="171" y="215"/>
                      </a:cubicBezTo>
                      <a:cubicBezTo>
                        <a:pt x="172" y="215"/>
                        <a:pt x="175" y="215"/>
                        <a:pt x="176" y="215"/>
                      </a:cubicBezTo>
                      <a:cubicBezTo>
                        <a:pt x="177" y="215"/>
                        <a:pt x="178" y="214"/>
                        <a:pt x="179" y="214"/>
                      </a:cubicBezTo>
                      <a:cubicBezTo>
                        <a:pt x="180" y="213"/>
                        <a:pt x="181" y="211"/>
                        <a:pt x="182" y="211"/>
                      </a:cubicBezTo>
                      <a:cubicBezTo>
                        <a:pt x="183" y="210"/>
                        <a:pt x="185" y="209"/>
                        <a:pt x="186" y="208"/>
                      </a:cubicBezTo>
                      <a:cubicBezTo>
                        <a:pt x="187" y="208"/>
                        <a:pt x="189" y="207"/>
                        <a:pt x="189" y="206"/>
                      </a:cubicBezTo>
                      <a:cubicBezTo>
                        <a:pt x="190" y="205"/>
                        <a:pt x="190" y="203"/>
                        <a:pt x="190" y="202"/>
                      </a:cubicBezTo>
                      <a:cubicBezTo>
                        <a:pt x="191" y="201"/>
                        <a:pt x="192" y="200"/>
                        <a:pt x="193" y="199"/>
                      </a:cubicBezTo>
                      <a:cubicBezTo>
                        <a:pt x="194" y="198"/>
                        <a:pt x="195" y="196"/>
                        <a:pt x="196" y="195"/>
                      </a:cubicBezTo>
                      <a:cubicBezTo>
                        <a:pt x="197" y="195"/>
                        <a:pt x="199" y="195"/>
                        <a:pt x="200" y="194"/>
                      </a:cubicBezTo>
                      <a:cubicBezTo>
                        <a:pt x="201" y="194"/>
                        <a:pt x="202" y="193"/>
                        <a:pt x="203" y="192"/>
                      </a:cubicBezTo>
                      <a:cubicBezTo>
                        <a:pt x="204" y="192"/>
                        <a:pt x="205" y="190"/>
                        <a:pt x="205" y="189"/>
                      </a:cubicBezTo>
                      <a:cubicBezTo>
                        <a:pt x="206" y="188"/>
                        <a:pt x="205" y="185"/>
                        <a:pt x="204" y="184"/>
                      </a:cubicBezTo>
                      <a:cubicBezTo>
                        <a:pt x="204" y="183"/>
                        <a:pt x="203" y="182"/>
                        <a:pt x="202" y="182"/>
                      </a:cubicBezTo>
                      <a:cubicBezTo>
                        <a:pt x="201" y="182"/>
                        <a:pt x="197" y="183"/>
                        <a:pt x="196" y="182"/>
                      </a:cubicBezTo>
                      <a:cubicBezTo>
                        <a:pt x="196" y="182"/>
                        <a:pt x="195" y="180"/>
                        <a:pt x="195" y="179"/>
                      </a:cubicBezTo>
                      <a:cubicBezTo>
                        <a:pt x="195" y="178"/>
                        <a:pt x="196" y="176"/>
                        <a:pt x="196" y="175"/>
                      </a:cubicBezTo>
                      <a:cubicBezTo>
                        <a:pt x="195" y="174"/>
                        <a:pt x="195" y="172"/>
                        <a:pt x="194" y="172"/>
                      </a:cubicBezTo>
                      <a:cubicBezTo>
                        <a:pt x="194" y="171"/>
                        <a:pt x="192" y="170"/>
                        <a:pt x="191" y="169"/>
                      </a:cubicBezTo>
                      <a:cubicBezTo>
                        <a:pt x="191" y="168"/>
                        <a:pt x="191" y="167"/>
                        <a:pt x="192" y="166"/>
                      </a:cubicBezTo>
                      <a:cubicBezTo>
                        <a:pt x="192" y="165"/>
                        <a:pt x="195" y="164"/>
                        <a:pt x="195" y="163"/>
                      </a:cubicBezTo>
                      <a:cubicBezTo>
                        <a:pt x="195" y="162"/>
                        <a:pt x="195" y="161"/>
                        <a:pt x="195" y="160"/>
                      </a:cubicBezTo>
                      <a:cubicBezTo>
                        <a:pt x="195" y="159"/>
                        <a:pt x="196" y="157"/>
                        <a:pt x="196" y="156"/>
                      </a:cubicBezTo>
                      <a:cubicBezTo>
                        <a:pt x="196" y="155"/>
                        <a:pt x="197" y="154"/>
                        <a:pt x="197" y="153"/>
                      </a:cubicBezTo>
                      <a:cubicBezTo>
                        <a:pt x="197" y="152"/>
                        <a:pt x="195" y="150"/>
                        <a:pt x="195" y="149"/>
                      </a:cubicBezTo>
                      <a:cubicBezTo>
                        <a:pt x="194" y="147"/>
                        <a:pt x="196" y="142"/>
                        <a:pt x="196" y="140"/>
                      </a:cubicBezTo>
                      <a:cubicBezTo>
                        <a:pt x="197" y="138"/>
                        <a:pt x="199" y="134"/>
                        <a:pt x="200" y="132"/>
                      </a:cubicBezTo>
                      <a:cubicBezTo>
                        <a:pt x="201" y="131"/>
                        <a:pt x="202" y="129"/>
                        <a:pt x="203" y="128"/>
                      </a:cubicBezTo>
                      <a:cubicBezTo>
                        <a:pt x="204" y="126"/>
                        <a:pt x="205" y="123"/>
                        <a:pt x="206" y="122"/>
                      </a:cubicBezTo>
                      <a:cubicBezTo>
                        <a:pt x="206" y="121"/>
                        <a:pt x="208" y="119"/>
                        <a:pt x="208" y="119"/>
                      </a:cubicBezTo>
                      <a:cubicBezTo>
                        <a:pt x="210" y="118"/>
                        <a:pt x="213" y="116"/>
                        <a:pt x="214" y="116"/>
                      </a:cubicBezTo>
                      <a:cubicBezTo>
                        <a:pt x="215" y="115"/>
                        <a:pt x="217" y="116"/>
                        <a:pt x="218" y="115"/>
                      </a:cubicBezTo>
                      <a:cubicBezTo>
                        <a:pt x="218" y="115"/>
                        <a:pt x="220" y="114"/>
                        <a:pt x="220" y="113"/>
                      </a:cubicBezTo>
                      <a:cubicBezTo>
                        <a:pt x="220" y="113"/>
                        <a:pt x="220" y="111"/>
                        <a:pt x="220" y="110"/>
                      </a:cubicBezTo>
                      <a:cubicBezTo>
                        <a:pt x="219" y="110"/>
                        <a:pt x="218" y="110"/>
                        <a:pt x="217" y="109"/>
                      </a:cubicBezTo>
                      <a:cubicBezTo>
                        <a:pt x="217" y="109"/>
                        <a:pt x="216" y="107"/>
                        <a:pt x="216" y="106"/>
                      </a:cubicBezTo>
                      <a:cubicBezTo>
                        <a:pt x="216" y="105"/>
                        <a:pt x="217" y="104"/>
                        <a:pt x="217" y="103"/>
                      </a:cubicBezTo>
                      <a:cubicBezTo>
                        <a:pt x="218" y="102"/>
                        <a:pt x="219" y="99"/>
                        <a:pt x="220" y="97"/>
                      </a:cubicBezTo>
                      <a:cubicBezTo>
                        <a:pt x="220" y="96"/>
                        <a:pt x="221" y="93"/>
                        <a:pt x="222" y="92"/>
                      </a:cubicBezTo>
                      <a:cubicBezTo>
                        <a:pt x="224" y="91"/>
                        <a:pt x="227" y="91"/>
                        <a:pt x="229" y="91"/>
                      </a:cubicBezTo>
                      <a:cubicBezTo>
                        <a:pt x="230" y="90"/>
                        <a:pt x="233" y="89"/>
                        <a:pt x="234" y="89"/>
                      </a:cubicBezTo>
                      <a:cubicBezTo>
                        <a:pt x="235" y="88"/>
                        <a:pt x="236" y="86"/>
                        <a:pt x="236" y="84"/>
                      </a:cubicBezTo>
                      <a:cubicBezTo>
                        <a:pt x="237" y="83"/>
                        <a:pt x="236" y="81"/>
                        <a:pt x="236" y="80"/>
                      </a:cubicBezTo>
                      <a:cubicBezTo>
                        <a:pt x="236" y="78"/>
                        <a:pt x="236" y="75"/>
                        <a:pt x="236" y="73"/>
                      </a:cubicBezTo>
                      <a:cubicBezTo>
                        <a:pt x="237" y="72"/>
                        <a:pt x="238" y="70"/>
                        <a:pt x="239" y="69"/>
                      </a:cubicBezTo>
                      <a:cubicBezTo>
                        <a:pt x="240" y="68"/>
                        <a:pt x="242" y="67"/>
                        <a:pt x="243" y="67"/>
                      </a:cubicBezTo>
                      <a:cubicBezTo>
                        <a:pt x="244" y="67"/>
                        <a:pt x="246" y="69"/>
                        <a:pt x="248" y="69"/>
                      </a:cubicBezTo>
                      <a:cubicBezTo>
                        <a:pt x="249" y="70"/>
                        <a:pt x="252" y="70"/>
                        <a:pt x="254" y="69"/>
                      </a:cubicBezTo>
                      <a:cubicBezTo>
                        <a:pt x="255" y="69"/>
                        <a:pt x="257" y="69"/>
                        <a:pt x="258" y="69"/>
                      </a:cubicBezTo>
                      <a:cubicBezTo>
                        <a:pt x="259" y="68"/>
                        <a:pt x="262" y="65"/>
                        <a:pt x="262" y="64"/>
                      </a:cubicBezTo>
                      <a:cubicBezTo>
                        <a:pt x="263" y="63"/>
                        <a:pt x="264" y="61"/>
                        <a:pt x="264" y="60"/>
                      </a:cubicBezTo>
                      <a:cubicBezTo>
                        <a:pt x="264" y="58"/>
                        <a:pt x="264" y="56"/>
                        <a:pt x="265" y="55"/>
                      </a:cubicBezTo>
                      <a:cubicBezTo>
                        <a:pt x="265" y="54"/>
                        <a:pt x="266" y="52"/>
                        <a:pt x="267" y="52"/>
                      </a:cubicBezTo>
                      <a:cubicBezTo>
                        <a:pt x="268" y="51"/>
                        <a:pt x="269" y="51"/>
                        <a:pt x="270" y="52"/>
                      </a:cubicBezTo>
                      <a:cubicBezTo>
                        <a:pt x="271" y="52"/>
                        <a:pt x="273" y="53"/>
                        <a:pt x="275" y="53"/>
                      </a:cubicBezTo>
                      <a:cubicBezTo>
                        <a:pt x="276" y="54"/>
                        <a:pt x="279" y="53"/>
                        <a:pt x="280" y="53"/>
                      </a:cubicBezTo>
                      <a:cubicBezTo>
                        <a:pt x="281" y="54"/>
                        <a:pt x="282" y="56"/>
                        <a:pt x="283" y="56"/>
                      </a:cubicBezTo>
                      <a:cubicBezTo>
                        <a:pt x="284" y="56"/>
                        <a:pt x="286" y="55"/>
                        <a:pt x="286" y="54"/>
                      </a:cubicBezTo>
                      <a:cubicBezTo>
                        <a:pt x="287" y="54"/>
                        <a:pt x="287" y="53"/>
                        <a:pt x="288" y="52"/>
                      </a:cubicBezTo>
                      <a:cubicBezTo>
                        <a:pt x="289" y="51"/>
                        <a:pt x="291" y="48"/>
                        <a:pt x="291" y="47"/>
                      </a:cubicBezTo>
                      <a:cubicBezTo>
                        <a:pt x="292" y="46"/>
                        <a:pt x="290" y="43"/>
                        <a:pt x="291" y="42"/>
                      </a:cubicBezTo>
                      <a:cubicBezTo>
                        <a:pt x="292" y="42"/>
                        <a:pt x="294" y="42"/>
                        <a:pt x="295" y="42"/>
                      </a:cubicBezTo>
                      <a:cubicBezTo>
                        <a:pt x="296" y="42"/>
                        <a:pt x="298" y="42"/>
                        <a:pt x="298" y="42"/>
                      </a:cubicBezTo>
                      <a:cubicBezTo>
                        <a:pt x="299" y="43"/>
                        <a:pt x="300" y="45"/>
                        <a:pt x="301" y="45"/>
                      </a:cubicBezTo>
                      <a:cubicBezTo>
                        <a:pt x="302" y="45"/>
                        <a:pt x="304" y="45"/>
                        <a:pt x="305" y="44"/>
                      </a:cubicBezTo>
                      <a:cubicBezTo>
                        <a:pt x="306" y="44"/>
                        <a:pt x="308" y="43"/>
                        <a:pt x="309" y="43"/>
                      </a:cubicBezTo>
                      <a:cubicBezTo>
                        <a:pt x="310" y="42"/>
                        <a:pt x="311" y="40"/>
                        <a:pt x="312" y="39"/>
                      </a:cubicBezTo>
                      <a:cubicBezTo>
                        <a:pt x="313" y="38"/>
                        <a:pt x="314" y="35"/>
                        <a:pt x="316" y="35"/>
                      </a:cubicBezTo>
                      <a:cubicBezTo>
                        <a:pt x="316" y="34"/>
                        <a:pt x="318" y="35"/>
                        <a:pt x="319" y="35"/>
                      </a:cubicBezTo>
                      <a:cubicBezTo>
                        <a:pt x="319" y="35"/>
                        <a:pt x="321" y="36"/>
                        <a:pt x="322" y="36"/>
                      </a:cubicBezTo>
                      <a:cubicBezTo>
                        <a:pt x="323" y="36"/>
                        <a:pt x="326" y="36"/>
                        <a:pt x="327" y="35"/>
                      </a:cubicBezTo>
                      <a:cubicBezTo>
                        <a:pt x="328" y="35"/>
                        <a:pt x="330" y="32"/>
                        <a:pt x="330" y="31"/>
                      </a:cubicBezTo>
                      <a:cubicBezTo>
                        <a:pt x="330" y="30"/>
                        <a:pt x="329" y="27"/>
                        <a:pt x="329" y="26"/>
                      </a:cubicBezTo>
                      <a:cubicBezTo>
                        <a:pt x="329" y="25"/>
                        <a:pt x="330" y="23"/>
                        <a:pt x="330" y="22"/>
                      </a:cubicBezTo>
                      <a:cubicBezTo>
                        <a:pt x="330" y="20"/>
                        <a:pt x="331" y="17"/>
                        <a:pt x="331" y="16"/>
                      </a:cubicBezTo>
                      <a:cubicBezTo>
                        <a:pt x="332" y="15"/>
                        <a:pt x="333" y="13"/>
                        <a:pt x="334" y="12"/>
                      </a:cubicBezTo>
                      <a:cubicBezTo>
                        <a:pt x="335" y="12"/>
                        <a:pt x="337" y="11"/>
                        <a:pt x="338" y="10"/>
                      </a:cubicBezTo>
                      <a:cubicBezTo>
                        <a:pt x="339" y="9"/>
                        <a:pt x="340" y="6"/>
                        <a:pt x="341" y="4"/>
                      </a:cubicBezTo>
                      <a:cubicBezTo>
                        <a:pt x="342" y="3"/>
                        <a:pt x="344" y="1"/>
                        <a:pt x="346" y="1"/>
                      </a:cubicBezTo>
                      <a:cubicBezTo>
                        <a:pt x="347" y="1"/>
                        <a:pt x="350" y="0"/>
                        <a:pt x="351" y="1"/>
                      </a:cubicBezTo>
                      <a:cubicBezTo>
                        <a:pt x="351" y="1"/>
                        <a:pt x="353" y="2"/>
                        <a:pt x="353" y="2"/>
                      </a:cubicBezTo>
                      <a:cubicBezTo>
                        <a:pt x="354" y="2"/>
                        <a:pt x="356" y="2"/>
                        <a:pt x="358" y="1"/>
                      </a:cubicBezTo>
                      <a:cubicBezTo>
                        <a:pt x="358" y="2"/>
                        <a:pt x="358" y="2"/>
                        <a:pt x="358" y="3"/>
                      </a:cubicBezTo>
                      <a:cubicBezTo>
                        <a:pt x="359" y="4"/>
                        <a:pt x="360" y="8"/>
                        <a:pt x="361" y="9"/>
                      </a:cubicBezTo>
                      <a:cubicBezTo>
                        <a:pt x="362" y="11"/>
                        <a:pt x="364" y="14"/>
                        <a:pt x="365" y="15"/>
                      </a:cubicBezTo>
                      <a:cubicBezTo>
                        <a:pt x="366" y="16"/>
                        <a:pt x="368" y="18"/>
                        <a:pt x="369" y="18"/>
                      </a:cubicBezTo>
                      <a:cubicBezTo>
                        <a:pt x="370" y="19"/>
                        <a:pt x="371" y="22"/>
                        <a:pt x="372" y="23"/>
                      </a:cubicBezTo>
                      <a:cubicBezTo>
                        <a:pt x="372" y="24"/>
                        <a:pt x="373" y="26"/>
                        <a:pt x="373" y="28"/>
                      </a:cubicBezTo>
                      <a:cubicBezTo>
                        <a:pt x="374" y="29"/>
                        <a:pt x="375" y="31"/>
                        <a:pt x="375" y="32"/>
                      </a:cubicBezTo>
                      <a:cubicBezTo>
                        <a:pt x="376" y="34"/>
                        <a:pt x="378" y="37"/>
                        <a:pt x="379" y="38"/>
                      </a:cubicBezTo>
                      <a:cubicBezTo>
                        <a:pt x="380" y="39"/>
                        <a:pt x="383" y="40"/>
                        <a:pt x="384" y="40"/>
                      </a:cubicBezTo>
                      <a:cubicBezTo>
                        <a:pt x="385" y="39"/>
                        <a:pt x="386" y="38"/>
                        <a:pt x="387" y="37"/>
                      </a:cubicBezTo>
                      <a:cubicBezTo>
                        <a:pt x="387" y="36"/>
                        <a:pt x="387" y="34"/>
                        <a:pt x="388" y="33"/>
                      </a:cubicBezTo>
                      <a:cubicBezTo>
                        <a:pt x="388" y="32"/>
                        <a:pt x="390" y="30"/>
                        <a:pt x="391" y="30"/>
                      </a:cubicBezTo>
                      <a:cubicBezTo>
                        <a:pt x="391" y="30"/>
                        <a:pt x="393" y="30"/>
                        <a:pt x="393" y="31"/>
                      </a:cubicBezTo>
                      <a:cubicBezTo>
                        <a:pt x="394" y="31"/>
                        <a:pt x="395" y="32"/>
                        <a:pt x="396" y="33"/>
                      </a:cubicBezTo>
                      <a:cubicBezTo>
                        <a:pt x="396" y="34"/>
                        <a:pt x="396" y="38"/>
                        <a:pt x="397" y="39"/>
                      </a:cubicBezTo>
                      <a:cubicBezTo>
                        <a:pt x="398" y="40"/>
                        <a:pt x="400" y="41"/>
                        <a:pt x="401" y="42"/>
                      </a:cubicBezTo>
                      <a:cubicBezTo>
                        <a:pt x="403" y="43"/>
                        <a:pt x="407" y="43"/>
                        <a:pt x="409" y="43"/>
                      </a:cubicBezTo>
                      <a:cubicBezTo>
                        <a:pt x="411" y="43"/>
                        <a:pt x="414" y="41"/>
                        <a:pt x="415" y="40"/>
                      </a:cubicBezTo>
                      <a:cubicBezTo>
                        <a:pt x="417" y="40"/>
                        <a:pt x="419" y="38"/>
                        <a:pt x="420" y="38"/>
                      </a:cubicBezTo>
                      <a:cubicBezTo>
                        <a:pt x="421" y="38"/>
                        <a:pt x="423" y="37"/>
                        <a:pt x="424" y="37"/>
                      </a:cubicBezTo>
                      <a:cubicBezTo>
                        <a:pt x="426" y="37"/>
                        <a:pt x="430" y="37"/>
                        <a:pt x="433" y="38"/>
                      </a:cubicBezTo>
                      <a:cubicBezTo>
                        <a:pt x="434" y="38"/>
                        <a:pt x="437" y="39"/>
                        <a:pt x="438" y="40"/>
                      </a:cubicBezTo>
                      <a:cubicBezTo>
                        <a:pt x="439" y="41"/>
                        <a:pt x="440" y="44"/>
                        <a:pt x="440" y="45"/>
                      </a:cubicBezTo>
                      <a:cubicBezTo>
                        <a:pt x="441" y="46"/>
                        <a:pt x="442" y="49"/>
                        <a:pt x="443" y="51"/>
                      </a:cubicBezTo>
                      <a:cubicBezTo>
                        <a:pt x="444" y="51"/>
                        <a:pt x="446" y="53"/>
                        <a:pt x="447" y="53"/>
                      </a:cubicBezTo>
                      <a:cubicBezTo>
                        <a:pt x="448" y="54"/>
                        <a:pt x="451" y="54"/>
                        <a:pt x="452" y="54"/>
                      </a:cubicBezTo>
                      <a:cubicBezTo>
                        <a:pt x="453" y="54"/>
                        <a:pt x="456" y="54"/>
                        <a:pt x="456" y="55"/>
                      </a:cubicBezTo>
                      <a:cubicBezTo>
                        <a:pt x="457" y="56"/>
                        <a:pt x="458" y="58"/>
                        <a:pt x="458" y="59"/>
                      </a:cubicBezTo>
                      <a:cubicBezTo>
                        <a:pt x="459" y="61"/>
                        <a:pt x="458" y="64"/>
                        <a:pt x="458" y="65"/>
                      </a:cubicBezTo>
                      <a:cubicBezTo>
                        <a:pt x="458" y="66"/>
                        <a:pt x="457" y="69"/>
                        <a:pt x="457" y="70"/>
                      </a:cubicBezTo>
                      <a:cubicBezTo>
                        <a:pt x="457" y="71"/>
                        <a:pt x="456" y="74"/>
                        <a:pt x="456" y="75"/>
                      </a:cubicBezTo>
                      <a:cubicBezTo>
                        <a:pt x="457" y="77"/>
                        <a:pt x="460" y="81"/>
                        <a:pt x="462" y="82"/>
                      </a:cubicBezTo>
                      <a:cubicBezTo>
                        <a:pt x="464" y="84"/>
                        <a:pt x="467" y="86"/>
                        <a:pt x="469" y="86"/>
                      </a:cubicBezTo>
                      <a:cubicBezTo>
                        <a:pt x="471" y="87"/>
                        <a:pt x="473" y="86"/>
                        <a:pt x="474" y="86"/>
                      </a:cubicBezTo>
                      <a:cubicBezTo>
                        <a:pt x="478" y="86"/>
                        <a:pt x="486" y="86"/>
                        <a:pt x="490" y="86"/>
                      </a:cubicBezTo>
                      <a:cubicBezTo>
                        <a:pt x="492" y="86"/>
                        <a:pt x="497" y="86"/>
                        <a:pt x="500" y="86"/>
                      </a:cubicBezTo>
                      <a:cubicBezTo>
                        <a:pt x="502" y="86"/>
                        <a:pt x="507" y="86"/>
                        <a:pt x="510" y="87"/>
                      </a:cubicBezTo>
                      <a:cubicBezTo>
                        <a:pt x="512" y="87"/>
                        <a:pt x="515" y="88"/>
                        <a:pt x="517" y="89"/>
                      </a:cubicBezTo>
                      <a:cubicBezTo>
                        <a:pt x="518" y="91"/>
                        <a:pt x="520" y="94"/>
                        <a:pt x="520" y="95"/>
                      </a:cubicBezTo>
                      <a:cubicBezTo>
                        <a:pt x="521" y="97"/>
                        <a:pt x="521" y="100"/>
                        <a:pt x="522" y="101"/>
                      </a:cubicBezTo>
                      <a:cubicBezTo>
                        <a:pt x="523" y="102"/>
                        <a:pt x="525" y="103"/>
                        <a:pt x="526" y="103"/>
                      </a:cubicBezTo>
                      <a:cubicBezTo>
                        <a:pt x="528" y="103"/>
                        <a:pt x="530" y="102"/>
                        <a:pt x="531" y="101"/>
                      </a:cubicBezTo>
                      <a:cubicBezTo>
                        <a:pt x="533" y="100"/>
                        <a:pt x="533" y="97"/>
                        <a:pt x="534" y="96"/>
                      </a:cubicBezTo>
                      <a:cubicBezTo>
                        <a:pt x="535" y="95"/>
                        <a:pt x="536" y="93"/>
                        <a:pt x="537" y="93"/>
                      </a:cubicBezTo>
                      <a:cubicBezTo>
                        <a:pt x="538" y="92"/>
                        <a:pt x="540" y="92"/>
                        <a:pt x="541" y="93"/>
                      </a:cubicBezTo>
                      <a:cubicBezTo>
                        <a:pt x="542" y="93"/>
                        <a:pt x="543" y="95"/>
                        <a:pt x="543" y="95"/>
                      </a:cubicBezTo>
                      <a:cubicBezTo>
                        <a:pt x="544" y="97"/>
                        <a:pt x="545" y="100"/>
                        <a:pt x="546" y="101"/>
                      </a:cubicBezTo>
                      <a:cubicBezTo>
                        <a:pt x="547" y="102"/>
                        <a:pt x="549" y="103"/>
                        <a:pt x="551" y="103"/>
                      </a:cubicBezTo>
                      <a:cubicBezTo>
                        <a:pt x="552" y="103"/>
                        <a:pt x="554" y="103"/>
                        <a:pt x="556" y="104"/>
                      </a:cubicBezTo>
                      <a:cubicBezTo>
                        <a:pt x="559" y="104"/>
                        <a:pt x="567" y="106"/>
                        <a:pt x="571" y="107"/>
                      </a:cubicBezTo>
                      <a:cubicBezTo>
                        <a:pt x="572" y="107"/>
                        <a:pt x="575" y="107"/>
                        <a:pt x="577" y="107"/>
                      </a:cubicBezTo>
                      <a:cubicBezTo>
                        <a:pt x="578" y="108"/>
                        <a:pt x="581" y="111"/>
                        <a:pt x="583" y="112"/>
                      </a:cubicBezTo>
                      <a:cubicBezTo>
                        <a:pt x="584" y="112"/>
                        <a:pt x="586" y="113"/>
                        <a:pt x="587" y="113"/>
                      </a:cubicBezTo>
                      <a:cubicBezTo>
                        <a:pt x="588" y="113"/>
                        <a:pt x="590" y="113"/>
                        <a:pt x="591" y="113"/>
                      </a:cubicBezTo>
                      <a:cubicBezTo>
                        <a:pt x="591" y="113"/>
                        <a:pt x="592" y="113"/>
                        <a:pt x="593" y="113"/>
                      </a:cubicBezTo>
                      <a:cubicBezTo>
                        <a:pt x="593" y="115"/>
                        <a:pt x="594" y="117"/>
                        <a:pt x="595" y="117"/>
                      </a:cubicBezTo>
                      <a:cubicBezTo>
                        <a:pt x="595" y="119"/>
                        <a:pt x="596" y="121"/>
                        <a:pt x="596" y="123"/>
                      </a:cubicBezTo>
                      <a:cubicBezTo>
                        <a:pt x="597" y="125"/>
                        <a:pt x="596" y="129"/>
                        <a:pt x="596" y="131"/>
                      </a:cubicBezTo>
                      <a:cubicBezTo>
                        <a:pt x="596" y="132"/>
                        <a:pt x="597" y="134"/>
                        <a:pt x="598" y="135"/>
                      </a:cubicBezTo>
                      <a:cubicBezTo>
                        <a:pt x="599" y="135"/>
                        <a:pt x="602" y="135"/>
                        <a:pt x="604" y="135"/>
                      </a:cubicBezTo>
                      <a:cubicBezTo>
                        <a:pt x="605" y="135"/>
                        <a:pt x="606" y="136"/>
                        <a:pt x="607" y="136"/>
                      </a:cubicBezTo>
                      <a:cubicBezTo>
                        <a:pt x="607" y="137"/>
                        <a:pt x="608" y="139"/>
                        <a:pt x="608" y="140"/>
                      </a:cubicBezTo>
                      <a:cubicBezTo>
                        <a:pt x="607" y="141"/>
                        <a:pt x="605" y="143"/>
                        <a:pt x="604" y="145"/>
                      </a:cubicBezTo>
                      <a:cubicBezTo>
                        <a:pt x="603" y="146"/>
                        <a:pt x="603" y="149"/>
                        <a:pt x="602" y="151"/>
                      </a:cubicBezTo>
                      <a:cubicBezTo>
                        <a:pt x="602" y="152"/>
                        <a:pt x="599" y="153"/>
                        <a:pt x="598" y="154"/>
                      </a:cubicBezTo>
                      <a:cubicBezTo>
                        <a:pt x="597" y="155"/>
                        <a:pt x="596" y="158"/>
                        <a:pt x="596" y="160"/>
                      </a:cubicBezTo>
                      <a:cubicBezTo>
                        <a:pt x="595" y="160"/>
                        <a:pt x="595" y="163"/>
                        <a:pt x="595" y="163"/>
                      </a:cubicBezTo>
                      <a:cubicBezTo>
                        <a:pt x="593" y="164"/>
                        <a:pt x="590" y="163"/>
                        <a:pt x="589" y="164"/>
                      </a:cubicBezTo>
                      <a:cubicBezTo>
                        <a:pt x="588" y="164"/>
                        <a:pt x="587" y="167"/>
                        <a:pt x="587" y="168"/>
                      </a:cubicBezTo>
                      <a:cubicBezTo>
                        <a:pt x="586" y="170"/>
                        <a:pt x="587" y="174"/>
                        <a:pt x="587" y="176"/>
                      </a:cubicBezTo>
                      <a:cubicBezTo>
                        <a:pt x="588" y="177"/>
                        <a:pt x="590" y="179"/>
                        <a:pt x="590" y="180"/>
                      </a:cubicBezTo>
                      <a:cubicBezTo>
                        <a:pt x="591" y="182"/>
                        <a:pt x="593" y="186"/>
                        <a:pt x="593" y="188"/>
                      </a:cubicBezTo>
                      <a:cubicBezTo>
                        <a:pt x="593" y="191"/>
                        <a:pt x="593" y="196"/>
                        <a:pt x="592" y="199"/>
                      </a:cubicBezTo>
                      <a:cubicBezTo>
                        <a:pt x="591" y="201"/>
                        <a:pt x="589" y="205"/>
                        <a:pt x="588" y="208"/>
                      </a:cubicBezTo>
                      <a:cubicBezTo>
                        <a:pt x="587" y="210"/>
                        <a:pt x="586" y="214"/>
                        <a:pt x="585" y="217"/>
                      </a:cubicBezTo>
                      <a:cubicBezTo>
                        <a:pt x="585" y="218"/>
                        <a:pt x="585" y="221"/>
                        <a:pt x="584" y="222"/>
                      </a:cubicBezTo>
                      <a:cubicBezTo>
                        <a:pt x="583" y="223"/>
                        <a:pt x="581" y="224"/>
                        <a:pt x="580" y="225"/>
                      </a:cubicBezTo>
                      <a:cubicBezTo>
                        <a:pt x="579" y="226"/>
                        <a:pt x="579" y="228"/>
                        <a:pt x="578" y="229"/>
                      </a:cubicBezTo>
                      <a:cubicBezTo>
                        <a:pt x="577" y="231"/>
                        <a:pt x="575" y="235"/>
                        <a:pt x="574" y="237"/>
                      </a:cubicBezTo>
                      <a:cubicBezTo>
                        <a:pt x="573" y="239"/>
                        <a:pt x="571" y="242"/>
                        <a:pt x="571" y="244"/>
                      </a:cubicBezTo>
                      <a:cubicBezTo>
                        <a:pt x="571" y="246"/>
                        <a:pt x="572" y="249"/>
                        <a:pt x="572" y="250"/>
                      </a:cubicBezTo>
                      <a:cubicBezTo>
                        <a:pt x="571" y="252"/>
                        <a:pt x="569" y="257"/>
                        <a:pt x="567" y="259"/>
                      </a:cubicBezTo>
                      <a:cubicBezTo>
                        <a:pt x="566" y="260"/>
                        <a:pt x="564" y="261"/>
                        <a:pt x="563" y="261"/>
                      </a:cubicBezTo>
                      <a:cubicBezTo>
                        <a:pt x="562" y="263"/>
                        <a:pt x="561" y="267"/>
                        <a:pt x="560" y="269"/>
                      </a:cubicBezTo>
                      <a:cubicBezTo>
                        <a:pt x="559" y="271"/>
                        <a:pt x="556" y="276"/>
                        <a:pt x="555" y="278"/>
                      </a:cubicBezTo>
                      <a:cubicBezTo>
                        <a:pt x="555" y="279"/>
                        <a:pt x="553" y="283"/>
                        <a:pt x="552" y="284"/>
                      </a:cubicBezTo>
                      <a:cubicBezTo>
                        <a:pt x="551" y="285"/>
                        <a:pt x="548" y="288"/>
                        <a:pt x="547" y="288"/>
                      </a:cubicBezTo>
                      <a:cubicBezTo>
                        <a:pt x="546" y="289"/>
                        <a:pt x="543" y="289"/>
                        <a:pt x="542" y="290"/>
                      </a:cubicBezTo>
                      <a:cubicBezTo>
                        <a:pt x="540" y="291"/>
                        <a:pt x="536" y="293"/>
                        <a:pt x="535" y="295"/>
                      </a:cubicBezTo>
                      <a:cubicBezTo>
                        <a:pt x="535" y="296"/>
                        <a:pt x="535" y="299"/>
                        <a:pt x="535" y="300"/>
                      </a:cubicBezTo>
                      <a:cubicBezTo>
                        <a:pt x="536" y="302"/>
                        <a:pt x="539" y="303"/>
                        <a:pt x="539" y="304"/>
                      </a:cubicBezTo>
                      <a:cubicBezTo>
                        <a:pt x="540" y="306"/>
                        <a:pt x="540" y="310"/>
                        <a:pt x="539" y="312"/>
                      </a:cubicBezTo>
                      <a:cubicBezTo>
                        <a:pt x="539" y="313"/>
                        <a:pt x="536" y="315"/>
                        <a:pt x="535" y="315"/>
                      </a:cubicBezTo>
                      <a:cubicBezTo>
                        <a:pt x="534" y="316"/>
                        <a:pt x="531" y="316"/>
                        <a:pt x="530" y="317"/>
                      </a:cubicBezTo>
                      <a:cubicBezTo>
                        <a:pt x="529" y="317"/>
                        <a:pt x="527" y="318"/>
                        <a:pt x="526" y="318"/>
                      </a:cubicBezTo>
                      <a:cubicBezTo>
                        <a:pt x="524" y="319"/>
                        <a:pt x="522" y="322"/>
                        <a:pt x="521" y="323"/>
                      </a:cubicBezTo>
                      <a:cubicBezTo>
                        <a:pt x="520" y="323"/>
                        <a:pt x="518" y="324"/>
                        <a:pt x="518" y="325"/>
                      </a:cubicBezTo>
                      <a:cubicBezTo>
                        <a:pt x="517" y="325"/>
                        <a:pt x="515" y="326"/>
                        <a:pt x="514" y="327"/>
                      </a:cubicBezTo>
                      <a:cubicBezTo>
                        <a:pt x="513" y="328"/>
                        <a:pt x="514" y="331"/>
                        <a:pt x="513" y="332"/>
                      </a:cubicBezTo>
                      <a:cubicBezTo>
                        <a:pt x="512" y="333"/>
                        <a:pt x="511" y="335"/>
                        <a:pt x="509" y="335"/>
                      </a:cubicBezTo>
                      <a:cubicBezTo>
                        <a:pt x="508" y="336"/>
                        <a:pt x="505" y="336"/>
                        <a:pt x="504" y="336"/>
                      </a:cubicBezTo>
                      <a:cubicBezTo>
                        <a:pt x="503" y="336"/>
                        <a:pt x="500" y="335"/>
                        <a:pt x="499" y="334"/>
                      </a:cubicBezTo>
                      <a:cubicBezTo>
                        <a:pt x="497" y="334"/>
                        <a:pt x="494" y="334"/>
                        <a:pt x="492" y="335"/>
                      </a:cubicBezTo>
                      <a:cubicBezTo>
                        <a:pt x="491" y="335"/>
                        <a:pt x="488" y="336"/>
                        <a:pt x="487" y="337"/>
                      </a:cubicBezTo>
                      <a:cubicBezTo>
                        <a:pt x="486" y="338"/>
                        <a:pt x="486" y="342"/>
                        <a:pt x="485" y="343"/>
                      </a:cubicBezTo>
                      <a:cubicBezTo>
                        <a:pt x="484" y="345"/>
                        <a:pt x="480" y="346"/>
                        <a:pt x="479" y="347"/>
                      </a:cubicBezTo>
                      <a:cubicBezTo>
                        <a:pt x="479" y="348"/>
                        <a:pt x="478" y="350"/>
                        <a:pt x="478" y="352"/>
                      </a:cubicBezTo>
                      <a:cubicBezTo>
                        <a:pt x="478" y="353"/>
                        <a:pt x="477" y="357"/>
                        <a:pt x="478" y="359"/>
                      </a:cubicBezTo>
                      <a:cubicBezTo>
                        <a:pt x="478" y="360"/>
                        <a:pt x="480" y="362"/>
                        <a:pt x="480" y="363"/>
                      </a:cubicBezTo>
                      <a:cubicBezTo>
                        <a:pt x="480" y="364"/>
                        <a:pt x="478" y="367"/>
                        <a:pt x="478" y="368"/>
                      </a:cubicBezTo>
                      <a:cubicBezTo>
                        <a:pt x="477" y="369"/>
                        <a:pt x="478" y="370"/>
                        <a:pt x="479" y="371"/>
                      </a:cubicBezTo>
                      <a:cubicBezTo>
                        <a:pt x="480" y="372"/>
                        <a:pt x="482" y="372"/>
                        <a:pt x="483" y="372"/>
                      </a:cubicBezTo>
                      <a:cubicBezTo>
                        <a:pt x="484" y="372"/>
                        <a:pt x="486" y="371"/>
                        <a:pt x="487" y="372"/>
                      </a:cubicBezTo>
                      <a:cubicBezTo>
                        <a:pt x="488" y="372"/>
                        <a:pt x="491" y="375"/>
                        <a:pt x="491" y="376"/>
                      </a:cubicBezTo>
                      <a:cubicBezTo>
                        <a:pt x="491" y="377"/>
                        <a:pt x="488" y="380"/>
                        <a:pt x="488" y="381"/>
                      </a:cubicBezTo>
                      <a:cubicBezTo>
                        <a:pt x="489" y="382"/>
                        <a:pt x="492" y="383"/>
                        <a:pt x="492" y="384"/>
                      </a:cubicBezTo>
                      <a:cubicBezTo>
                        <a:pt x="492" y="385"/>
                        <a:pt x="491" y="388"/>
                        <a:pt x="491" y="389"/>
                      </a:cubicBezTo>
                      <a:cubicBezTo>
                        <a:pt x="490" y="389"/>
                        <a:pt x="487" y="390"/>
                        <a:pt x="486" y="390"/>
                      </a:cubicBezTo>
                      <a:cubicBezTo>
                        <a:pt x="485" y="391"/>
                        <a:pt x="484" y="394"/>
                        <a:pt x="483" y="395"/>
                      </a:cubicBezTo>
                      <a:cubicBezTo>
                        <a:pt x="482" y="395"/>
                        <a:pt x="479" y="395"/>
                        <a:pt x="478" y="395"/>
                      </a:cubicBezTo>
                      <a:cubicBezTo>
                        <a:pt x="477" y="395"/>
                        <a:pt x="474" y="395"/>
                        <a:pt x="473" y="395"/>
                      </a:cubicBezTo>
                      <a:cubicBezTo>
                        <a:pt x="472" y="395"/>
                        <a:pt x="471" y="397"/>
                        <a:pt x="470" y="398"/>
                      </a:cubicBezTo>
                      <a:cubicBezTo>
                        <a:pt x="470" y="399"/>
                        <a:pt x="472" y="403"/>
                        <a:pt x="472" y="405"/>
                      </a:cubicBezTo>
                      <a:cubicBezTo>
                        <a:pt x="472" y="406"/>
                        <a:pt x="471" y="408"/>
                        <a:pt x="470" y="409"/>
                      </a:cubicBezTo>
                      <a:cubicBezTo>
                        <a:pt x="469" y="411"/>
                        <a:pt x="467" y="413"/>
                        <a:pt x="465" y="414"/>
                      </a:cubicBezTo>
                      <a:cubicBezTo>
                        <a:pt x="465" y="414"/>
                        <a:pt x="464" y="414"/>
                        <a:pt x="464" y="414"/>
                      </a:cubicBezTo>
                      <a:cubicBezTo>
                        <a:pt x="463" y="415"/>
                        <a:pt x="461" y="416"/>
                        <a:pt x="461" y="417"/>
                      </a:cubicBezTo>
                      <a:cubicBezTo>
                        <a:pt x="460" y="418"/>
                        <a:pt x="460" y="420"/>
                        <a:pt x="460" y="421"/>
                      </a:cubicBezTo>
                      <a:cubicBezTo>
                        <a:pt x="461" y="422"/>
                        <a:pt x="462" y="423"/>
                        <a:pt x="462" y="424"/>
                      </a:cubicBezTo>
                      <a:cubicBezTo>
                        <a:pt x="463" y="425"/>
                        <a:pt x="465" y="425"/>
                        <a:pt x="466" y="426"/>
                      </a:cubicBezTo>
                      <a:cubicBezTo>
                        <a:pt x="466" y="427"/>
                        <a:pt x="466" y="429"/>
                        <a:pt x="466" y="430"/>
                      </a:cubicBezTo>
                      <a:cubicBezTo>
                        <a:pt x="465" y="431"/>
                        <a:pt x="465" y="432"/>
                        <a:pt x="465" y="433"/>
                      </a:cubicBezTo>
                      <a:cubicBezTo>
                        <a:pt x="464" y="434"/>
                        <a:pt x="464" y="435"/>
                        <a:pt x="464" y="436"/>
                      </a:cubicBezTo>
                      <a:cubicBezTo>
                        <a:pt x="464" y="437"/>
                        <a:pt x="465" y="440"/>
                        <a:pt x="465" y="441"/>
                      </a:cubicBezTo>
                      <a:cubicBezTo>
                        <a:pt x="465" y="442"/>
                        <a:pt x="464" y="444"/>
                        <a:pt x="464" y="445"/>
                      </a:cubicBezTo>
                      <a:cubicBezTo>
                        <a:pt x="464" y="447"/>
                        <a:pt x="465" y="449"/>
                        <a:pt x="464" y="451"/>
                      </a:cubicBezTo>
                      <a:cubicBezTo>
                        <a:pt x="464" y="452"/>
                        <a:pt x="463" y="455"/>
                        <a:pt x="463" y="456"/>
                      </a:cubicBezTo>
                      <a:cubicBezTo>
                        <a:pt x="462" y="457"/>
                        <a:pt x="460" y="459"/>
                        <a:pt x="458" y="460"/>
                      </a:cubicBezTo>
                      <a:cubicBezTo>
                        <a:pt x="458" y="460"/>
                        <a:pt x="456" y="461"/>
                        <a:pt x="455" y="461"/>
                      </a:cubicBezTo>
                      <a:cubicBezTo>
                        <a:pt x="454" y="461"/>
                        <a:pt x="452" y="460"/>
                        <a:pt x="451" y="461"/>
                      </a:cubicBezTo>
                      <a:cubicBezTo>
                        <a:pt x="450" y="461"/>
                        <a:pt x="449" y="463"/>
                        <a:pt x="449" y="464"/>
                      </a:cubicBezTo>
                      <a:cubicBezTo>
                        <a:pt x="448" y="465"/>
                        <a:pt x="447" y="468"/>
                        <a:pt x="446" y="469"/>
                      </a:cubicBezTo>
                      <a:cubicBezTo>
                        <a:pt x="445" y="470"/>
                        <a:pt x="444" y="473"/>
                        <a:pt x="443" y="474"/>
                      </a:cubicBezTo>
                      <a:cubicBezTo>
                        <a:pt x="442" y="475"/>
                        <a:pt x="440" y="476"/>
                        <a:pt x="439" y="476"/>
                      </a:cubicBezTo>
                      <a:cubicBezTo>
                        <a:pt x="438" y="476"/>
                        <a:pt x="436" y="476"/>
                        <a:pt x="436" y="476"/>
                      </a:cubicBezTo>
                      <a:cubicBezTo>
                        <a:pt x="435" y="477"/>
                        <a:pt x="434" y="480"/>
                        <a:pt x="433" y="480"/>
                      </a:cubicBezTo>
                      <a:cubicBezTo>
                        <a:pt x="432" y="480"/>
                        <a:pt x="431" y="478"/>
                        <a:pt x="430" y="477"/>
                      </a:cubicBezTo>
                      <a:cubicBezTo>
                        <a:pt x="429" y="477"/>
                        <a:pt x="428" y="477"/>
                        <a:pt x="427" y="477"/>
                      </a:cubicBezTo>
                      <a:cubicBezTo>
                        <a:pt x="426" y="478"/>
                        <a:pt x="425" y="481"/>
                        <a:pt x="425" y="482"/>
                      </a:cubicBezTo>
                      <a:cubicBezTo>
                        <a:pt x="424" y="483"/>
                        <a:pt x="424" y="487"/>
                        <a:pt x="423" y="488"/>
                      </a:cubicBezTo>
                      <a:cubicBezTo>
                        <a:pt x="423" y="489"/>
                        <a:pt x="422" y="492"/>
                        <a:pt x="422" y="493"/>
                      </a:cubicBezTo>
                      <a:cubicBezTo>
                        <a:pt x="421" y="495"/>
                        <a:pt x="421" y="497"/>
                        <a:pt x="422" y="498"/>
                      </a:cubicBezTo>
                      <a:cubicBezTo>
                        <a:pt x="423" y="499"/>
                        <a:pt x="424" y="499"/>
                        <a:pt x="425" y="500"/>
                      </a:cubicBezTo>
                      <a:cubicBezTo>
                        <a:pt x="426" y="500"/>
                        <a:pt x="428" y="501"/>
                        <a:pt x="429" y="502"/>
                      </a:cubicBezTo>
                      <a:cubicBezTo>
                        <a:pt x="430" y="503"/>
                        <a:pt x="431" y="505"/>
                        <a:pt x="431" y="506"/>
                      </a:cubicBezTo>
                      <a:cubicBezTo>
                        <a:pt x="431" y="507"/>
                        <a:pt x="429" y="510"/>
                        <a:pt x="428" y="511"/>
                      </a:cubicBezTo>
                      <a:cubicBezTo>
                        <a:pt x="428" y="511"/>
                        <a:pt x="426" y="512"/>
                        <a:pt x="426" y="513"/>
                      </a:cubicBezTo>
                      <a:cubicBezTo>
                        <a:pt x="426" y="514"/>
                        <a:pt x="427" y="516"/>
                        <a:pt x="427" y="517"/>
                      </a:cubicBezTo>
                      <a:cubicBezTo>
                        <a:pt x="427" y="518"/>
                        <a:pt x="429" y="520"/>
                        <a:pt x="429" y="521"/>
                      </a:cubicBezTo>
                      <a:cubicBezTo>
                        <a:pt x="430" y="522"/>
                        <a:pt x="430" y="524"/>
                        <a:pt x="429" y="525"/>
                      </a:cubicBezTo>
                      <a:cubicBezTo>
                        <a:pt x="429" y="526"/>
                        <a:pt x="428" y="528"/>
                        <a:pt x="427" y="529"/>
                      </a:cubicBezTo>
                      <a:cubicBezTo>
                        <a:pt x="426" y="530"/>
                        <a:pt x="423" y="531"/>
                        <a:pt x="423" y="532"/>
                      </a:cubicBezTo>
                      <a:cubicBezTo>
                        <a:pt x="422" y="533"/>
                        <a:pt x="420" y="536"/>
                        <a:pt x="420" y="537"/>
                      </a:cubicBezTo>
                      <a:cubicBezTo>
                        <a:pt x="419" y="539"/>
                        <a:pt x="417" y="543"/>
                        <a:pt x="417" y="545"/>
                      </a:cubicBezTo>
                      <a:cubicBezTo>
                        <a:pt x="417" y="546"/>
                        <a:pt x="419" y="549"/>
                        <a:pt x="419" y="550"/>
                      </a:cubicBezTo>
                      <a:cubicBezTo>
                        <a:pt x="419" y="551"/>
                        <a:pt x="421" y="553"/>
                        <a:pt x="421" y="554"/>
                      </a:cubicBezTo>
                      <a:cubicBezTo>
                        <a:pt x="421" y="555"/>
                        <a:pt x="420" y="558"/>
                        <a:pt x="419" y="559"/>
                      </a:cubicBezTo>
                      <a:cubicBezTo>
                        <a:pt x="419" y="559"/>
                        <a:pt x="417" y="561"/>
                        <a:pt x="417" y="561"/>
                      </a:cubicBezTo>
                      <a:cubicBezTo>
                        <a:pt x="416" y="562"/>
                        <a:pt x="414" y="563"/>
                        <a:pt x="413" y="563"/>
                      </a:cubicBezTo>
                      <a:cubicBezTo>
                        <a:pt x="412" y="564"/>
                        <a:pt x="411" y="566"/>
                        <a:pt x="410" y="567"/>
                      </a:cubicBezTo>
                      <a:cubicBezTo>
                        <a:pt x="409" y="568"/>
                        <a:pt x="406" y="568"/>
                        <a:pt x="405" y="569"/>
                      </a:cubicBezTo>
                      <a:cubicBezTo>
                        <a:pt x="404" y="569"/>
                        <a:pt x="401" y="569"/>
                        <a:pt x="400" y="570"/>
                      </a:cubicBezTo>
                      <a:cubicBezTo>
                        <a:pt x="399" y="570"/>
                        <a:pt x="398" y="572"/>
                        <a:pt x="397" y="573"/>
                      </a:cubicBezTo>
                      <a:cubicBezTo>
                        <a:pt x="397" y="573"/>
                        <a:pt x="397" y="574"/>
                        <a:pt x="397" y="575"/>
                      </a:cubicBezTo>
                      <a:cubicBezTo>
                        <a:pt x="396" y="575"/>
                        <a:pt x="394" y="576"/>
                        <a:pt x="393" y="576"/>
                      </a:cubicBezTo>
                      <a:cubicBezTo>
                        <a:pt x="392" y="576"/>
                        <a:pt x="390" y="575"/>
                        <a:pt x="389" y="574"/>
                      </a:cubicBezTo>
                      <a:cubicBezTo>
                        <a:pt x="387" y="574"/>
                        <a:pt x="384" y="574"/>
                        <a:pt x="382" y="574"/>
                      </a:cubicBezTo>
                      <a:cubicBezTo>
                        <a:pt x="381" y="574"/>
                        <a:pt x="379" y="574"/>
                        <a:pt x="378" y="575"/>
                      </a:cubicBezTo>
                      <a:cubicBezTo>
                        <a:pt x="377" y="575"/>
                        <a:pt x="375" y="577"/>
                        <a:pt x="375" y="578"/>
                      </a:cubicBezTo>
                      <a:cubicBezTo>
                        <a:pt x="374" y="578"/>
                        <a:pt x="372" y="578"/>
                        <a:pt x="372" y="578"/>
                      </a:cubicBezTo>
                      <a:cubicBezTo>
                        <a:pt x="371" y="578"/>
                        <a:pt x="369" y="577"/>
                        <a:pt x="369" y="576"/>
                      </a:cubicBezTo>
                      <a:cubicBezTo>
                        <a:pt x="368" y="575"/>
                        <a:pt x="370" y="572"/>
                        <a:pt x="370" y="571"/>
                      </a:cubicBezTo>
                      <a:cubicBezTo>
                        <a:pt x="370" y="570"/>
                        <a:pt x="369" y="569"/>
                        <a:pt x="368" y="568"/>
                      </a:cubicBezTo>
                      <a:cubicBezTo>
                        <a:pt x="368" y="567"/>
                        <a:pt x="366" y="567"/>
                        <a:pt x="365" y="567"/>
                      </a:cubicBezTo>
                      <a:cubicBezTo>
                        <a:pt x="363" y="566"/>
                        <a:pt x="361" y="565"/>
                        <a:pt x="359" y="565"/>
                      </a:cubicBezTo>
                      <a:cubicBezTo>
                        <a:pt x="358" y="565"/>
                        <a:pt x="356" y="566"/>
                        <a:pt x="355" y="566"/>
                      </a:cubicBezTo>
                      <a:cubicBezTo>
                        <a:pt x="354" y="566"/>
                        <a:pt x="352" y="565"/>
                        <a:pt x="351" y="565"/>
                      </a:cubicBezTo>
                      <a:cubicBezTo>
                        <a:pt x="350" y="564"/>
                        <a:pt x="348" y="561"/>
                        <a:pt x="347" y="560"/>
                      </a:cubicBezTo>
                      <a:cubicBezTo>
                        <a:pt x="346" y="559"/>
                        <a:pt x="345" y="555"/>
                        <a:pt x="344" y="554"/>
                      </a:cubicBezTo>
                      <a:cubicBezTo>
                        <a:pt x="343" y="553"/>
                        <a:pt x="340" y="551"/>
                        <a:pt x="339" y="550"/>
                      </a:cubicBezTo>
                      <a:cubicBezTo>
                        <a:pt x="338" y="550"/>
                        <a:pt x="335" y="548"/>
                        <a:pt x="334" y="548"/>
                      </a:cubicBezTo>
                      <a:cubicBezTo>
                        <a:pt x="333" y="548"/>
                        <a:pt x="331" y="550"/>
                        <a:pt x="330" y="551"/>
                      </a:cubicBezTo>
                      <a:cubicBezTo>
                        <a:pt x="329" y="551"/>
                        <a:pt x="328" y="554"/>
                        <a:pt x="327" y="554"/>
                      </a:cubicBezTo>
                      <a:cubicBezTo>
                        <a:pt x="327" y="555"/>
                        <a:pt x="325" y="555"/>
                        <a:pt x="324" y="556"/>
                      </a:cubicBezTo>
                      <a:cubicBezTo>
                        <a:pt x="324" y="557"/>
                        <a:pt x="323" y="559"/>
                        <a:pt x="323" y="560"/>
                      </a:cubicBezTo>
                      <a:cubicBezTo>
                        <a:pt x="322" y="561"/>
                        <a:pt x="322" y="564"/>
                        <a:pt x="322" y="565"/>
                      </a:cubicBezTo>
                      <a:cubicBezTo>
                        <a:pt x="321" y="566"/>
                        <a:pt x="319" y="567"/>
                        <a:pt x="318" y="567"/>
                      </a:cubicBezTo>
                      <a:cubicBezTo>
                        <a:pt x="316" y="567"/>
                        <a:pt x="314" y="566"/>
                        <a:pt x="313" y="566"/>
                      </a:cubicBezTo>
                      <a:cubicBezTo>
                        <a:pt x="312" y="567"/>
                        <a:pt x="310" y="569"/>
                        <a:pt x="309" y="569"/>
                      </a:cubicBezTo>
                      <a:cubicBezTo>
                        <a:pt x="308" y="569"/>
                        <a:pt x="307" y="570"/>
                        <a:pt x="306" y="570"/>
                      </a:cubicBezTo>
                      <a:cubicBezTo>
                        <a:pt x="305" y="570"/>
                        <a:pt x="303" y="569"/>
                        <a:pt x="302" y="570"/>
                      </a:cubicBezTo>
                      <a:cubicBezTo>
                        <a:pt x="301" y="570"/>
                        <a:pt x="298" y="571"/>
                        <a:pt x="297" y="571"/>
                      </a:cubicBezTo>
                      <a:cubicBezTo>
                        <a:pt x="296" y="572"/>
                        <a:pt x="293" y="572"/>
                        <a:pt x="292" y="573"/>
                      </a:cubicBezTo>
                      <a:cubicBezTo>
                        <a:pt x="291" y="574"/>
                        <a:pt x="290" y="575"/>
                        <a:pt x="290" y="576"/>
                      </a:cubicBezTo>
                      <a:cubicBezTo>
                        <a:pt x="289" y="577"/>
                        <a:pt x="289" y="579"/>
                        <a:pt x="289" y="580"/>
                      </a:cubicBezTo>
                      <a:cubicBezTo>
                        <a:pt x="290" y="581"/>
                        <a:pt x="291" y="583"/>
                        <a:pt x="292" y="584"/>
                      </a:cubicBezTo>
                      <a:cubicBezTo>
                        <a:pt x="292" y="584"/>
                        <a:pt x="294" y="584"/>
                        <a:pt x="295" y="584"/>
                      </a:cubicBezTo>
                      <a:cubicBezTo>
                        <a:pt x="296" y="584"/>
                        <a:pt x="299" y="584"/>
                        <a:pt x="300" y="584"/>
                      </a:cubicBezTo>
                      <a:cubicBezTo>
                        <a:pt x="301" y="584"/>
                        <a:pt x="303" y="585"/>
                        <a:pt x="304" y="585"/>
                      </a:cubicBezTo>
                      <a:cubicBezTo>
                        <a:pt x="304" y="586"/>
                        <a:pt x="304" y="587"/>
                        <a:pt x="304" y="587"/>
                      </a:cubicBezTo>
                      <a:cubicBezTo>
                        <a:pt x="304" y="588"/>
                        <a:pt x="303" y="589"/>
                        <a:pt x="303" y="590"/>
                      </a:cubicBezTo>
                      <a:cubicBezTo>
                        <a:pt x="302" y="591"/>
                        <a:pt x="301" y="592"/>
                        <a:pt x="301" y="592"/>
                      </a:cubicBezTo>
                      <a:cubicBezTo>
                        <a:pt x="301" y="594"/>
                        <a:pt x="302" y="597"/>
                        <a:pt x="301" y="599"/>
                      </a:cubicBezTo>
                      <a:cubicBezTo>
                        <a:pt x="301" y="600"/>
                        <a:pt x="300" y="601"/>
                        <a:pt x="299" y="602"/>
                      </a:cubicBezTo>
                      <a:cubicBezTo>
                        <a:pt x="299" y="603"/>
                        <a:pt x="298" y="605"/>
                        <a:pt x="298" y="606"/>
                      </a:cubicBezTo>
                      <a:cubicBezTo>
                        <a:pt x="297" y="606"/>
                        <a:pt x="298" y="608"/>
                        <a:pt x="298" y="608"/>
                      </a:cubicBezTo>
                      <a:cubicBezTo>
                        <a:pt x="299" y="610"/>
                        <a:pt x="300" y="613"/>
                        <a:pt x="300" y="615"/>
                      </a:cubicBezTo>
                      <a:cubicBezTo>
                        <a:pt x="299" y="615"/>
                        <a:pt x="298" y="617"/>
                        <a:pt x="298" y="618"/>
                      </a:cubicBezTo>
                      <a:cubicBezTo>
                        <a:pt x="297" y="618"/>
                        <a:pt x="295" y="618"/>
                        <a:pt x="294" y="618"/>
                      </a:cubicBezTo>
                      <a:cubicBezTo>
                        <a:pt x="294" y="618"/>
                        <a:pt x="292" y="617"/>
                        <a:pt x="291" y="617"/>
                      </a:cubicBezTo>
                      <a:cubicBezTo>
                        <a:pt x="290" y="618"/>
                        <a:pt x="288" y="619"/>
                        <a:pt x="287" y="619"/>
                      </a:cubicBezTo>
                      <a:cubicBezTo>
                        <a:pt x="287" y="620"/>
                        <a:pt x="286" y="622"/>
                        <a:pt x="286" y="622"/>
                      </a:cubicBezTo>
                      <a:cubicBezTo>
                        <a:pt x="285" y="623"/>
                        <a:pt x="286" y="626"/>
                        <a:pt x="286" y="627"/>
                      </a:cubicBezTo>
                      <a:cubicBezTo>
                        <a:pt x="286" y="628"/>
                        <a:pt x="288" y="631"/>
                        <a:pt x="289" y="632"/>
                      </a:cubicBezTo>
                      <a:cubicBezTo>
                        <a:pt x="290" y="633"/>
                        <a:pt x="292" y="634"/>
                        <a:pt x="293" y="635"/>
                      </a:cubicBezTo>
                      <a:cubicBezTo>
                        <a:pt x="294" y="636"/>
                        <a:pt x="295" y="636"/>
                        <a:pt x="295" y="637"/>
                      </a:cubicBezTo>
                      <a:cubicBezTo>
                        <a:pt x="295" y="638"/>
                        <a:pt x="295" y="640"/>
                        <a:pt x="294" y="641"/>
                      </a:cubicBezTo>
                      <a:cubicBezTo>
                        <a:pt x="294" y="642"/>
                        <a:pt x="292" y="643"/>
                        <a:pt x="291" y="643"/>
                      </a:cubicBezTo>
                      <a:cubicBezTo>
                        <a:pt x="290" y="644"/>
                        <a:pt x="287" y="643"/>
                        <a:pt x="286" y="643"/>
                      </a:cubicBezTo>
                      <a:cubicBezTo>
                        <a:pt x="284" y="644"/>
                        <a:pt x="281" y="645"/>
                        <a:pt x="279" y="647"/>
                      </a:cubicBezTo>
                      <a:cubicBezTo>
                        <a:pt x="278" y="648"/>
                        <a:pt x="277" y="651"/>
                        <a:pt x="275" y="652"/>
                      </a:cubicBezTo>
                      <a:cubicBezTo>
                        <a:pt x="275" y="653"/>
                        <a:pt x="273" y="654"/>
                        <a:pt x="272" y="654"/>
                      </a:cubicBezTo>
                      <a:cubicBezTo>
                        <a:pt x="271" y="655"/>
                        <a:pt x="268" y="655"/>
                        <a:pt x="268" y="656"/>
                      </a:cubicBezTo>
                      <a:cubicBezTo>
                        <a:pt x="267" y="656"/>
                        <a:pt x="266" y="659"/>
                        <a:pt x="266" y="660"/>
                      </a:cubicBezTo>
                      <a:cubicBezTo>
                        <a:pt x="266" y="661"/>
                        <a:pt x="267" y="664"/>
                        <a:pt x="266" y="665"/>
                      </a:cubicBezTo>
                      <a:cubicBezTo>
                        <a:pt x="266" y="666"/>
                        <a:pt x="264" y="668"/>
                        <a:pt x="264" y="669"/>
                      </a:cubicBezTo>
                      <a:cubicBezTo>
                        <a:pt x="262" y="669"/>
                        <a:pt x="259" y="670"/>
                        <a:pt x="257" y="670"/>
                      </a:cubicBezTo>
                      <a:cubicBezTo>
                        <a:pt x="255" y="670"/>
                        <a:pt x="250" y="671"/>
                        <a:pt x="247" y="670"/>
                      </a:cubicBezTo>
                      <a:cubicBezTo>
                        <a:pt x="247" y="670"/>
                        <a:pt x="245" y="668"/>
                        <a:pt x="245" y="668"/>
                      </a:cubicBezTo>
                      <a:cubicBezTo>
                        <a:pt x="243" y="667"/>
                        <a:pt x="241" y="663"/>
                        <a:pt x="240" y="662"/>
                      </a:cubicBezTo>
                      <a:cubicBezTo>
                        <a:pt x="239" y="662"/>
                        <a:pt x="238" y="661"/>
                        <a:pt x="237" y="662"/>
                      </a:cubicBezTo>
                      <a:cubicBezTo>
                        <a:pt x="236" y="662"/>
                        <a:pt x="236" y="664"/>
                        <a:pt x="235" y="665"/>
                      </a:cubicBezTo>
                      <a:cubicBezTo>
                        <a:pt x="235" y="666"/>
                        <a:pt x="233" y="668"/>
                        <a:pt x="233" y="669"/>
                      </a:cubicBezTo>
                      <a:cubicBezTo>
                        <a:pt x="233" y="670"/>
                        <a:pt x="232" y="672"/>
                        <a:pt x="232" y="673"/>
                      </a:cubicBezTo>
                      <a:cubicBezTo>
                        <a:pt x="232" y="675"/>
                        <a:pt x="232" y="677"/>
                        <a:pt x="232" y="678"/>
                      </a:cubicBezTo>
                      <a:cubicBezTo>
                        <a:pt x="231" y="678"/>
                        <a:pt x="230" y="678"/>
                        <a:pt x="229" y="679"/>
                      </a:cubicBezTo>
                      <a:cubicBezTo>
                        <a:pt x="228" y="679"/>
                        <a:pt x="228" y="681"/>
                        <a:pt x="227" y="682"/>
                      </a:cubicBezTo>
                      <a:cubicBezTo>
                        <a:pt x="227" y="683"/>
                        <a:pt x="227" y="684"/>
                        <a:pt x="227" y="685"/>
                      </a:cubicBezTo>
                      <a:cubicBezTo>
                        <a:pt x="227" y="686"/>
                        <a:pt x="226" y="687"/>
                        <a:pt x="225" y="688"/>
                      </a:cubicBezTo>
                      <a:cubicBezTo>
                        <a:pt x="225" y="688"/>
                        <a:pt x="223" y="689"/>
                        <a:pt x="223" y="689"/>
                      </a:cubicBezTo>
                      <a:cubicBezTo>
                        <a:pt x="222" y="689"/>
                        <a:pt x="220" y="689"/>
                        <a:pt x="220" y="689"/>
                      </a:cubicBezTo>
                      <a:cubicBezTo>
                        <a:pt x="219" y="689"/>
                        <a:pt x="217" y="690"/>
                        <a:pt x="217" y="690"/>
                      </a:cubicBezTo>
                      <a:cubicBezTo>
                        <a:pt x="216" y="690"/>
                        <a:pt x="215" y="691"/>
                        <a:pt x="214" y="692"/>
                      </a:cubicBezTo>
                      <a:cubicBezTo>
                        <a:pt x="214" y="693"/>
                        <a:pt x="213" y="695"/>
                        <a:pt x="213" y="696"/>
                      </a:cubicBezTo>
                      <a:cubicBezTo>
                        <a:pt x="213" y="697"/>
                        <a:pt x="214" y="698"/>
                        <a:pt x="215" y="699"/>
                      </a:cubicBezTo>
                      <a:cubicBezTo>
                        <a:pt x="215" y="699"/>
                        <a:pt x="215" y="701"/>
                        <a:pt x="215" y="701"/>
                      </a:cubicBezTo>
                      <a:cubicBezTo>
                        <a:pt x="215" y="702"/>
                        <a:pt x="213" y="702"/>
                        <a:pt x="213" y="702"/>
                      </a:cubicBezTo>
                      <a:cubicBezTo>
                        <a:pt x="212" y="702"/>
                        <a:pt x="211" y="701"/>
                        <a:pt x="210" y="702"/>
                      </a:cubicBezTo>
                      <a:cubicBezTo>
                        <a:pt x="209" y="702"/>
                        <a:pt x="208" y="702"/>
                        <a:pt x="207" y="702"/>
                      </a:cubicBezTo>
                      <a:cubicBezTo>
                        <a:pt x="207" y="702"/>
                        <a:pt x="205" y="703"/>
                        <a:pt x="205" y="703"/>
                      </a:cubicBezTo>
                      <a:cubicBezTo>
                        <a:pt x="203" y="703"/>
                        <a:pt x="201" y="705"/>
                        <a:pt x="200" y="705"/>
                      </a:cubicBezTo>
                      <a:cubicBezTo>
                        <a:pt x="198" y="705"/>
                        <a:pt x="195" y="705"/>
                        <a:pt x="194" y="704"/>
                      </a:cubicBezTo>
                      <a:cubicBezTo>
                        <a:pt x="193" y="704"/>
                        <a:pt x="191" y="702"/>
                        <a:pt x="189" y="702"/>
                      </a:cubicBezTo>
                      <a:cubicBezTo>
                        <a:pt x="188" y="702"/>
                        <a:pt x="186" y="702"/>
                        <a:pt x="185" y="703"/>
                      </a:cubicBezTo>
                      <a:cubicBezTo>
                        <a:pt x="184" y="703"/>
                        <a:pt x="183" y="705"/>
                        <a:pt x="182" y="706"/>
                      </a:cubicBezTo>
                      <a:cubicBezTo>
                        <a:pt x="182" y="707"/>
                        <a:pt x="183" y="710"/>
                        <a:pt x="183" y="711"/>
                      </a:cubicBezTo>
                      <a:cubicBezTo>
                        <a:pt x="182" y="712"/>
                        <a:pt x="180" y="712"/>
                        <a:pt x="179" y="712"/>
                      </a:cubicBezTo>
                      <a:cubicBezTo>
                        <a:pt x="178" y="712"/>
                        <a:pt x="175" y="711"/>
                        <a:pt x="174" y="711"/>
                      </a:cubicBezTo>
                      <a:cubicBezTo>
                        <a:pt x="173" y="711"/>
                        <a:pt x="171" y="712"/>
                        <a:pt x="170" y="712"/>
                      </a:cubicBezTo>
                      <a:cubicBezTo>
                        <a:pt x="169" y="713"/>
                        <a:pt x="167" y="715"/>
                        <a:pt x="167" y="716"/>
                      </a:cubicBezTo>
                      <a:cubicBezTo>
                        <a:pt x="166" y="717"/>
                        <a:pt x="165" y="719"/>
                        <a:pt x="165" y="720"/>
                      </a:cubicBezTo>
                      <a:cubicBezTo>
                        <a:pt x="165" y="720"/>
                        <a:pt x="167" y="722"/>
                        <a:pt x="167" y="723"/>
                      </a:cubicBezTo>
                      <a:cubicBezTo>
                        <a:pt x="167" y="724"/>
                        <a:pt x="165" y="725"/>
                        <a:pt x="165" y="726"/>
                      </a:cubicBezTo>
                      <a:cubicBezTo>
                        <a:pt x="164" y="726"/>
                        <a:pt x="164" y="727"/>
                        <a:pt x="163" y="727"/>
                      </a:cubicBezTo>
                      <a:cubicBezTo>
                        <a:pt x="163" y="728"/>
                        <a:pt x="163" y="730"/>
                        <a:pt x="163" y="730"/>
                      </a:cubicBezTo>
                      <a:cubicBezTo>
                        <a:pt x="164" y="731"/>
                        <a:pt x="165" y="731"/>
                        <a:pt x="166" y="732"/>
                      </a:cubicBezTo>
                      <a:cubicBezTo>
                        <a:pt x="166" y="733"/>
                        <a:pt x="167" y="734"/>
                        <a:pt x="167" y="735"/>
                      </a:cubicBezTo>
                      <a:cubicBezTo>
                        <a:pt x="167" y="735"/>
                        <a:pt x="168" y="736"/>
                        <a:pt x="168" y="736"/>
                      </a:cubicBezTo>
                      <a:cubicBezTo>
                        <a:pt x="168" y="736"/>
                        <a:pt x="169" y="737"/>
                        <a:pt x="169" y="737"/>
                      </a:cubicBezTo>
                      <a:cubicBezTo>
                        <a:pt x="169" y="738"/>
                        <a:pt x="168" y="740"/>
                        <a:pt x="167" y="741"/>
                      </a:cubicBezTo>
                      <a:cubicBezTo>
                        <a:pt x="167" y="741"/>
                        <a:pt x="166" y="741"/>
                        <a:pt x="166" y="741"/>
                      </a:cubicBezTo>
                      <a:cubicBezTo>
                        <a:pt x="165" y="742"/>
                        <a:pt x="163" y="742"/>
                        <a:pt x="162" y="742"/>
                      </a:cubicBezTo>
                      <a:cubicBezTo>
                        <a:pt x="162" y="742"/>
                        <a:pt x="160" y="742"/>
                        <a:pt x="159" y="743"/>
                      </a:cubicBezTo>
                      <a:cubicBezTo>
                        <a:pt x="158" y="743"/>
                        <a:pt x="157" y="744"/>
                        <a:pt x="156" y="744"/>
                      </a:cubicBezTo>
                      <a:cubicBezTo>
                        <a:pt x="155" y="744"/>
                        <a:pt x="153" y="744"/>
                        <a:pt x="152" y="743"/>
                      </a:cubicBezTo>
                      <a:cubicBezTo>
                        <a:pt x="151" y="743"/>
                        <a:pt x="150" y="741"/>
                        <a:pt x="149" y="740"/>
                      </a:cubicBezTo>
                      <a:cubicBezTo>
                        <a:pt x="149" y="740"/>
                        <a:pt x="148" y="738"/>
                        <a:pt x="149" y="737"/>
                      </a:cubicBezTo>
                      <a:cubicBezTo>
                        <a:pt x="149" y="736"/>
                        <a:pt x="151" y="735"/>
                        <a:pt x="151" y="734"/>
                      </a:cubicBezTo>
                      <a:cubicBezTo>
                        <a:pt x="151" y="733"/>
                        <a:pt x="151" y="731"/>
                        <a:pt x="151" y="730"/>
                      </a:cubicBezTo>
                      <a:cubicBezTo>
                        <a:pt x="152" y="729"/>
                        <a:pt x="153" y="726"/>
                        <a:pt x="153" y="724"/>
                      </a:cubicBezTo>
                      <a:cubicBezTo>
                        <a:pt x="154" y="723"/>
                        <a:pt x="153" y="720"/>
                        <a:pt x="153" y="719"/>
                      </a:cubicBezTo>
                      <a:cubicBezTo>
                        <a:pt x="152" y="717"/>
                        <a:pt x="151" y="715"/>
                        <a:pt x="150" y="715"/>
                      </a:cubicBezTo>
                      <a:cubicBezTo>
                        <a:pt x="149" y="714"/>
                        <a:pt x="146" y="714"/>
                        <a:pt x="145" y="714"/>
                      </a:cubicBezTo>
                      <a:cubicBezTo>
                        <a:pt x="144" y="713"/>
                        <a:pt x="144" y="711"/>
                        <a:pt x="143" y="710"/>
                      </a:cubicBezTo>
                      <a:cubicBezTo>
                        <a:pt x="142" y="709"/>
                        <a:pt x="139" y="708"/>
                        <a:pt x="137" y="707"/>
                      </a:cubicBezTo>
                      <a:cubicBezTo>
                        <a:pt x="136" y="707"/>
                        <a:pt x="134" y="706"/>
                        <a:pt x="132" y="706"/>
                      </a:cubicBezTo>
                      <a:cubicBezTo>
                        <a:pt x="131" y="706"/>
                        <a:pt x="129" y="708"/>
                        <a:pt x="128" y="707"/>
                      </a:cubicBezTo>
                      <a:cubicBezTo>
                        <a:pt x="127" y="707"/>
                        <a:pt x="127" y="704"/>
                        <a:pt x="126" y="704"/>
                      </a:cubicBezTo>
                      <a:cubicBezTo>
                        <a:pt x="125" y="704"/>
                        <a:pt x="123" y="704"/>
                        <a:pt x="122" y="704"/>
                      </a:cubicBezTo>
                      <a:cubicBezTo>
                        <a:pt x="121" y="705"/>
                        <a:pt x="119" y="705"/>
                        <a:pt x="118" y="705"/>
                      </a:cubicBezTo>
                      <a:cubicBezTo>
                        <a:pt x="116" y="705"/>
                        <a:pt x="113" y="705"/>
                        <a:pt x="112" y="704"/>
                      </a:cubicBezTo>
                      <a:cubicBezTo>
                        <a:pt x="112" y="704"/>
                        <a:pt x="112" y="704"/>
                        <a:pt x="111" y="703"/>
                      </a:cubicBezTo>
                      <a:cubicBezTo>
                        <a:pt x="111" y="703"/>
                        <a:pt x="110" y="702"/>
                        <a:pt x="110" y="701"/>
                      </a:cubicBezTo>
                      <a:cubicBezTo>
                        <a:pt x="110" y="700"/>
                        <a:pt x="109" y="698"/>
                        <a:pt x="110" y="698"/>
                      </a:cubicBezTo>
                      <a:cubicBezTo>
                        <a:pt x="110" y="697"/>
                        <a:pt x="111" y="696"/>
                        <a:pt x="111" y="696"/>
                      </a:cubicBezTo>
                      <a:cubicBezTo>
                        <a:pt x="112" y="695"/>
                        <a:pt x="112" y="693"/>
                        <a:pt x="111" y="692"/>
                      </a:cubicBezTo>
                      <a:cubicBezTo>
                        <a:pt x="110" y="691"/>
                        <a:pt x="106" y="692"/>
                        <a:pt x="105" y="692"/>
                      </a:cubicBezTo>
                      <a:cubicBezTo>
                        <a:pt x="102" y="692"/>
                        <a:pt x="97" y="693"/>
                        <a:pt x="94" y="692"/>
                      </a:cubicBezTo>
                      <a:cubicBezTo>
                        <a:pt x="93" y="692"/>
                        <a:pt x="92" y="692"/>
                        <a:pt x="91" y="691"/>
                      </a:cubicBezTo>
                      <a:cubicBezTo>
                        <a:pt x="90" y="690"/>
                        <a:pt x="89" y="688"/>
                        <a:pt x="88" y="687"/>
                      </a:cubicBezTo>
                      <a:cubicBezTo>
                        <a:pt x="87" y="686"/>
                        <a:pt x="83" y="684"/>
                        <a:pt x="82" y="684"/>
                      </a:cubicBezTo>
                      <a:cubicBezTo>
                        <a:pt x="80" y="684"/>
                        <a:pt x="78" y="684"/>
                        <a:pt x="77" y="684"/>
                      </a:cubicBezTo>
                      <a:cubicBezTo>
                        <a:pt x="75" y="684"/>
                        <a:pt x="73" y="682"/>
                        <a:pt x="72" y="682"/>
                      </a:cubicBezTo>
                      <a:cubicBezTo>
                        <a:pt x="71" y="680"/>
                        <a:pt x="68" y="676"/>
                        <a:pt x="68" y="674"/>
                      </a:cubicBezTo>
                      <a:cubicBezTo>
                        <a:pt x="67" y="671"/>
                        <a:pt x="69" y="667"/>
                        <a:pt x="69" y="664"/>
                      </a:cubicBezTo>
                      <a:cubicBezTo>
                        <a:pt x="69" y="662"/>
                        <a:pt x="69" y="658"/>
                        <a:pt x="68" y="656"/>
                      </a:cubicBezTo>
                      <a:cubicBezTo>
                        <a:pt x="67" y="655"/>
                        <a:pt x="64" y="654"/>
                        <a:pt x="63" y="653"/>
                      </a:cubicBezTo>
                      <a:cubicBezTo>
                        <a:pt x="62" y="652"/>
                        <a:pt x="61" y="649"/>
                        <a:pt x="62" y="648"/>
                      </a:cubicBezTo>
                      <a:cubicBezTo>
                        <a:pt x="62" y="647"/>
                        <a:pt x="63" y="646"/>
                        <a:pt x="64" y="645"/>
                      </a:cubicBezTo>
                      <a:cubicBezTo>
                        <a:pt x="64" y="644"/>
                        <a:pt x="66" y="641"/>
                        <a:pt x="66" y="640"/>
                      </a:cubicBezTo>
                      <a:cubicBezTo>
                        <a:pt x="66" y="639"/>
                        <a:pt x="66" y="636"/>
                        <a:pt x="66" y="635"/>
                      </a:cubicBezTo>
                      <a:cubicBezTo>
                        <a:pt x="65" y="633"/>
                        <a:pt x="61" y="633"/>
                        <a:pt x="60" y="632"/>
                      </a:cubicBezTo>
                      <a:cubicBezTo>
                        <a:pt x="59" y="631"/>
                        <a:pt x="58" y="628"/>
                        <a:pt x="57" y="628"/>
                      </a:cubicBezTo>
                      <a:cubicBezTo>
                        <a:pt x="56" y="628"/>
                        <a:pt x="55" y="629"/>
                        <a:pt x="54" y="629"/>
                      </a:cubicBezTo>
                      <a:cubicBezTo>
                        <a:pt x="53" y="629"/>
                        <a:pt x="51" y="629"/>
                        <a:pt x="50" y="628"/>
                      </a:cubicBezTo>
                      <a:cubicBezTo>
                        <a:pt x="48" y="627"/>
                        <a:pt x="46" y="622"/>
                        <a:pt x="44" y="620"/>
                      </a:cubicBezTo>
                      <a:cubicBezTo>
                        <a:pt x="42" y="617"/>
                        <a:pt x="37" y="612"/>
                        <a:pt x="35" y="609"/>
                      </a:cubicBezTo>
                      <a:cubicBezTo>
                        <a:pt x="35" y="607"/>
                        <a:pt x="35" y="604"/>
                        <a:pt x="34" y="602"/>
                      </a:cubicBezTo>
                      <a:cubicBezTo>
                        <a:pt x="33" y="600"/>
                        <a:pt x="32" y="597"/>
                        <a:pt x="30" y="596"/>
                      </a:cubicBezTo>
                      <a:cubicBezTo>
                        <a:pt x="29" y="595"/>
                        <a:pt x="26" y="595"/>
                        <a:pt x="26" y="594"/>
                      </a:cubicBezTo>
                      <a:cubicBezTo>
                        <a:pt x="25" y="592"/>
                        <a:pt x="26" y="589"/>
                        <a:pt x="25" y="587"/>
                      </a:cubicBezTo>
                      <a:cubicBezTo>
                        <a:pt x="25" y="586"/>
                        <a:pt x="23" y="582"/>
                        <a:pt x="22" y="581"/>
                      </a:cubicBezTo>
                      <a:cubicBezTo>
                        <a:pt x="22" y="579"/>
                        <a:pt x="20" y="577"/>
                        <a:pt x="20" y="576"/>
                      </a:cubicBezTo>
                      <a:cubicBezTo>
                        <a:pt x="20" y="575"/>
                        <a:pt x="21" y="573"/>
                        <a:pt x="21" y="572"/>
                      </a:cubicBezTo>
                      <a:cubicBezTo>
                        <a:pt x="21" y="571"/>
                        <a:pt x="18" y="570"/>
                        <a:pt x="18" y="569"/>
                      </a:cubicBezTo>
                      <a:cubicBezTo>
                        <a:pt x="17" y="568"/>
                        <a:pt x="16" y="566"/>
                        <a:pt x="16" y="564"/>
                      </a:cubicBezTo>
                      <a:cubicBezTo>
                        <a:pt x="16" y="563"/>
                        <a:pt x="18" y="562"/>
                        <a:pt x="19" y="561"/>
                      </a:cubicBezTo>
                      <a:cubicBezTo>
                        <a:pt x="20" y="561"/>
                        <a:pt x="22" y="561"/>
                        <a:pt x="23" y="561"/>
                      </a:cubicBezTo>
                      <a:cubicBezTo>
                        <a:pt x="24" y="560"/>
                        <a:pt x="25" y="557"/>
                        <a:pt x="25" y="555"/>
                      </a:cubicBezTo>
                      <a:cubicBezTo>
                        <a:pt x="26" y="554"/>
                        <a:pt x="28" y="553"/>
                        <a:pt x="29" y="552"/>
                      </a:cubicBezTo>
                      <a:cubicBezTo>
                        <a:pt x="30" y="552"/>
                        <a:pt x="33" y="553"/>
                        <a:pt x="34" y="552"/>
                      </a:cubicBezTo>
                      <a:cubicBezTo>
                        <a:pt x="35" y="552"/>
                        <a:pt x="38" y="552"/>
                        <a:pt x="39" y="551"/>
                      </a:cubicBezTo>
                      <a:cubicBezTo>
                        <a:pt x="40" y="550"/>
                        <a:pt x="41" y="547"/>
                        <a:pt x="41" y="545"/>
                      </a:cubicBezTo>
                      <a:cubicBezTo>
                        <a:pt x="41" y="544"/>
                        <a:pt x="41" y="541"/>
                        <a:pt x="41" y="540"/>
                      </a:cubicBezTo>
                      <a:cubicBezTo>
                        <a:pt x="41" y="538"/>
                        <a:pt x="42" y="536"/>
                        <a:pt x="43" y="535"/>
                      </a:cubicBezTo>
                      <a:cubicBezTo>
                        <a:pt x="43" y="534"/>
                        <a:pt x="44" y="532"/>
                        <a:pt x="45" y="531"/>
                      </a:cubicBezTo>
                      <a:cubicBezTo>
                        <a:pt x="46" y="530"/>
                        <a:pt x="49" y="529"/>
                        <a:pt x="50" y="530"/>
                      </a:cubicBezTo>
                      <a:cubicBezTo>
                        <a:pt x="51" y="530"/>
                        <a:pt x="51" y="531"/>
                        <a:pt x="52" y="532"/>
                      </a:cubicBezTo>
                      <a:cubicBezTo>
                        <a:pt x="53" y="532"/>
                        <a:pt x="55" y="532"/>
                        <a:pt x="56" y="533"/>
                      </a:cubicBezTo>
                      <a:cubicBezTo>
                        <a:pt x="57" y="533"/>
                        <a:pt x="57" y="534"/>
                        <a:pt x="58" y="535"/>
                      </a:cubicBezTo>
                      <a:cubicBezTo>
                        <a:pt x="59" y="536"/>
                        <a:pt x="61" y="537"/>
                        <a:pt x="62" y="538"/>
                      </a:cubicBezTo>
                      <a:cubicBezTo>
                        <a:pt x="64" y="538"/>
                        <a:pt x="66" y="537"/>
                        <a:pt x="67" y="536"/>
                      </a:cubicBezTo>
                      <a:cubicBezTo>
                        <a:pt x="69" y="536"/>
                        <a:pt x="72" y="534"/>
                        <a:pt x="73" y="533"/>
                      </a:cubicBezTo>
                      <a:cubicBezTo>
                        <a:pt x="74" y="530"/>
                        <a:pt x="72" y="525"/>
                        <a:pt x="73" y="523"/>
                      </a:cubicBezTo>
                      <a:cubicBezTo>
                        <a:pt x="73" y="521"/>
                        <a:pt x="78" y="520"/>
                        <a:pt x="79" y="518"/>
                      </a:cubicBezTo>
                      <a:cubicBezTo>
                        <a:pt x="80" y="516"/>
                        <a:pt x="78" y="513"/>
                        <a:pt x="79" y="512"/>
                      </a:cubicBezTo>
                      <a:cubicBezTo>
                        <a:pt x="80" y="511"/>
                        <a:pt x="82" y="511"/>
                        <a:pt x="83" y="510"/>
                      </a:cubicBezTo>
                      <a:cubicBezTo>
                        <a:pt x="84" y="509"/>
                        <a:pt x="84" y="507"/>
                        <a:pt x="83" y="506"/>
                      </a:cubicBezTo>
                      <a:cubicBezTo>
                        <a:pt x="82" y="505"/>
                        <a:pt x="80" y="505"/>
                        <a:pt x="79" y="504"/>
                      </a:cubicBezTo>
                      <a:cubicBezTo>
                        <a:pt x="78" y="503"/>
                        <a:pt x="77" y="500"/>
                        <a:pt x="77" y="499"/>
                      </a:cubicBezTo>
                      <a:cubicBezTo>
                        <a:pt x="77" y="498"/>
                        <a:pt x="79" y="496"/>
                        <a:pt x="79" y="495"/>
                      </a:cubicBezTo>
                      <a:cubicBezTo>
                        <a:pt x="81" y="494"/>
                        <a:pt x="84" y="493"/>
                        <a:pt x="85" y="492"/>
                      </a:cubicBezTo>
                      <a:cubicBezTo>
                        <a:pt x="86" y="491"/>
                        <a:pt x="87" y="488"/>
                        <a:pt x="87" y="487"/>
                      </a:cubicBezTo>
                      <a:cubicBezTo>
                        <a:pt x="88" y="485"/>
                        <a:pt x="88" y="481"/>
                        <a:pt x="88" y="480"/>
                      </a:cubicBezTo>
                      <a:cubicBezTo>
                        <a:pt x="88" y="478"/>
                        <a:pt x="88" y="475"/>
                        <a:pt x="87" y="473"/>
                      </a:cubicBezTo>
                      <a:cubicBezTo>
                        <a:pt x="87" y="472"/>
                        <a:pt x="86" y="470"/>
                        <a:pt x="85" y="469"/>
                      </a:cubicBezTo>
                      <a:cubicBezTo>
                        <a:pt x="84" y="469"/>
                        <a:pt x="82" y="468"/>
                        <a:pt x="81" y="467"/>
                      </a:cubicBezTo>
                      <a:cubicBezTo>
                        <a:pt x="80" y="466"/>
                        <a:pt x="78" y="463"/>
                        <a:pt x="78" y="462"/>
                      </a:cubicBezTo>
                      <a:cubicBezTo>
                        <a:pt x="77" y="460"/>
                        <a:pt x="76" y="456"/>
                        <a:pt x="77" y="454"/>
                      </a:cubicBezTo>
                      <a:cubicBezTo>
                        <a:pt x="78" y="453"/>
                        <a:pt x="81" y="452"/>
                        <a:pt x="81" y="451"/>
                      </a:cubicBezTo>
                      <a:cubicBezTo>
                        <a:pt x="82" y="450"/>
                        <a:pt x="82" y="446"/>
                        <a:pt x="82" y="445"/>
                      </a:cubicBezTo>
                      <a:cubicBezTo>
                        <a:pt x="81" y="443"/>
                        <a:pt x="79" y="441"/>
                        <a:pt x="78" y="440"/>
                      </a:cubicBezTo>
                      <a:cubicBezTo>
                        <a:pt x="77" y="437"/>
                        <a:pt x="75" y="430"/>
                        <a:pt x="73" y="428"/>
                      </a:cubicBezTo>
                      <a:cubicBezTo>
                        <a:pt x="72" y="426"/>
                        <a:pt x="68" y="424"/>
                        <a:pt x="66" y="422"/>
                      </a:cubicBezTo>
                      <a:cubicBezTo>
                        <a:pt x="65" y="420"/>
                        <a:pt x="64" y="416"/>
                        <a:pt x="63" y="414"/>
                      </a:cubicBezTo>
                      <a:cubicBezTo>
                        <a:pt x="63" y="413"/>
                        <a:pt x="63" y="410"/>
                        <a:pt x="62" y="409"/>
                      </a:cubicBezTo>
                      <a:cubicBezTo>
                        <a:pt x="61" y="407"/>
                        <a:pt x="59" y="405"/>
                        <a:pt x="58" y="404"/>
                      </a:cubicBezTo>
                      <a:cubicBezTo>
                        <a:pt x="58" y="403"/>
                        <a:pt x="58" y="399"/>
                        <a:pt x="57" y="398"/>
                      </a:cubicBezTo>
                      <a:cubicBezTo>
                        <a:pt x="56" y="397"/>
                        <a:pt x="54" y="396"/>
                        <a:pt x="53" y="395"/>
                      </a:cubicBezTo>
                      <a:cubicBezTo>
                        <a:pt x="51" y="395"/>
                        <a:pt x="49" y="393"/>
                        <a:pt x="48" y="392"/>
                      </a:cubicBezTo>
                      <a:cubicBezTo>
                        <a:pt x="47" y="391"/>
                        <a:pt x="47" y="387"/>
                        <a:pt x="46" y="386"/>
                      </a:cubicBezTo>
                      <a:cubicBezTo>
                        <a:pt x="45" y="385"/>
                        <a:pt x="43" y="384"/>
                        <a:pt x="43" y="383"/>
                      </a:cubicBezTo>
                      <a:cubicBezTo>
                        <a:pt x="42" y="382"/>
                        <a:pt x="39" y="381"/>
                        <a:pt x="38" y="380"/>
                      </a:cubicBezTo>
                      <a:cubicBezTo>
                        <a:pt x="38" y="380"/>
                        <a:pt x="36" y="379"/>
                        <a:pt x="36" y="378"/>
                      </a:cubicBezTo>
                      <a:cubicBezTo>
                        <a:pt x="36" y="377"/>
                        <a:pt x="36" y="375"/>
                        <a:pt x="36" y="374"/>
                      </a:cubicBezTo>
                      <a:cubicBezTo>
                        <a:pt x="36" y="373"/>
                        <a:pt x="36" y="372"/>
                        <a:pt x="35" y="371"/>
                      </a:cubicBezTo>
                      <a:cubicBezTo>
                        <a:pt x="34" y="371"/>
                        <a:pt x="32" y="371"/>
                        <a:pt x="31" y="371"/>
                      </a:cubicBezTo>
                      <a:cubicBezTo>
                        <a:pt x="30" y="371"/>
                        <a:pt x="28" y="372"/>
                        <a:pt x="27" y="372"/>
                      </a:cubicBezTo>
                      <a:cubicBezTo>
                        <a:pt x="25" y="372"/>
                        <a:pt x="23" y="371"/>
                        <a:pt x="21" y="370"/>
                      </a:cubicBezTo>
                      <a:cubicBezTo>
                        <a:pt x="20" y="370"/>
                        <a:pt x="18" y="370"/>
                        <a:pt x="17" y="370"/>
                      </a:cubicBezTo>
                      <a:cubicBezTo>
                        <a:pt x="16" y="370"/>
                        <a:pt x="15" y="370"/>
                        <a:pt x="14" y="370"/>
                      </a:cubicBezTo>
                      <a:cubicBezTo>
                        <a:pt x="14" y="369"/>
                        <a:pt x="14" y="368"/>
                        <a:pt x="13" y="367"/>
                      </a:cubicBezTo>
                      <a:cubicBezTo>
                        <a:pt x="13" y="367"/>
                        <a:pt x="11" y="366"/>
                        <a:pt x="10" y="365"/>
                      </a:cubicBezTo>
                      <a:cubicBezTo>
                        <a:pt x="9" y="364"/>
                        <a:pt x="7" y="363"/>
                        <a:pt x="6" y="363"/>
                      </a:cubicBezTo>
                      <a:cubicBezTo>
                        <a:pt x="5" y="362"/>
                        <a:pt x="3" y="362"/>
                        <a:pt x="2" y="362"/>
                      </a:cubicBezTo>
                      <a:cubicBezTo>
                        <a:pt x="1" y="361"/>
                        <a:pt x="1" y="358"/>
                        <a:pt x="1" y="357"/>
                      </a:cubicBezTo>
                      <a:cubicBezTo>
                        <a:pt x="0" y="356"/>
                        <a:pt x="0" y="354"/>
                        <a:pt x="1" y="353"/>
                      </a:cubicBezTo>
                      <a:cubicBezTo>
                        <a:pt x="1" y="352"/>
                        <a:pt x="2" y="351"/>
                        <a:pt x="2" y="350"/>
                      </a:cubicBezTo>
                      <a:cubicBezTo>
                        <a:pt x="2" y="349"/>
                        <a:pt x="3" y="347"/>
                        <a:pt x="3" y="346"/>
                      </a:cubicBezTo>
                      <a:cubicBezTo>
                        <a:pt x="3" y="344"/>
                        <a:pt x="2" y="342"/>
                        <a:pt x="2" y="340"/>
                      </a:cubicBezTo>
                      <a:cubicBezTo>
                        <a:pt x="2" y="338"/>
                        <a:pt x="3" y="334"/>
                        <a:pt x="3" y="331"/>
                      </a:cubicBezTo>
                      <a:cubicBezTo>
                        <a:pt x="3" y="330"/>
                        <a:pt x="4" y="329"/>
                        <a:pt x="4" y="328"/>
                      </a:cubicBezTo>
                      <a:cubicBezTo>
                        <a:pt x="5" y="326"/>
                        <a:pt x="4" y="324"/>
                        <a:pt x="5" y="323"/>
                      </a:cubicBezTo>
                      <a:cubicBezTo>
                        <a:pt x="5" y="321"/>
                        <a:pt x="7" y="319"/>
                        <a:pt x="7" y="319"/>
                      </a:cubicBezTo>
                      <a:cubicBezTo>
                        <a:pt x="8" y="318"/>
                        <a:pt x="11" y="316"/>
                        <a:pt x="12" y="316"/>
                      </a:cubicBezTo>
                      <a:cubicBezTo>
                        <a:pt x="13" y="315"/>
                        <a:pt x="16" y="314"/>
                        <a:pt x="17" y="312"/>
                      </a:cubicBezTo>
                      <a:cubicBezTo>
                        <a:pt x="18" y="312"/>
                        <a:pt x="17" y="310"/>
                        <a:pt x="18" y="309"/>
                      </a:cubicBezTo>
                      <a:cubicBezTo>
                        <a:pt x="18" y="307"/>
                        <a:pt x="18" y="305"/>
                        <a:pt x="19" y="303"/>
                      </a:cubicBezTo>
                      <a:cubicBezTo>
                        <a:pt x="19" y="303"/>
                        <a:pt x="21" y="302"/>
                        <a:pt x="21" y="301"/>
                      </a:cubicBezTo>
                      <a:cubicBezTo>
                        <a:pt x="21" y="301"/>
                        <a:pt x="21" y="298"/>
                        <a:pt x="22" y="298"/>
                      </a:cubicBezTo>
                      <a:cubicBezTo>
                        <a:pt x="23" y="297"/>
                        <a:pt x="25" y="297"/>
                        <a:pt x="26" y="298"/>
                      </a:cubicBezTo>
                      <a:cubicBezTo>
                        <a:pt x="27" y="298"/>
                        <a:pt x="27" y="300"/>
                        <a:pt x="28" y="301"/>
                      </a:cubicBezTo>
                      <a:cubicBezTo>
                        <a:pt x="29" y="302"/>
                        <a:pt x="31" y="301"/>
                        <a:pt x="32" y="301"/>
                      </a:cubicBezTo>
                      <a:cubicBezTo>
                        <a:pt x="33" y="302"/>
                        <a:pt x="35" y="305"/>
                        <a:pt x="35" y="306"/>
                      </a:cubicBezTo>
                      <a:cubicBezTo>
                        <a:pt x="35" y="307"/>
                        <a:pt x="35" y="310"/>
                        <a:pt x="35" y="310"/>
                      </a:cubicBezTo>
                      <a:cubicBezTo>
                        <a:pt x="34" y="311"/>
                        <a:pt x="32" y="311"/>
                        <a:pt x="31" y="312"/>
                      </a:cubicBezTo>
                      <a:cubicBezTo>
                        <a:pt x="31" y="312"/>
                        <a:pt x="31" y="314"/>
                        <a:pt x="31" y="315"/>
                      </a:cubicBezTo>
                      <a:cubicBezTo>
                        <a:pt x="32" y="316"/>
                        <a:pt x="32" y="318"/>
                        <a:pt x="33" y="319"/>
                      </a:cubicBezTo>
                      <a:cubicBezTo>
                        <a:pt x="34" y="320"/>
                        <a:pt x="37" y="319"/>
                        <a:pt x="39" y="318"/>
                      </a:cubicBezTo>
                      <a:cubicBezTo>
                        <a:pt x="40" y="318"/>
                        <a:pt x="40" y="315"/>
                        <a:pt x="41" y="314"/>
                      </a:cubicBezTo>
                      <a:cubicBezTo>
                        <a:pt x="43" y="314"/>
                        <a:pt x="46" y="314"/>
                        <a:pt x="47" y="314"/>
                      </a:cubicBezTo>
                      <a:cubicBezTo>
                        <a:pt x="48" y="314"/>
                        <a:pt x="51" y="314"/>
                        <a:pt x="52" y="314"/>
                      </a:cubicBezTo>
                      <a:cubicBezTo>
                        <a:pt x="52" y="313"/>
                        <a:pt x="53" y="312"/>
                        <a:pt x="53" y="311"/>
                      </a:cubicBezTo>
                      <a:cubicBezTo>
                        <a:pt x="53" y="310"/>
                        <a:pt x="52" y="307"/>
                        <a:pt x="52" y="306"/>
                      </a:cubicBezTo>
                      <a:cubicBezTo>
                        <a:pt x="52" y="305"/>
                        <a:pt x="53" y="304"/>
                        <a:pt x="53" y="303"/>
                      </a:cubicBezTo>
                      <a:cubicBezTo>
                        <a:pt x="53" y="302"/>
                        <a:pt x="53" y="299"/>
                        <a:pt x="53" y="298"/>
                      </a:cubicBezTo>
                      <a:cubicBezTo>
                        <a:pt x="52" y="297"/>
                        <a:pt x="50" y="296"/>
                        <a:pt x="50" y="295"/>
                      </a:cubicBezTo>
                      <a:cubicBezTo>
                        <a:pt x="49" y="294"/>
                        <a:pt x="49" y="292"/>
                        <a:pt x="49" y="291"/>
                      </a:cubicBezTo>
                      <a:cubicBezTo>
                        <a:pt x="49" y="290"/>
                        <a:pt x="51" y="288"/>
                        <a:pt x="52" y="286"/>
                      </a:cubicBezTo>
                      <a:cubicBezTo>
                        <a:pt x="53" y="285"/>
                        <a:pt x="54" y="282"/>
                        <a:pt x="55" y="280"/>
                      </a:cubicBezTo>
                      <a:cubicBezTo>
                        <a:pt x="55" y="279"/>
                        <a:pt x="55" y="276"/>
                        <a:pt x="55" y="275"/>
                      </a:cubicBezTo>
                      <a:cubicBezTo>
                        <a:pt x="55" y="273"/>
                        <a:pt x="54" y="270"/>
                        <a:pt x="54" y="268"/>
                      </a:cubicBezTo>
                      <a:cubicBezTo>
                        <a:pt x="55" y="267"/>
                        <a:pt x="56" y="266"/>
                        <a:pt x="57" y="266"/>
                      </a:cubicBezTo>
                      <a:cubicBezTo>
                        <a:pt x="57" y="265"/>
                        <a:pt x="59" y="265"/>
                        <a:pt x="60" y="265"/>
                      </a:cubicBezTo>
                      <a:cubicBezTo>
                        <a:pt x="61" y="265"/>
                        <a:pt x="62" y="267"/>
                        <a:pt x="63" y="268"/>
                      </a:cubicBezTo>
                      <a:cubicBezTo>
                        <a:pt x="64" y="268"/>
                        <a:pt x="66" y="269"/>
                        <a:pt x="67" y="269"/>
                      </a:cubicBezTo>
                      <a:cubicBezTo>
                        <a:pt x="67" y="269"/>
                        <a:pt x="69" y="269"/>
                        <a:pt x="69" y="268"/>
                      </a:cubicBezTo>
                      <a:cubicBezTo>
                        <a:pt x="70" y="267"/>
                        <a:pt x="69" y="265"/>
                        <a:pt x="70" y="264"/>
                      </a:cubicBezTo>
                      <a:cubicBezTo>
                        <a:pt x="71" y="263"/>
                        <a:pt x="74" y="264"/>
                        <a:pt x="76" y="264"/>
                      </a:cubicBezTo>
                      <a:cubicBezTo>
                        <a:pt x="77" y="264"/>
                        <a:pt x="79" y="264"/>
                        <a:pt x="79" y="263"/>
                      </a:cubicBezTo>
                      <a:cubicBezTo>
                        <a:pt x="80" y="263"/>
                        <a:pt x="80" y="260"/>
                        <a:pt x="80" y="259"/>
                      </a:cubicBezTo>
                      <a:cubicBezTo>
                        <a:pt x="81" y="258"/>
                        <a:pt x="84" y="257"/>
                        <a:pt x="85" y="257"/>
                      </a:cubicBezTo>
                      <a:cubicBezTo>
                        <a:pt x="86" y="257"/>
                        <a:pt x="87" y="257"/>
                        <a:pt x="88" y="257"/>
                      </a:cubicBezTo>
                      <a:cubicBezTo>
                        <a:pt x="89" y="257"/>
                        <a:pt x="89" y="260"/>
                        <a:pt x="90" y="260"/>
                      </a:cubicBezTo>
                      <a:cubicBezTo>
                        <a:pt x="91" y="260"/>
                        <a:pt x="92" y="259"/>
                        <a:pt x="93" y="258"/>
                      </a:cubicBezTo>
                      <a:cubicBezTo>
                        <a:pt x="93" y="257"/>
                        <a:pt x="94" y="255"/>
                        <a:pt x="94" y="254"/>
                      </a:cubicBezTo>
                      <a:cubicBezTo>
                        <a:pt x="95" y="254"/>
                        <a:pt x="96" y="254"/>
                        <a:pt x="97" y="253"/>
                      </a:cubicBezTo>
                      <a:cubicBezTo>
                        <a:pt x="98" y="252"/>
                        <a:pt x="99" y="249"/>
                        <a:pt x="99" y="248"/>
                      </a:cubicBezTo>
                      <a:cubicBezTo>
                        <a:pt x="99" y="247"/>
                        <a:pt x="99" y="244"/>
                        <a:pt x="98" y="243"/>
                      </a:cubicBezTo>
                      <a:cubicBezTo>
                        <a:pt x="98" y="242"/>
                        <a:pt x="96" y="241"/>
                        <a:pt x="96" y="241"/>
                      </a:cubicBezTo>
                      <a:cubicBezTo>
                        <a:pt x="95" y="239"/>
                        <a:pt x="96" y="236"/>
                        <a:pt x="95" y="235"/>
                      </a:cubicBezTo>
                      <a:cubicBezTo>
                        <a:pt x="95" y="233"/>
                        <a:pt x="92" y="231"/>
                        <a:pt x="92" y="229"/>
                      </a:cubicBezTo>
                      <a:cubicBezTo>
                        <a:pt x="91" y="228"/>
                        <a:pt x="91" y="226"/>
                        <a:pt x="91" y="224"/>
                      </a:cubicBezTo>
                      <a:cubicBezTo>
                        <a:pt x="91" y="223"/>
                        <a:pt x="93" y="222"/>
                        <a:pt x="94" y="222"/>
                      </a:cubicBezTo>
                      <a:cubicBezTo>
                        <a:pt x="95" y="221"/>
                        <a:pt x="97" y="219"/>
                        <a:pt x="98" y="218"/>
                      </a:cubicBezTo>
                      <a:cubicBezTo>
                        <a:pt x="99" y="217"/>
                        <a:pt x="100" y="215"/>
                        <a:pt x="100" y="214"/>
                      </a:cubicBezTo>
                      <a:cubicBezTo>
                        <a:pt x="101" y="213"/>
                        <a:pt x="101" y="209"/>
                        <a:pt x="101" y="207"/>
                      </a:cubicBezTo>
                      <a:cubicBezTo>
                        <a:pt x="100" y="206"/>
                        <a:pt x="98" y="205"/>
                        <a:pt x="98" y="203"/>
                      </a:cubicBezTo>
                      <a:cubicBezTo>
                        <a:pt x="97" y="202"/>
                        <a:pt x="97" y="198"/>
                        <a:pt x="97" y="197"/>
                      </a:cubicBezTo>
                      <a:cubicBezTo>
                        <a:pt x="98" y="195"/>
                        <a:pt x="99" y="193"/>
                        <a:pt x="99" y="192"/>
                      </a:cubicBezTo>
                      <a:cubicBezTo>
                        <a:pt x="99" y="191"/>
                        <a:pt x="100" y="189"/>
                        <a:pt x="101" y="188"/>
                      </a:cubicBezTo>
                      <a:cubicBezTo>
                        <a:pt x="101" y="188"/>
                        <a:pt x="101" y="187"/>
                        <a:pt x="101" y="187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 w="12700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3" name="Freeform 17">
                  <a:extLst>
                    <a:ext uri="{FF2B5EF4-FFF2-40B4-BE49-F238E27FC236}">
                      <a16:creationId xmlns:a16="http://schemas.microsoft.com/office/drawing/2014/main" id="{EFA8AFC1-16F4-4923-9144-A2E37847CF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6050" y="2720380"/>
                  <a:ext cx="769938" cy="1241425"/>
                </a:xfrm>
                <a:custGeom>
                  <a:avLst/>
                  <a:gdLst>
                    <a:gd name="T0" fmla="*/ 410 w 440"/>
                    <a:gd name="T1" fmla="*/ 46 h 710"/>
                    <a:gd name="T2" fmla="*/ 425 w 440"/>
                    <a:gd name="T3" fmla="*/ 69 h 710"/>
                    <a:gd name="T4" fmla="*/ 438 w 440"/>
                    <a:gd name="T5" fmla="*/ 93 h 710"/>
                    <a:gd name="T6" fmla="*/ 379 w 440"/>
                    <a:gd name="T7" fmla="*/ 153 h 710"/>
                    <a:gd name="T8" fmla="*/ 344 w 440"/>
                    <a:gd name="T9" fmla="*/ 184 h 710"/>
                    <a:gd name="T10" fmla="*/ 313 w 440"/>
                    <a:gd name="T11" fmla="*/ 216 h 710"/>
                    <a:gd name="T12" fmla="*/ 272 w 440"/>
                    <a:gd name="T13" fmla="*/ 259 h 710"/>
                    <a:gd name="T14" fmla="*/ 226 w 440"/>
                    <a:gd name="T15" fmla="*/ 311 h 710"/>
                    <a:gd name="T16" fmla="*/ 212 w 440"/>
                    <a:gd name="T17" fmla="*/ 349 h 710"/>
                    <a:gd name="T18" fmla="*/ 227 w 440"/>
                    <a:gd name="T19" fmla="*/ 390 h 710"/>
                    <a:gd name="T20" fmla="*/ 254 w 440"/>
                    <a:gd name="T21" fmla="*/ 476 h 710"/>
                    <a:gd name="T22" fmla="*/ 288 w 440"/>
                    <a:gd name="T23" fmla="*/ 507 h 710"/>
                    <a:gd name="T24" fmla="*/ 274 w 440"/>
                    <a:gd name="T25" fmla="*/ 527 h 710"/>
                    <a:gd name="T26" fmla="*/ 249 w 440"/>
                    <a:gd name="T27" fmla="*/ 539 h 710"/>
                    <a:gd name="T28" fmla="*/ 221 w 440"/>
                    <a:gd name="T29" fmla="*/ 556 h 710"/>
                    <a:gd name="T30" fmla="*/ 153 w 440"/>
                    <a:gd name="T31" fmla="*/ 569 h 710"/>
                    <a:gd name="T32" fmla="*/ 126 w 440"/>
                    <a:gd name="T33" fmla="*/ 589 h 710"/>
                    <a:gd name="T34" fmla="*/ 103 w 440"/>
                    <a:gd name="T35" fmla="*/ 619 h 710"/>
                    <a:gd name="T36" fmla="*/ 71 w 440"/>
                    <a:gd name="T37" fmla="*/ 666 h 710"/>
                    <a:gd name="T38" fmla="*/ 48 w 440"/>
                    <a:gd name="T39" fmla="*/ 710 h 710"/>
                    <a:gd name="T40" fmla="*/ 42 w 440"/>
                    <a:gd name="T41" fmla="*/ 691 h 710"/>
                    <a:gd name="T42" fmla="*/ 23 w 440"/>
                    <a:gd name="T43" fmla="*/ 662 h 710"/>
                    <a:gd name="T44" fmla="*/ 13 w 440"/>
                    <a:gd name="T45" fmla="*/ 627 h 710"/>
                    <a:gd name="T46" fmla="*/ 30 w 440"/>
                    <a:gd name="T47" fmla="*/ 593 h 710"/>
                    <a:gd name="T48" fmla="*/ 21 w 440"/>
                    <a:gd name="T49" fmla="*/ 560 h 710"/>
                    <a:gd name="T50" fmla="*/ 34 w 440"/>
                    <a:gd name="T51" fmla="*/ 527 h 710"/>
                    <a:gd name="T52" fmla="*/ 47 w 440"/>
                    <a:gd name="T53" fmla="*/ 496 h 710"/>
                    <a:gd name="T54" fmla="*/ 65 w 440"/>
                    <a:gd name="T55" fmla="*/ 486 h 710"/>
                    <a:gd name="T56" fmla="*/ 76 w 440"/>
                    <a:gd name="T57" fmla="*/ 454 h 710"/>
                    <a:gd name="T58" fmla="*/ 78 w 440"/>
                    <a:gd name="T59" fmla="*/ 418 h 710"/>
                    <a:gd name="T60" fmla="*/ 38 w 440"/>
                    <a:gd name="T61" fmla="*/ 403 h 710"/>
                    <a:gd name="T62" fmla="*/ 34 w 440"/>
                    <a:gd name="T63" fmla="*/ 357 h 710"/>
                    <a:gd name="T64" fmla="*/ 53 w 440"/>
                    <a:gd name="T65" fmla="*/ 330 h 710"/>
                    <a:gd name="T66" fmla="*/ 43 w 440"/>
                    <a:gd name="T67" fmla="*/ 307 h 710"/>
                    <a:gd name="T68" fmla="*/ 17 w 440"/>
                    <a:gd name="T69" fmla="*/ 287 h 710"/>
                    <a:gd name="T70" fmla="*/ 3 w 440"/>
                    <a:gd name="T71" fmla="*/ 276 h 710"/>
                    <a:gd name="T72" fmla="*/ 9 w 440"/>
                    <a:gd name="T73" fmla="*/ 249 h 710"/>
                    <a:gd name="T74" fmla="*/ 33 w 440"/>
                    <a:gd name="T75" fmla="*/ 218 h 710"/>
                    <a:gd name="T76" fmla="*/ 63 w 440"/>
                    <a:gd name="T77" fmla="*/ 216 h 710"/>
                    <a:gd name="T78" fmla="*/ 80 w 440"/>
                    <a:gd name="T79" fmla="*/ 189 h 710"/>
                    <a:gd name="T80" fmla="*/ 96 w 440"/>
                    <a:gd name="T81" fmla="*/ 155 h 710"/>
                    <a:gd name="T82" fmla="*/ 121 w 440"/>
                    <a:gd name="T83" fmla="*/ 159 h 710"/>
                    <a:gd name="T84" fmla="*/ 146 w 440"/>
                    <a:gd name="T85" fmla="*/ 176 h 710"/>
                    <a:gd name="T86" fmla="*/ 152 w 440"/>
                    <a:gd name="T87" fmla="*/ 195 h 710"/>
                    <a:gd name="T88" fmla="*/ 159 w 440"/>
                    <a:gd name="T89" fmla="*/ 184 h 710"/>
                    <a:gd name="T90" fmla="*/ 163 w 440"/>
                    <a:gd name="T91" fmla="*/ 164 h 710"/>
                    <a:gd name="T92" fmla="*/ 187 w 440"/>
                    <a:gd name="T93" fmla="*/ 156 h 710"/>
                    <a:gd name="T94" fmla="*/ 208 w 440"/>
                    <a:gd name="T95" fmla="*/ 151 h 710"/>
                    <a:gd name="T96" fmla="*/ 220 w 440"/>
                    <a:gd name="T97" fmla="*/ 137 h 710"/>
                    <a:gd name="T98" fmla="*/ 230 w 440"/>
                    <a:gd name="T99" fmla="*/ 114 h 710"/>
                    <a:gd name="T100" fmla="*/ 259 w 440"/>
                    <a:gd name="T101" fmla="*/ 112 h 710"/>
                    <a:gd name="T102" fmla="*/ 287 w 440"/>
                    <a:gd name="T103" fmla="*/ 93 h 710"/>
                    <a:gd name="T104" fmla="*/ 284 w 440"/>
                    <a:gd name="T105" fmla="*/ 69 h 710"/>
                    <a:gd name="T106" fmla="*/ 294 w 440"/>
                    <a:gd name="T107" fmla="*/ 51 h 710"/>
                    <a:gd name="T108" fmla="*/ 285 w 440"/>
                    <a:gd name="T109" fmla="*/ 36 h 710"/>
                    <a:gd name="T110" fmla="*/ 302 w 440"/>
                    <a:gd name="T111" fmla="*/ 21 h 710"/>
                    <a:gd name="T112" fmla="*/ 323 w 440"/>
                    <a:gd name="T113" fmla="*/ 3 h 710"/>
                    <a:gd name="T114" fmla="*/ 352 w 440"/>
                    <a:gd name="T115" fmla="*/ 17 h 710"/>
                    <a:gd name="T116" fmla="*/ 371 w 440"/>
                    <a:gd name="T117" fmla="*/ 27 h 7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40" h="710">
                      <a:moveTo>
                        <a:pt x="390" y="27"/>
                      </a:moveTo>
                      <a:cubicBezTo>
                        <a:pt x="390" y="27"/>
                        <a:pt x="391" y="27"/>
                        <a:pt x="391" y="27"/>
                      </a:cubicBezTo>
                      <a:cubicBezTo>
                        <a:pt x="393" y="26"/>
                        <a:pt x="396" y="27"/>
                        <a:pt x="397" y="28"/>
                      </a:cubicBezTo>
                      <a:cubicBezTo>
                        <a:pt x="398" y="29"/>
                        <a:pt x="400" y="30"/>
                        <a:pt x="401" y="31"/>
                      </a:cubicBezTo>
                      <a:cubicBezTo>
                        <a:pt x="402" y="32"/>
                        <a:pt x="403" y="35"/>
                        <a:pt x="404" y="36"/>
                      </a:cubicBezTo>
                      <a:cubicBezTo>
                        <a:pt x="405" y="37"/>
                        <a:pt x="408" y="38"/>
                        <a:pt x="408" y="39"/>
                      </a:cubicBezTo>
                      <a:cubicBezTo>
                        <a:pt x="410" y="40"/>
                        <a:pt x="411" y="44"/>
                        <a:pt x="410" y="46"/>
                      </a:cubicBezTo>
                      <a:cubicBezTo>
                        <a:pt x="410" y="47"/>
                        <a:pt x="406" y="47"/>
                        <a:pt x="406" y="49"/>
                      </a:cubicBezTo>
                      <a:cubicBezTo>
                        <a:pt x="405" y="50"/>
                        <a:pt x="405" y="52"/>
                        <a:pt x="405" y="53"/>
                      </a:cubicBezTo>
                      <a:cubicBezTo>
                        <a:pt x="405" y="54"/>
                        <a:pt x="406" y="57"/>
                        <a:pt x="407" y="58"/>
                      </a:cubicBezTo>
                      <a:cubicBezTo>
                        <a:pt x="409" y="59"/>
                        <a:pt x="412" y="60"/>
                        <a:pt x="414" y="61"/>
                      </a:cubicBezTo>
                      <a:cubicBezTo>
                        <a:pt x="415" y="62"/>
                        <a:pt x="418" y="64"/>
                        <a:pt x="420" y="64"/>
                      </a:cubicBezTo>
                      <a:cubicBezTo>
                        <a:pt x="420" y="65"/>
                        <a:pt x="422" y="65"/>
                        <a:pt x="422" y="66"/>
                      </a:cubicBezTo>
                      <a:cubicBezTo>
                        <a:pt x="423" y="66"/>
                        <a:pt x="425" y="68"/>
                        <a:pt x="425" y="69"/>
                      </a:cubicBezTo>
                      <a:cubicBezTo>
                        <a:pt x="426" y="70"/>
                        <a:pt x="428" y="72"/>
                        <a:pt x="428" y="73"/>
                      </a:cubicBezTo>
                      <a:cubicBezTo>
                        <a:pt x="429" y="74"/>
                        <a:pt x="429" y="77"/>
                        <a:pt x="429" y="78"/>
                      </a:cubicBezTo>
                      <a:cubicBezTo>
                        <a:pt x="430" y="80"/>
                        <a:pt x="430" y="82"/>
                        <a:pt x="431" y="83"/>
                      </a:cubicBezTo>
                      <a:cubicBezTo>
                        <a:pt x="432" y="85"/>
                        <a:pt x="434" y="86"/>
                        <a:pt x="435" y="87"/>
                      </a:cubicBezTo>
                      <a:cubicBezTo>
                        <a:pt x="436" y="88"/>
                        <a:pt x="438" y="89"/>
                        <a:pt x="439" y="89"/>
                      </a:cubicBezTo>
                      <a:cubicBezTo>
                        <a:pt x="439" y="89"/>
                        <a:pt x="440" y="90"/>
                        <a:pt x="440" y="90"/>
                      </a:cubicBezTo>
                      <a:cubicBezTo>
                        <a:pt x="439" y="91"/>
                        <a:pt x="439" y="92"/>
                        <a:pt x="438" y="93"/>
                      </a:cubicBezTo>
                      <a:cubicBezTo>
                        <a:pt x="437" y="94"/>
                        <a:pt x="434" y="98"/>
                        <a:pt x="432" y="99"/>
                      </a:cubicBezTo>
                      <a:cubicBezTo>
                        <a:pt x="430" y="102"/>
                        <a:pt x="424" y="108"/>
                        <a:pt x="422" y="111"/>
                      </a:cubicBezTo>
                      <a:cubicBezTo>
                        <a:pt x="419" y="114"/>
                        <a:pt x="414" y="120"/>
                        <a:pt x="412" y="123"/>
                      </a:cubicBezTo>
                      <a:cubicBezTo>
                        <a:pt x="409" y="126"/>
                        <a:pt x="402" y="133"/>
                        <a:pt x="399" y="136"/>
                      </a:cubicBezTo>
                      <a:cubicBezTo>
                        <a:pt x="397" y="138"/>
                        <a:pt x="392" y="141"/>
                        <a:pt x="389" y="143"/>
                      </a:cubicBezTo>
                      <a:cubicBezTo>
                        <a:pt x="387" y="145"/>
                        <a:pt x="384" y="147"/>
                        <a:pt x="382" y="149"/>
                      </a:cubicBezTo>
                      <a:cubicBezTo>
                        <a:pt x="381" y="150"/>
                        <a:pt x="380" y="152"/>
                        <a:pt x="379" y="153"/>
                      </a:cubicBezTo>
                      <a:cubicBezTo>
                        <a:pt x="378" y="154"/>
                        <a:pt x="376" y="157"/>
                        <a:pt x="374" y="158"/>
                      </a:cubicBezTo>
                      <a:cubicBezTo>
                        <a:pt x="373" y="159"/>
                        <a:pt x="370" y="159"/>
                        <a:pt x="369" y="160"/>
                      </a:cubicBezTo>
                      <a:cubicBezTo>
                        <a:pt x="367" y="160"/>
                        <a:pt x="364" y="162"/>
                        <a:pt x="362" y="163"/>
                      </a:cubicBezTo>
                      <a:cubicBezTo>
                        <a:pt x="361" y="165"/>
                        <a:pt x="358" y="167"/>
                        <a:pt x="357" y="169"/>
                      </a:cubicBezTo>
                      <a:cubicBezTo>
                        <a:pt x="356" y="170"/>
                        <a:pt x="355" y="173"/>
                        <a:pt x="354" y="174"/>
                      </a:cubicBezTo>
                      <a:cubicBezTo>
                        <a:pt x="353" y="176"/>
                        <a:pt x="349" y="178"/>
                        <a:pt x="348" y="180"/>
                      </a:cubicBezTo>
                      <a:cubicBezTo>
                        <a:pt x="347" y="181"/>
                        <a:pt x="345" y="183"/>
                        <a:pt x="344" y="184"/>
                      </a:cubicBezTo>
                      <a:cubicBezTo>
                        <a:pt x="343" y="185"/>
                        <a:pt x="340" y="187"/>
                        <a:pt x="339" y="188"/>
                      </a:cubicBezTo>
                      <a:cubicBezTo>
                        <a:pt x="338" y="188"/>
                        <a:pt x="334" y="188"/>
                        <a:pt x="333" y="189"/>
                      </a:cubicBezTo>
                      <a:cubicBezTo>
                        <a:pt x="332" y="189"/>
                        <a:pt x="330" y="191"/>
                        <a:pt x="329" y="191"/>
                      </a:cubicBezTo>
                      <a:cubicBezTo>
                        <a:pt x="327" y="193"/>
                        <a:pt x="324" y="197"/>
                        <a:pt x="323" y="200"/>
                      </a:cubicBezTo>
                      <a:cubicBezTo>
                        <a:pt x="322" y="201"/>
                        <a:pt x="322" y="204"/>
                        <a:pt x="322" y="205"/>
                      </a:cubicBezTo>
                      <a:cubicBezTo>
                        <a:pt x="321" y="207"/>
                        <a:pt x="320" y="210"/>
                        <a:pt x="319" y="211"/>
                      </a:cubicBezTo>
                      <a:cubicBezTo>
                        <a:pt x="318" y="212"/>
                        <a:pt x="315" y="215"/>
                        <a:pt x="313" y="216"/>
                      </a:cubicBezTo>
                      <a:cubicBezTo>
                        <a:pt x="312" y="218"/>
                        <a:pt x="308" y="222"/>
                        <a:pt x="306" y="223"/>
                      </a:cubicBezTo>
                      <a:cubicBezTo>
                        <a:pt x="303" y="226"/>
                        <a:pt x="297" y="230"/>
                        <a:pt x="294" y="232"/>
                      </a:cubicBezTo>
                      <a:cubicBezTo>
                        <a:pt x="292" y="234"/>
                        <a:pt x="286" y="238"/>
                        <a:pt x="284" y="240"/>
                      </a:cubicBezTo>
                      <a:cubicBezTo>
                        <a:pt x="282" y="242"/>
                        <a:pt x="279" y="245"/>
                        <a:pt x="278" y="246"/>
                      </a:cubicBezTo>
                      <a:cubicBezTo>
                        <a:pt x="277" y="247"/>
                        <a:pt x="276" y="249"/>
                        <a:pt x="275" y="250"/>
                      </a:cubicBezTo>
                      <a:cubicBezTo>
                        <a:pt x="275" y="251"/>
                        <a:pt x="274" y="252"/>
                        <a:pt x="274" y="253"/>
                      </a:cubicBezTo>
                      <a:cubicBezTo>
                        <a:pt x="273" y="255"/>
                        <a:pt x="273" y="257"/>
                        <a:pt x="272" y="259"/>
                      </a:cubicBezTo>
                      <a:cubicBezTo>
                        <a:pt x="271" y="260"/>
                        <a:pt x="268" y="263"/>
                        <a:pt x="267" y="265"/>
                      </a:cubicBezTo>
                      <a:cubicBezTo>
                        <a:pt x="266" y="266"/>
                        <a:pt x="263" y="269"/>
                        <a:pt x="262" y="270"/>
                      </a:cubicBezTo>
                      <a:cubicBezTo>
                        <a:pt x="260" y="272"/>
                        <a:pt x="257" y="276"/>
                        <a:pt x="255" y="278"/>
                      </a:cubicBezTo>
                      <a:cubicBezTo>
                        <a:pt x="253" y="280"/>
                        <a:pt x="250" y="283"/>
                        <a:pt x="248" y="284"/>
                      </a:cubicBezTo>
                      <a:cubicBezTo>
                        <a:pt x="247" y="286"/>
                        <a:pt x="242" y="290"/>
                        <a:pt x="240" y="292"/>
                      </a:cubicBezTo>
                      <a:cubicBezTo>
                        <a:pt x="239" y="293"/>
                        <a:pt x="235" y="297"/>
                        <a:pt x="234" y="299"/>
                      </a:cubicBezTo>
                      <a:cubicBezTo>
                        <a:pt x="232" y="302"/>
                        <a:pt x="228" y="308"/>
                        <a:pt x="226" y="311"/>
                      </a:cubicBezTo>
                      <a:cubicBezTo>
                        <a:pt x="224" y="314"/>
                        <a:pt x="222" y="322"/>
                        <a:pt x="222" y="326"/>
                      </a:cubicBezTo>
                      <a:cubicBezTo>
                        <a:pt x="221" y="329"/>
                        <a:pt x="221" y="334"/>
                        <a:pt x="220" y="337"/>
                      </a:cubicBezTo>
                      <a:cubicBezTo>
                        <a:pt x="220" y="337"/>
                        <a:pt x="219" y="339"/>
                        <a:pt x="218" y="339"/>
                      </a:cubicBezTo>
                      <a:cubicBezTo>
                        <a:pt x="217" y="340"/>
                        <a:pt x="215" y="340"/>
                        <a:pt x="214" y="341"/>
                      </a:cubicBezTo>
                      <a:cubicBezTo>
                        <a:pt x="213" y="342"/>
                        <a:pt x="213" y="344"/>
                        <a:pt x="212" y="345"/>
                      </a:cubicBezTo>
                      <a:cubicBezTo>
                        <a:pt x="212" y="346"/>
                        <a:pt x="209" y="347"/>
                        <a:pt x="210" y="348"/>
                      </a:cubicBezTo>
                      <a:cubicBezTo>
                        <a:pt x="210" y="349"/>
                        <a:pt x="211" y="349"/>
                        <a:pt x="212" y="349"/>
                      </a:cubicBezTo>
                      <a:cubicBezTo>
                        <a:pt x="213" y="350"/>
                        <a:pt x="216" y="349"/>
                        <a:pt x="217" y="350"/>
                      </a:cubicBezTo>
                      <a:cubicBezTo>
                        <a:pt x="218" y="350"/>
                        <a:pt x="220" y="350"/>
                        <a:pt x="221" y="351"/>
                      </a:cubicBezTo>
                      <a:cubicBezTo>
                        <a:pt x="222" y="352"/>
                        <a:pt x="223" y="354"/>
                        <a:pt x="224" y="355"/>
                      </a:cubicBezTo>
                      <a:cubicBezTo>
                        <a:pt x="225" y="358"/>
                        <a:pt x="225" y="363"/>
                        <a:pt x="226" y="366"/>
                      </a:cubicBezTo>
                      <a:cubicBezTo>
                        <a:pt x="227" y="369"/>
                        <a:pt x="229" y="375"/>
                        <a:pt x="230" y="379"/>
                      </a:cubicBezTo>
                      <a:cubicBezTo>
                        <a:pt x="230" y="381"/>
                        <a:pt x="231" y="385"/>
                        <a:pt x="230" y="386"/>
                      </a:cubicBezTo>
                      <a:cubicBezTo>
                        <a:pt x="230" y="388"/>
                        <a:pt x="228" y="389"/>
                        <a:pt x="227" y="390"/>
                      </a:cubicBezTo>
                      <a:cubicBezTo>
                        <a:pt x="226" y="391"/>
                        <a:pt x="225" y="393"/>
                        <a:pt x="224" y="395"/>
                      </a:cubicBezTo>
                      <a:cubicBezTo>
                        <a:pt x="223" y="397"/>
                        <a:pt x="223" y="402"/>
                        <a:pt x="223" y="404"/>
                      </a:cubicBezTo>
                      <a:cubicBezTo>
                        <a:pt x="224" y="409"/>
                        <a:pt x="226" y="418"/>
                        <a:pt x="227" y="422"/>
                      </a:cubicBezTo>
                      <a:cubicBezTo>
                        <a:pt x="228" y="426"/>
                        <a:pt x="232" y="434"/>
                        <a:pt x="234" y="438"/>
                      </a:cubicBezTo>
                      <a:cubicBezTo>
                        <a:pt x="235" y="443"/>
                        <a:pt x="239" y="451"/>
                        <a:pt x="241" y="455"/>
                      </a:cubicBezTo>
                      <a:cubicBezTo>
                        <a:pt x="242" y="459"/>
                        <a:pt x="245" y="466"/>
                        <a:pt x="247" y="469"/>
                      </a:cubicBezTo>
                      <a:cubicBezTo>
                        <a:pt x="248" y="471"/>
                        <a:pt x="252" y="475"/>
                        <a:pt x="254" y="476"/>
                      </a:cubicBezTo>
                      <a:cubicBezTo>
                        <a:pt x="255" y="477"/>
                        <a:pt x="257" y="479"/>
                        <a:pt x="258" y="480"/>
                      </a:cubicBezTo>
                      <a:cubicBezTo>
                        <a:pt x="260" y="481"/>
                        <a:pt x="265" y="481"/>
                        <a:pt x="267" y="482"/>
                      </a:cubicBezTo>
                      <a:cubicBezTo>
                        <a:pt x="269" y="483"/>
                        <a:pt x="273" y="486"/>
                        <a:pt x="274" y="487"/>
                      </a:cubicBezTo>
                      <a:cubicBezTo>
                        <a:pt x="275" y="488"/>
                        <a:pt x="275" y="491"/>
                        <a:pt x="276" y="492"/>
                      </a:cubicBezTo>
                      <a:cubicBezTo>
                        <a:pt x="277" y="494"/>
                        <a:pt x="282" y="493"/>
                        <a:pt x="284" y="495"/>
                      </a:cubicBezTo>
                      <a:cubicBezTo>
                        <a:pt x="286" y="496"/>
                        <a:pt x="287" y="500"/>
                        <a:pt x="287" y="502"/>
                      </a:cubicBezTo>
                      <a:cubicBezTo>
                        <a:pt x="288" y="503"/>
                        <a:pt x="288" y="506"/>
                        <a:pt x="288" y="507"/>
                      </a:cubicBezTo>
                      <a:cubicBezTo>
                        <a:pt x="288" y="508"/>
                        <a:pt x="287" y="510"/>
                        <a:pt x="288" y="511"/>
                      </a:cubicBezTo>
                      <a:cubicBezTo>
                        <a:pt x="289" y="513"/>
                        <a:pt x="294" y="513"/>
                        <a:pt x="295" y="515"/>
                      </a:cubicBezTo>
                      <a:cubicBezTo>
                        <a:pt x="295" y="516"/>
                        <a:pt x="292" y="519"/>
                        <a:pt x="290" y="520"/>
                      </a:cubicBezTo>
                      <a:cubicBezTo>
                        <a:pt x="289" y="521"/>
                        <a:pt x="286" y="520"/>
                        <a:pt x="285" y="521"/>
                      </a:cubicBezTo>
                      <a:cubicBezTo>
                        <a:pt x="284" y="521"/>
                        <a:pt x="281" y="521"/>
                        <a:pt x="280" y="521"/>
                      </a:cubicBezTo>
                      <a:cubicBezTo>
                        <a:pt x="278" y="522"/>
                        <a:pt x="277" y="524"/>
                        <a:pt x="276" y="525"/>
                      </a:cubicBezTo>
                      <a:cubicBezTo>
                        <a:pt x="276" y="525"/>
                        <a:pt x="275" y="527"/>
                        <a:pt x="274" y="527"/>
                      </a:cubicBezTo>
                      <a:cubicBezTo>
                        <a:pt x="273" y="528"/>
                        <a:pt x="270" y="529"/>
                        <a:pt x="269" y="529"/>
                      </a:cubicBezTo>
                      <a:cubicBezTo>
                        <a:pt x="267" y="530"/>
                        <a:pt x="264" y="529"/>
                        <a:pt x="263" y="530"/>
                      </a:cubicBezTo>
                      <a:cubicBezTo>
                        <a:pt x="262" y="530"/>
                        <a:pt x="260" y="531"/>
                        <a:pt x="259" y="532"/>
                      </a:cubicBezTo>
                      <a:cubicBezTo>
                        <a:pt x="259" y="533"/>
                        <a:pt x="259" y="535"/>
                        <a:pt x="258" y="536"/>
                      </a:cubicBezTo>
                      <a:cubicBezTo>
                        <a:pt x="258" y="537"/>
                        <a:pt x="257" y="538"/>
                        <a:pt x="256" y="539"/>
                      </a:cubicBezTo>
                      <a:cubicBezTo>
                        <a:pt x="255" y="539"/>
                        <a:pt x="253" y="537"/>
                        <a:pt x="252" y="537"/>
                      </a:cubicBezTo>
                      <a:cubicBezTo>
                        <a:pt x="251" y="537"/>
                        <a:pt x="250" y="539"/>
                        <a:pt x="249" y="539"/>
                      </a:cubicBezTo>
                      <a:cubicBezTo>
                        <a:pt x="248" y="539"/>
                        <a:pt x="246" y="540"/>
                        <a:pt x="245" y="539"/>
                      </a:cubicBezTo>
                      <a:cubicBezTo>
                        <a:pt x="244" y="539"/>
                        <a:pt x="242" y="537"/>
                        <a:pt x="241" y="537"/>
                      </a:cubicBezTo>
                      <a:cubicBezTo>
                        <a:pt x="240" y="537"/>
                        <a:pt x="239" y="537"/>
                        <a:pt x="238" y="538"/>
                      </a:cubicBezTo>
                      <a:cubicBezTo>
                        <a:pt x="236" y="538"/>
                        <a:pt x="234" y="539"/>
                        <a:pt x="232" y="540"/>
                      </a:cubicBezTo>
                      <a:cubicBezTo>
                        <a:pt x="231" y="541"/>
                        <a:pt x="230" y="543"/>
                        <a:pt x="229" y="544"/>
                      </a:cubicBezTo>
                      <a:cubicBezTo>
                        <a:pt x="228" y="546"/>
                        <a:pt x="227" y="549"/>
                        <a:pt x="226" y="551"/>
                      </a:cubicBezTo>
                      <a:cubicBezTo>
                        <a:pt x="225" y="552"/>
                        <a:pt x="223" y="555"/>
                        <a:pt x="221" y="556"/>
                      </a:cubicBezTo>
                      <a:cubicBezTo>
                        <a:pt x="219" y="557"/>
                        <a:pt x="214" y="557"/>
                        <a:pt x="212" y="557"/>
                      </a:cubicBezTo>
                      <a:cubicBezTo>
                        <a:pt x="209" y="558"/>
                        <a:pt x="203" y="558"/>
                        <a:pt x="199" y="558"/>
                      </a:cubicBezTo>
                      <a:cubicBezTo>
                        <a:pt x="196" y="558"/>
                        <a:pt x="189" y="558"/>
                        <a:pt x="186" y="558"/>
                      </a:cubicBezTo>
                      <a:cubicBezTo>
                        <a:pt x="183" y="558"/>
                        <a:pt x="179" y="559"/>
                        <a:pt x="176" y="560"/>
                      </a:cubicBezTo>
                      <a:cubicBezTo>
                        <a:pt x="174" y="560"/>
                        <a:pt x="170" y="562"/>
                        <a:pt x="168" y="563"/>
                      </a:cubicBezTo>
                      <a:cubicBezTo>
                        <a:pt x="166" y="564"/>
                        <a:pt x="161" y="565"/>
                        <a:pt x="159" y="566"/>
                      </a:cubicBezTo>
                      <a:cubicBezTo>
                        <a:pt x="158" y="567"/>
                        <a:pt x="154" y="568"/>
                        <a:pt x="153" y="569"/>
                      </a:cubicBezTo>
                      <a:cubicBezTo>
                        <a:pt x="152" y="570"/>
                        <a:pt x="149" y="572"/>
                        <a:pt x="148" y="574"/>
                      </a:cubicBezTo>
                      <a:cubicBezTo>
                        <a:pt x="148" y="575"/>
                        <a:pt x="149" y="578"/>
                        <a:pt x="149" y="579"/>
                      </a:cubicBezTo>
                      <a:cubicBezTo>
                        <a:pt x="149" y="581"/>
                        <a:pt x="150" y="584"/>
                        <a:pt x="149" y="585"/>
                      </a:cubicBezTo>
                      <a:cubicBezTo>
                        <a:pt x="148" y="586"/>
                        <a:pt x="145" y="587"/>
                        <a:pt x="143" y="587"/>
                      </a:cubicBezTo>
                      <a:cubicBezTo>
                        <a:pt x="142" y="587"/>
                        <a:pt x="139" y="584"/>
                        <a:pt x="138" y="584"/>
                      </a:cubicBezTo>
                      <a:cubicBezTo>
                        <a:pt x="136" y="584"/>
                        <a:pt x="133" y="586"/>
                        <a:pt x="131" y="587"/>
                      </a:cubicBezTo>
                      <a:cubicBezTo>
                        <a:pt x="130" y="588"/>
                        <a:pt x="127" y="589"/>
                        <a:pt x="126" y="589"/>
                      </a:cubicBezTo>
                      <a:cubicBezTo>
                        <a:pt x="125" y="590"/>
                        <a:pt x="123" y="592"/>
                        <a:pt x="122" y="593"/>
                      </a:cubicBezTo>
                      <a:cubicBezTo>
                        <a:pt x="121" y="595"/>
                        <a:pt x="121" y="598"/>
                        <a:pt x="120" y="600"/>
                      </a:cubicBezTo>
                      <a:cubicBezTo>
                        <a:pt x="120" y="602"/>
                        <a:pt x="121" y="608"/>
                        <a:pt x="121" y="610"/>
                      </a:cubicBezTo>
                      <a:cubicBezTo>
                        <a:pt x="120" y="612"/>
                        <a:pt x="119" y="616"/>
                        <a:pt x="118" y="617"/>
                      </a:cubicBezTo>
                      <a:cubicBezTo>
                        <a:pt x="117" y="618"/>
                        <a:pt x="116" y="620"/>
                        <a:pt x="115" y="620"/>
                      </a:cubicBezTo>
                      <a:cubicBezTo>
                        <a:pt x="113" y="621"/>
                        <a:pt x="110" y="619"/>
                        <a:pt x="109" y="619"/>
                      </a:cubicBezTo>
                      <a:cubicBezTo>
                        <a:pt x="107" y="619"/>
                        <a:pt x="105" y="619"/>
                        <a:pt x="103" y="619"/>
                      </a:cubicBezTo>
                      <a:cubicBezTo>
                        <a:pt x="102" y="619"/>
                        <a:pt x="99" y="620"/>
                        <a:pt x="97" y="621"/>
                      </a:cubicBezTo>
                      <a:cubicBezTo>
                        <a:pt x="96" y="623"/>
                        <a:pt x="93" y="626"/>
                        <a:pt x="92" y="628"/>
                      </a:cubicBezTo>
                      <a:cubicBezTo>
                        <a:pt x="90" y="629"/>
                        <a:pt x="86" y="632"/>
                        <a:pt x="85" y="634"/>
                      </a:cubicBezTo>
                      <a:cubicBezTo>
                        <a:pt x="84" y="637"/>
                        <a:pt x="84" y="644"/>
                        <a:pt x="83" y="647"/>
                      </a:cubicBezTo>
                      <a:cubicBezTo>
                        <a:pt x="83" y="649"/>
                        <a:pt x="83" y="652"/>
                        <a:pt x="82" y="654"/>
                      </a:cubicBezTo>
                      <a:cubicBezTo>
                        <a:pt x="82" y="655"/>
                        <a:pt x="79" y="657"/>
                        <a:pt x="78" y="658"/>
                      </a:cubicBezTo>
                      <a:cubicBezTo>
                        <a:pt x="76" y="660"/>
                        <a:pt x="73" y="664"/>
                        <a:pt x="71" y="666"/>
                      </a:cubicBezTo>
                      <a:cubicBezTo>
                        <a:pt x="69" y="668"/>
                        <a:pt x="66" y="671"/>
                        <a:pt x="64" y="673"/>
                      </a:cubicBezTo>
                      <a:cubicBezTo>
                        <a:pt x="62" y="675"/>
                        <a:pt x="58" y="679"/>
                        <a:pt x="57" y="681"/>
                      </a:cubicBezTo>
                      <a:cubicBezTo>
                        <a:pt x="55" y="683"/>
                        <a:pt x="53" y="685"/>
                        <a:pt x="52" y="687"/>
                      </a:cubicBezTo>
                      <a:cubicBezTo>
                        <a:pt x="51" y="689"/>
                        <a:pt x="49" y="693"/>
                        <a:pt x="49" y="695"/>
                      </a:cubicBezTo>
                      <a:cubicBezTo>
                        <a:pt x="49" y="696"/>
                        <a:pt x="50" y="698"/>
                        <a:pt x="50" y="699"/>
                      </a:cubicBezTo>
                      <a:cubicBezTo>
                        <a:pt x="50" y="700"/>
                        <a:pt x="51" y="703"/>
                        <a:pt x="50" y="705"/>
                      </a:cubicBezTo>
                      <a:cubicBezTo>
                        <a:pt x="50" y="706"/>
                        <a:pt x="49" y="709"/>
                        <a:pt x="48" y="710"/>
                      </a:cubicBezTo>
                      <a:cubicBezTo>
                        <a:pt x="48" y="710"/>
                        <a:pt x="46" y="710"/>
                        <a:pt x="45" y="710"/>
                      </a:cubicBezTo>
                      <a:cubicBezTo>
                        <a:pt x="44" y="709"/>
                        <a:pt x="44" y="707"/>
                        <a:pt x="45" y="706"/>
                      </a:cubicBezTo>
                      <a:cubicBezTo>
                        <a:pt x="45" y="705"/>
                        <a:pt x="46" y="704"/>
                        <a:pt x="46" y="703"/>
                      </a:cubicBezTo>
                      <a:cubicBezTo>
                        <a:pt x="46" y="701"/>
                        <a:pt x="47" y="698"/>
                        <a:pt x="46" y="698"/>
                      </a:cubicBezTo>
                      <a:cubicBezTo>
                        <a:pt x="45" y="697"/>
                        <a:pt x="44" y="697"/>
                        <a:pt x="43" y="698"/>
                      </a:cubicBezTo>
                      <a:cubicBezTo>
                        <a:pt x="43" y="697"/>
                        <a:pt x="43" y="695"/>
                        <a:pt x="43" y="695"/>
                      </a:cubicBezTo>
                      <a:cubicBezTo>
                        <a:pt x="43" y="694"/>
                        <a:pt x="43" y="692"/>
                        <a:pt x="42" y="691"/>
                      </a:cubicBezTo>
                      <a:cubicBezTo>
                        <a:pt x="42" y="690"/>
                        <a:pt x="40" y="689"/>
                        <a:pt x="39" y="688"/>
                      </a:cubicBezTo>
                      <a:cubicBezTo>
                        <a:pt x="38" y="687"/>
                        <a:pt x="36" y="686"/>
                        <a:pt x="36" y="685"/>
                      </a:cubicBezTo>
                      <a:cubicBezTo>
                        <a:pt x="35" y="684"/>
                        <a:pt x="33" y="681"/>
                        <a:pt x="32" y="680"/>
                      </a:cubicBezTo>
                      <a:cubicBezTo>
                        <a:pt x="32" y="679"/>
                        <a:pt x="32" y="677"/>
                        <a:pt x="31" y="676"/>
                      </a:cubicBezTo>
                      <a:cubicBezTo>
                        <a:pt x="30" y="675"/>
                        <a:pt x="29" y="673"/>
                        <a:pt x="28" y="672"/>
                      </a:cubicBezTo>
                      <a:cubicBezTo>
                        <a:pt x="27" y="671"/>
                        <a:pt x="26" y="669"/>
                        <a:pt x="25" y="668"/>
                      </a:cubicBezTo>
                      <a:cubicBezTo>
                        <a:pt x="24" y="667"/>
                        <a:pt x="23" y="664"/>
                        <a:pt x="23" y="662"/>
                      </a:cubicBezTo>
                      <a:cubicBezTo>
                        <a:pt x="23" y="661"/>
                        <a:pt x="23" y="658"/>
                        <a:pt x="23" y="656"/>
                      </a:cubicBezTo>
                      <a:cubicBezTo>
                        <a:pt x="22" y="655"/>
                        <a:pt x="20" y="652"/>
                        <a:pt x="20" y="651"/>
                      </a:cubicBezTo>
                      <a:cubicBezTo>
                        <a:pt x="19" y="650"/>
                        <a:pt x="18" y="647"/>
                        <a:pt x="18" y="646"/>
                      </a:cubicBezTo>
                      <a:cubicBezTo>
                        <a:pt x="18" y="644"/>
                        <a:pt x="19" y="641"/>
                        <a:pt x="18" y="640"/>
                      </a:cubicBezTo>
                      <a:cubicBezTo>
                        <a:pt x="18" y="639"/>
                        <a:pt x="16" y="636"/>
                        <a:pt x="16" y="635"/>
                      </a:cubicBezTo>
                      <a:cubicBezTo>
                        <a:pt x="15" y="634"/>
                        <a:pt x="15" y="632"/>
                        <a:pt x="15" y="630"/>
                      </a:cubicBezTo>
                      <a:cubicBezTo>
                        <a:pt x="14" y="629"/>
                        <a:pt x="13" y="628"/>
                        <a:pt x="13" y="627"/>
                      </a:cubicBezTo>
                      <a:cubicBezTo>
                        <a:pt x="13" y="626"/>
                        <a:pt x="13" y="624"/>
                        <a:pt x="13" y="623"/>
                      </a:cubicBezTo>
                      <a:cubicBezTo>
                        <a:pt x="13" y="622"/>
                        <a:pt x="13" y="619"/>
                        <a:pt x="12" y="618"/>
                      </a:cubicBezTo>
                      <a:cubicBezTo>
                        <a:pt x="12" y="617"/>
                        <a:pt x="12" y="615"/>
                        <a:pt x="13" y="614"/>
                      </a:cubicBezTo>
                      <a:cubicBezTo>
                        <a:pt x="13" y="613"/>
                        <a:pt x="15" y="612"/>
                        <a:pt x="15" y="612"/>
                      </a:cubicBezTo>
                      <a:cubicBezTo>
                        <a:pt x="17" y="610"/>
                        <a:pt x="22" y="606"/>
                        <a:pt x="23" y="604"/>
                      </a:cubicBezTo>
                      <a:cubicBezTo>
                        <a:pt x="24" y="603"/>
                        <a:pt x="26" y="601"/>
                        <a:pt x="26" y="600"/>
                      </a:cubicBezTo>
                      <a:cubicBezTo>
                        <a:pt x="27" y="598"/>
                        <a:pt x="29" y="595"/>
                        <a:pt x="30" y="593"/>
                      </a:cubicBezTo>
                      <a:cubicBezTo>
                        <a:pt x="31" y="591"/>
                        <a:pt x="31" y="587"/>
                        <a:pt x="32" y="585"/>
                      </a:cubicBezTo>
                      <a:cubicBezTo>
                        <a:pt x="32" y="584"/>
                        <a:pt x="34" y="582"/>
                        <a:pt x="34" y="581"/>
                      </a:cubicBezTo>
                      <a:cubicBezTo>
                        <a:pt x="35" y="579"/>
                        <a:pt x="34" y="575"/>
                        <a:pt x="34" y="573"/>
                      </a:cubicBezTo>
                      <a:cubicBezTo>
                        <a:pt x="34" y="572"/>
                        <a:pt x="32" y="570"/>
                        <a:pt x="32" y="569"/>
                      </a:cubicBezTo>
                      <a:cubicBezTo>
                        <a:pt x="32" y="568"/>
                        <a:pt x="32" y="565"/>
                        <a:pt x="31" y="563"/>
                      </a:cubicBezTo>
                      <a:cubicBezTo>
                        <a:pt x="30" y="562"/>
                        <a:pt x="28" y="561"/>
                        <a:pt x="27" y="560"/>
                      </a:cubicBezTo>
                      <a:cubicBezTo>
                        <a:pt x="26" y="560"/>
                        <a:pt x="23" y="561"/>
                        <a:pt x="21" y="560"/>
                      </a:cubicBezTo>
                      <a:cubicBezTo>
                        <a:pt x="20" y="559"/>
                        <a:pt x="19" y="557"/>
                        <a:pt x="18" y="556"/>
                      </a:cubicBezTo>
                      <a:cubicBezTo>
                        <a:pt x="17" y="554"/>
                        <a:pt x="18" y="550"/>
                        <a:pt x="18" y="548"/>
                      </a:cubicBezTo>
                      <a:cubicBezTo>
                        <a:pt x="18" y="547"/>
                        <a:pt x="20" y="544"/>
                        <a:pt x="21" y="542"/>
                      </a:cubicBezTo>
                      <a:cubicBezTo>
                        <a:pt x="21" y="541"/>
                        <a:pt x="21" y="537"/>
                        <a:pt x="21" y="536"/>
                      </a:cubicBezTo>
                      <a:cubicBezTo>
                        <a:pt x="22" y="535"/>
                        <a:pt x="24" y="533"/>
                        <a:pt x="26" y="532"/>
                      </a:cubicBezTo>
                      <a:cubicBezTo>
                        <a:pt x="27" y="531"/>
                        <a:pt x="29" y="531"/>
                        <a:pt x="30" y="530"/>
                      </a:cubicBezTo>
                      <a:cubicBezTo>
                        <a:pt x="31" y="530"/>
                        <a:pt x="33" y="528"/>
                        <a:pt x="34" y="527"/>
                      </a:cubicBezTo>
                      <a:cubicBezTo>
                        <a:pt x="36" y="526"/>
                        <a:pt x="39" y="524"/>
                        <a:pt x="40" y="523"/>
                      </a:cubicBezTo>
                      <a:cubicBezTo>
                        <a:pt x="40" y="522"/>
                        <a:pt x="40" y="519"/>
                        <a:pt x="40" y="518"/>
                      </a:cubicBezTo>
                      <a:cubicBezTo>
                        <a:pt x="40" y="517"/>
                        <a:pt x="39" y="515"/>
                        <a:pt x="39" y="514"/>
                      </a:cubicBezTo>
                      <a:cubicBezTo>
                        <a:pt x="39" y="513"/>
                        <a:pt x="41" y="511"/>
                        <a:pt x="42" y="511"/>
                      </a:cubicBezTo>
                      <a:cubicBezTo>
                        <a:pt x="43" y="510"/>
                        <a:pt x="44" y="508"/>
                        <a:pt x="45" y="507"/>
                      </a:cubicBezTo>
                      <a:cubicBezTo>
                        <a:pt x="45" y="506"/>
                        <a:pt x="46" y="503"/>
                        <a:pt x="46" y="502"/>
                      </a:cubicBezTo>
                      <a:cubicBezTo>
                        <a:pt x="47" y="501"/>
                        <a:pt x="47" y="498"/>
                        <a:pt x="47" y="496"/>
                      </a:cubicBezTo>
                      <a:cubicBezTo>
                        <a:pt x="47" y="495"/>
                        <a:pt x="46" y="492"/>
                        <a:pt x="46" y="490"/>
                      </a:cubicBezTo>
                      <a:cubicBezTo>
                        <a:pt x="46" y="489"/>
                        <a:pt x="46" y="486"/>
                        <a:pt x="46" y="485"/>
                      </a:cubicBezTo>
                      <a:cubicBezTo>
                        <a:pt x="47" y="484"/>
                        <a:pt x="47" y="482"/>
                        <a:pt x="47" y="481"/>
                      </a:cubicBezTo>
                      <a:cubicBezTo>
                        <a:pt x="49" y="482"/>
                        <a:pt x="51" y="483"/>
                        <a:pt x="52" y="483"/>
                      </a:cubicBezTo>
                      <a:cubicBezTo>
                        <a:pt x="53" y="484"/>
                        <a:pt x="55" y="484"/>
                        <a:pt x="55" y="484"/>
                      </a:cubicBezTo>
                      <a:cubicBezTo>
                        <a:pt x="57" y="485"/>
                        <a:pt x="59" y="486"/>
                        <a:pt x="60" y="486"/>
                      </a:cubicBezTo>
                      <a:cubicBezTo>
                        <a:pt x="61" y="487"/>
                        <a:pt x="64" y="486"/>
                        <a:pt x="65" y="486"/>
                      </a:cubicBezTo>
                      <a:cubicBezTo>
                        <a:pt x="67" y="485"/>
                        <a:pt x="70" y="483"/>
                        <a:pt x="71" y="482"/>
                      </a:cubicBezTo>
                      <a:cubicBezTo>
                        <a:pt x="71" y="481"/>
                        <a:pt x="72" y="478"/>
                        <a:pt x="72" y="477"/>
                      </a:cubicBezTo>
                      <a:cubicBezTo>
                        <a:pt x="72" y="474"/>
                        <a:pt x="68" y="469"/>
                        <a:pt x="67" y="466"/>
                      </a:cubicBezTo>
                      <a:cubicBezTo>
                        <a:pt x="67" y="465"/>
                        <a:pt x="66" y="462"/>
                        <a:pt x="66" y="460"/>
                      </a:cubicBezTo>
                      <a:cubicBezTo>
                        <a:pt x="66" y="459"/>
                        <a:pt x="67" y="457"/>
                        <a:pt x="68" y="457"/>
                      </a:cubicBezTo>
                      <a:cubicBezTo>
                        <a:pt x="69" y="456"/>
                        <a:pt x="71" y="455"/>
                        <a:pt x="72" y="455"/>
                      </a:cubicBezTo>
                      <a:cubicBezTo>
                        <a:pt x="73" y="454"/>
                        <a:pt x="76" y="454"/>
                        <a:pt x="76" y="454"/>
                      </a:cubicBezTo>
                      <a:cubicBezTo>
                        <a:pt x="77" y="453"/>
                        <a:pt x="78" y="449"/>
                        <a:pt x="78" y="448"/>
                      </a:cubicBezTo>
                      <a:cubicBezTo>
                        <a:pt x="78" y="446"/>
                        <a:pt x="77" y="443"/>
                        <a:pt x="77" y="441"/>
                      </a:cubicBezTo>
                      <a:cubicBezTo>
                        <a:pt x="77" y="440"/>
                        <a:pt x="76" y="438"/>
                        <a:pt x="77" y="437"/>
                      </a:cubicBezTo>
                      <a:cubicBezTo>
                        <a:pt x="77" y="435"/>
                        <a:pt x="80" y="434"/>
                        <a:pt x="80" y="433"/>
                      </a:cubicBezTo>
                      <a:cubicBezTo>
                        <a:pt x="81" y="431"/>
                        <a:pt x="80" y="428"/>
                        <a:pt x="80" y="427"/>
                      </a:cubicBezTo>
                      <a:cubicBezTo>
                        <a:pt x="79" y="426"/>
                        <a:pt x="77" y="424"/>
                        <a:pt x="77" y="422"/>
                      </a:cubicBezTo>
                      <a:cubicBezTo>
                        <a:pt x="76" y="421"/>
                        <a:pt x="78" y="419"/>
                        <a:pt x="78" y="418"/>
                      </a:cubicBezTo>
                      <a:cubicBezTo>
                        <a:pt x="77" y="417"/>
                        <a:pt x="77" y="414"/>
                        <a:pt x="76" y="413"/>
                      </a:cubicBezTo>
                      <a:cubicBezTo>
                        <a:pt x="75" y="413"/>
                        <a:pt x="73" y="412"/>
                        <a:pt x="72" y="412"/>
                      </a:cubicBezTo>
                      <a:cubicBezTo>
                        <a:pt x="71" y="412"/>
                        <a:pt x="67" y="412"/>
                        <a:pt x="65" y="412"/>
                      </a:cubicBezTo>
                      <a:cubicBezTo>
                        <a:pt x="63" y="412"/>
                        <a:pt x="58" y="412"/>
                        <a:pt x="56" y="412"/>
                      </a:cubicBezTo>
                      <a:cubicBezTo>
                        <a:pt x="54" y="412"/>
                        <a:pt x="50" y="412"/>
                        <a:pt x="48" y="412"/>
                      </a:cubicBezTo>
                      <a:cubicBezTo>
                        <a:pt x="47" y="411"/>
                        <a:pt x="44" y="410"/>
                        <a:pt x="43" y="409"/>
                      </a:cubicBezTo>
                      <a:cubicBezTo>
                        <a:pt x="42" y="408"/>
                        <a:pt x="39" y="405"/>
                        <a:pt x="38" y="403"/>
                      </a:cubicBezTo>
                      <a:cubicBezTo>
                        <a:pt x="37" y="401"/>
                        <a:pt x="38" y="397"/>
                        <a:pt x="37" y="395"/>
                      </a:cubicBezTo>
                      <a:cubicBezTo>
                        <a:pt x="36" y="393"/>
                        <a:pt x="33" y="390"/>
                        <a:pt x="32" y="388"/>
                      </a:cubicBezTo>
                      <a:cubicBezTo>
                        <a:pt x="31" y="385"/>
                        <a:pt x="29" y="381"/>
                        <a:pt x="28" y="379"/>
                      </a:cubicBezTo>
                      <a:cubicBezTo>
                        <a:pt x="28" y="377"/>
                        <a:pt x="26" y="373"/>
                        <a:pt x="26" y="371"/>
                      </a:cubicBezTo>
                      <a:cubicBezTo>
                        <a:pt x="26" y="370"/>
                        <a:pt x="27" y="367"/>
                        <a:pt x="28" y="366"/>
                      </a:cubicBezTo>
                      <a:cubicBezTo>
                        <a:pt x="28" y="365"/>
                        <a:pt x="29" y="363"/>
                        <a:pt x="30" y="362"/>
                      </a:cubicBezTo>
                      <a:cubicBezTo>
                        <a:pt x="31" y="360"/>
                        <a:pt x="33" y="358"/>
                        <a:pt x="34" y="357"/>
                      </a:cubicBezTo>
                      <a:cubicBezTo>
                        <a:pt x="35" y="356"/>
                        <a:pt x="38" y="352"/>
                        <a:pt x="39" y="351"/>
                      </a:cubicBezTo>
                      <a:cubicBezTo>
                        <a:pt x="40" y="350"/>
                        <a:pt x="43" y="349"/>
                        <a:pt x="44" y="349"/>
                      </a:cubicBezTo>
                      <a:cubicBezTo>
                        <a:pt x="44" y="348"/>
                        <a:pt x="45" y="347"/>
                        <a:pt x="46" y="346"/>
                      </a:cubicBezTo>
                      <a:cubicBezTo>
                        <a:pt x="46" y="345"/>
                        <a:pt x="47" y="342"/>
                        <a:pt x="47" y="341"/>
                      </a:cubicBezTo>
                      <a:cubicBezTo>
                        <a:pt x="48" y="340"/>
                        <a:pt x="49" y="338"/>
                        <a:pt x="49" y="338"/>
                      </a:cubicBezTo>
                      <a:cubicBezTo>
                        <a:pt x="50" y="337"/>
                        <a:pt x="52" y="335"/>
                        <a:pt x="52" y="334"/>
                      </a:cubicBezTo>
                      <a:cubicBezTo>
                        <a:pt x="53" y="333"/>
                        <a:pt x="53" y="331"/>
                        <a:pt x="53" y="330"/>
                      </a:cubicBezTo>
                      <a:cubicBezTo>
                        <a:pt x="54" y="329"/>
                        <a:pt x="54" y="326"/>
                        <a:pt x="55" y="324"/>
                      </a:cubicBezTo>
                      <a:cubicBezTo>
                        <a:pt x="56" y="324"/>
                        <a:pt x="58" y="323"/>
                        <a:pt x="58" y="323"/>
                      </a:cubicBezTo>
                      <a:cubicBezTo>
                        <a:pt x="59" y="321"/>
                        <a:pt x="59" y="318"/>
                        <a:pt x="58" y="316"/>
                      </a:cubicBezTo>
                      <a:cubicBezTo>
                        <a:pt x="58" y="315"/>
                        <a:pt x="56" y="313"/>
                        <a:pt x="55" y="311"/>
                      </a:cubicBezTo>
                      <a:cubicBezTo>
                        <a:pt x="54" y="311"/>
                        <a:pt x="53" y="309"/>
                        <a:pt x="52" y="309"/>
                      </a:cubicBezTo>
                      <a:cubicBezTo>
                        <a:pt x="50" y="308"/>
                        <a:pt x="47" y="309"/>
                        <a:pt x="46" y="308"/>
                      </a:cubicBezTo>
                      <a:cubicBezTo>
                        <a:pt x="45" y="308"/>
                        <a:pt x="44" y="307"/>
                        <a:pt x="43" y="307"/>
                      </a:cubicBezTo>
                      <a:cubicBezTo>
                        <a:pt x="42" y="306"/>
                        <a:pt x="39" y="306"/>
                        <a:pt x="37" y="305"/>
                      </a:cubicBezTo>
                      <a:cubicBezTo>
                        <a:pt x="37" y="305"/>
                        <a:pt x="36" y="303"/>
                        <a:pt x="35" y="302"/>
                      </a:cubicBezTo>
                      <a:cubicBezTo>
                        <a:pt x="34" y="301"/>
                        <a:pt x="32" y="301"/>
                        <a:pt x="31" y="301"/>
                      </a:cubicBezTo>
                      <a:cubicBezTo>
                        <a:pt x="30" y="301"/>
                        <a:pt x="27" y="300"/>
                        <a:pt x="26" y="299"/>
                      </a:cubicBezTo>
                      <a:cubicBezTo>
                        <a:pt x="25" y="298"/>
                        <a:pt x="23" y="295"/>
                        <a:pt x="22" y="293"/>
                      </a:cubicBezTo>
                      <a:cubicBezTo>
                        <a:pt x="21" y="292"/>
                        <a:pt x="21" y="290"/>
                        <a:pt x="20" y="289"/>
                      </a:cubicBezTo>
                      <a:cubicBezTo>
                        <a:pt x="20" y="289"/>
                        <a:pt x="18" y="287"/>
                        <a:pt x="17" y="287"/>
                      </a:cubicBezTo>
                      <a:cubicBezTo>
                        <a:pt x="16" y="287"/>
                        <a:pt x="14" y="286"/>
                        <a:pt x="13" y="287"/>
                      </a:cubicBezTo>
                      <a:cubicBezTo>
                        <a:pt x="12" y="287"/>
                        <a:pt x="12" y="289"/>
                        <a:pt x="11" y="289"/>
                      </a:cubicBezTo>
                      <a:cubicBezTo>
                        <a:pt x="10" y="289"/>
                        <a:pt x="8" y="289"/>
                        <a:pt x="7" y="288"/>
                      </a:cubicBezTo>
                      <a:cubicBezTo>
                        <a:pt x="6" y="287"/>
                        <a:pt x="6" y="285"/>
                        <a:pt x="7" y="284"/>
                      </a:cubicBezTo>
                      <a:cubicBezTo>
                        <a:pt x="7" y="283"/>
                        <a:pt x="9" y="281"/>
                        <a:pt x="9" y="279"/>
                      </a:cubicBezTo>
                      <a:cubicBezTo>
                        <a:pt x="8" y="279"/>
                        <a:pt x="7" y="278"/>
                        <a:pt x="6" y="277"/>
                      </a:cubicBezTo>
                      <a:cubicBezTo>
                        <a:pt x="5" y="277"/>
                        <a:pt x="3" y="277"/>
                        <a:pt x="3" y="276"/>
                      </a:cubicBezTo>
                      <a:cubicBezTo>
                        <a:pt x="2" y="276"/>
                        <a:pt x="2" y="274"/>
                        <a:pt x="2" y="274"/>
                      </a:cubicBezTo>
                      <a:cubicBezTo>
                        <a:pt x="2" y="273"/>
                        <a:pt x="2" y="271"/>
                        <a:pt x="2" y="271"/>
                      </a:cubicBezTo>
                      <a:cubicBezTo>
                        <a:pt x="2" y="269"/>
                        <a:pt x="1" y="267"/>
                        <a:pt x="1" y="266"/>
                      </a:cubicBezTo>
                      <a:cubicBezTo>
                        <a:pt x="0" y="265"/>
                        <a:pt x="0" y="263"/>
                        <a:pt x="1" y="262"/>
                      </a:cubicBezTo>
                      <a:cubicBezTo>
                        <a:pt x="1" y="261"/>
                        <a:pt x="3" y="259"/>
                        <a:pt x="4" y="258"/>
                      </a:cubicBezTo>
                      <a:cubicBezTo>
                        <a:pt x="4" y="257"/>
                        <a:pt x="6" y="255"/>
                        <a:pt x="7" y="254"/>
                      </a:cubicBezTo>
                      <a:cubicBezTo>
                        <a:pt x="7" y="253"/>
                        <a:pt x="8" y="250"/>
                        <a:pt x="9" y="249"/>
                      </a:cubicBezTo>
                      <a:cubicBezTo>
                        <a:pt x="9" y="248"/>
                        <a:pt x="10" y="245"/>
                        <a:pt x="11" y="244"/>
                      </a:cubicBezTo>
                      <a:cubicBezTo>
                        <a:pt x="12" y="243"/>
                        <a:pt x="14" y="241"/>
                        <a:pt x="15" y="240"/>
                      </a:cubicBezTo>
                      <a:cubicBezTo>
                        <a:pt x="17" y="238"/>
                        <a:pt x="18" y="235"/>
                        <a:pt x="19" y="234"/>
                      </a:cubicBezTo>
                      <a:cubicBezTo>
                        <a:pt x="20" y="233"/>
                        <a:pt x="23" y="231"/>
                        <a:pt x="24" y="230"/>
                      </a:cubicBezTo>
                      <a:cubicBezTo>
                        <a:pt x="25" y="229"/>
                        <a:pt x="27" y="226"/>
                        <a:pt x="28" y="225"/>
                      </a:cubicBezTo>
                      <a:cubicBezTo>
                        <a:pt x="28" y="224"/>
                        <a:pt x="29" y="221"/>
                        <a:pt x="29" y="220"/>
                      </a:cubicBezTo>
                      <a:cubicBezTo>
                        <a:pt x="30" y="219"/>
                        <a:pt x="32" y="218"/>
                        <a:pt x="33" y="218"/>
                      </a:cubicBezTo>
                      <a:cubicBezTo>
                        <a:pt x="34" y="217"/>
                        <a:pt x="37" y="217"/>
                        <a:pt x="38" y="216"/>
                      </a:cubicBezTo>
                      <a:cubicBezTo>
                        <a:pt x="39" y="216"/>
                        <a:pt x="41" y="215"/>
                        <a:pt x="42" y="215"/>
                      </a:cubicBezTo>
                      <a:cubicBezTo>
                        <a:pt x="44" y="215"/>
                        <a:pt x="46" y="216"/>
                        <a:pt x="47" y="216"/>
                      </a:cubicBezTo>
                      <a:cubicBezTo>
                        <a:pt x="48" y="217"/>
                        <a:pt x="50" y="219"/>
                        <a:pt x="51" y="220"/>
                      </a:cubicBezTo>
                      <a:cubicBezTo>
                        <a:pt x="52" y="221"/>
                        <a:pt x="55" y="221"/>
                        <a:pt x="57" y="220"/>
                      </a:cubicBezTo>
                      <a:cubicBezTo>
                        <a:pt x="58" y="220"/>
                        <a:pt x="60" y="221"/>
                        <a:pt x="60" y="220"/>
                      </a:cubicBezTo>
                      <a:cubicBezTo>
                        <a:pt x="61" y="219"/>
                        <a:pt x="62" y="217"/>
                        <a:pt x="63" y="216"/>
                      </a:cubicBezTo>
                      <a:cubicBezTo>
                        <a:pt x="63" y="215"/>
                        <a:pt x="64" y="212"/>
                        <a:pt x="64" y="210"/>
                      </a:cubicBezTo>
                      <a:cubicBezTo>
                        <a:pt x="64" y="209"/>
                        <a:pt x="64" y="207"/>
                        <a:pt x="64" y="206"/>
                      </a:cubicBezTo>
                      <a:cubicBezTo>
                        <a:pt x="65" y="205"/>
                        <a:pt x="67" y="204"/>
                        <a:pt x="68" y="204"/>
                      </a:cubicBezTo>
                      <a:cubicBezTo>
                        <a:pt x="68" y="203"/>
                        <a:pt x="70" y="201"/>
                        <a:pt x="70" y="200"/>
                      </a:cubicBezTo>
                      <a:cubicBezTo>
                        <a:pt x="71" y="199"/>
                        <a:pt x="73" y="197"/>
                        <a:pt x="74" y="196"/>
                      </a:cubicBezTo>
                      <a:cubicBezTo>
                        <a:pt x="74" y="195"/>
                        <a:pt x="76" y="193"/>
                        <a:pt x="76" y="193"/>
                      </a:cubicBezTo>
                      <a:cubicBezTo>
                        <a:pt x="77" y="192"/>
                        <a:pt x="79" y="190"/>
                        <a:pt x="80" y="189"/>
                      </a:cubicBezTo>
                      <a:cubicBezTo>
                        <a:pt x="81" y="187"/>
                        <a:pt x="82" y="184"/>
                        <a:pt x="83" y="183"/>
                      </a:cubicBezTo>
                      <a:cubicBezTo>
                        <a:pt x="83" y="181"/>
                        <a:pt x="84" y="178"/>
                        <a:pt x="84" y="177"/>
                      </a:cubicBezTo>
                      <a:cubicBezTo>
                        <a:pt x="85" y="176"/>
                        <a:pt x="86" y="175"/>
                        <a:pt x="86" y="174"/>
                      </a:cubicBezTo>
                      <a:cubicBezTo>
                        <a:pt x="87" y="172"/>
                        <a:pt x="88" y="169"/>
                        <a:pt x="88" y="167"/>
                      </a:cubicBezTo>
                      <a:cubicBezTo>
                        <a:pt x="88" y="166"/>
                        <a:pt x="87" y="163"/>
                        <a:pt x="87" y="161"/>
                      </a:cubicBezTo>
                      <a:cubicBezTo>
                        <a:pt x="87" y="160"/>
                        <a:pt x="89" y="157"/>
                        <a:pt x="90" y="156"/>
                      </a:cubicBezTo>
                      <a:cubicBezTo>
                        <a:pt x="91" y="155"/>
                        <a:pt x="95" y="155"/>
                        <a:pt x="96" y="155"/>
                      </a:cubicBezTo>
                      <a:cubicBezTo>
                        <a:pt x="98" y="155"/>
                        <a:pt x="101" y="156"/>
                        <a:pt x="103" y="156"/>
                      </a:cubicBezTo>
                      <a:cubicBezTo>
                        <a:pt x="103" y="156"/>
                        <a:pt x="104" y="155"/>
                        <a:pt x="104" y="155"/>
                      </a:cubicBezTo>
                      <a:cubicBezTo>
                        <a:pt x="105" y="156"/>
                        <a:pt x="105" y="156"/>
                        <a:pt x="105" y="156"/>
                      </a:cubicBezTo>
                      <a:cubicBezTo>
                        <a:pt x="106" y="157"/>
                        <a:pt x="109" y="157"/>
                        <a:pt x="111" y="157"/>
                      </a:cubicBezTo>
                      <a:cubicBezTo>
                        <a:pt x="112" y="157"/>
                        <a:pt x="114" y="157"/>
                        <a:pt x="115" y="156"/>
                      </a:cubicBezTo>
                      <a:cubicBezTo>
                        <a:pt x="116" y="156"/>
                        <a:pt x="118" y="156"/>
                        <a:pt x="119" y="156"/>
                      </a:cubicBezTo>
                      <a:cubicBezTo>
                        <a:pt x="120" y="156"/>
                        <a:pt x="120" y="159"/>
                        <a:pt x="121" y="159"/>
                      </a:cubicBezTo>
                      <a:cubicBezTo>
                        <a:pt x="122" y="160"/>
                        <a:pt x="124" y="158"/>
                        <a:pt x="125" y="158"/>
                      </a:cubicBezTo>
                      <a:cubicBezTo>
                        <a:pt x="127" y="158"/>
                        <a:pt x="129" y="159"/>
                        <a:pt x="130" y="159"/>
                      </a:cubicBezTo>
                      <a:cubicBezTo>
                        <a:pt x="132" y="160"/>
                        <a:pt x="135" y="161"/>
                        <a:pt x="136" y="162"/>
                      </a:cubicBezTo>
                      <a:cubicBezTo>
                        <a:pt x="137" y="163"/>
                        <a:pt x="137" y="165"/>
                        <a:pt x="138" y="166"/>
                      </a:cubicBezTo>
                      <a:cubicBezTo>
                        <a:pt x="139" y="166"/>
                        <a:pt x="142" y="166"/>
                        <a:pt x="143" y="167"/>
                      </a:cubicBezTo>
                      <a:cubicBezTo>
                        <a:pt x="144" y="167"/>
                        <a:pt x="145" y="169"/>
                        <a:pt x="146" y="171"/>
                      </a:cubicBezTo>
                      <a:cubicBezTo>
                        <a:pt x="146" y="172"/>
                        <a:pt x="147" y="175"/>
                        <a:pt x="146" y="176"/>
                      </a:cubicBezTo>
                      <a:cubicBezTo>
                        <a:pt x="146" y="178"/>
                        <a:pt x="145" y="181"/>
                        <a:pt x="144" y="182"/>
                      </a:cubicBezTo>
                      <a:cubicBezTo>
                        <a:pt x="144" y="183"/>
                        <a:pt x="144" y="185"/>
                        <a:pt x="144" y="186"/>
                      </a:cubicBezTo>
                      <a:cubicBezTo>
                        <a:pt x="144" y="187"/>
                        <a:pt x="142" y="188"/>
                        <a:pt x="142" y="189"/>
                      </a:cubicBezTo>
                      <a:cubicBezTo>
                        <a:pt x="141" y="190"/>
                        <a:pt x="142" y="192"/>
                        <a:pt x="142" y="192"/>
                      </a:cubicBezTo>
                      <a:cubicBezTo>
                        <a:pt x="143" y="193"/>
                        <a:pt x="144" y="195"/>
                        <a:pt x="145" y="195"/>
                      </a:cubicBezTo>
                      <a:cubicBezTo>
                        <a:pt x="146" y="196"/>
                        <a:pt x="148" y="196"/>
                        <a:pt x="149" y="196"/>
                      </a:cubicBezTo>
                      <a:cubicBezTo>
                        <a:pt x="150" y="196"/>
                        <a:pt x="151" y="195"/>
                        <a:pt x="152" y="195"/>
                      </a:cubicBezTo>
                      <a:cubicBezTo>
                        <a:pt x="153" y="194"/>
                        <a:pt x="155" y="194"/>
                        <a:pt x="155" y="194"/>
                      </a:cubicBezTo>
                      <a:cubicBezTo>
                        <a:pt x="156" y="194"/>
                        <a:pt x="158" y="194"/>
                        <a:pt x="159" y="193"/>
                      </a:cubicBezTo>
                      <a:cubicBezTo>
                        <a:pt x="159" y="193"/>
                        <a:pt x="160" y="193"/>
                        <a:pt x="160" y="193"/>
                      </a:cubicBezTo>
                      <a:cubicBezTo>
                        <a:pt x="161" y="192"/>
                        <a:pt x="162" y="190"/>
                        <a:pt x="162" y="189"/>
                      </a:cubicBezTo>
                      <a:cubicBezTo>
                        <a:pt x="162" y="189"/>
                        <a:pt x="161" y="188"/>
                        <a:pt x="161" y="188"/>
                      </a:cubicBezTo>
                      <a:cubicBezTo>
                        <a:pt x="161" y="188"/>
                        <a:pt x="160" y="187"/>
                        <a:pt x="160" y="187"/>
                      </a:cubicBezTo>
                      <a:cubicBezTo>
                        <a:pt x="160" y="186"/>
                        <a:pt x="159" y="185"/>
                        <a:pt x="159" y="184"/>
                      </a:cubicBezTo>
                      <a:cubicBezTo>
                        <a:pt x="158" y="183"/>
                        <a:pt x="157" y="183"/>
                        <a:pt x="156" y="182"/>
                      </a:cubicBezTo>
                      <a:cubicBezTo>
                        <a:pt x="156" y="182"/>
                        <a:pt x="156" y="180"/>
                        <a:pt x="156" y="179"/>
                      </a:cubicBezTo>
                      <a:cubicBezTo>
                        <a:pt x="157" y="179"/>
                        <a:pt x="157" y="178"/>
                        <a:pt x="158" y="178"/>
                      </a:cubicBezTo>
                      <a:cubicBezTo>
                        <a:pt x="158" y="177"/>
                        <a:pt x="160" y="176"/>
                        <a:pt x="160" y="175"/>
                      </a:cubicBezTo>
                      <a:cubicBezTo>
                        <a:pt x="160" y="174"/>
                        <a:pt x="158" y="172"/>
                        <a:pt x="158" y="172"/>
                      </a:cubicBezTo>
                      <a:cubicBezTo>
                        <a:pt x="158" y="171"/>
                        <a:pt x="159" y="169"/>
                        <a:pt x="160" y="168"/>
                      </a:cubicBezTo>
                      <a:cubicBezTo>
                        <a:pt x="160" y="167"/>
                        <a:pt x="162" y="165"/>
                        <a:pt x="163" y="164"/>
                      </a:cubicBezTo>
                      <a:cubicBezTo>
                        <a:pt x="164" y="164"/>
                        <a:pt x="166" y="163"/>
                        <a:pt x="167" y="163"/>
                      </a:cubicBezTo>
                      <a:cubicBezTo>
                        <a:pt x="168" y="163"/>
                        <a:pt x="171" y="164"/>
                        <a:pt x="172" y="164"/>
                      </a:cubicBezTo>
                      <a:cubicBezTo>
                        <a:pt x="173" y="164"/>
                        <a:pt x="175" y="164"/>
                        <a:pt x="176" y="163"/>
                      </a:cubicBezTo>
                      <a:cubicBezTo>
                        <a:pt x="176" y="162"/>
                        <a:pt x="175" y="159"/>
                        <a:pt x="175" y="158"/>
                      </a:cubicBezTo>
                      <a:cubicBezTo>
                        <a:pt x="176" y="157"/>
                        <a:pt x="177" y="155"/>
                        <a:pt x="178" y="155"/>
                      </a:cubicBezTo>
                      <a:cubicBezTo>
                        <a:pt x="179" y="154"/>
                        <a:pt x="181" y="154"/>
                        <a:pt x="182" y="154"/>
                      </a:cubicBezTo>
                      <a:cubicBezTo>
                        <a:pt x="184" y="154"/>
                        <a:pt x="186" y="156"/>
                        <a:pt x="187" y="156"/>
                      </a:cubicBezTo>
                      <a:cubicBezTo>
                        <a:pt x="188" y="157"/>
                        <a:pt x="191" y="157"/>
                        <a:pt x="193" y="157"/>
                      </a:cubicBezTo>
                      <a:cubicBezTo>
                        <a:pt x="194" y="157"/>
                        <a:pt x="196" y="155"/>
                        <a:pt x="198" y="155"/>
                      </a:cubicBezTo>
                      <a:cubicBezTo>
                        <a:pt x="198" y="155"/>
                        <a:pt x="200" y="154"/>
                        <a:pt x="200" y="154"/>
                      </a:cubicBezTo>
                      <a:cubicBezTo>
                        <a:pt x="201" y="154"/>
                        <a:pt x="202" y="154"/>
                        <a:pt x="203" y="154"/>
                      </a:cubicBezTo>
                      <a:cubicBezTo>
                        <a:pt x="204" y="153"/>
                        <a:pt x="205" y="154"/>
                        <a:pt x="206" y="154"/>
                      </a:cubicBezTo>
                      <a:cubicBezTo>
                        <a:pt x="206" y="154"/>
                        <a:pt x="208" y="154"/>
                        <a:pt x="208" y="153"/>
                      </a:cubicBezTo>
                      <a:cubicBezTo>
                        <a:pt x="208" y="153"/>
                        <a:pt x="208" y="151"/>
                        <a:pt x="208" y="151"/>
                      </a:cubicBezTo>
                      <a:cubicBezTo>
                        <a:pt x="207" y="150"/>
                        <a:pt x="206" y="149"/>
                        <a:pt x="206" y="148"/>
                      </a:cubicBezTo>
                      <a:cubicBezTo>
                        <a:pt x="206" y="147"/>
                        <a:pt x="207" y="145"/>
                        <a:pt x="207" y="144"/>
                      </a:cubicBezTo>
                      <a:cubicBezTo>
                        <a:pt x="208" y="143"/>
                        <a:pt x="209" y="142"/>
                        <a:pt x="210" y="142"/>
                      </a:cubicBezTo>
                      <a:cubicBezTo>
                        <a:pt x="210" y="142"/>
                        <a:pt x="212" y="141"/>
                        <a:pt x="213" y="141"/>
                      </a:cubicBezTo>
                      <a:cubicBezTo>
                        <a:pt x="213" y="141"/>
                        <a:pt x="215" y="141"/>
                        <a:pt x="216" y="141"/>
                      </a:cubicBezTo>
                      <a:cubicBezTo>
                        <a:pt x="216" y="141"/>
                        <a:pt x="218" y="140"/>
                        <a:pt x="218" y="140"/>
                      </a:cubicBezTo>
                      <a:cubicBezTo>
                        <a:pt x="219" y="139"/>
                        <a:pt x="220" y="138"/>
                        <a:pt x="220" y="137"/>
                      </a:cubicBezTo>
                      <a:cubicBezTo>
                        <a:pt x="220" y="136"/>
                        <a:pt x="220" y="135"/>
                        <a:pt x="220" y="134"/>
                      </a:cubicBezTo>
                      <a:cubicBezTo>
                        <a:pt x="221" y="133"/>
                        <a:pt x="221" y="131"/>
                        <a:pt x="222" y="131"/>
                      </a:cubicBezTo>
                      <a:cubicBezTo>
                        <a:pt x="223" y="130"/>
                        <a:pt x="224" y="130"/>
                        <a:pt x="225" y="130"/>
                      </a:cubicBezTo>
                      <a:cubicBezTo>
                        <a:pt x="225" y="129"/>
                        <a:pt x="225" y="127"/>
                        <a:pt x="225" y="125"/>
                      </a:cubicBezTo>
                      <a:cubicBezTo>
                        <a:pt x="225" y="124"/>
                        <a:pt x="226" y="122"/>
                        <a:pt x="226" y="121"/>
                      </a:cubicBezTo>
                      <a:cubicBezTo>
                        <a:pt x="226" y="120"/>
                        <a:pt x="228" y="118"/>
                        <a:pt x="228" y="117"/>
                      </a:cubicBezTo>
                      <a:cubicBezTo>
                        <a:pt x="229" y="116"/>
                        <a:pt x="229" y="114"/>
                        <a:pt x="230" y="114"/>
                      </a:cubicBezTo>
                      <a:cubicBezTo>
                        <a:pt x="231" y="113"/>
                        <a:pt x="232" y="114"/>
                        <a:pt x="233" y="114"/>
                      </a:cubicBezTo>
                      <a:cubicBezTo>
                        <a:pt x="234" y="115"/>
                        <a:pt x="236" y="119"/>
                        <a:pt x="238" y="120"/>
                      </a:cubicBezTo>
                      <a:cubicBezTo>
                        <a:pt x="238" y="120"/>
                        <a:pt x="240" y="122"/>
                        <a:pt x="240" y="122"/>
                      </a:cubicBezTo>
                      <a:cubicBezTo>
                        <a:pt x="243" y="123"/>
                        <a:pt x="248" y="122"/>
                        <a:pt x="250" y="122"/>
                      </a:cubicBezTo>
                      <a:cubicBezTo>
                        <a:pt x="252" y="122"/>
                        <a:pt x="255" y="121"/>
                        <a:pt x="257" y="121"/>
                      </a:cubicBezTo>
                      <a:cubicBezTo>
                        <a:pt x="257" y="120"/>
                        <a:pt x="259" y="118"/>
                        <a:pt x="259" y="117"/>
                      </a:cubicBezTo>
                      <a:cubicBezTo>
                        <a:pt x="260" y="116"/>
                        <a:pt x="259" y="113"/>
                        <a:pt x="259" y="112"/>
                      </a:cubicBezTo>
                      <a:cubicBezTo>
                        <a:pt x="259" y="111"/>
                        <a:pt x="260" y="108"/>
                        <a:pt x="261" y="108"/>
                      </a:cubicBezTo>
                      <a:cubicBezTo>
                        <a:pt x="261" y="107"/>
                        <a:pt x="264" y="107"/>
                        <a:pt x="265" y="106"/>
                      </a:cubicBezTo>
                      <a:cubicBezTo>
                        <a:pt x="266" y="106"/>
                        <a:pt x="268" y="105"/>
                        <a:pt x="268" y="104"/>
                      </a:cubicBezTo>
                      <a:cubicBezTo>
                        <a:pt x="270" y="103"/>
                        <a:pt x="271" y="100"/>
                        <a:pt x="272" y="99"/>
                      </a:cubicBezTo>
                      <a:cubicBezTo>
                        <a:pt x="274" y="97"/>
                        <a:pt x="277" y="96"/>
                        <a:pt x="279" y="95"/>
                      </a:cubicBezTo>
                      <a:cubicBezTo>
                        <a:pt x="280" y="95"/>
                        <a:pt x="283" y="96"/>
                        <a:pt x="284" y="95"/>
                      </a:cubicBezTo>
                      <a:cubicBezTo>
                        <a:pt x="285" y="95"/>
                        <a:pt x="287" y="94"/>
                        <a:pt x="287" y="93"/>
                      </a:cubicBezTo>
                      <a:cubicBezTo>
                        <a:pt x="288" y="92"/>
                        <a:pt x="288" y="90"/>
                        <a:pt x="288" y="89"/>
                      </a:cubicBezTo>
                      <a:cubicBezTo>
                        <a:pt x="288" y="88"/>
                        <a:pt x="287" y="88"/>
                        <a:pt x="286" y="87"/>
                      </a:cubicBezTo>
                      <a:cubicBezTo>
                        <a:pt x="285" y="86"/>
                        <a:pt x="283" y="85"/>
                        <a:pt x="282" y="84"/>
                      </a:cubicBezTo>
                      <a:cubicBezTo>
                        <a:pt x="281" y="83"/>
                        <a:pt x="279" y="80"/>
                        <a:pt x="279" y="79"/>
                      </a:cubicBezTo>
                      <a:cubicBezTo>
                        <a:pt x="279" y="78"/>
                        <a:pt x="278" y="75"/>
                        <a:pt x="279" y="74"/>
                      </a:cubicBezTo>
                      <a:cubicBezTo>
                        <a:pt x="279" y="74"/>
                        <a:pt x="280" y="72"/>
                        <a:pt x="280" y="71"/>
                      </a:cubicBezTo>
                      <a:cubicBezTo>
                        <a:pt x="281" y="71"/>
                        <a:pt x="283" y="70"/>
                        <a:pt x="284" y="69"/>
                      </a:cubicBezTo>
                      <a:cubicBezTo>
                        <a:pt x="285" y="69"/>
                        <a:pt x="287" y="70"/>
                        <a:pt x="287" y="70"/>
                      </a:cubicBezTo>
                      <a:cubicBezTo>
                        <a:pt x="288" y="70"/>
                        <a:pt x="290" y="70"/>
                        <a:pt x="291" y="70"/>
                      </a:cubicBezTo>
                      <a:cubicBezTo>
                        <a:pt x="291" y="69"/>
                        <a:pt x="292" y="67"/>
                        <a:pt x="293" y="67"/>
                      </a:cubicBezTo>
                      <a:cubicBezTo>
                        <a:pt x="293" y="65"/>
                        <a:pt x="292" y="62"/>
                        <a:pt x="291" y="60"/>
                      </a:cubicBezTo>
                      <a:cubicBezTo>
                        <a:pt x="291" y="60"/>
                        <a:pt x="290" y="58"/>
                        <a:pt x="291" y="58"/>
                      </a:cubicBezTo>
                      <a:cubicBezTo>
                        <a:pt x="291" y="57"/>
                        <a:pt x="292" y="55"/>
                        <a:pt x="292" y="54"/>
                      </a:cubicBezTo>
                      <a:cubicBezTo>
                        <a:pt x="293" y="53"/>
                        <a:pt x="294" y="52"/>
                        <a:pt x="294" y="51"/>
                      </a:cubicBezTo>
                      <a:cubicBezTo>
                        <a:pt x="295" y="49"/>
                        <a:pt x="294" y="46"/>
                        <a:pt x="294" y="44"/>
                      </a:cubicBezTo>
                      <a:cubicBezTo>
                        <a:pt x="294" y="44"/>
                        <a:pt x="295" y="43"/>
                        <a:pt x="296" y="42"/>
                      </a:cubicBezTo>
                      <a:cubicBezTo>
                        <a:pt x="296" y="41"/>
                        <a:pt x="297" y="40"/>
                        <a:pt x="297" y="39"/>
                      </a:cubicBezTo>
                      <a:cubicBezTo>
                        <a:pt x="297" y="39"/>
                        <a:pt x="297" y="38"/>
                        <a:pt x="297" y="37"/>
                      </a:cubicBezTo>
                      <a:cubicBezTo>
                        <a:pt x="296" y="37"/>
                        <a:pt x="294" y="36"/>
                        <a:pt x="293" y="36"/>
                      </a:cubicBezTo>
                      <a:cubicBezTo>
                        <a:pt x="292" y="36"/>
                        <a:pt x="289" y="36"/>
                        <a:pt x="288" y="36"/>
                      </a:cubicBezTo>
                      <a:cubicBezTo>
                        <a:pt x="287" y="36"/>
                        <a:pt x="285" y="36"/>
                        <a:pt x="285" y="36"/>
                      </a:cubicBezTo>
                      <a:cubicBezTo>
                        <a:pt x="284" y="35"/>
                        <a:pt x="283" y="33"/>
                        <a:pt x="282" y="32"/>
                      </a:cubicBezTo>
                      <a:cubicBezTo>
                        <a:pt x="282" y="31"/>
                        <a:pt x="282" y="29"/>
                        <a:pt x="283" y="28"/>
                      </a:cubicBezTo>
                      <a:cubicBezTo>
                        <a:pt x="283" y="27"/>
                        <a:pt x="284" y="26"/>
                        <a:pt x="285" y="25"/>
                      </a:cubicBezTo>
                      <a:cubicBezTo>
                        <a:pt x="286" y="24"/>
                        <a:pt x="289" y="24"/>
                        <a:pt x="290" y="23"/>
                      </a:cubicBezTo>
                      <a:cubicBezTo>
                        <a:pt x="291" y="23"/>
                        <a:pt x="294" y="22"/>
                        <a:pt x="295" y="22"/>
                      </a:cubicBezTo>
                      <a:cubicBezTo>
                        <a:pt x="296" y="21"/>
                        <a:pt x="298" y="22"/>
                        <a:pt x="299" y="22"/>
                      </a:cubicBezTo>
                      <a:cubicBezTo>
                        <a:pt x="300" y="22"/>
                        <a:pt x="301" y="21"/>
                        <a:pt x="302" y="21"/>
                      </a:cubicBezTo>
                      <a:cubicBezTo>
                        <a:pt x="303" y="21"/>
                        <a:pt x="305" y="19"/>
                        <a:pt x="306" y="18"/>
                      </a:cubicBezTo>
                      <a:cubicBezTo>
                        <a:pt x="307" y="18"/>
                        <a:pt x="309" y="19"/>
                        <a:pt x="311" y="19"/>
                      </a:cubicBezTo>
                      <a:cubicBezTo>
                        <a:pt x="312" y="19"/>
                        <a:pt x="314" y="18"/>
                        <a:pt x="315" y="17"/>
                      </a:cubicBezTo>
                      <a:cubicBezTo>
                        <a:pt x="315" y="16"/>
                        <a:pt x="315" y="13"/>
                        <a:pt x="316" y="12"/>
                      </a:cubicBezTo>
                      <a:cubicBezTo>
                        <a:pt x="316" y="11"/>
                        <a:pt x="317" y="9"/>
                        <a:pt x="317" y="8"/>
                      </a:cubicBezTo>
                      <a:cubicBezTo>
                        <a:pt x="318" y="7"/>
                        <a:pt x="320" y="7"/>
                        <a:pt x="320" y="6"/>
                      </a:cubicBezTo>
                      <a:cubicBezTo>
                        <a:pt x="321" y="6"/>
                        <a:pt x="322" y="3"/>
                        <a:pt x="323" y="3"/>
                      </a:cubicBezTo>
                      <a:cubicBezTo>
                        <a:pt x="324" y="2"/>
                        <a:pt x="326" y="0"/>
                        <a:pt x="327" y="0"/>
                      </a:cubicBezTo>
                      <a:cubicBezTo>
                        <a:pt x="328" y="0"/>
                        <a:pt x="331" y="2"/>
                        <a:pt x="332" y="2"/>
                      </a:cubicBezTo>
                      <a:cubicBezTo>
                        <a:pt x="333" y="3"/>
                        <a:pt x="336" y="5"/>
                        <a:pt x="337" y="6"/>
                      </a:cubicBezTo>
                      <a:cubicBezTo>
                        <a:pt x="338" y="7"/>
                        <a:pt x="339" y="11"/>
                        <a:pt x="340" y="12"/>
                      </a:cubicBezTo>
                      <a:cubicBezTo>
                        <a:pt x="341" y="13"/>
                        <a:pt x="343" y="16"/>
                        <a:pt x="344" y="17"/>
                      </a:cubicBezTo>
                      <a:cubicBezTo>
                        <a:pt x="345" y="17"/>
                        <a:pt x="347" y="18"/>
                        <a:pt x="348" y="18"/>
                      </a:cubicBezTo>
                      <a:cubicBezTo>
                        <a:pt x="349" y="18"/>
                        <a:pt x="351" y="17"/>
                        <a:pt x="352" y="17"/>
                      </a:cubicBezTo>
                      <a:cubicBezTo>
                        <a:pt x="354" y="17"/>
                        <a:pt x="356" y="18"/>
                        <a:pt x="358" y="19"/>
                      </a:cubicBezTo>
                      <a:cubicBezTo>
                        <a:pt x="359" y="19"/>
                        <a:pt x="361" y="19"/>
                        <a:pt x="361" y="20"/>
                      </a:cubicBezTo>
                      <a:cubicBezTo>
                        <a:pt x="362" y="21"/>
                        <a:pt x="363" y="22"/>
                        <a:pt x="363" y="23"/>
                      </a:cubicBezTo>
                      <a:cubicBezTo>
                        <a:pt x="363" y="24"/>
                        <a:pt x="361" y="27"/>
                        <a:pt x="362" y="28"/>
                      </a:cubicBezTo>
                      <a:cubicBezTo>
                        <a:pt x="362" y="29"/>
                        <a:pt x="364" y="30"/>
                        <a:pt x="365" y="30"/>
                      </a:cubicBezTo>
                      <a:cubicBezTo>
                        <a:pt x="365" y="30"/>
                        <a:pt x="367" y="30"/>
                        <a:pt x="368" y="30"/>
                      </a:cubicBezTo>
                      <a:cubicBezTo>
                        <a:pt x="368" y="29"/>
                        <a:pt x="370" y="27"/>
                        <a:pt x="371" y="27"/>
                      </a:cubicBezTo>
                      <a:cubicBezTo>
                        <a:pt x="372" y="26"/>
                        <a:pt x="374" y="26"/>
                        <a:pt x="375" y="26"/>
                      </a:cubicBezTo>
                      <a:cubicBezTo>
                        <a:pt x="377" y="26"/>
                        <a:pt x="380" y="26"/>
                        <a:pt x="382" y="26"/>
                      </a:cubicBezTo>
                      <a:cubicBezTo>
                        <a:pt x="383" y="27"/>
                        <a:pt x="385" y="28"/>
                        <a:pt x="386" y="28"/>
                      </a:cubicBezTo>
                      <a:cubicBezTo>
                        <a:pt x="387" y="28"/>
                        <a:pt x="389" y="27"/>
                        <a:pt x="390" y="27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4" name="Freeform 18">
                  <a:extLst>
                    <a:ext uri="{FF2B5EF4-FFF2-40B4-BE49-F238E27FC236}">
                      <a16:creationId xmlns:a16="http://schemas.microsoft.com/office/drawing/2014/main" id="{5F53F1E5-C749-42BC-BAD5-6E1AABBFA6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7225" y="2310805"/>
                  <a:ext cx="995363" cy="1074737"/>
                </a:xfrm>
                <a:custGeom>
                  <a:avLst/>
                  <a:gdLst>
                    <a:gd name="T0" fmla="*/ 14 w 569"/>
                    <a:gd name="T1" fmla="*/ 479 h 614"/>
                    <a:gd name="T2" fmla="*/ 3 w 569"/>
                    <a:gd name="T3" fmla="*/ 416 h 614"/>
                    <a:gd name="T4" fmla="*/ 65 w 569"/>
                    <a:gd name="T5" fmla="*/ 350 h 614"/>
                    <a:gd name="T6" fmla="*/ 110 w 569"/>
                    <a:gd name="T7" fmla="*/ 312 h 614"/>
                    <a:gd name="T8" fmla="*/ 88 w 569"/>
                    <a:gd name="T9" fmla="*/ 271 h 614"/>
                    <a:gd name="T10" fmla="*/ 78 w 569"/>
                    <a:gd name="T11" fmla="*/ 217 h 614"/>
                    <a:gd name="T12" fmla="*/ 74 w 569"/>
                    <a:gd name="T13" fmla="*/ 167 h 614"/>
                    <a:gd name="T14" fmla="*/ 71 w 569"/>
                    <a:gd name="T15" fmla="*/ 120 h 614"/>
                    <a:gd name="T16" fmla="*/ 123 w 569"/>
                    <a:gd name="T17" fmla="*/ 141 h 614"/>
                    <a:gd name="T18" fmla="*/ 168 w 569"/>
                    <a:gd name="T19" fmla="*/ 124 h 614"/>
                    <a:gd name="T20" fmla="*/ 206 w 569"/>
                    <a:gd name="T21" fmla="*/ 78 h 614"/>
                    <a:gd name="T22" fmla="*/ 201 w 569"/>
                    <a:gd name="T23" fmla="*/ 16 h 614"/>
                    <a:gd name="T24" fmla="*/ 239 w 569"/>
                    <a:gd name="T25" fmla="*/ 24 h 614"/>
                    <a:gd name="T26" fmla="*/ 279 w 569"/>
                    <a:gd name="T27" fmla="*/ 31 h 614"/>
                    <a:gd name="T28" fmla="*/ 316 w 569"/>
                    <a:gd name="T29" fmla="*/ 13 h 614"/>
                    <a:gd name="T30" fmla="*/ 352 w 569"/>
                    <a:gd name="T31" fmla="*/ 4 h 614"/>
                    <a:gd name="T32" fmla="*/ 382 w 569"/>
                    <a:gd name="T33" fmla="*/ 25 h 614"/>
                    <a:gd name="T34" fmla="*/ 393 w 569"/>
                    <a:gd name="T35" fmla="*/ 58 h 614"/>
                    <a:gd name="T36" fmla="*/ 428 w 569"/>
                    <a:gd name="T37" fmla="*/ 57 h 614"/>
                    <a:gd name="T38" fmla="*/ 438 w 569"/>
                    <a:gd name="T39" fmla="*/ 76 h 614"/>
                    <a:gd name="T40" fmla="*/ 462 w 569"/>
                    <a:gd name="T41" fmla="*/ 104 h 614"/>
                    <a:gd name="T42" fmla="*/ 480 w 569"/>
                    <a:gd name="T43" fmla="*/ 111 h 614"/>
                    <a:gd name="T44" fmla="*/ 501 w 569"/>
                    <a:gd name="T45" fmla="*/ 110 h 614"/>
                    <a:gd name="T46" fmla="*/ 496 w 569"/>
                    <a:gd name="T47" fmla="*/ 139 h 614"/>
                    <a:gd name="T48" fmla="*/ 479 w 569"/>
                    <a:gd name="T49" fmla="*/ 170 h 614"/>
                    <a:gd name="T50" fmla="*/ 483 w 569"/>
                    <a:gd name="T51" fmla="*/ 195 h 614"/>
                    <a:gd name="T52" fmla="*/ 478 w 569"/>
                    <a:gd name="T53" fmla="*/ 224 h 614"/>
                    <a:gd name="T54" fmla="*/ 494 w 569"/>
                    <a:gd name="T55" fmla="*/ 228 h 614"/>
                    <a:gd name="T56" fmla="*/ 508 w 569"/>
                    <a:gd name="T57" fmla="*/ 234 h 614"/>
                    <a:gd name="T58" fmla="*/ 487 w 569"/>
                    <a:gd name="T59" fmla="*/ 269 h 614"/>
                    <a:gd name="T60" fmla="*/ 517 w 569"/>
                    <a:gd name="T61" fmla="*/ 322 h 614"/>
                    <a:gd name="T62" fmla="*/ 550 w 569"/>
                    <a:gd name="T63" fmla="*/ 344 h 614"/>
                    <a:gd name="T64" fmla="*/ 564 w 569"/>
                    <a:gd name="T65" fmla="*/ 350 h 614"/>
                    <a:gd name="T66" fmla="*/ 549 w 569"/>
                    <a:gd name="T67" fmla="*/ 375 h 614"/>
                    <a:gd name="T68" fmla="*/ 535 w 569"/>
                    <a:gd name="T69" fmla="*/ 391 h 614"/>
                    <a:gd name="T70" fmla="*/ 508 w 569"/>
                    <a:gd name="T71" fmla="*/ 411 h 614"/>
                    <a:gd name="T72" fmla="*/ 503 w 569"/>
                    <a:gd name="T73" fmla="*/ 426 h 614"/>
                    <a:gd name="T74" fmla="*/ 491 w 569"/>
                    <a:gd name="T75" fmla="*/ 434 h 614"/>
                    <a:gd name="T76" fmla="*/ 502 w 569"/>
                    <a:gd name="T77" fmla="*/ 458 h 614"/>
                    <a:gd name="T78" fmla="*/ 473 w 569"/>
                    <a:gd name="T79" fmla="*/ 478 h 614"/>
                    <a:gd name="T80" fmla="*/ 438 w 569"/>
                    <a:gd name="T81" fmla="*/ 491 h 614"/>
                    <a:gd name="T82" fmla="*/ 419 w 569"/>
                    <a:gd name="T83" fmla="*/ 500 h 614"/>
                    <a:gd name="T84" fmla="*/ 384 w 569"/>
                    <a:gd name="T85" fmla="*/ 515 h 614"/>
                    <a:gd name="T86" fmla="*/ 353 w 569"/>
                    <a:gd name="T87" fmla="*/ 524 h 614"/>
                    <a:gd name="T88" fmla="*/ 324 w 569"/>
                    <a:gd name="T89" fmla="*/ 553 h 614"/>
                    <a:gd name="T90" fmla="*/ 322 w 569"/>
                    <a:gd name="T91" fmla="*/ 590 h 614"/>
                    <a:gd name="T92" fmla="*/ 293 w 569"/>
                    <a:gd name="T93" fmla="*/ 598 h 614"/>
                    <a:gd name="T94" fmla="*/ 273 w 569"/>
                    <a:gd name="T95" fmla="*/ 598 h 614"/>
                    <a:gd name="T96" fmla="*/ 277 w 569"/>
                    <a:gd name="T97" fmla="*/ 575 h 614"/>
                    <a:gd name="T98" fmla="*/ 239 w 569"/>
                    <a:gd name="T99" fmla="*/ 590 h 614"/>
                    <a:gd name="T100" fmla="*/ 218 w 569"/>
                    <a:gd name="T101" fmla="*/ 612 h 614"/>
                    <a:gd name="T102" fmla="*/ 185 w 569"/>
                    <a:gd name="T103" fmla="*/ 612 h 614"/>
                    <a:gd name="T104" fmla="*/ 149 w 569"/>
                    <a:gd name="T105" fmla="*/ 590 h 614"/>
                    <a:gd name="T106" fmla="*/ 127 w 569"/>
                    <a:gd name="T107" fmla="*/ 576 h 614"/>
                    <a:gd name="T108" fmla="*/ 110 w 569"/>
                    <a:gd name="T109" fmla="*/ 565 h 614"/>
                    <a:gd name="T110" fmla="*/ 83 w 569"/>
                    <a:gd name="T111" fmla="*/ 543 h 614"/>
                    <a:gd name="T112" fmla="*/ 80 w 569"/>
                    <a:gd name="T113" fmla="*/ 522 h 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69" h="614">
                      <a:moveTo>
                        <a:pt x="55" y="503"/>
                      </a:moveTo>
                      <a:cubicBezTo>
                        <a:pt x="54" y="503"/>
                        <a:pt x="53" y="502"/>
                        <a:pt x="52" y="502"/>
                      </a:cubicBezTo>
                      <a:cubicBezTo>
                        <a:pt x="51" y="501"/>
                        <a:pt x="47" y="501"/>
                        <a:pt x="45" y="501"/>
                      </a:cubicBezTo>
                      <a:cubicBezTo>
                        <a:pt x="43" y="501"/>
                        <a:pt x="39" y="502"/>
                        <a:pt x="37" y="503"/>
                      </a:cubicBezTo>
                      <a:cubicBezTo>
                        <a:pt x="35" y="503"/>
                        <a:pt x="30" y="505"/>
                        <a:pt x="28" y="505"/>
                      </a:cubicBezTo>
                      <a:cubicBezTo>
                        <a:pt x="27" y="505"/>
                        <a:pt x="24" y="503"/>
                        <a:pt x="23" y="502"/>
                      </a:cubicBezTo>
                      <a:cubicBezTo>
                        <a:pt x="20" y="500"/>
                        <a:pt x="19" y="493"/>
                        <a:pt x="18" y="490"/>
                      </a:cubicBezTo>
                      <a:cubicBezTo>
                        <a:pt x="17" y="487"/>
                        <a:pt x="15" y="482"/>
                        <a:pt x="14" y="479"/>
                      </a:cubicBezTo>
                      <a:cubicBezTo>
                        <a:pt x="14" y="476"/>
                        <a:pt x="16" y="469"/>
                        <a:pt x="14" y="466"/>
                      </a:cubicBezTo>
                      <a:cubicBezTo>
                        <a:pt x="13" y="465"/>
                        <a:pt x="10" y="465"/>
                        <a:pt x="9" y="464"/>
                      </a:cubicBezTo>
                      <a:cubicBezTo>
                        <a:pt x="8" y="463"/>
                        <a:pt x="6" y="460"/>
                        <a:pt x="6" y="458"/>
                      </a:cubicBezTo>
                      <a:cubicBezTo>
                        <a:pt x="6" y="457"/>
                        <a:pt x="9" y="454"/>
                        <a:pt x="10" y="453"/>
                      </a:cubicBezTo>
                      <a:cubicBezTo>
                        <a:pt x="10" y="451"/>
                        <a:pt x="10" y="447"/>
                        <a:pt x="10" y="445"/>
                      </a:cubicBezTo>
                      <a:cubicBezTo>
                        <a:pt x="9" y="442"/>
                        <a:pt x="6" y="437"/>
                        <a:pt x="5" y="434"/>
                      </a:cubicBezTo>
                      <a:cubicBezTo>
                        <a:pt x="4" y="432"/>
                        <a:pt x="0" y="427"/>
                        <a:pt x="0" y="425"/>
                      </a:cubicBezTo>
                      <a:cubicBezTo>
                        <a:pt x="0" y="422"/>
                        <a:pt x="2" y="418"/>
                        <a:pt x="3" y="416"/>
                      </a:cubicBezTo>
                      <a:cubicBezTo>
                        <a:pt x="4" y="413"/>
                        <a:pt x="9" y="408"/>
                        <a:pt x="11" y="405"/>
                      </a:cubicBezTo>
                      <a:cubicBezTo>
                        <a:pt x="14" y="402"/>
                        <a:pt x="21" y="396"/>
                        <a:pt x="23" y="392"/>
                      </a:cubicBezTo>
                      <a:cubicBezTo>
                        <a:pt x="24" y="390"/>
                        <a:pt x="24" y="384"/>
                        <a:pt x="25" y="382"/>
                      </a:cubicBezTo>
                      <a:cubicBezTo>
                        <a:pt x="26" y="380"/>
                        <a:pt x="28" y="375"/>
                        <a:pt x="29" y="373"/>
                      </a:cubicBezTo>
                      <a:cubicBezTo>
                        <a:pt x="30" y="370"/>
                        <a:pt x="32" y="365"/>
                        <a:pt x="34" y="363"/>
                      </a:cubicBezTo>
                      <a:cubicBezTo>
                        <a:pt x="36" y="361"/>
                        <a:pt x="41" y="357"/>
                        <a:pt x="43" y="356"/>
                      </a:cubicBezTo>
                      <a:cubicBezTo>
                        <a:pt x="46" y="355"/>
                        <a:pt x="51" y="352"/>
                        <a:pt x="54" y="351"/>
                      </a:cubicBezTo>
                      <a:cubicBezTo>
                        <a:pt x="57" y="351"/>
                        <a:pt x="63" y="351"/>
                        <a:pt x="65" y="350"/>
                      </a:cubicBezTo>
                      <a:cubicBezTo>
                        <a:pt x="67" y="349"/>
                        <a:pt x="70" y="348"/>
                        <a:pt x="72" y="347"/>
                      </a:cubicBezTo>
                      <a:cubicBezTo>
                        <a:pt x="73" y="346"/>
                        <a:pt x="75" y="344"/>
                        <a:pt x="76" y="343"/>
                      </a:cubicBezTo>
                      <a:cubicBezTo>
                        <a:pt x="77" y="343"/>
                        <a:pt x="80" y="343"/>
                        <a:pt x="81" y="343"/>
                      </a:cubicBezTo>
                      <a:cubicBezTo>
                        <a:pt x="83" y="342"/>
                        <a:pt x="86" y="341"/>
                        <a:pt x="87" y="340"/>
                      </a:cubicBezTo>
                      <a:cubicBezTo>
                        <a:pt x="88" y="339"/>
                        <a:pt x="87" y="336"/>
                        <a:pt x="87" y="334"/>
                      </a:cubicBezTo>
                      <a:cubicBezTo>
                        <a:pt x="88" y="332"/>
                        <a:pt x="90" y="327"/>
                        <a:pt x="92" y="325"/>
                      </a:cubicBezTo>
                      <a:cubicBezTo>
                        <a:pt x="94" y="323"/>
                        <a:pt x="100" y="320"/>
                        <a:pt x="102" y="318"/>
                      </a:cubicBezTo>
                      <a:cubicBezTo>
                        <a:pt x="104" y="317"/>
                        <a:pt x="108" y="314"/>
                        <a:pt x="110" y="312"/>
                      </a:cubicBezTo>
                      <a:cubicBezTo>
                        <a:pt x="111" y="310"/>
                        <a:pt x="114" y="307"/>
                        <a:pt x="114" y="305"/>
                      </a:cubicBezTo>
                      <a:cubicBezTo>
                        <a:pt x="115" y="303"/>
                        <a:pt x="115" y="298"/>
                        <a:pt x="115" y="295"/>
                      </a:cubicBezTo>
                      <a:cubicBezTo>
                        <a:pt x="114" y="293"/>
                        <a:pt x="113" y="289"/>
                        <a:pt x="111" y="287"/>
                      </a:cubicBezTo>
                      <a:cubicBezTo>
                        <a:pt x="110" y="285"/>
                        <a:pt x="107" y="281"/>
                        <a:pt x="106" y="280"/>
                      </a:cubicBezTo>
                      <a:cubicBezTo>
                        <a:pt x="104" y="279"/>
                        <a:pt x="102" y="278"/>
                        <a:pt x="101" y="278"/>
                      </a:cubicBezTo>
                      <a:cubicBezTo>
                        <a:pt x="98" y="278"/>
                        <a:pt x="94" y="280"/>
                        <a:pt x="92" y="280"/>
                      </a:cubicBezTo>
                      <a:cubicBezTo>
                        <a:pt x="91" y="280"/>
                        <a:pt x="89" y="279"/>
                        <a:pt x="88" y="278"/>
                      </a:cubicBezTo>
                      <a:cubicBezTo>
                        <a:pt x="87" y="277"/>
                        <a:pt x="87" y="273"/>
                        <a:pt x="88" y="271"/>
                      </a:cubicBezTo>
                      <a:cubicBezTo>
                        <a:pt x="88" y="270"/>
                        <a:pt x="91" y="268"/>
                        <a:pt x="92" y="267"/>
                      </a:cubicBezTo>
                      <a:cubicBezTo>
                        <a:pt x="92" y="265"/>
                        <a:pt x="92" y="261"/>
                        <a:pt x="92" y="259"/>
                      </a:cubicBezTo>
                      <a:cubicBezTo>
                        <a:pt x="91" y="258"/>
                        <a:pt x="88" y="256"/>
                        <a:pt x="86" y="255"/>
                      </a:cubicBezTo>
                      <a:cubicBezTo>
                        <a:pt x="84" y="254"/>
                        <a:pt x="79" y="253"/>
                        <a:pt x="77" y="251"/>
                      </a:cubicBezTo>
                      <a:cubicBezTo>
                        <a:pt x="76" y="249"/>
                        <a:pt x="76" y="246"/>
                        <a:pt x="76" y="244"/>
                      </a:cubicBezTo>
                      <a:cubicBezTo>
                        <a:pt x="76" y="242"/>
                        <a:pt x="78" y="238"/>
                        <a:pt x="78" y="237"/>
                      </a:cubicBezTo>
                      <a:cubicBezTo>
                        <a:pt x="79" y="235"/>
                        <a:pt x="80" y="231"/>
                        <a:pt x="80" y="229"/>
                      </a:cubicBezTo>
                      <a:cubicBezTo>
                        <a:pt x="80" y="226"/>
                        <a:pt x="80" y="220"/>
                        <a:pt x="78" y="217"/>
                      </a:cubicBezTo>
                      <a:cubicBezTo>
                        <a:pt x="78" y="215"/>
                        <a:pt x="74" y="211"/>
                        <a:pt x="74" y="209"/>
                      </a:cubicBezTo>
                      <a:cubicBezTo>
                        <a:pt x="73" y="207"/>
                        <a:pt x="73" y="203"/>
                        <a:pt x="74" y="201"/>
                      </a:cubicBezTo>
                      <a:cubicBezTo>
                        <a:pt x="74" y="199"/>
                        <a:pt x="76" y="197"/>
                        <a:pt x="77" y="197"/>
                      </a:cubicBezTo>
                      <a:cubicBezTo>
                        <a:pt x="79" y="195"/>
                        <a:pt x="82" y="193"/>
                        <a:pt x="83" y="192"/>
                      </a:cubicBezTo>
                      <a:cubicBezTo>
                        <a:pt x="84" y="191"/>
                        <a:pt x="86" y="187"/>
                        <a:pt x="86" y="185"/>
                      </a:cubicBezTo>
                      <a:cubicBezTo>
                        <a:pt x="86" y="183"/>
                        <a:pt x="85" y="180"/>
                        <a:pt x="84" y="179"/>
                      </a:cubicBezTo>
                      <a:cubicBezTo>
                        <a:pt x="83" y="177"/>
                        <a:pt x="79" y="176"/>
                        <a:pt x="78" y="174"/>
                      </a:cubicBezTo>
                      <a:cubicBezTo>
                        <a:pt x="77" y="173"/>
                        <a:pt x="75" y="169"/>
                        <a:pt x="74" y="167"/>
                      </a:cubicBezTo>
                      <a:cubicBezTo>
                        <a:pt x="73" y="166"/>
                        <a:pt x="73" y="162"/>
                        <a:pt x="72" y="160"/>
                      </a:cubicBezTo>
                      <a:cubicBezTo>
                        <a:pt x="71" y="158"/>
                        <a:pt x="70" y="153"/>
                        <a:pt x="69" y="151"/>
                      </a:cubicBezTo>
                      <a:cubicBezTo>
                        <a:pt x="68" y="149"/>
                        <a:pt x="65" y="146"/>
                        <a:pt x="64" y="145"/>
                      </a:cubicBezTo>
                      <a:cubicBezTo>
                        <a:pt x="62" y="142"/>
                        <a:pt x="60" y="137"/>
                        <a:pt x="59" y="134"/>
                      </a:cubicBezTo>
                      <a:cubicBezTo>
                        <a:pt x="59" y="132"/>
                        <a:pt x="58" y="128"/>
                        <a:pt x="58" y="126"/>
                      </a:cubicBezTo>
                      <a:cubicBezTo>
                        <a:pt x="58" y="124"/>
                        <a:pt x="59" y="121"/>
                        <a:pt x="60" y="120"/>
                      </a:cubicBezTo>
                      <a:cubicBezTo>
                        <a:pt x="61" y="119"/>
                        <a:pt x="64" y="119"/>
                        <a:pt x="66" y="119"/>
                      </a:cubicBezTo>
                      <a:cubicBezTo>
                        <a:pt x="67" y="120"/>
                        <a:pt x="70" y="120"/>
                        <a:pt x="71" y="120"/>
                      </a:cubicBezTo>
                      <a:cubicBezTo>
                        <a:pt x="73" y="121"/>
                        <a:pt x="76" y="123"/>
                        <a:pt x="77" y="124"/>
                      </a:cubicBezTo>
                      <a:cubicBezTo>
                        <a:pt x="79" y="125"/>
                        <a:pt x="81" y="128"/>
                        <a:pt x="82" y="129"/>
                      </a:cubicBezTo>
                      <a:cubicBezTo>
                        <a:pt x="84" y="131"/>
                        <a:pt x="89" y="134"/>
                        <a:pt x="92" y="135"/>
                      </a:cubicBezTo>
                      <a:cubicBezTo>
                        <a:pt x="93" y="135"/>
                        <a:pt x="97" y="136"/>
                        <a:pt x="99" y="136"/>
                      </a:cubicBezTo>
                      <a:cubicBezTo>
                        <a:pt x="100" y="136"/>
                        <a:pt x="104" y="136"/>
                        <a:pt x="106" y="136"/>
                      </a:cubicBezTo>
                      <a:cubicBezTo>
                        <a:pt x="108" y="136"/>
                        <a:pt x="111" y="137"/>
                        <a:pt x="113" y="137"/>
                      </a:cubicBezTo>
                      <a:cubicBezTo>
                        <a:pt x="114" y="137"/>
                        <a:pt x="116" y="138"/>
                        <a:pt x="118" y="139"/>
                      </a:cubicBezTo>
                      <a:cubicBezTo>
                        <a:pt x="119" y="139"/>
                        <a:pt x="122" y="140"/>
                        <a:pt x="123" y="141"/>
                      </a:cubicBezTo>
                      <a:cubicBezTo>
                        <a:pt x="126" y="142"/>
                        <a:pt x="131" y="143"/>
                        <a:pt x="134" y="144"/>
                      </a:cubicBezTo>
                      <a:cubicBezTo>
                        <a:pt x="136" y="145"/>
                        <a:pt x="139" y="147"/>
                        <a:pt x="141" y="148"/>
                      </a:cubicBezTo>
                      <a:cubicBezTo>
                        <a:pt x="143" y="149"/>
                        <a:pt x="147" y="151"/>
                        <a:pt x="149" y="151"/>
                      </a:cubicBezTo>
                      <a:cubicBezTo>
                        <a:pt x="150" y="151"/>
                        <a:pt x="154" y="149"/>
                        <a:pt x="155" y="148"/>
                      </a:cubicBezTo>
                      <a:cubicBezTo>
                        <a:pt x="157" y="147"/>
                        <a:pt x="159" y="144"/>
                        <a:pt x="160" y="142"/>
                      </a:cubicBezTo>
                      <a:cubicBezTo>
                        <a:pt x="161" y="140"/>
                        <a:pt x="161" y="136"/>
                        <a:pt x="163" y="135"/>
                      </a:cubicBezTo>
                      <a:cubicBezTo>
                        <a:pt x="163" y="133"/>
                        <a:pt x="166" y="132"/>
                        <a:pt x="167" y="130"/>
                      </a:cubicBezTo>
                      <a:cubicBezTo>
                        <a:pt x="168" y="129"/>
                        <a:pt x="168" y="126"/>
                        <a:pt x="168" y="124"/>
                      </a:cubicBezTo>
                      <a:cubicBezTo>
                        <a:pt x="169" y="123"/>
                        <a:pt x="169" y="120"/>
                        <a:pt x="170" y="119"/>
                      </a:cubicBezTo>
                      <a:cubicBezTo>
                        <a:pt x="171" y="118"/>
                        <a:pt x="173" y="116"/>
                        <a:pt x="175" y="115"/>
                      </a:cubicBezTo>
                      <a:cubicBezTo>
                        <a:pt x="176" y="115"/>
                        <a:pt x="178" y="116"/>
                        <a:pt x="180" y="115"/>
                      </a:cubicBezTo>
                      <a:cubicBezTo>
                        <a:pt x="181" y="115"/>
                        <a:pt x="184" y="112"/>
                        <a:pt x="185" y="111"/>
                      </a:cubicBezTo>
                      <a:cubicBezTo>
                        <a:pt x="187" y="109"/>
                        <a:pt x="190" y="104"/>
                        <a:pt x="192" y="102"/>
                      </a:cubicBezTo>
                      <a:cubicBezTo>
                        <a:pt x="193" y="100"/>
                        <a:pt x="193" y="94"/>
                        <a:pt x="194" y="92"/>
                      </a:cubicBezTo>
                      <a:cubicBezTo>
                        <a:pt x="195" y="90"/>
                        <a:pt x="199" y="86"/>
                        <a:pt x="201" y="84"/>
                      </a:cubicBezTo>
                      <a:cubicBezTo>
                        <a:pt x="202" y="83"/>
                        <a:pt x="205" y="80"/>
                        <a:pt x="206" y="78"/>
                      </a:cubicBezTo>
                      <a:cubicBezTo>
                        <a:pt x="207" y="77"/>
                        <a:pt x="209" y="73"/>
                        <a:pt x="209" y="71"/>
                      </a:cubicBezTo>
                      <a:cubicBezTo>
                        <a:pt x="209" y="68"/>
                        <a:pt x="206" y="63"/>
                        <a:pt x="206" y="60"/>
                      </a:cubicBezTo>
                      <a:cubicBezTo>
                        <a:pt x="205" y="57"/>
                        <a:pt x="204" y="51"/>
                        <a:pt x="202" y="49"/>
                      </a:cubicBezTo>
                      <a:cubicBezTo>
                        <a:pt x="201" y="47"/>
                        <a:pt x="195" y="46"/>
                        <a:pt x="194" y="45"/>
                      </a:cubicBezTo>
                      <a:cubicBezTo>
                        <a:pt x="193" y="44"/>
                        <a:pt x="191" y="40"/>
                        <a:pt x="191" y="38"/>
                      </a:cubicBezTo>
                      <a:cubicBezTo>
                        <a:pt x="191" y="36"/>
                        <a:pt x="191" y="33"/>
                        <a:pt x="191" y="31"/>
                      </a:cubicBezTo>
                      <a:cubicBezTo>
                        <a:pt x="191" y="29"/>
                        <a:pt x="193" y="26"/>
                        <a:pt x="194" y="24"/>
                      </a:cubicBezTo>
                      <a:cubicBezTo>
                        <a:pt x="195" y="22"/>
                        <a:pt x="199" y="18"/>
                        <a:pt x="201" y="16"/>
                      </a:cubicBezTo>
                      <a:cubicBezTo>
                        <a:pt x="203" y="15"/>
                        <a:pt x="207" y="14"/>
                        <a:pt x="209" y="14"/>
                      </a:cubicBezTo>
                      <a:cubicBezTo>
                        <a:pt x="211" y="13"/>
                        <a:pt x="214" y="14"/>
                        <a:pt x="216" y="14"/>
                      </a:cubicBezTo>
                      <a:cubicBezTo>
                        <a:pt x="218" y="15"/>
                        <a:pt x="222" y="15"/>
                        <a:pt x="224" y="15"/>
                      </a:cubicBezTo>
                      <a:cubicBezTo>
                        <a:pt x="225" y="15"/>
                        <a:pt x="228" y="14"/>
                        <a:pt x="229" y="13"/>
                      </a:cubicBezTo>
                      <a:cubicBezTo>
                        <a:pt x="229" y="14"/>
                        <a:pt x="230" y="15"/>
                        <a:pt x="230" y="15"/>
                      </a:cubicBezTo>
                      <a:cubicBezTo>
                        <a:pt x="230" y="16"/>
                        <a:pt x="231" y="18"/>
                        <a:pt x="232" y="18"/>
                      </a:cubicBezTo>
                      <a:cubicBezTo>
                        <a:pt x="232" y="19"/>
                        <a:pt x="233" y="21"/>
                        <a:pt x="234" y="22"/>
                      </a:cubicBezTo>
                      <a:cubicBezTo>
                        <a:pt x="235" y="23"/>
                        <a:pt x="238" y="24"/>
                        <a:pt x="239" y="24"/>
                      </a:cubicBezTo>
                      <a:cubicBezTo>
                        <a:pt x="240" y="25"/>
                        <a:pt x="243" y="25"/>
                        <a:pt x="245" y="25"/>
                      </a:cubicBezTo>
                      <a:cubicBezTo>
                        <a:pt x="246" y="25"/>
                        <a:pt x="249" y="24"/>
                        <a:pt x="251" y="25"/>
                      </a:cubicBezTo>
                      <a:cubicBezTo>
                        <a:pt x="252" y="25"/>
                        <a:pt x="255" y="25"/>
                        <a:pt x="256" y="26"/>
                      </a:cubicBezTo>
                      <a:cubicBezTo>
                        <a:pt x="257" y="27"/>
                        <a:pt x="257" y="30"/>
                        <a:pt x="259" y="30"/>
                      </a:cubicBezTo>
                      <a:cubicBezTo>
                        <a:pt x="260" y="31"/>
                        <a:pt x="263" y="28"/>
                        <a:pt x="265" y="27"/>
                      </a:cubicBezTo>
                      <a:cubicBezTo>
                        <a:pt x="266" y="27"/>
                        <a:pt x="268" y="28"/>
                        <a:pt x="269" y="28"/>
                      </a:cubicBezTo>
                      <a:cubicBezTo>
                        <a:pt x="271" y="29"/>
                        <a:pt x="273" y="31"/>
                        <a:pt x="274" y="31"/>
                      </a:cubicBezTo>
                      <a:cubicBezTo>
                        <a:pt x="275" y="32"/>
                        <a:pt x="278" y="32"/>
                        <a:pt x="279" y="31"/>
                      </a:cubicBezTo>
                      <a:cubicBezTo>
                        <a:pt x="281" y="31"/>
                        <a:pt x="285" y="30"/>
                        <a:pt x="286" y="29"/>
                      </a:cubicBezTo>
                      <a:cubicBezTo>
                        <a:pt x="288" y="28"/>
                        <a:pt x="290" y="26"/>
                        <a:pt x="290" y="24"/>
                      </a:cubicBezTo>
                      <a:cubicBezTo>
                        <a:pt x="291" y="23"/>
                        <a:pt x="290" y="19"/>
                        <a:pt x="291" y="18"/>
                      </a:cubicBezTo>
                      <a:cubicBezTo>
                        <a:pt x="292" y="17"/>
                        <a:pt x="294" y="17"/>
                        <a:pt x="295" y="16"/>
                      </a:cubicBezTo>
                      <a:cubicBezTo>
                        <a:pt x="296" y="16"/>
                        <a:pt x="298" y="14"/>
                        <a:pt x="299" y="14"/>
                      </a:cubicBezTo>
                      <a:cubicBezTo>
                        <a:pt x="300" y="13"/>
                        <a:pt x="303" y="13"/>
                        <a:pt x="304" y="13"/>
                      </a:cubicBezTo>
                      <a:cubicBezTo>
                        <a:pt x="306" y="13"/>
                        <a:pt x="309" y="14"/>
                        <a:pt x="311" y="14"/>
                      </a:cubicBezTo>
                      <a:cubicBezTo>
                        <a:pt x="312" y="14"/>
                        <a:pt x="315" y="14"/>
                        <a:pt x="316" y="13"/>
                      </a:cubicBezTo>
                      <a:cubicBezTo>
                        <a:pt x="317" y="13"/>
                        <a:pt x="318" y="11"/>
                        <a:pt x="319" y="10"/>
                      </a:cubicBezTo>
                      <a:cubicBezTo>
                        <a:pt x="320" y="10"/>
                        <a:pt x="322" y="9"/>
                        <a:pt x="324" y="9"/>
                      </a:cubicBezTo>
                      <a:cubicBezTo>
                        <a:pt x="325" y="9"/>
                        <a:pt x="326" y="10"/>
                        <a:pt x="328" y="10"/>
                      </a:cubicBezTo>
                      <a:cubicBezTo>
                        <a:pt x="329" y="10"/>
                        <a:pt x="331" y="10"/>
                        <a:pt x="332" y="10"/>
                      </a:cubicBezTo>
                      <a:cubicBezTo>
                        <a:pt x="334" y="9"/>
                        <a:pt x="335" y="4"/>
                        <a:pt x="337" y="4"/>
                      </a:cubicBezTo>
                      <a:cubicBezTo>
                        <a:pt x="338" y="3"/>
                        <a:pt x="342" y="3"/>
                        <a:pt x="343" y="3"/>
                      </a:cubicBezTo>
                      <a:cubicBezTo>
                        <a:pt x="344" y="3"/>
                        <a:pt x="346" y="4"/>
                        <a:pt x="347" y="4"/>
                      </a:cubicBezTo>
                      <a:cubicBezTo>
                        <a:pt x="348" y="4"/>
                        <a:pt x="351" y="4"/>
                        <a:pt x="352" y="4"/>
                      </a:cubicBezTo>
                      <a:cubicBezTo>
                        <a:pt x="353" y="3"/>
                        <a:pt x="355" y="2"/>
                        <a:pt x="356" y="2"/>
                      </a:cubicBezTo>
                      <a:cubicBezTo>
                        <a:pt x="357" y="1"/>
                        <a:pt x="360" y="0"/>
                        <a:pt x="362" y="0"/>
                      </a:cubicBezTo>
                      <a:cubicBezTo>
                        <a:pt x="363" y="0"/>
                        <a:pt x="365" y="1"/>
                        <a:pt x="366" y="2"/>
                      </a:cubicBezTo>
                      <a:cubicBezTo>
                        <a:pt x="367" y="3"/>
                        <a:pt x="367" y="6"/>
                        <a:pt x="368" y="7"/>
                      </a:cubicBezTo>
                      <a:cubicBezTo>
                        <a:pt x="369" y="9"/>
                        <a:pt x="373" y="12"/>
                        <a:pt x="375" y="14"/>
                      </a:cubicBezTo>
                      <a:cubicBezTo>
                        <a:pt x="376" y="14"/>
                        <a:pt x="378" y="16"/>
                        <a:pt x="379" y="17"/>
                      </a:cubicBezTo>
                      <a:cubicBezTo>
                        <a:pt x="379" y="18"/>
                        <a:pt x="378" y="20"/>
                        <a:pt x="379" y="20"/>
                      </a:cubicBezTo>
                      <a:cubicBezTo>
                        <a:pt x="379" y="22"/>
                        <a:pt x="382" y="23"/>
                        <a:pt x="382" y="25"/>
                      </a:cubicBezTo>
                      <a:cubicBezTo>
                        <a:pt x="382" y="26"/>
                        <a:pt x="382" y="29"/>
                        <a:pt x="381" y="30"/>
                      </a:cubicBezTo>
                      <a:cubicBezTo>
                        <a:pt x="381" y="31"/>
                        <a:pt x="380" y="32"/>
                        <a:pt x="379" y="32"/>
                      </a:cubicBezTo>
                      <a:cubicBezTo>
                        <a:pt x="378" y="33"/>
                        <a:pt x="376" y="33"/>
                        <a:pt x="375" y="34"/>
                      </a:cubicBezTo>
                      <a:cubicBezTo>
                        <a:pt x="375" y="36"/>
                        <a:pt x="376" y="38"/>
                        <a:pt x="377" y="39"/>
                      </a:cubicBezTo>
                      <a:cubicBezTo>
                        <a:pt x="378" y="40"/>
                        <a:pt x="380" y="41"/>
                        <a:pt x="381" y="42"/>
                      </a:cubicBezTo>
                      <a:cubicBezTo>
                        <a:pt x="382" y="43"/>
                        <a:pt x="385" y="45"/>
                        <a:pt x="386" y="46"/>
                      </a:cubicBezTo>
                      <a:cubicBezTo>
                        <a:pt x="388" y="48"/>
                        <a:pt x="388" y="52"/>
                        <a:pt x="389" y="53"/>
                      </a:cubicBezTo>
                      <a:cubicBezTo>
                        <a:pt x="390" y="55"/>
                        <a:pt x="392" y="57"/>
                        <a:pt x="393" y="58"/>
                      </a:cubicBezTo>
                      <a:cubicBezTo>
                        <a:pt x="394" y="60"/>
                        <a:pt x="396" y="62"/>
                        <a:pt x="398" y="63"/>
                      </a:cubicBezTo>
                      <a:cubicBezTo>
                        <a:pt x="399" y="64"/>
                        <a:pt x="403" y="66"/>
                        <a:pt x="405" y="66"/>
                      </a:cubicBezTo>
                      <a:cubicBezTo>
                        <a:pt x="406" y="66"/>
                        <a:pt x="408" y="66"/>
                        <a:pt x="409" y="65"/>
                      </a:cubicBezTo>
                      <a:cubicBezTo>
                        <a:pt x="410" y="65"/>
                        <a:pt x="410" y="61"/>
                        <a:pt x="412" y="60"/>
                      </a:cubicBezTo>
                      <a:cubicBezTo>
                        <a:pt x="413" y="59"/>
                        <a:pt x="415" y="59"/>
                        <a:pt x="416" y="59"/>
                      </a:cubicBezTo>
                      <a:cubicBezTo>
                        <a:pt x="418" y="59"/>
                        <a:pt x="421" y="60"/>
                        <a:pt x="422" y="60"/>
                      </a:cubicBezTo>
                      <a:cubicBezTo>
                        <a:pt x="423" y="60"/>
                        <a:pt x="424" y="58"/>
                        <a:pt x="425" y="57"/>
                      </a:cubicBezTo>
                      <a:cubicBezTo>
                        <a:pt x="425" y="57"/>
                        <a:pt x="427" y="57"/>
                        <a:pt x="428" y="57"/>
                      </a:cubicBezTo>
                      <a:cubicBezTo>
                        <a:pt x="429" y="57"/>
                        <a:pt x="431" y="59"/>
                        <a:pt x="431" y="59"/>
                      </a:cubicBezTo>
                      <a:cubicBezTo>
                        <a:pt x="432" y="60"/>
                        <a:pt x="433" y="61"/>
                        <a:pt x="433" y="62"/>
                      </a:cubicBezTo>
                      <a:cubicBezTo>
                        <a:pt x="433" y="63"/>
                        <a:pt x="432" y="66"/>
                        <a:pt x="432" y="66"/>
                      </a:cubicBezTo>
                      <a:cubicBezTo>
                        <a:pt x="431" y="67"/>
                        <a:pt x="429" y="67"/>
                        <a:pt x="429" y="68"/>
                      </a:cubicBezTo>
                      <a:cubicBezTo>
                        <a:pt x="428" y="69"/>
                        <a:pt x="428" y="72"/>
                        <a:pt x="429" y="74"/>
                      </a:cubicBezTo>
                      <a:cubicBezTo>
                        <a:pt x="429" y="74"/>
                        <a:pt x="429" y="76"/>
                        <a:pt x="430" y="76"/>
                      </a:cubicBezTo>
                      <a:cubicBezTo>
                        <a:pt x="431" y="77"/>
                        <a:pt x="433" y="77"/>
                        <a:pt x="434" y="77"/>
                      </a:cubicBezTo>
                      <a:cubicBezTo>
                        <a:pt x="435" y="77"/>
                        <a:pt x="437" y="76"/>
                        <a:pt x="438" y="76"/>
                      </a:cubicBezTo>
                      <a:cubicBezTo>
                        <a:pt x="439" y="76"/>
                        <a:pt x="441" y="76"/>
                        <a:pt x="442" y="76"/>
                      </a:cubicBezTo>
                      <a:cubicBezTo>
                        <a:pt x="443" y="77"/>
                        <a:pt x="445" y="79"/>
                        <a:pt x="446" y="80"/>
                      </a:cubicBezTo>
                      <a:cubicBezTo>
                        <a:pt x="447" y="81"/>
                        <a:pt x="448" y="84"/>
                        <a:pt x="448" y="85"/>
                      </a:cubicBezTo>
                      <a:cubicBezTo>
                        <a:pt x="449" y="86"/>
                        <a:pt x="450" y="89"/>
                        <a:pt x="450" y="90"/>
                      </a:cubicBezTo>
                      <a:cubicBezTo>
                        <a:pt x="451" y="91"/>
                        <a:pt x="453" y="93"/>
                        <a:pt x="454" y="94"/>
                      </a:cubicBezTo>
                      <a:cubicBezTo>
                        <a:pt x="454" y="95"/>
                        <a:pt x="455" y="97"/>
                        <a:pt x="456" y="98"/>
                      </a:cubicBezTo>
                      <a:cubicBezTo>
                        <a:pt x="456" y="99"/>
                        <a:pt x="456" y="101"/>
                        <a:pt x="457" y="102"/>
                      </a:cubicBezTo>
                      <a:cubicBezTo>
                        <a:pt x="458" y="103"/>
                        <a:pt x="461" y="103"/>
                        <a:pt x="462" y="104"/>
                      </a:cubicBezTo>
                      <a:cubicBezTo>
                        <a:pt x="463" y="104"/>
                        <a:pt x="464" y="105"/>
                        <a:pt x="464" y="106"/>
                      </a:cubicBezTo>
                      <a:cubicBezTo>
                        <a:pt x="465" y="107"/>
                        <a:pt x="465" y="110"/>
                        <a:pt x="465" y="112"/>
                      </a:cubicBezTo>
                      <a:cubicBezTo>
                        <a:pt x="465" y="112"/>
                        <a:pt x="464" y="113"/>
                        <a:pt x="465" y="113"/>
                      </a:cubicBezTo>
                      <a:cubicBezTo>
                        <a:pt x="465" y="114"/>
                        <a:pt x="468" y="114"/>
                        <a:pt x="469" y="114"/>
                      </a:cubicBezTo>
                      <a:cubicBezTo>
                        <a:pt x="470" y="114"/>
                        <a:pt x="471" y="113"/>
                        <a:pt x="472" y="113"/>
                      </a:cubicBezTo>
                      <a:cubicBezTo>
                        <a:pt x="472" y="113"/>
                        <a:pt x="474" y="115"/>
                        <a:pt x="474" y="115"/>
                      </a:cubicBezTo>
                      <a:cubicBezTo>
                        <a:pt x="475" y="115"/>
                        <a:pt x="477" y="114"/>
                        <a:pt x="478" y="113"/>
                      </a:cubicBezTo>
                      <a:cubicBezTo>
                        <a:pt x="479" y="113"/>
                        <a:pt x="480" y="111"/>
                        <a:pt x="480" y="111"/>
                      </a:cubicBezTo>
                      <a:cubicBezTo>
                        <a:pt x="481" y="110"/>
                        <a:pt x="482" y="110"/>
                        <a:pt x="483" y="109"/>
                      </a:cubicBezTo>
                      <a:cubicBezTo>
                        <a:pt x="484" y="109"/>
                        <a:pt x="485" y="109"/>
                        <a:pt x="486" y="110"/>
                      </a:cubicBezTo>
                      <a:cubicBezTo>
                        <a:pt x="487" y="110"/>
                        <a:pt x="488" y="111"/>
                        <a:pt x="489" y="111"/>
                      </a:cubicBezTo>
                      <a:cubicBezTo>
                        <a:pt x="490" y="111"/>
                        <a:pt x="491" y="110"/>
                        <a:pt x="491" y="110"/>
                      </a:cubicBezTo>
                      <a:cubicBezTo>
                        <a:pt x="492" y="109"/>
                        <a:pt x="492" y="108"/>
                        <a:pt x="493" y="107"/>
                      </a:cubicBezTo>
                      <a:cubicBezTo>
                        <a:pt x="494" y="106"/>
                        <a:pt x="495" y="105"/>
                        <a:pt x="496" y="105"/>
                      </a:cubicBezTo>
                      <a:cubicBezTo>
                        <a:pt x="497" y="105"/>
                        <a:pt x="499" y="105"/>
                        <a:pt x="500" y="106"/>
                      </a:cubicBezTo>
                      <a:cubicBezTo>
                        <a:pt x="500" y="106"/>
                        <a:pt x="501" y="108"/>
                        <a:pt x="501" y="110"/>
                      </a:cubicBezTo>
                      <a:cubicBezTo>
                        <a:pt x="501" y="111"/>
                        <a:pt x="501" y="113"/>
                        <a:pt x="501" y="114"/>
                      </a:cubicBezTo>
                      <a:cubicBezTo>
                        <a:pt x="500" y="115"/>
                        <a:pt x="499" y="115"/>
                        <a:pt x="499" y="116"/>
                      </a:cubicBezTo>
                      <a:cubicBezTo>
                        <a:pt x="498" y="117"/>
                        <a:pt x="497" y="119"/>
                        <a:pt x="497" y="119"/>
                      </a:cubicBezTo>
                      <a:cubicBezTo>
                        <a:pt x="497" y="121"/>
                        <a:pt x="497" y="124"/>
                        <a:pt x="497" y="125"/>
                      </a:cubicBezTo>
                      <a:cubicBezTo>
                        <a:pt x="497" y="126"/>
                        <a:pt x="497" y="128"/>
                        <a:pt x="497" y="129"/>
                      </a:cubicBezTo>
                      <a:cubicBezTo>
                        <a:pt x="497" y="131"/>
                        <a:pt x="497" y="133"/>
                        <a:pt x="497" y="134"/>
                      </a:cubicBezTo>
                      <a:cubicBezTo>
                        <a:pt x="497" y="135"/>
                        <a:pt x="497" y="136"/>
                        <a:pt x="496" y="137"/>
                      </a:cubicBezTo>
                      <a:cubicBezTo>
                        <a:pt x="496" y="138"/>
                        <a:pt x="496" y="139"/>
                        <a:pt x="496" y="139"/>
                      </a:cubicBezTo>
                      <a:cubicBezTo>
                        <a:pt x="495" y="140"/>
                        <a:pt x="493" y="140"/>
                        <a:pt x="492" y="140"/>
                      </a:cubicBezTo>
                      <a:cubicBezTo>
                        <a:pt x="492" y="141"/>
                        <a:pt x="490" y="141"/>
                        <a:pt x="490" y="141"/>
                      </a:cubicBezTo>
                      <a:cubicBezTo>
                        <a:pt x="490" y="142"/>
                        <a:pt x="490" y="145"/>
                        <a:pt x="490" y="146"/>
                      </a:cubicBezTo>
                      <a:cubicBezTo>
                        <a:pt x="489" y="146"/>
                        <a:pt x="487" y="146"/>
                        <a:pt x="486" y="147"/>
                      </a:cubicBezTo>
                      <a:cubicBezTo>
                        <a:pt x="485" y="148"/>
                        <a:pt x="485" y="151"/>
                        <a:pt x="485" y="153"/>
                      </a:cubicBezTo>
                      <a:cubicBezTo>
                        <a:pt x="485" y="155"/>
                        <a:pt x="485" y="159"/>
                        <a:pt x="485" y="161"/>
                      </a:cubicBezTo>
                      <a:cubicBezTo>
                        <a:pt x="485" y="162"/>
                        <a:pt x="485" y="165"/>
                        <a:pt x="484" y="166"/>
                      </a:cubicBezTo>
                      <a:cubicBezTo>
                        <a:pt x="483" y="168"/>
                        <a:pt x="480" y="169"/>
                        <a:pt x="479" y="170"/>
                      </a:cubicBezTo>
                      <a:cubicBezTo>
                        <a:pt x="478" y="172"/>
                        <a:pt x="476" y="175"/>
                        <a:pt x="475" y="177"/>
                      </a:cubicBezTo>
                      <a:cubicBezTo>
                        <a:pt x="474" y="178"/>
                        <a:pt x="472" y="181"/>
                        <a:pt x="471" y="183"/>
                      </a:cubicBezTo>
                      <a:cubicBezTo>
                        <a:pt x="470" y="185"/>
                        <a:pt x="469" y="189"/>
                        <a:pt x="469" y="191"/>
                      </a:cubicBezTo>
                      <a:cubicBezTo>
                        <a:pt x="469" y="192"/>
                        <a:pt x="469" y="195"/>
                        <a:pt x="470" y="196"/>
                      </a:cubicBezTo>
                      <a:cubicBezTo>
                        <a:pt x="471" y="197"/>
                        <a:pt x="473" y="198"/>
                        <a:pt x="474" y="198"/>
                      </a:cubicBezTo>
                      <a:cubicBezTo>
                        <a:pt x="475" y="198"/>
                        <a:pt x="476" y="195"/>
                        <a:pt x="477" y="194"/>
                      </a:cubicBezTo>
                      <a:cubicBezTo>
                        <a:pt x="478" y="193"/>
                        <a:pt x="480" y="194"/>
                        <a:pt x="482" y="194"/>
                      </a:cubicBezTo>
                      <a:cubicBezTo>
                        <a:pt x="482" y="194"/>
                        <a:pt x="483" y="195"/>
                        <a:pt x="483" y="195"/>
                      </a:cubicBezTo>
                      <a:cubicBezTo>
                        <a:pt x="484" y="196"/>
                        <a:pt x="484" y="199"/>
                        <a:pt x="484" y="200"/>
                      </a:cubicBezTo>
                      <a:cubicBezTo>
                        <a:pt x="485" y="201"/>
                        <a:pt x="487" y="202"/>
                        <a:pt x="487" y="203"/>
                      </a:cubicBezTo>
                      <a:cubicBezTo>
                        <a:pt x="487" y="204"/>
                        <a:pt x="487" y="206"/>
                        <a:pt x="487" y="207"/>
                      </a:cubicBezTo>
                      <a:cubicBezTo>
                        <a:pt x="486" y="207"/>
                        <a:pt x="484" y="208"/>
                        <a:pt x="483" y="208"/>
                      </a:cubicBezTo>
                      <a:cubicBezTo>
                        <a:pt x="482" y="208"/>
                        <a:pt x="481" y="209"/>
                        <a:pt x="480" y="209"/>
                      </a:cubicBezTo>
                      <a:cubicBezTo>
                        <a:pt x="479" y="210"/>
                        <a:pt x="479" y="213"/>
                        <a:pt x="478" y="214"/>
                      </a:cubicBezTo>
                      <a:cubicBezTo>
                        <a:pt x="478" y="215"/>
                        <a:pt x="476" y="218"/>
                        <a:pt x="476" y="219"/>
                      </a:cubicBezTo>
                      <a:cubicBezTo>
                        <a:pt x="476" y="221"/>
                        <a:pt x="478" y="223"/>
                        <a:pt x="478" y="224"/>
                      </a:cubicBezTo>
                      <a:cubicBezTo>
                        <a:pt x="478" y="226"/>
                        <a:pt x="478" y="229"/>
                        <a:pt x="479" y="230"/>
                      </a:cubicBezTo>
                      <a:cubicBezTo>
                        <a:pt x="479" y="231"/>
                        <a:pt x="481" y="232"/>
                        <a:pt x="482" y="233"/>
                      </a:cubicBezTo>
                      <a:cubicBezTo>
                        <a:pt x="483" y="233"/>
                        <a:pt x="484" y="234"/>
                        <a:pt x="485" y="235"/>
                      </a:cubicBezTo>
                      <a:cubicBezTo>
                        <a:pt x="485" y="236"/>
                        <a:pt x="486" y="238"/>
                        <a:pt x="487" y="239"/>
                      </a:cubicBezTo>
                      <a:cubicBezTo>
                        <a:pt x="488" y="239"/>
                        <a:pt x="490" y="240"/>
                        <a:pt x="491" y="240"/>
                      </a:cubicBezTo>
                      <a:cubicBezTo>
                        <a:pt x="492" y="239"/>
                        <a:pt x="492" y="237"/>
                        <a:pt x="492" y="235"/>
                      </a:cubicBezTo>
                      <a:cubicBezTo>
                        <a:pt x="492" y="234"/>
                        <a:pt x="492" y="232"/>
                        <a:pt x="492" y="232"/>
                      </a:cubicBezTo>
                      <a:cubicBezTo>
                        <a:pt x="492" y="231"/>
                        <a:pt x="494" y="229"/>
                        <a:pt x="494" y="228"/>
                      </a:cubicBezTo>
                      <a:cubicBezTo>
                        <a:pt x="495" y="228"/>
                        <a:pt x="497" y="228"/>
                        <a:pt x="498" y="228"/>
                      </a:cubicBezTo>
                      <a:cubicBezTo>
                        <a:pt x="499" y="228"/>
                        <a:pt x="501" y="229"/>
                        <a:pt x="502" y="229"/>
                      </a:cubicBezTo>
                      <a:cubicBezTo>
                        <a:pt x="503" y="229"/>
                        <a:pt x="505" y="229"/>
                        <a:pt x="506" y="228"/>
                      </a:cubicBezTo>
                      <a:cubicBezTo>
                        <a:pt x="507" y="228"/>
                        <a:pt x="507" y="226"/>
                        <a:pt x="508" y="226"/>
                      </a:cubicBezTo>
                      <a:cubicBezTo>
                        <a:pt x="508" y="226"/>
                        <a:pt x="511" y="225"/>
                        <a:pt x="512" y="226"/>
                      </a:cubicBezTo>
                      <a:cubicBezTo>
                        <a:pt x="512" y="226"/>
                        <a:pt x="513" y="227"/>
                        <a:pt x="513" y="228"/>
                      </a:cubicBezTo>
                      <a:cubicBezTo>
                        <a:pt x="513" y="229"/>
                        <a:pt x="511" y="231"/>
                        <a:pt x="511" y="232"/>
                      </a:cubicBezTo>
                      <a:cubicBezTo>
                        <a:pt x="510" y="233"/>
                        <a:pt x="509" y="234"/>
                        <a:pt x="508" y="234"/>
                      </a:cubicBezTo>
                      <a:cubicBezTo>
                        <a:pt x="507" y="234"/>
                        <a:pt x="505" y="234"/>
                        <a:pt x="504" y="235"/>
                      </a:cubicBezTo>
                      <a:cubicBezTo>
                        <a:pt x="503" y="235"/>
                        <a:pt x="503" y="238"/>
                        <a:pt x="503" y="239"/>
                      </a:cubicBezTo>
                      <a:cubicBezTo>
                        <a:pt x="503" y="241"/>
                        <a:pt x="502" y="244"/>
                        <a:pt x="502" y="246"/>
                      </a:cubicBezTo>
                      <a:cubicBezTo>
                        <a:pt x="502" y="247"/>
                        <a:pt x="502" y="249"/>
                        <a:pt x="502" y="249"/>
                      </a:cubicBezTo>
                      <a:cubicBezTo>
                        <a:pt x="501" y="251"/>
                        <a:pt x="499" y="253"/>
                        <a:pt x="498" y="254"/>
                      </a:cubicBezTo>
                      <a:cubicBezTo>
                        <a:pt x="498" y="256"/>
                        <a:pt x="498" y="259"/>
                        <a:pt x="497" y="261"/>
                      </a:cubicBezTo>
                      <a:cubicBezTo>
                        <a:pt x="496" y="262"/>
                        <a:pt x="493" y="265"/>
                        <a:pt x="492" y="266"/>
                      </a:cubicBezTo>
                      <a:cubicBezTo>
                        <a:pt x="491" y="267"/>
                        <a:pt x="488" y="268"/>
                        <a:pt x="487" y="269"/>
                      </a:cubicBezTo>
                      <a:cubicBezTo>
                        <a:pt x="486" y="270"/>
                        <a:pt x="485" y="273"/>
                        <a:pt x="485" y="275"/>
                      </a:cubicBezTo>
                      <a:cubicBezTo>
                        <a:pt x="485" y="276"/>
                        <a:pt x="485" y="278"/>
                        <a:pt x="486" y="278"/>
                      </a:cubicBezTo>
                      <a:cubicBezTo>
                        <a:pt x="486" y="280"/>
                        <a:pt x="489" y="282"/>
                        <a:pt x="489" y="284"/>
                      </a:cubicBezTo>
                      <a:cubicBezTo>
                        <a:pt x="491" y="287"/>
                        <a:pt x="493" y="292"/>
                        <a:pt x="494" y="295"/>
                      </a:cubicBezTo>
                      <a:cubicBezTo>
                        <a:pt x="495" y="297"/>
                        <a:pt x="497" y="302"/>
                        <a:pt x="498" y="304"/>
                      </a:cubicBezTo>
                      <a:cubicBezTo>
                        <a:pt x="499" y="306"/>
                        <a:pt x="503" y="308"/>
                        <a:pt x="504" y="309"/>
                      </a:cubicBezTo>
                      <a:cubicBezTo>
                        <a:pt x="506" y="311"/>
                        <a:pt x="510" y="313"/>
                        <a:pt x="512" y="315"/>
                      </a:cubicBezTo>
                      <a:cubicBezTo>
                        <a:pt x="514" y="316"/>
                        <a:pt x="516" y="320"/>
                        <a:pt x="517" y="322"/>
                      </a:cubicBezTo>
                      <a:cubicBezTo>
                        <a:pt x="518" y="324"/>
                        <a:pt x="519" y="327"/>
                        <a:pt x="519" y="329"/>
                      </a:cubicBezTo>
                      <a:cubicBezTo>
                        <a:pt x="519" y="330"/>
                        <a:pt x="518" y="333"/>
                        <a:pt x="519" y="334"/>
                      </a:cubicBezTo>
                      <a:cubicBezTo>
                        <a:pt x="519" y="336"/>
                        <a:pt x="523" y="339"/>
                        <a:pt x="525" y="340"/>
                      </a:cubicBezTo>
                      <a:cubicBezTo>
                        <a:pt x="526" y="341"/>
                        <a:pt x="530" y="344"/>
                        <a:pt x="532" y="345"/>
                      </a:cubicBezTo>
                      <a:cubicBezTo>
                        <a:pt x="533" y="345"/>
                        <a:pt x="535" y="345"/>
                        <a:pt x="537" y="345"/>
                      </a:cubicBezTo>
                      <a:cubicBezTo>
                        <a:pt x="538" y="345"/>
                        <a:pt x="540" y="344"/>
                        <a:pt x="541" y="344"/>
                      </a:cubicBezTo>
                      <a:cubicBezTo>
                        <a:pt x="542" y="344"/>
                        <a:pt x="545" y="344"/>
                        <a:pt x="546" y="344"/>
                      </a:cubicBezTo>
                      <a:cubicBezTo>
                        <a:pt x="547" y="344"/>
                        <a:pt x="549" y="344"/>
                        <a:pt x="550" y="344"/>
                      </a:cubicBezTo>
                      <a:cubicBezTo>
                        <a:pt x="551" y="344"/>
                        <a:pt x="552" y="342"/>
                        <a:pt x="553" y="341"/>
                      </a:cubicBezTo>
                      <a:cubicBezTo>
                        <a:pt x="554" y="341"/>
                        <a:pt x="556" y="339"/>
                        <a:pt x="558" y="339"/>
                      </a:cubicBezTo>
                      <a:cubicBezTo>
                        <a:pt x="559" y="338"/>
                        <a:pt x="562" y="339"/>
                        <a:pt x="563" y="339"/>
                      </a:cubicBezTo>
                      <a:cubicBezTo>
                        <a:pt x="563" y="339"/>
                        <a:pt x="565" y="338"/>
                        <a:pt x="565" y="338"/>
                      </a:cubicBezTo>
                      <a:cubicBezTo>
                        <a:pt x="566" y="338"/>
                        <a:pt x="567" y="338"/>
                        <a:pt x="568" y="339"/>
                      </a:cubicBezTo>
                      <a:cubicBezTo>
                        <a:pt x="569" y="340"/>
                        <a:pt x="569" y="343"/>
                        <a:pt x="569" y="344"/>
                      </a:cubicBezTo>
                      <a:cubicBezTo>
                        <a:pt x="569" y="345"/>
                        <a:pt x="568" y="347"/>
                        <a:pt x="567" y="348"/>
                      </a:cubicBezTo>
                      <a:cubicBezTo>
                        <a:pt x="567" y="349"/>
                        <a:pt x="565" y="349"/>
                        <a:pt x="564" y="350"/>
                      </a:cubicBezTo>
                      <a:cubicBezTo>
                        <a:pt x="563" y="351"/>
                        <a:pt x="562" y="353"/>
                        <a:pt x="562" y="354"/>
                      </a:cubicBezTo>
                      <a:cubicBezTo>
                        <a:pt x="561" y="355"/>
                        <a:pt x="559" y="359"/>
                        <a:pt x="558" y="360"/>
                      </a:cubicBezTo>
                      <a:cubicBezTo>
                        <a:pt x="557" y="360"/>
                        <a:pt x="554" y="361"/>
                        <a:pt x="553" y="361"/>
                      </a:cubicBezTo>
                      <a:cubicBezTo>
                        <a:pt x="552" y="361"/>
                        <a:pt x="550" y="361"/>
                        <a:pt x="549" y="361"/>
                      </a:cubicBezTo>
                      <a:cubicBezTo>
                        <a:pt x="548" y="361"/>
                        <a:pt x="546" y="363"/>
                        <a:pt x="545" y="363"/>
                      </a:cubicBezTo>
                      <a:cubicBezTo>
                        <a:pt x="545" y="364"/>
                        <a:pt x="545" y="367"/>
                        <a:pt x="545" y="368"/>
                      </a:cubicBezTo>
                      <a:cubicBezTo>
                        <a:pt x="545" y="369"/>
                        <a:pt x="545" y="371"/>
                        <a:pt x="546" y="372"/>
                      </a:cubicBezTo>
                      <a:cubicBezTo>
                        <a:pt x="546" y="373"/>
                        <a:pt x="549" y="374"/>
                        <a:pt x="549" y="375"/>
                      </a:cubicBezTo>
                      <a:cubicBezTo>
                        <a:pt x="550" y="376"/>
                        <a:pt x="549" y="379"/>
                        <a:pt x="549" y="381"/>
                      </a:cubicBezTo>
                      <a:cubicBezTo>
                        <a:pt x="549" y="382"/>
                        <a:pt x="547" y="385"/>
                        <a:pt x="548" y="386"/>
                      </a:cubicBezTo>
                      <a:cubicBezTo>
                        <a:pt x="548" y="387"/>
                        <a:pt x="549" y="388"/>
                        <a:pt x="549" y="388"/>
                      </a:cubicBezTo>
                      <a:cubicBezTo>
                        <a:pt x="550" y="389"/>
                        <a:pt x="550" y="391"/>
                        <a:pt x="550" y="392"/>
                      </a:cubicBezTo>
                      <a:cubicBezTo>
                        <a:pt x="550" y="393"/>
                        <a:pt x="550" y="395"/>
                        <a:pt x="549" y="395"/>
                      </a:cubicBezTo>
                      <a:cubicBezTo>
                        <a:pt x="548" y="396"/>
                        <a:pt x="545" y="396"/>
                        <a:pt x="544" y="396"/>
                      </a:cubicBezTo>
                      <a:cubicBezTo>
                        <a:pt x="543" y="396"/>
                        <a:pt x="540" y="395"/>
                        <a:pt x="539" y="394"/>
                      </a:cubicBezTo>
                      <a:cubicBezTo>
                        <a:pt x="538" y="394"/>
                        <a:pt x="536" y="391"/>
                        <a:pt x="535" y="391"/>
                      </a:cubicBezTo>
                      <a:cubicBezTo>
                        <a:pt x="534" y="390"/>
                        <a:pt x="531" y="390"/>
                        <a:pt x="529" y="390"/>
                      </a:cubicBezTo>
                      <a:cubicBezTo>
                        <a:pt x="528" y="390"/>
                        <a:pt x="526" y="391"/>
                        <a:pt x="525" y="392"/>
                      </a:cubicBezTo>
                      <a:cubicBezTo>
                        <a:pt x="525" y="392"/>
                        <a:pt x="523" y="393"/>
                        <a:pt x="523" y="393"/>
                      </a:cubicBezTo>
                      <a:cubicBezTo>
                        <a:pt x="522" y="394"/>
                        <a:pt x="521" y="396"/>
                        <a:pt x="521" y="397"/>
                      </a:cubicBezTo>
                      <a:cubicBezTo>
                        <a:pt x="520" y="398"/>
                        <a:pt x="518" y="399"/>
                        <a:pt x="517" y="400"/>
                      </a:cubicBezTo>
                      <a:cubicBezTo>
                        <a:pt x="516" y="401"/>
                        <a:pt x="516" y="403"/>
                        <a:pt x="516" y="405"/>
                      </a:cubicBezTo>
                      <a:cubicBezTo>
                        <a:pt x="515" y="406"/>
                        <a:pt x="513" y="407"/>
                        <a:pt x="512" y="408"/>
                      </a:cubicBezTo>
                      <a:cubicBezTo>
                        <a:pt x="511" y="409"/>
                        <a:pt x="509" y="410"/>
                        <a:pt x="508" y="411"/>
                      </a:cubicBezTo>
                      <a:cubicBezTo>
                        <a:pt x="508" y="412"/>
                        <a:pt x="508" y="414"/>
                        <a:pt x="508" y="415"/>
                      </a:cubicBezTo>
                      <a:cubicBezTo>
                        <a:pt x="508" y="416"/>
                        <a:pt x="510" y="417"/>
                        <a:pt x="511" y="417"/>
                      </a:cubicBezTo>
                      <a:cubicBezTo>
                        <a:pt x="512" y="418"/>
                        <a:pt x="514" y="418"/>
                        <a:pt x="515" y="419"/>
                      </a:cubicBezTo>
                      <a:cubicBezTo>
                        <a:pt x="515" y="420"/>
                        <a:pt x="516" y="422"/>
                        <a:pt x="516" y="422"/>
                      </a:cubicBezTo>
                      <a:cubicBezTo>
                        <a:pt x="516" y="423"/>
                        <a:pt x="514" y="425"/>
                        <a:pt x="513" y="426"/>
                      </a:cubicBezTo>
                      <a:cubicBezTo>
                        <a:pt x="513" y="426"/>
                        <a:pt x="512" y="425"/>
                        <a:pt x="511" y="425"/>
                      </a:cubicBezTo>
                      <a:cubicBezTo>
                        <a:pt x="510" y="426"/>
                        <a:pt x="509" y="427"/>
                        <a:pt x="508" y="427"/>
                      </a:cubicBezTo>
                      <a:cubicBezTo>
                        <a:pt x="507" y="428"/>
                        <a:pt x="504" y="427"/>
                        <a:pt x="503" y="426"/>
                      </a:cubicBezTo>
                      <a:cubicBezTo>
                        <a:pt x="502" y="426"/>
                        <a:pt x="500" y="424"/>
                        <a:pt x="500" y="422"/>
                      </a:cubicBezTo>
                      <a:cubicBezTo>
                        <a:pt x="499" y="422"/>
                        <a:pt x="500" y="420"/>
                        <a:pt x="500" y="419"/>
                      </a:cubicBezTo>
                      <a:cubicBezTo>
                        <a:pt x="499" y="419"/>
                        <a:pt x="496" y="418"/>
                        <a:pt x="495" y="418"/>
                      </a:cubicBezTo>
                      <a:cubicBezTo>
                        <a:pt x="495" y="418"/>
                        <a:pt x="493" y="417"/>
                        <a:pt x="492" y="417"/>
                      </a:cubicBezTo>
                      <a:cubicBezTo>
                        <a:pt x="491" y="418"/>
                        <a:pt x="490" y="419"/>
                        <a:pt x="490" y="420"/>
                      </a:cubicBezTo>
                      <a:cubicBezTo>
                        <a:pt x="489" y="422"/>
                        <a:pt x="490" y="425"/>
                        <a:pt x="490" y="426"/>
                      </a:cubicBezTo>
                      <a:cubicBezTo>
                        <a:pt x="490" y="427"/>
                        <a:pt x="490" y="429"/>
                        <a:pt x="490" y="430"/>
                      </a:cubicBezTo>
                      <a:cubicBezTo>
                        <a:pt x="490" y="431"/>
                        <a:pt x="491" y="433"/>
                        <a:pt x="491" y="434"/>
                      </a:cubicBezTo>
                      <a:cubicBezTo>
                        <a:pt x="491" y="434"/>
                        <a:pt x="489" y="435"/>
                        <a:pt x="489" y="436"/>
                      </a:cubicBezTo>
                      <a:cubicBezTo>
                        <a:pt x="489" y="437"/>
                        <a:pt x="490" y="438"/>
                        <a:pt x="490" y="439"/>
                      </a:cubicBezTo>
                      <a:cubicBezTo>
                        <a:pt x="491" y="440"/>
                        <a:pt x="492" y="442"/>
                        <a:pt x="492" y="443"/>
                      </a:cubicBezTo>
                      <a:cubicBezTo>
                        <a:pt x="493" y="444"/>
                        <a:pt x="496" y="445"/>
                        <a:pt x="497" y="446"/>
                      </a:cubicBezTo>
                      <a:cubicBezTo>
                        <a:pt x="498" y="446"/>
                        <a:pt x="501" y="447"/>
                        <a:pt x="503" y="447"/>
                      </a:cubicBezTo>
                      <a:cubicBezTo>
                        <a:pt x="504" y="448"/>
                        <a:pt x="505" y="450"/>
                        <a:pt x="505" y="451"/>
                      </a:cubicBezTo>
                      <a:cubicBezTo>
                        <a:pt x="506" y="453"/>
                        <a:pt x="506" y="455"/>
                        <a:pt x="505" y="456"/>
                      </a:cubicBezTo>
                      <a:cubicBezTo>
                        <a:pt x="505" y="457"/>
                        <a:pt x="503" y="458"/>
                        <a:pt x="502" y="458"/>
                      </a:cubicBezTo>
                      <a:cubicBezTo>
                        <a:pt x="501" y="459"/>
                        <a:pt x="501" y="462"/>
                        <a:pt x="499" y="463"/>
                      </a:cubicBezTo>
                      <a:cubicBezTo>
                        <a:pt x="499" y="463"/>
                        <a:pt x="496" y="463"/>
                        <a:pt x="495" y="463"/>
                      </a:cubicBezTo>
                      <a:cubicBezTo>
                        <a:pt x="494" y="462"/>
                        <a:pt x="492" y="461"/>
                        <a:pt x="491" y="461"/>
                      </a:cubicBezTo>
                      <a:cubicBezTo>
                        <a:pt x="489" y="461"/>
                        <a:pt x="486" y="461"/>
                        <a:pt x="485" y="461"/>
                      </a:cubicBezTo>
                      <a:cubicBezTo>
                        <a:pt x="484" y="461"/>
                        <a:pt x="482" y="462"/>
                        <a:pt x="481" y="463"/>
                      </a:cubicBezTo>
                      <a:cubicBezTo>
                        <a:pt x="479" y="464"/>
                        <a:pt x="478" y="469"/>
                        <a:pt x="476" y="470"/>
                      </a:cubicBezTo>
                      <a:cubicBezTo>
                        <a:pt x="476" y="471"/>
                        <a:pt x="475" y="472"/>
                        <a:pt x="474" y="473"/>
                      </a:cubicBezTo>
                      <a:cubicBezTo>
                        <a:pt x="474" y="474"/>
                        <a:pt x="474" y="477"/>
                        <a:pt x="473" y="478"/>
                      </a:cubicBezTo>
                      <a:cubicBezTo>
                        <a:pt x="473" y="480"/>
                        <a:pt x="471" y="482"/>
                        <a:pt x="470" y="483"/>
                      </a:cubicBezTo>
                      <a:cubicBezTo>
                        <a:pt x="469" y="485"/>
                        <a:pt x="468" y="488"/>
                        <a:pt x="467" y="489"/>
                      </a:cubicBezTo>
                      <a:cubicBezTo>
                        <a:pt x="466" y="490"/>
                        <a:pt x="463" y="492"/>
                        <a:pt x="462" y="492"/>
                      </a:cubicBezTo>
                      <a:cubicBezTo>
                        <a:pt x="460" y="492"/>
                        <a:pt x="457" y="492"/>
                        <a:pt x="456" y="492"/>
                      </a:cubicBezTo>
                      <a:cubicBezTo>
                        <a:pt x="455" y="492"/>
                        <a:pt x="454" y="492"/>
                        <a:pt x="453" y="492"/>
                      </a:cubicBezTo>
                      <a:cubicBezTo>
                        <a:pt x="451" y="492"/>
                        <a:pt x="448" y="492"/>
                        <a:pt x="446" y="492"/>
                      </a:cubicBezTo>
                      <a:cubicBezTo>
                        <a:pt x="445" y="492"/>
                        <a:pt x="444" y="494"/>
                        <a:pt x="443" y="494"/>
                      </a:cubicBezTo>
                      <a:cubicBezTo>
                        <a:pt x="441" y="494"/>
                        <a:pt x="439" y="492"/>
                        <a:pt x="438" y="491"/>
                      </a:cubicBezTo>
                      <a:cubicBezTo>
                        <a:pt x="437" y="491"/>
                        <a:pt x="435" y="489"/>
                        <a:pt x="434" y="489"/>
                      </a:cubicBezTo>
                      <a:cubicBezTo>
                        <a:pt x="434" y="488"/>
                        <a:pt x="433" y="485"/>
                        <a:pt x="432" y="485"/>
                      </a:cubicBezTo>
                      <a:cubicBezTo>
                        <a:pt x="432" y="484"/>
                        <a:pt x="430" y="485"/>
                        <a:pt x="429" y="485"/>
                      </a:cubicBezTo>
                      <a:cubicBezTo>
                        <a:pt x="428" y="485"/>
                        <a:pt x="427" y="486"/>
                        <a:pt x="426" y="487"/>
                      </a:cubicBezTo>
                      <a:cubicBezTo>
                        <a:pt x="425" y="488"/>
                        <a:pt x="424" y="489"/>
                        <a:pt x="424" y="490"/>
                      </a:cubicBezTo>
                      <a:cubicBezTo>
                        <a:pt x="424" y="491"/>
                        <a:pt x="426" y="492"/>
                        <a:pt x="426" y="493"/>
                      </a:cubicBezTo>
                      <a:cubicBezTo>
                        <a:pt x="426" y="495"/>
                        <a:pt x="425" y="497"/>
                        <a:pt x="424" y="498"/>
                      </a:cubicBezTo>
                      <a:cubicBezTo>
                        <a:pt x="423" y="499"/>
                        <a:pt x="421" y="500"/>
                        <a:pt x="419" y="500"/>
                      </a:cubicBezTo>
                      <a:cubicBezTo>
                        <a:pt x="418" y="500"/>
                        <a:pt x="417" y="499"/>
                        <a:pt x="416" y="499"/>
                      </a:cubicBezTo>
                      <a:cubicBezTo>
                        <a:pt x="415" y="498"/>
                        <a:pt x="413" y="498"/>
                        <a:pt x="413" y="499"/>
                      </a:cubicBezTo>
                      <a:cubicBezTo>
                        <a:pt x="412" y="499"/>
                        <a:pt x="410" y="501"/>
                        <a:pt x="409" y="502"/>
                      </a:cubicBezTo>
                      <a:cubicBezTo>
                        <a:pt x="408" y="503"/>
                        <a:pt x="405" y="504"/>
                        <a:pt x="404" y="505"/>
                      </a:cubicBezTo>
                      <a:cubicBezTo>
                        <a:pt x="402" y="505"/>
                        <a:pt x="400" y="504"/>
                        <a:pt x="399" y="504"/>
                      </a:cubicBezTo>
                      <a:cubicBezTo>
                        <a:pt x="397" y="505"/>
                        <a:pt x="394" y="507"/>
                        <a:pt x="392" y="508"/>
                      </a:cubicBezTo>
                      <a:cubicBezTo>
                        <a:pt x="391" y="509"/>
                        <a:pt x="390" y="512"/>
                        <a:pt x="389" y="513"/>
                      </a:cubicBezTo>
                      <a:cubicBezTo>
                        <a:pt x="388" y="514"/>
                        <a:pt x="385" y="516"/>
                        <a:pt x="384" y="515"/>
                      </a:cubicBezTo>
                      <a:cubicBezTo>
                        <a:pt x="383" y="515"/>
                        <a:pt x="383" y="513"/>
                        <a:pt x="382" y="512"/>
                      </a:cubicBezTo>
                      <a:cubicBezTo>
                        <a:pt x="380" y="512"/>
                        <a:pt x="377" y="512"/>
                        <a:pt x="375" y="512"/>
                      </a:cubicBezTo>
                      <a:cubicBezTo>
                        <a:pt x="374" y="513"/>
                        <a:pt x="373" y="515"/>
                        <a:pt x="372" y="515"/>
                      </a:cubicBezTo>
                      <a:cubicBezTo>
                        <a:pt x="371" y="516"/>
                        <a:pt x="368" y="517"/>
                        <a:pt x="367" y="518"/>
                      </a:cubicBezTo>
                      <a:cubicBezTo>
                        <a:pt x="366" y="518"/>
                        <a:pt x="365" y="521"/>
                        <a:pt x="365" y="522"/>
                      </a:cubicBezTo>
                      <a:cubicBezTo>
                        <a:pt x="364" y="523"/>
                        <a:pt x="362" y="524"/>
                        <a:pt x="361" y="524"/>
                      </a:cubicBezTo>
                      <a:cubicBezTo>
                        <a:pt x="360" y="525"/>
                        <a:pt x="358" y="524"/>
                        <a:pt x="357" y="524"/>
                      </a:cubicBezTo>
                      <a:cubicBezTo>
                        <a:pt x="356" y="524"/>
                        <a:pt x="354" y="524"/>
                        <a:pt x="353" y="524"/>
                      </a:cubicBezTo>
                      <a:cubicBezTo>
                        <a:pt x="352" y="525"/>
                        <a:pt x="350" y="526"/>
                        <a:pt x="350" y="527"/>
                      </a:cubicBezTo>
                      <a:cubicBezTo>
                        <a:pt x="349" y="527"/>
                        <a:pt x="348" y="530"/>
                        <a:pt x="347" y="531"/>
                      </a:cubicBezTo>
                      <a:cubicBezTo>
                        <a:pt x="346" y="531"/>
                        <a:pt x="342" y="530"/>
                        <a:pt x="340" y="530"/>
                      </a:cubicBezTo>
                      <a:cubicBezTo>
                        <a:pt x="338" y="530"/>
                        <a:pt x="332" y="530"/>
                        <a:pt x="330" y="532"/>
                      </a:cubicBezTo>
                      <a:cubicBezTo>
                        <a:pt x="328" y="532"/>
                        <a:pt x="326" y="534"/>
                        <a:pt x="325" y="536"/>
                      </a:cubicBezTo>
                      <a:cubicBezTo>
                        <a:pt x="324" y="537"/>
                        <a:pt x="324" y="541"/>
                        <a:pt x="324" y="543"/>
                      </a:cubicBezTo>
                      <a:cubicBezTo>
                        <a:pt x="324" y="544"/>
                        <a:pt x="326" y="547"/>
                        <a:pt x="326" y="549"/>
                      </a:cubicBezTo>
                      <a:cubicBezTo>
                        <a:pt x="326" y="550"/>
                        <a:pt x="325" y="552"/>
                        <a:pt x="324" y="553"/>
                      </a:cubicBezTo>
                      <a:cubicBezTo>
                        <a:pt x="324" y="553"/>
                        <a:pt x="322" y="554"/>
                        <a:pt x="322" y="555"/>
                      </a:cubicBezTo>
                      <a:cubicBezTo>
                        <a:pt x="321" y="556"/>
                        <a:pt x="321" y="558"/>
                        <a:pt x="322" y="560"/>
                      </a:cubicBezTo>
                      <a:cubicBezTo>
                        <a:pt x="322" y="561"/>
                        <a:pt x="324" y="563"/>
                        <a:pt x="324" y="564"/>
                      </a:cubicBezTo>
                      <a:cubicBezTo>
                        <a:pt x="324" y="565"/>
                        <a:pt x="323" y="568"/>
                        <a:pt x="323" y="569"/>
                      </a:cubicBezTo>
                      <a:cubicBezTo>
                        <a:pt x="323" y="571"/>
                        <a:pt x="324" y="575"/>
                        <a:pt x="324" y="577"/>
                      </a:cubicBezTo>
                      <a:cubicBezTo>
                        <a:pt x="325" y="578"/>
                        <a:pt x="325" y="580"/>
                        <a:pt x="325" y="581"/>
                      </a:cubicBezTo>
                      <a:cubicBezTo>
                        <a:pt x="325" y="582"/>
                        <a:pt x="323" y="583"/>
                        <a:pt x="323" y="584"/>
                      </a:cubicBezTo>
                      <a:cubicBezTo>
                        <a:pt x="323" y="586"/>
                        <a:pt x="323" y="589"/>
                        <a:pt x="322" y="590"/>
                      </a:cubicBezTo>
                      <a:cubicBezTo>
                        <a:pt x="322" y="591"/>
                        <a:pt x="321" y="593"/>
                        <a:pt x="320" y="594"/>
                      </a:cubicBezTo>
                      <a:cubicBezTo>
                        <a:pt x="319" y="594"/>
                        <a:pt x="317" y="595"/>
                        <a:pt x="316" y="595"/>
                      </a:cubicBezTo>
                      <a:cubicBezTo>
                        <a:pt x="315" y="596"/>
                        <a:pt x="314" y="597"/>
                        <a:pt x="313" y="598"/>
                      </a:cubicBezTo>
                      <a:cubicBezTo>
                        <a:pt x="312" y="599"/>
                        <a:pt x="311" y="600"/>
                        <a:pt x="310" y="601"/>
                      </a:cubicBezTo>
                      <a:cubicBezTo>
                        <a:pt x="309" y="601"/>
                        <a:pt x="306" y="601"/>
                        <a:pt x="304" y="601"/>
                      </a:cubicBezTo>
                      <a:cubicBezTo>
                        <a:pt x="303" y="601"/>
                        <a:pt x="301" y="601"/>
                        <a:pt x="299" y="601"/>
                      </a:cubicBezTo>
                      <a:cubicBezTo>
                        <a:pt x="298" y="600"/>
                        <a:pt x="296" y="599"/>
                        <a:pt x="295" y="599"/>
                      </a:cubicBezTo>
                      <a:cubicBezTo>
                        <a:pt x="295" y="599"/>
                        <a:pt x="293" y="598"/>
                        <a:pt x="293" y="598"/>
                      </a:cubicBezTo>
                      <a:cubicBezTo>
                        <a:pt x="291" y="598"/>
                        <a:pt x="289" y="599"/>
                        <a:pt x="288" y="599"/>
                      </a:cubicBezTo>
                      <a:cubicBezTo>
                        <a:pt x="287" y="600"/>
                        <a:pt x="285" y="600"/>
                        <a:pt x="284" y="601"/>
                      </a:cubicBezTo>
                      <a:cubicBezTo>
                        <a:pt x="283" y="601"/>
                        <a:pt x="282" y="603"/>
                        <a:pt x="281" y="603"/>
                      </a:cubicBezTo>
                      <a:cubicBezTo>
                        <a:pt x="281" y="604"/>
                        <a:pt x="280" y="606"/>
                        <a:pt x="280" y="606"/>
                      </a:cubicBezTo>
                      <a:cubicBezTo>
                        <a:pt x="278" y="607"/>
                        <a:pt x="275" y="607"/>
                        <a:pt x="274" y="607"/>
                      </a:cubicBezTo>
                      <a:cubicBezTo>
                        <a:pt x="273" y="607"/>
                        <a:pt x="271" y="605"/>
                        <a:pt x="270" y="605"/>
                      </a:cubicBezTo>
                      <a:cubicBezTo>
                        <a:pt x="270" y="604"/>
                        <a:pt x="270" y="602"/>
                        <a:pt x="270" y="601"/>
                      </a:cubicBezTo>
                      <a:cubicBezTo>
                        <a:pt x="271" y="600"/>
                        <a:pt x="272" y="599"/>
                        <a:pt x="273" y="598"/>
                      </a:cubicBezTo>
                      <a:cubicBezTo>
                        <a:pt x="274" y="598"/>
                        <a:pt x="276" y="598"/>
                        <a:pt x="277" y="598"/>
                      </a:cubicBezTo>
                      <a:cubicBezTo>
                        <a:pt x="278" y="597"/>
                        <a:pt x="280" y="595"/>
                        <a:pt x="281" y="595"/>
                      </a:cubicBezTo>
                      <a:cubicBezTo>
                        <a:pt x="282" y="595"/>
                        <a:pt x="284" y="595"/>
                        <a:pt x="285" y="595"/>
                      </a:cubicBezTo>
                      <a:cubicBezTo>
                        <a:pt x="286" y="594"/>
                        <a:pt x="288" y="593"/>
                        <a:pt x="288" y="592"/>
                      </a:cubicBezTo>
                      <a:cubicBezTo>
                        <a:pt x="288" y="590"/>
                        <a:pt x="288" y="587"/>
                        <a:pt x="287" y="586"/>
                      </a:cubicBezTo>
                      <a:cubicBezTo>
                        <a:pt x="286" y="585"/>
                        <a:pt x="284" y="584"/>
                        <a:pt x="283" y="583"/>
                      </a:cubicBezTo>
                      <a:cubicBezTo>
                        <a:pt x="282" y="582"/>
                        <a:pt x="282" y="580"/>
                        <a:pt x="281" y="579"/>
                      </a:cubicBezTo>
                      <a:cubicBezTo>
                        <a:pt x="280" y="578"/>
                        <a:pt x="278" y="576"/>
                        <a:pt x="277" y="575"/>
                      </a:cubicBezTo>
                      <a:cubicBezTo>
                        <a:pt x="276" y="575"/>
                        <a:pt x="273" y="575"/>
                        <a:pt x="271" y="575"/>
                      </a:cubicBezTo>
                      <a:cubicBezTo>
                        <a:pt x="269" y="575"/>
                        <a:pt x="265" y="576"/>
                        <a:pt x="263" y="577"/>
                      </a:cubicBezTo>
                      <a:cubicBezTo>
                        <a:pt x="262" y="577"/>
                        <a:pt x="259" y="576"/>
                        <a:pt x="257" y="577"/>
                      </a:cubicBezTo>
                      <a:cubicBezTo>
                        <a:pt x="256" y="578"/>
                        <a:pt x="255" y="581"/>
                        <a:pt x="254" y="582"/>
                      </a:cubicBezTo>
                      <a:cubicBezTo>
                        <a:pt x="253" y="584"/>
                        <a:pt x="250" y="585"/>
                        <a:pt x="249" y="585"/>
                      </a:cubicBezTo>
                      <a:cubicBezTo>
                        <a:pt x="247" y="586"/>
                        <a:pt x="245" y="584"/>
                        <a:pt x="244" y="584"/>
                      </a:cubicBezTo>
                      <a:cubicBezTo>
                        <a:pt x="243" y="585"/>
                        <a:pt x="243" y="586"/>
                        <a:pt x="242" y="587"/>
                      </a:cubicBezTo>
                      <a:cubicBezTo>
                        <a:pt x="242" y="588"/>
                        <a:pt x="240" y="589"/>
                        <a:pt x="239" y="590"/>
                      </a:cubicBezTo>
                      <a:cubicBezTo>
                        <a:pt x="239" y="591"/>
                        <a:pt x="237" y="593"/>
                        <a:pt x="237" y="594"/>
                      </a:cubicBezTo>
                      <a:cubicBezTo>
                        <a:pt x="237" y="595"/>
                        <a:pt x="239" y="596"/>
                        <a:pt x="239" y="597"/>
                      </a:cubicBezTo>
                      <a:cubicBezTo>
                        <a:pt x="239" y="598"/>
                        <a:pt x="238" y="601"/>
                        <a:pt x="238" y="602"/>
                      </a:cubicBezTo>
                      <a:cubicBezTo>
                        <a:pt x="238" y="603"/>
                        <a:pt x="237" y="604"/>
                        <a:pt x="236" y="605"/>
                      </a:cubicBezTo>
                      <a:cubicBezTo>
                        <a:pt x="235" y="606"/>
                        <a:pt x="233" y="607"/>
                        <a:pt x="232" y="608"/>
                      </a:cubicBezTo>
                      <a:cubicBezTo>
                        <a:pt x="230" y="608"/>
                        <a:pt x="229" y="611"/>
                        <a:pt x="228" y="612"/>
                      </a:cubicBezTo>
                      <a:cubicBezTo>
                        <a:pt x="227" y="612"/>
                        <a:pt x="224" y="612"/>
                        <a:pt x="223" y="612"/>
                      </a:cubicBezTo>
                      <a:cubicBezTo>
                        <a:pt x="222" y="612"/>
                        <a:pt x="219" y="612"/>
                        <a:pt x="218" y="612"/>
                      </a:cubicBezTo>
                      <a:cubicBezTo>
                        <a:pt x="217" y="612"/>
                        <a:pt x="214" y="614"/>
                        <a:pt x="212" y="613"/>
                      </a:cubicBezTo>
                      <a:cubicBezTo>
                        <a:pt x="211" y="613"/>
                        <a:pt x="211" y="611"/>
                        <a:pt x="210" y="610"/>
                      </a:cubicBezTo>
                      <a:cubicBezTo>
                        <a:pt x="209" y="610"/>
                        <a:pt x="207" y="610"/>
                        <a:pt x="206" y="610"/>
                      </a:cubicBezTo>
                      <a:cubicBezTo>
                        <a:pt x="205" y="610"/>
                        <a:pt x="203" y="611"/>
                        <a:pt x="202" y="611"/>
                      </a:cubicBezTo>
                      <a:cubicBezTo>
                        <a:pt x="202" y="611"/>
                        <a:pt x="200" y="611"/>
                        <a:pt x="199" y="611"/>
                      </a:cubicBezTo>
                      <a:cubicBezTo>
                        <a:pt x="197" y="611"/>
                        <a:pt x="195" y="609"/>
                        <a:pt x="194" y="609"/>
                      </a:cubicBezTo>
                      <a:cubicBezTo>
                        <a:pt x="192" y="608"/>
                        <a:pt x="190" y="609"/>
                        <a:pt x="188" y="609"/>
                      </a:cubicBezTo>
                      <a:cubicBezTo>
                        <a:pt x="187" y="610"/>
                        <a:pt x="186" y="611"/>
                        <a:pt x="185" y="612"/>
                      </a:cubicBezTo>
                      <a:cubicBezTo>
                        <a:pt x="183" y="612"/>
                        <a:pt x="180" y="612"/>
                        <a:pt x="179" y="612"/>
                      </a:cubicBezTo>
                      <a:cubicBezTo>
                        <a:pt x="177" y="612"/>
                        <a:pt x="173" y="612"/>
                        <a:pt x="171" y="611"/>
                      </a:cubicBezTo>
                      <a:cubicBezTo>
                        <a:pt x="170" y="610"/>
                        <a:pt x="170" y="607"/>
                        <a:pt x="170" y="606"/>
                      </a:cubicBezTo>
                      <a:cubicBezTo>
                        <a:pt x="169" y="605"/>
                        <a:pt x="168" y="603"/>
                        <a:pt x="167" y="602"/>
                      </a:cubicBezTo>
                      <a:cubicBezTo>
                        <a:pt x="167" y="602"/>
                        <a:pt x="165" y="602"/>
                        <a:pt x="164" y="602"/>
                      </a:cubicBezTo>
                      <a:cubicBezTo>
                        <a:pt x="163" y="601"/>
                        <a:pt x="161" y="599"/>
                        <a:pt x="160" y="598"/>
                      </a:cubicBezTo>
                      <a:cubicBezTo>
                        <a:pt x="159" y="597"/>
                        <a:pt x="155" y="595"/>
                        <a:pt x="154" y="594"/>
                      </a:cubicBezTo>
                      <a:cubicBezTo>
                        <a:pt x="152" y="593"/>
                        <a:pt x="150" y="592"/>
                        <a:pt x="149" y="590"/>
                      </a:cubicBezTo>
                      <a:cubicBezTo>
                        <a:pt x="149" y="590"/>
                        <a:pt x="148" y="588"/>
                        <a:pt x="148" y="587"/>
                      </a:cubicBezTo>
                      <a:cubicBezTo>
                        <a:pt x="148" y="586"/>
                        <a:pt x="149" y="584"/>
                        <a:pt x="149" y="583"/>
                      </a:cubicBezTo>
                      <a:cubicBezTo>
                        <a:pt x="149" y="583"/>
                        <a:pt x="148" y="582"/>
                        <a:pt x="148" y="581"/>
                      </a:cubicBezTo>
                      <a:cubicBezTo>
                        <a:pt x="147" y="580"/>
                        <a:pt x="145" y="579"/>
                        <a:pt x="145" y="578"/>
                      </a:cubicBezTo>
                      <a:cubicBezTo>
                        <a:pt x="145" y="578"/>
                        <a:pt x="145" y="576"/>
                        <a:pt x="144" y="575"/>
                      </a:cubicBezTo>
                      <a:cubicBezTo>
                        <a:pt x="143" y="574"/>
                        <a:pt x="139" y="573"/>
                        <a:pt x="137" y="573"/>
                      </a:cubicBezTo>
                      <a:cubicBezTo>
                        <a:pt x="136" y="573"/>
                        <a:pt x="135" y="575"/>
                        <a:pt x="134" y="575"/>
                      </a:cubicBezTo>
                      <a:cubicBezTo>
                        <a:pt x="132" y="576"/>
                        <a:pt x="128" y="575"/>
                        <a:pt x="127" y="576"/>
                      </a:cubicBezTo>
                      <a:cubicBezTo>
                        <a:pt x="126" y="577"/>
                        <a:pt x="126" y="580"/>
                        <a:pt x="125" y="580"/>
                      </a:cubicBezTo>
                      <a:cubicBezTo>
                        <a:pt x="124" y="581"/>
                        <a:pt x="122" y="579"/>
                        <a:pt x="121" y="578"/>
                      </a:cubicBezTo>
                      <a:cubicBezTo>
                        <a:pt x="120" y="577"/>
                        <a:pt x="119" y="575"/>
                        <a:pt x="118" y="574"/>
                      </a:cubicBezTo>
                      <a:cubicBezTo>
                        <a:pt x="118" y="573"/>
                        <a:pt x="116" y="573"/>
                        <a:pt x="116" y="573"/>
                      </a:cubicBezTo>
                      <a:cubicBezTo>
                        <a:pt x="115" y="573"/>
                        <a:pt x="113" y="575"/>
                        <a:pt x="112" y="575"/>
                      </a:cubicBezTo>
                      <a:cubicBezTo>
                        <a:pt x="111" y="574"/>
                        <a:pt x="109" y="573"/>
                        <a:pt x="109" y="572"/>
                      </a:cubicBezTo>
                      <a:cubicBezTo>
                        <a:pt x="109" y="571"/>
                        <a:pt x="109" y="569"/>
                        <a:pt x="109" y="568"/>
                      </a:cubicBezTo>
                      <a:cubicBezTo>
                        <a:pt x="109" y="567"/>
                        <a:pt x="110" y="566"/>
                        <a:pt x="110" y="565"/>
                      </a:cubicBezTo>
                      <a:cubicBezTo>
                        <a:pt x="111" y="563"/>
                        <a:pt x="111" y="560"/>
                        <a:pt x="111" y="559"/>
                      </a:cubicBezTo>
                      <a:cubicBezTo>
                        <a:pt x="110" y="557"/>
                        <a:pt x="108" y="555"/>
                        <a:pt x="107" y="553"/>
                      </a:cubicBezTo>
                      <a:cubicBezTo>
                        <a:pt x="107" y="553"/>
                        <a:pt x="106" y="552"/>
                        <a:pt x="106" y="551"/>
                      </a:cubicBezTo>
                      <a:cubicBezTo>
                        <a:pt x="105" y="550"/>
                        <a:pt x="102" y="550"/>
                        <a:pt x="101" y="550"/>
                      </a:cubicBezTo>
                      <a:cubicBezTo>
                        <a:pt x="100" y="549"/>
                        <a:pt x="98" y="547"/>
                        <a:pt x="97" y="546"/>
                      </a:cubicBezTo>
                      <a:cubicBezTo>
                        <a:pt x="96" y="545"/>
                        <a:pt x="95" y="544"/>
                        <a:pt x="94" y="544"/>
                      </a:cubicBezTo>
                      <a:cubicBezTo>
                        <a:pt x="92" y="543"/>
                        <a:pt x="90" y="543"/>
                        <a:pt x="88" y="543"/>
                      </a:cubicBezTo>
                      <a:cubicBezTo>
                        <a:pt x="87" y="543"/>
                        <a:pt x="84" y="544"/>
                        <a:pt x="83" y="543"/>
                      </a:cubicBezTo>
                      <a:cubicBezTo>
                        <a:pt x="81" y="542"/>
                        <a:pt x="80" y="540"/>
                        <a:pt x="79" y="539"/>
                      </a:cubicBezTo>
                      <a:cubicBezTo>
                        <a:pt x="78" y="539"/>
                        <a:pt x="76" y="537"/>
                        <a:pt x="75" y="536"/>
                      </a:cubicBezTo>
                      <a:cubicBezTo>
                        <a:pt x="75" y="536"/>
                        <a:pt x="73" y="536"/>
                        <a:pt x="73" y="535"/>
                      </a:cubicBezTo>
                      <a:cubicBezTo>
                        <a:pt x="72" y="535"/>
                        <a:pt x="72" y="533"/>
                        <a:pt x="72" y="532"/>
                      </a:cubicBezTo>
                      <a:cubicBezTo>
                        <a:pt x="72" y="531"/>
                        <a:pt x="74" y="530"/>
                        <a:pt x="74" y="529"/>
                      </a:cubicBezTo>
                      <a:cubicBezTo>
                        <a:pt x="75" y="528"/>
                        <a:pt x="76" y="526"/>
                        <a:pt x="76" y="526"/>
                      </a:cubicBezTo>
                      <a:cubicBezTo>
                        <a:pt x="77" y="525"/>
                        <a:pt x="79" y="525"/>
                        <a:pt x="79" y="525"/>
                      </a:cubicBezTo>
                      <a:cubicBezTo>
                        <a:pt x="80" y="525"/>
                        <a:pt x="80" y="523"/>
                        <a:pt x="80" y="522"/>
                      </a:cubicBezTo>
                      <a:cubicBezTo>
                        <a:pt x="79" y="521"/>
                        <a:pt x="77" y="520"/>
                        <a:pt x="76" y="519"/>
                      </a:cubicBezTo>
                      <a:cubicBezTo>
                        <a:pt x="75" y="519"/>
                        <a:pt x="74" y="518"/>
                        <a:pt x="73" y="517"/>
                      </a:cubicBezTo>
                      <a:cubicBezTo>
                        <a:pt x="73" y="517"/>
                        <a:pt x="71" y="516"/>
                        <a:pt x="71" y="515"/>
                      </a:cubicBezTo>
                      <a:cubicBezTo>
                        <a:pt x="69" y="515"/>
                        <a:pt x="67" y="514"/>
                        <a:pt x="65" y="513"/>
                      </a:cubicBezTo>
                      <a:cubicBezTo>
                        <a:pt x="64" y="513"/>
                        <a:pt x="63" y="510"/>
                        <a:pt x="62" y="510"/>
                      </a:cubicBezTo>
                      <a:cubicBezTo>
                        <a:pt x="61" y="508"/>
                        <a:pt x="58" y="506"/>
                        <a:pt x="57" y="505"/>
                      </a:cubicBezTo>
                      <a:cubicBezTo>
                        <a:pt x="56" y="505"/>
                        <a:pt x="56" y="504"/>
                        <a:pt x="55" y="503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 w="12700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5" name="Freeform 19">
                  <a:extLst>
                    <a:ext uri="{FF2B5EF4-FFF2-40B4-BE49-F238E27FC236}">
                      <a16:creationId xmlns:a16="http://schemas.microsoft.com/office/drawing/2014/main" id="{7BF021D7-BC5D-4295-B842-9241BDE6E6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050" y="767755"/>
                  <a:ext cx="796925" cy="868362"/>
                </a:xfrm>
                <a:custGeom>
                  <a:avLst/>
                  <a:gdLst>
                    <a:gd name="T0" fmla="*/ 435 w 456"/>
                    <a:gd name="T1" fmla="*/ 129 h 496"/>
                    <a:gd name="T2" fmla="*/ 424 w 456"/>
                    <a:gd name="T3" fmla="*/ 149 h 496"/>
                    <a:gd name="T4" fmla="*/ 431 w 456"/>
                    <a:gd name="T5" fmla="*/ 180 h 496"/>
                    <a:gd name="T6" fmla="*/ 421 w 456"/>
                    <a:gd name="T7" fmla="*/ 213 h 496"/>
                    <a:gd name="T8" fmla="*/ 441 w 456"/>
                    <a:gd name="T9" fmla="*/ 233 h 496"/>
                    <a:gd name="T10" fmla="*/ 445 w 456"/>
                    <a:gd name="T11" fmla="*/ 265 h 496"/>
                    <a:gd name="T12" fmla="*/ 417 w 456"/>
                    <a:gd name="T13" fmla="*/ 300 h 496"/>
                    <a:gd name="T14" fmla="*/ 392 w 456"/>
                    <a:gd name="T15" fmla="*/ 320 h 496"/>
                    <a:gd name="T16" fmla="*/ 381 w 456"/>
                    <a:gd name="T17" fmla="*/ 356 h 496"/>
                    <a:gd name="T18" fmla="*/ 404 w 456"/>
                    <a:gd name="T19" fmla="*/ 385 h 496"/>
                    <a:gd name="T20" fmla="*/ 396 w 456"/>
                    <a:gd name="T21" fmla="*/ 437 h 496"/>
                    <a:gd name="T22" fmla="*/ 357 w 456"/>
                    <a:gd name="T23" fmla="*/ 447 h 496"/>
                    <a:gd name="T24" fmla="*/ 342 w 456"/>
                    <a:gd name="T25" fmla="*/ 482 h 496"/>
                    <a:gd name="T26" fmla="*/ 288 w 456"/>
                    <a:gd name="T27" fmla="*/ 494 h 496"/>
                    <a:gd name="T28" fmla="*/ 225 w 456"/>
                    <a:gd name="T29" fmla="*/ 483 h 496"/>
                    <a:gd name="T30" fmla="*/ 180 w 456"/>
                    <a:gd name="T31" fmla="*/ 462 h 496"/>
                    <a:gd name="T32" fmla="*/ 161 w 456"/>
                    <a:gd name="T33" fmla="*/ 449 h 496"/>
                    <a:gd name="T34" fmla="*/ 122 w 456"/>
                    <a:gd name="T35" fmla="*/ 433 h 496"/>
                    <a:gd name="T36" fmla="*/ 139 w 456"/>
                    <a:gd name="T37" fmla="*/ 384 h 496"/>
                    <a:gd name="T38" fmla="*/ 86 w 456"/>
                    <a:gd name="T39" fmla="*/ 367 h 496"/>
                    <a:gd name="T40" fmla="*/ 27 w 456"/>
                    <a:gd name="T41" fmla="*/ 384 h 496"/>
                    <a:gd name="T42" fmla="*/ 17 w 456"/>
                    <a:gd name="T43" fmla="*/ 334 h 496"/>
                    <a:gd name="T44" fmla="*/ 53 w 456"/>
                    <a:gd name="T45" fmla="*/ 310 h 496"/>
                    <a:gd name="T46" fmla="*/ 85 w 456"/>
                    <a:gd name="T47" fmla="*/ 292 h 496"/>
                    <a:gd name="T48" fmla="*/ 46 w 456"/>
                    <a:gd name="T49" fmla="*/ 306 h 496"/>
                    <a:gd name="T50" fmla="*/ 49 w 456"/>
                    <a:gd name="T51" fmla="*/ 290 h 496"/>
                    <a:gd name="T52" fmla="*/ 76 w 456"/>
                    <a:gd name="T53" fmla="*/ 278 h 496"/>
                    <a:gd name="T54" fmla="*/ 57 w 456"/>
                    <a:gd name="T55" fmla="*/ 271 h 496"/>
                    <a:gd name="T56" fmla="*/ 52 w 456"/>
                    <a:gd name="T57" fmla="*/ 243 h 496"/>
                    <a:gd name="T58" fmla="*/ 65 w 456"/>
                    <a:gd name="T59" fmla="*/ 245 h 496"/>
                    <a:gd name="T60" fmla="*/ 88 w 456"/>
                    <a:gd name="T61" fmla="*/ 216 h 496"/>
                    <a:gd name="T62" fmla="*/ 67 w 456"/>
                    <a:gd name="T63" fmla="*/ 218 h 496"/>
                    <a:gd name="T64" fmla="*/ 45 w 456"/>
                    <a:gd name="T65" fmla="*/ 219 h 496"/>
                    <a:gd name="T66" fmla="*/ 25 w 456"/>
                    <a:gd name="T67" fmla="*/ 215 h 496"/>
                    <a:gd name="T68" fmla="*/ 64 w 456"/>
                    <a:gd name="T69" fmla="*/ 177 h 496"/>
                    <a:gd name="T70" fmla="*/ 59 w 456"/>
                    <a:gd name="T71" fmla="*/ 170 h 496"/>
                    <a:gd name="T72" fmla="*/ 34 w 456"/>
                    <a:gd name="T73" fmla="*/ 159 h 496"/>
                    <a:gd name="T74" fmla="*/ 38 w 456"/>
                    <a:gd name="T75" fmla="*/ 121 h 496"/>
                    <a:gd name="T76" fmla="*/ 21 w 456"/>
                    <a:gd name="T77" fmla="*/ 111 h 496"/>
                    <a:gd name="T78" fmla="*/ 37 w 456"/>
                    <a:gd name="T79" fmla="*/ 87 h 496"/>
                    <a:gd name="T80" fmla="*/ 57 w 456"/>
                    <a:gd name="T81" fmla="*/ 75 h 496"/>
                    <a:gd name="T82" fmla="*/ 72 w 456"/>
                    <a:gd name="T83" fmla="*/ 63 h 496"/>
                    <a:gd name="T84" fmla="*/ 100 w 456"/>
                    <a:gd name="T85" fmla="*/ 57 h 496"/>
                    <a:gd name="T86" fmla="*/ 125 w 456"/>
                    <a:gd name="T87" fmla="*/ 47 h 496"/>
                    <a:gd name="T88" fmla="*/ 162 w 456"/>
                    <a:gd name="T89" fmla="*/ 66 h 496"/>
                    <a:gd name="T90" fmla="*/ 212 w 456"/>
                    <a:gd name="T91" fmla="*/ 60 h 496"/>
                    <a:gd name="T92" fmla="*/ 237 w 456"/>
                    <a:gd name="T93" fmla="*/ 90 h 496"/>
                    <a:gd name="T94" fmla="*/ 241 w 456"/>
                    <a:gd name="T95" fmla="*/ 63 h 496"/>
                    <a:gd name="T96" fmla="*/ 241 w 456"/>
                    <a:gd name="T97" fmla="*/ 48 h 496"/>
                    <a:gd name="T98" fmla="*/ 231 w 456"/>
                    <a:gd name="T99" fmla="*/ 37 h 496"/>
                    <a:gd name="T100" fmla="*/ 251 w 456"/>
                    <a:gd name="T101" fmla="*/ 26 h 496"/>
                    <a:gd name="T102" fmla="*/ 292 w 456"/>
                    <a:gd name="T103" fmla="*/ 10 h 496"/>
                    <a:gd name="T104" fmla="*/ 340 w 456"/>
                    <a:gd name="T105" fmla="*/ 1 h 496"/>
                    <a:gd name="T106" fmla="*/ 334 w 456"/>
                    <a:gd name="T107" fmla="*/ 23 h 496"/>
                    <a:gd name="T108" fmla="*/ 367 w 456"/>
                    <a:gd name="T109" fmla="*/ 8 h 496"/>
                    <a:gd name="T110" fmla="*/ 371 w 456"/>
                    <a:gd name="T111" fmla="*/ 21 h 496"/>
                    <a:gd name="T112" fmla="*/ 382 w 456"/>
                    <a:gd name="T113" fmla="*/ 33 h 496"/>
                    <a:gd name="T114" fmla="*/ 414 w 456"/>
                    <a:gd name="T115" fmla="*/ 52 h 496"/>
                    <a:gd name="T116" fmla="*/ 452 w 456"/>
                    <a:gd name="T117" fmla="*/ 99 h 4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56" h="496">
                      <a:moveTo>
                        <a:pt x="456" y="99"/>
                      </a:moveTo>
                      <a:cubicBezTo>
                        <a:pt x="456" y="100"/>
                        <a:pt x="456" y="101"/>
                        <a:pt x="456" y="102"/>
                      </a:cubicBezTo>
                      <a:cubicBezTo>
                        <a:pt x="456" y="103"/>
                        <a:pt x="455" y="105"/>
                        <a:pt x="455" y="106"/>
                      </a:cubicBezTo>
                      <a:cubicBezTo>
                        <a:pt x="455" y="107"/>
                        <a:pt x="455" y="110"/>
                        <a:pt x="455" y="111"/>
                      </a:cubicBezTo>
                      <a:cubicBezTo>
                        <a:pt x="455" y="112"/>
                        <a:pt x="455" y="114"/>
                        <a:pt x="454" y="115"/>
                      </a:cubicBezTo>
                      <a:cubicBezTo>
                        <a:pt x="454" y="116"/>
                        <a:pt x="452" y="118"/>
                        <a:pt x="451" y="119"/>
                      </a:cubicBezTo>
                      <a:cubicBezTo>
                        <a:pt x="450" y="120"/>
                        <a:pt x="447" y="120"/>
                        <a:pt x="445" y="121"/>
                      </a:cubicBezTo>
                      <a:cubicBezTo>
                        <a:pt x="444" y="121"/>
                        <a:pt x="442" y="121"/>
                        <a:pt x="441" y="122"/>
                      </a:cubicBezTo>
                      <a:cubicBezTo>
                        <a:pt x="440" y="122"/>
                        <a:pt x="440" y="124"/>
                        <a:pt x="439" y="125"/>
                      </a:cubicBezTo>
                      <a:cubicBezTo>
                        <a:pt x="439" y="126"/>
                        <a:pt x="438" y="128"/>
                        <a:pt x="438" y="128"/>
                      </a:cubicBezTo>
                      <a:cubicBezTo>
                        <a:pt x="437" y="129"/>
                        <a:pt x="435" y="130"/>
                        <a:pt x="435" y="129"/>
                      </a:cubicBezTo>
                      <a:cubicBezTo>
                        <a:pt x="434" y="129"/>
                        <a:pt x="435" y="128"/>
                        <a:pt x="435" y="127"/>
                      </a:cubicBezTo>
                      <a:cubicBezTo>
                        <a:pt x="434" y="126"/>
                        <a:pt x="431" y="127"/>
                        <a:pt x="430" y="126"/>
                      </a:cubicBezTo>
                      <a:cubicBezTo>
                        <a:pt x="430" y="126"/>
                        <a:pt x="430" y="124"/>
                        <a:pt x="430" y="124"/>
                      </a:cubicBezTo>
                      <a:cubicBezTo>
                        <a:pt x="429" y="123"/>
                        <a:pt x="428" y="123"/>
                        <a:pt x="428" y="124"/>
                      </a:cubicBezTo>
                      <a:cubicBezTo>
                        <a:pt x="427" y="124"/>
                        <a:pt x="425" y="125"/>
                        <a:pt x="424" y="125"/>
                      </a:cubicBezTo>
                      <a:cubicBezTo>
                        <a:pt x="424" y="126"/>
                        <a:pt x="424" y="128"/>
                        <a:pt x="424" y="129"/>
                      </a:cubicBezTo>
                      <a:cubicBezTo>
                        <a:pt x="424" y="130"/>
                        <a:pt x="423" y="133"/>
                        <a:pt x="423" y="134"/>
                      </a:cubicBezTo>
                      <a:cubicBezTo>
                        <a:pt x="423" y="135"/>
                        <a:pt x="423" y="137"/>
                        <a:pt x="424" y="138"/>
                      </a:cubicBezTo>
                      <a:cubicBezTo>
                        <a:pt x="424" y="138"/>
                        <a:pt x="426" y="138"/>
                        <a:pt x="427" y="138"/>
                      </a:cubicBezTo>
                      <a:cubicBezTo>
                        <a:pt x="428" y="139"/>
                        <a:pt x="428" y="143"/>
                        <a:pt x="428" y="144"/>
                      </a:cubicBezTo>
                      <a:cubicBezTo>
                        <a:pt x="427" y="146"/>
                        <a:pt x="424" y="147"/>
                        <a:pt x="424" y="149"/>
                      </a:cubicBezTo>
                      <a:cubicBezTo>
                        <a:pt x="424" y="150"/>
                        <a:pt x="425" y="152"/>
                        <a:pt x="426" y="153"/>
                      </a:cubicBezTo>
                      <a:cubicBezTo>
                        <a:pt x="426" y="154"/>
                        <a:pt x="427" y="156"/>
                        <a:pt x="428" y="156"/>
                      </a:cubicBezTo>
                      <a:cubicBezTo>
                        <a:pt x="428" y="157"/>
                        <a:pt x="429" y="159"/>
                        <a:pt x="429" y="159"/>
                      </a:cubicBezTo>
                      <a:cubicBezTo>
                        <a:pt x="430" y="159"/>
                        <a:pt x="431" y="158"/>
                        <a:pt x="431" y="158"/>
                      </a:cubicBezTo>
                      <a:cubicBezTo>
                        <a:pt x="432" y="158"/>
                        <a:pt x="434" y="159"/>
                        <a:pt x="434" y="159"/>
                      </a:cubicBezTo>
                      <a:cubicBezTo>
                        <a:pt x="435" y="159"/>
                        <a:pt x="435" y="160"/>
                        <a:pt x="435" y="161"/>
                      </a:cubicBezTo>
                      <a:cubicBezTo>
                        <a:pt x="435" y="162"/>
                        <a:pt x="434" y="163"/>
                        <a:pt x="433" y="164"/>
                      </a:cubicBezTo>
                      <a:cubicBezTo>
                        <a:pt x="433" y="164"/>
                        <a:pt x="433" y="166"/>
                        <a:pt x="433" y="167"/>
                      </a:cubicBezTo>
                      <a:cubicBezTo>
                        <a:pt x="433" y="168"/>
                        <a:pt x="431" y="168"/>
                        <a:pt x="430" y="169"/>
                      </a:cubicBezTo>
                      <a:cubicBezTo>
                        <a:pt x="430" y="170"/>
                        <a:pt x="429" y="173"/>
                        <a:pt x="429" y="175"/>
                      </a:cubicBezTo>
                      <a:cubicBezTo>
                        <a:pt x="429" y="176"/>
                        <a:pt x="431" y="178"/>
                        <a:pt x="431" y="180"/>
                      </a:cubicBezTo>
                      <a:cubicBezTo>
                        <a:pt x="432" y="181"/>
                        <a:pt x="433" y="183"/>
                        <a:pt x="434" y="183"/>
                      </a:cubicBezTo>
                      <a:cubicBezTo>
                        <a:pt x="434" y="184"/>
                        <a:pt x="437" y="185"/>
                        <a:pt x="438" y="185"/>
                      </a:cubicBezTo>
                      <a:cubicBezTo>
                        <a:pt x="438" y="186"/>
                        <a:pt x="439" y="188"/>
                        <a:pt x="440" y="189"/>
                      </a:cubicBezTo>
                      <a:cubicBezTo>
                        <a:pt x="440" y="190"/>
                        <a:pt x="442" y="191"/>
                        <a:pt x="442" y="192"/>
                      </a:cubicBezTo>
                      <a:cubicBezTo>
                        <a:pt x="442" y="193"/>
                        <a:pt x="441" y="195"/>
                        <a:pt x="441" y="196"/>
                      </a:cubicBezTo>
                      <a:cubicBezTo>
                        <a:pt x="440" y="198"/>
                        <a:pt x="439" y="200"/>
                        <a:pt x="438" y="201"/>
                      </a:cubicBezTo>
                      <a:cubicBezTo>
                        <a:pt x="437" y="201"/>
                        <a:pt x="435" y="202"/>
                        <a:pt x="434" y="202"/>
                      </a:cubicBezTo>
                      <a:cubicBezTo>
                        <a:pt x="433" y="203"/>
                        <a:pt x="433" y="205"/>
                        <a:pt x="432" y="206"/>
                      </a:cubicBezTo>
                      <a:cubicBezTo>
                        <a:pt x="431" y="207"/>
                        <a:pt x="429" y="207"/>
                        <a:pt x="429" y="207"/>
                      </a:cubicBezTo>
                      <a:cubicBezTo>
                        <a:pt x="427" y="208"/>
                        <a:pt x="425" y="210"/>
                        <a:pt x="424" y="210"/>
                      </a:cubicBezTo>
                      <a:cubicBezTo>
                        <a:pt x="423" y="211"/>
                        <a:pt x="421" y="212"/>
                        <a:pt x="421" y="213"/>
                      </a:cubicBezTo>
                      <a:cubicBezTo>
                        <a:pt x="420" y="213"/>
                        <a:pt x="419" y="215"/>
                        <a:pt x="419" y="216"/>
                      </a:cubicBezTo>
                      <a:cubicBezTo>
                        <a:pt x="419" y="218"/>
                        <a:pt x="421" y="219"/>
                        <a:pt x="421" y="221"/>
                      </a:cubicBezTo>
                      <a:cubicBezTo>
                        <a:pt x="421" y="222"/>
                        <a:pt x="419" y="223"/>
                        <a:pt x="419" y="224"/>
                      </a:cubicBezTo>
                      <a:cubicBezTo>
                        <a:pt x="419" y="226"/>
                        <a:pt x="419" y="228"/>
                        <a:pt x="419" y="229"/>
                      </a:cubicBezTo>
                      <a:cubicBezTo>
                        <a:pt x="420" y="230"/>
                        <a:pt x="423" y="232"/>
                        <a:pt x="423" y="233"/>
                      </a:cubicBezTo>
                      <a:cubicBezTo>
                        <a:pt x="424" y="234"/>
                        <a:pt x="424" y="237"/>
                        <a:pt x="425" y="239"/>
                      </a:cubicBezTo>
                      <a:cubicBezTo>
                        <a:pt x="425" y="239"/>
                        <a:pt x="426" y="240"/>
                        <a:pt x="426" y="240"/>
                      </a:cubicBezTo>
                      <a:cubicBezTo>
                        <a:pt x="427" y="240"/>
                        <a:pt x="429" y="239"/>
                        <a:pt x="431" y="239"/>
                      </a:cubicBezTo>
                      <a:cubicBezTo>
                        <a:pt x="432" y="239"/>
                        <a:pt x="435" y="239"/>
                        <a:pt x="436" y="239"/>
                      </a:cubicBezTo>
                      <a:cubicBezTo>
                        <a:pt x="437" y="238"/>
                        <a:pt x="438" y="237"/>
                        <a:pt x="439" y="236"/>
                      </a:cubicBezTo>
                      <a:cubicBezTo>
                        <a:pt x="439" y="236"/>
                        <a:pt x="440" y="234"/>
                        <a:pt x="441" y="233"/>
                      </a:cubicBezTo>
                      <a:cubicBezTo>
                        <a:pt x="441" y="233"/>
                        <a:pt x="443" y="232"/>
                        <a:pt x="444" y="233"/>
                      </a:cubicBezTo>
                      <a:cubicBezTo>
                        <a:pt x="445" y="233"/>
                        <a:pt x="446" y="234"/>
                        <a:pt x="446" y="235"/>
                      </a:cubicBezTo>
                      <a:cubicBezTo>
                        <a:pt x="447" y="235"/>
                        <a:pt x="448" y="237"/>
                        <a:pt x="449" y="238"/>
                      </a:cubicBezTo>
                      <a:cubicBezTo>
                        <a:pt x="449" y="239"/>
                        <a:pt x="449" y="242"/>
                        <a:pt x="448" y="243"/>
                      </a:cubicBezTo>
                      <a:cubicBezTo>
                        <a:pt x="448" y="243"/>
                        <a:pt x="446" y="243"/>
                        <a:pt x="445" y="243"/>
                      </a:cubicBezTo>
                      <a:cubicBezTo>
                        <a:pt x="445" y="244"/>
                        <a:pt x="443" y="245"/>
                        <a:pt x="443" y="246"/>
                      </a:cubicBezTo>
                      <a:cubicBezTo>
                        <a:pt x="443" y="247"/>
                        <a:pt x="444" y="249"/>
                        <a:pt x="445" y="250"/>
                      </a:cubicBezTo>
                      <a:cubicBezTo>
                        <a:pt x="445" y="251"/>
                        <a:pt x="447" y="251"/>
                        <a:pt x="447" y="252"/>
                      </a:cubicBezTo>
                      <a:cubicBezTo>
                        <a:pt x="447" y="253"/>
                        <a:pt x="447" y="255"/>
                        <a:pt x="446" y="256"/>
                      </a:cubicBezTo>
                      <a:cubicBezTo>
                        <a:pt x="446" y="258"/>
                        <a:pt x="444" y="260"/>
                        <a:pt x="444" y="261"/>
                      </a:cubicBezTo>
                      <a:cubicBezTo>
                        <a:pt x="444" y="262"/>
                        <a:pt x="445" y="264"/>
                        <a:pt x="445" y="265"/>
                      </a:cubicBezTo>
                      <a:cubicBezTo>
                        <a:pt x="444" y="265"/>
                        <a:pt x="444" y="266"/>
                        <a:pt x="443" y="266"/>
                      </a:cubicBezTo>
                      <a:cubicBezTo>
                        <a:pt x="442" y="266"/>
                        <a:pt x="441" y="268"/>
                        <a:pt x="441" y="269"/>
                      </a:cubicBezTo>
                      <a:cubicBezTo>
                        <a:pt x="440" y="270"/>
                        <a:pt x="440" y="272"/>
                        <a:pt x="439" y="273"/>
                      </a:cubicBezTo>
                      <a:cubicBezTo>
                        <a:pt x="438" y="273"/>
                        <a:pt x="435" y="272"/>
                        <a:pt x="435" y="272"/>
                      </a:cubicBezTo>
                      <a:cubicBezTo>
                        <a:pt x="434" y="273"/>
                        <a:pt x="433" y="276"/>
                        <a:pt x="433" y="277"/>
                      </a:cubicBezTo>
                      <a:cubicBezTo>
                        <a:pt x="433" y="278"/>
                        <a:pt x="434" y="280"/>
                        <a:pt x="434" y="282"/>
                      </a:cubicBezTo>
                      <a:cubicBezTo>
                        <a:pt x="433" y="283"/>
                        <a:pt x="432" y="285"/>
                        <a:pt x="431" y="287"/>
                      </a:cubicBezTo>
                      <a:cubicBezTo>
                        <a:pt x="431" y="288"/>
                        <a:pt x="429" y="290"/>
                        <a:pt x="428" y="291"/>
                      </a:cubicBezTo>
                      <a:cubicBezTo>
                        <a:pt x="428" y="292"/>
                        <a:pt x="425" y="292"/>
                        <a:pt x="424" y="293"/>
                      </a:cubicBezTo>
                      <a:cubicBezTo>
                        <a:pt x="423" y="294"/>
                        <a:pt x="421" y="296"/>
                        <a:pt x="420" y="297"/>
                      </a:cubicBezTo>
                      <a:cubicBezTo>
                        <a:pt x="419" y="298"/>
                        <a:pt x="418" y="300"/>
                        <a:pt x="417" y="300"/>
                      </a:cubicBezTo>
                      <a:cubicBezTo>
                        <a:pt x="416" y="301"/>
                        <a:pt x="413" y="299"/>
                        <a:pt x="412" y="299"/>
                      </a:cubicBezTo>
                      <a:cubicBezTo>
                        <a:pt x="411" y="299"/>
                        <a:pt x="409" y="298"/>
                        <a:pt x="408" y="299"/>
                      </a:cubicBezTo>
                      <a:cubicBezTo>
                        <a:pt x="407" y="299"/>
                        <a:pt x="406" y="301"/>
                        <a:pt x="405" y="302"/>
                      </a:cubicBezTo>
                      <a:cubicBezTo>
                        <a:pt x="405" y="302"/>
                        <a:pt x="402" y="304"/>
                        <a:pt x="401" y="303"/>
                      </a:cubicBezTo>
                      <a:cubicBezTo>
                        <a:pt x="400" y="303"/>
                        <a:pt x="400" y="301"/>
                        <a:pt x="400" y="300"/>
                      </a:cubicBezTo>
                      <a:cubicBezTo>
                        <a:pt x="399" y="300"/>
                        <a:pt x="397" y="301"/>
                        <a:pt x="396" y="301"/>
                      </a:cubicBezTo>
                      <a:cubicBezTo>
                        <a:pt x="395" y="302"/>
                        <a:pt x="393" y="304"/>
                        <a:pt x="392" y="305"/>
                      </a:cubicBezTo>
                      <a:cubicBezTo>
                        <a:pt x="391" y="306"/>
                        <a:pt x="390" y="308"/>
                        <a:pt x="389" y="309"/>
                      </a:cubicBezTo>
                      <a:cubicBezTo>
                        <a:pt x="389" y="310"/>
                        <a:pt x="388" y="312"/>
                        <a:pt x="389" y="313"/>
                      </a:cubicBezTo>
                      <a:cubicBezTo>
                        <a:pt x="389" y="314"/>
                        <a:pt x="392" y="314"/>
                        <a:pt x="392" y="315"/>
                      </a:cubicBezTo>
                      <a:cubicBezTo>
                        <a:pt x="393" y="316"/>
                        <a:pt x="392" y="318"/>
                        <a:pt x="392" y="320"/>
                      </a:cubicBezTo>
                      <a:cubicBezTo>
                        <a:pt x="392" y="320"/>
                        <a:pt x="391" y="322"/>
                        <a:pt x="390" y="322"/>
                      </a:cubicBezTo>
                      <a:cubicBezTo>
                        <a:pt x="389" y="322"/>
                        <a:pt x="387" y="321"/>
                        <a:pt x="386" y="321"/>
                      </a:cubicBezTo>
                      <a:cubicBezTo>
                        <a:pt x="385" y="321"/>
                        <a:pt x="384" y="322"/>
                        <a:pt x="383" y="323"/>
                      </a:cubicBezTo>
                      <a:cubicBezTo>
                        <a:pt x="382" y="324"/>
                        <a:pt x="382" y="327"/>
                        <a:pt x="382" y="328"/>
                      </a:cubicBezTo>
                      <a:cubicBezTo>
                        <a:pt x="381" y="329"/>
                        <a:pt x="381" y="331"/>
                        <a:pt x="381" y="332"/>
                      </a:cubicBezTo>
                      <a:cubicBezTo>
                        <a:pt x="381" y="333"/>
                        <a:pt x="379" y="336"/>
                        <a:pt x="378" y="337"/>
                      </a:cubicBezTo>
                      <a:cubicBezTo>
                        <a:pt x="377" y="337"/>
                        <a:pt x="375" y="339"/>
                        <a:pt x="374" y="340"/>
                      </a:cubicBezTo>
                      <a:cubicBezTo>
                        <a:pt x="373" y="341"/>
                        <a:pt x="371" y="345"/>
                        <a:pt x="371" y="347"/>
                      </a:cubicBezTo>
                      <a:cubicBezTo>
                        <a:pt x="371" y="348"/>
                        <a:pt x="372" y="350"/>
                        <a:pt x="372" y="351"/>
                      </a:cubicBezTo>
                      <a:cubicBezTo>
                        <a:pt x="373" y="352"/>
                        <a:pt x="376" y="353"/>
                        <a:pt x="377" y="353"/>
                      </a:cubicBezTo>
                      <a:cubicBezTo>
                        <a:pt x="378" y="354"/>
                        <a:pt x="380" y="356"/>
                        <a:pt x="381" y="356"/>
                      </a:cubicBezTo>
                      <a:cubicBezTo>
                        <a:pt x="382" y="357"/>
                        <a:pt x="384" y="358"/>
                        <a:pt x="385" y="358"/>
                      </a:cubicBezTo>
                      <a:cubicBezTo>
                        <a:pt x="386" y="357"/>
                        <a:pt x="387" y="356"/>
                        <a:pt x="388" y="355"/>
                      </a:cubicBezTo>
                      <a:cubicBezTo>
                        <a:pt x="390" y="355"/>
                        <a:pt x="395" y="356"/>
                        <a:pt x="396" y="357"/>
                      </a:cubicBezTo>
                      <a:cubicBezTo>
                        <a:pt x="398" y="357"/>
                        <a:pt x="400" y="359"/>
                        <a:pt x="400" y="360"/>
                      </a:cubicBezTo>
                      <a:cubicBezTo>
                        <a:pt x="401" y="361"/>
                        <a:pt x="403" y="364"/>
                        <a:pt x="404" y="365"/>
                      </a:cubicBezTo>
                      <a:cubicBezTo>
                        <a:pt x="405" y="366"/>
                        <a:pt x="406" y="368"/>
                        <a:pt x="407" y="369"/>
                      </a:cubicBezTo>
                      <a:cubicBezTo>
                        <a:pt x="408" y="369"/>
                        <a:pt x="411" y="368"/>
                        <a:pt x="412" y="369"/>
                      </a:cubicBezTo>
                      <a:cubicBezTo>
                        <a:pt x="413" y="369"/>
                        <a:pt x="413" y="372"/>
                        <a:pt x="413" y="373"/>
                      </a:cubicBezTo>
                      <a:cubicBezTo>
                        <a:pt x="413" y="374"/>
                        <a:pt x="413" y="376"/>
                        <a:pt x="412" y="377"/>
                      </a:cubicBezTo>
                      <a:cubicBezTo>
                        <a:pt x="412" y="379"/>
                        <a:pt x="409" y="381"/>
                        <a:pt x="408" y="382"/>
                      </a:cubicBezTo>
                      <a:cubicBezTo>
                        <a:pt x="407" y="383"/>
                        <a:pt x="405" y="384"/>
                        <a:pt x="404" y="385"/>
                      </a:cubicBezTo>
                      <a:cubicBezTo>
                        <a:pt x="404" y="386"/>
                        <a:pt x="405" y="388"/>
                        <a:pt x="405" y="389"/>
                      </a:cubicBezTo>
                      <a:cubicBezTo>
                        <a:pt x="406" y="391"/>
                        <a:pt x="407" y="393"/>
                        <a:pt x="408" y="394"/>
                      </a:cubicBezTo>
                      <a:cubicBezTo>
                        <a:pt x="409" y="396"/>
                        <a:pt x="413" y="398"/>
                        <a:pt x="414" y="400"/>
                      </a:cubicBezTo>
                      <a:cubicBezTo>
                        <a:pt x="415" y="401"/>
                        <a:pt x="416" y="403"/>
                        <a:pt x="416" y="404"/>
                      </a:cubicBezTo>
                      <a:cubicBezTo>
                        <a:pt x="417" y="406"/>
                        <a:pt x="415" y="409"/>
                        <a:pt x="415" y="411"/>
                      </a:cubicBezTo>
                      <a:cubicBezTo>
                        <a:pt x="414" y="412"/>
                        <a:pt x="415" y="416"/>
                        <a:pt x="414" y="418"/>
                      </a:cubicBezTo>
                      <a:cubicBezTo>
                        <a:pt x="413" y="419"/>
                        <a:pt x="410" y="421"/>
                        <a:pt x="408" y="422"/>
                      </a:cubicBezTo>
                      <a:cubicBezTo>
                        <a:pt x="407" y="423"/>
                        <a:pt x="403" y="424"/>
                        <a:pt x="402" y="426"/>
                      </a:cubicBezTo>
                      <a:cubicBezTo>
                        <a:pt x="401" y="426"/>
                        <a:pt x="399" y="428"/>
                        <a:pt x="398" y="429"/>
                      </a:cubicBezTo>
                      <a:cubicBezTo>
                        <a:pt x="398" y="430"/>
                        <a:pt x="398" y="432"/>
                        <a:pt x="398" y="434"/>
                      </a:cubicBezTo>
                      <a:cubicBezTo>
                        <a:pt x="398" y="435"/>
                        <a:pt x="397" y="437"/>
                        <a:pt x="396" y="437"/>
                      </a:cubicBezTo>
                      <a:cubicBezTo>
                        <a:pt x="395" y="438"/>
                        <a:pt x="394" y="438"/>
                        <a:pt x="393" y="438"/>
                      </a:cubicBezTo>
                      <a:cubicBezTo>
                        <a:pt x="392" y="438"/>
                        <a:pt x="392" y="435"/>
                        <a:pt x="392" y="434"/>
                      </a:cubicBezTo>
                      <a:cubicBezTo>
                        <a:pt x="391" y="433"/>
                        <a:pt x="390" y="431"/>
                        <a:pt x="389" y="430"/>
                      </a:cubicBezTo>
                      <a:cubicBezTo>
                        <a:pt x="389" y="429"/>
                        <a:pt x="387" y="429"/>
                        <a:pt x="386" y="429"/>
                      </a:cubicBezTo>
                      <a:cubicBezTo>
                        <a:pt x="385" y="429"/>
                        <a:pt x="382" y="428"/>
                        <a:pt x="381" y="428"/>
                      </a:cubicBezTo>
                      <a:cubicBezTo>
                        <a:pt x="380" y="429"/>
                        <a:pt x="379" y="433"/>
                        <a:pt x="378" y="434"/>
                      </a:cubicBezTo>
                      <a:cubicBezTo>
                        <a:pt x="377" y="435"/>
                        <a:pt x="374" y="436"/>
                        <a:pt x="373" y="437"/>
                      </a:cubicBezTo>
                      <a:cubicBezTo>
                        <a:pt x="372" y="437"/>
                        <a:pt x="369" y="437"/>
                        <a:pt x="368" y="437"/>
                      </a:cubicBezTo>
                      <a:cubicBezTo>
                        <a:pt x="366" y="438"/>
                        <a:pt x="365" y="440"/>
                        <a:pt x="364" y="441"/>
                      </a:cubicBezTo>
                      <a:cubicBezTo>
                        <a:pt x="363" y="442"/>
                        <a:pt x="362" y="445"/>
                        <a:pt x="361" y="446"/>
                      </a:cubicBezTo>
                      <a:cubicBezTo>
                        <a:pt x="360" y="446"/>
                        <a:pt x="358" y="447"/>
                        <a:pt x="357" y="447"/>
                      </a:cubicBezTo>
                      <a:cubicBezTo>
                        <a:pt x="356" y="448"/>
                        <a:pt x="355" y="449"/>
                        <a:pt x="354" y="449"/>
                      </a:cubicBezTo>
                      <a:cubicBezTo>
                        <a:pt x="353" y="450"/>
                        <a:pt x="351" y="450"/>
                        <a:pt x="350" y="451"/>
                      </a:cubicBezTo>
                      <a:cubicBezTo>
                        <a:pt x="349" y="452"/>
                        <a:pt x="346" y="454"/>
                        <a:pt x="345" y="455"/>
                      </a:cubicBezTo>
                      <a:cubicBezTo>
                        <a:pt x="344" y="456"/>
                        <a:pt x="344" y="458"/>
                        <a:pt x="344" y="459"/>
                      </a:cubicBezTo>
                      <a:cubicBezTo>
                        <a:pt x="344" y="460"/>
                        <a:pt x="344" y="462"/>
                        <a:pt x="345" y="462"/>
                      </a:cubicBezTo>
                      <a:cubicBezTo>
                        <a:pt x="346" y="463"/>
                        <a:pt x="349" y="463"/>
                        <a:pt x="350" y="463"/>
                      </a:cubicBezTo>
                      <a:cubicBezTo>
                        <a:pt x="351" y="464"/>
                        <a:pt x="351" y="466"/>
                        <a:pt x="351" y="467"/>
                      </a:cubicBezTo>
                      <a:cubicBezTo>
                        <a:pt x="351" y="468"/>
                        <a:pt x="351" y="470"/>
                        <a:pt x="350" y="471"/>
                      </a:cubicBezTo>
                      <a:cubicBezTo>
                        <a:pt x="349" y="472"/>
                        <a:pt x="347" y="473"/>
                        <a:pt x="346" y="474"/>
                      </a:cubicBezTo>
                      <a:cubicBezTo>
                        <a:pt x="346" y="474"/>
                        <a:pt x="344" y="475"/>
                        <a:pt x="344" y="476"/>
                      </a:cubicBezTo>
                      <a:cubicBezTo>
                        <a:pt x="343" y="477"/>
                        <a:pt x="343" y="480"/>
                        <a:pt x="342" y="482"/>
                      </a:cubicBezTo>
                      <a:cubicBezTo>
                        <a:pt x="342" y="482"/>
                        <a:pt x="342" y="484"/>
                        <a:pt x="342" y="484"/>
                      </a:cubicBezTo>
                      <a:cubicBezTo>
                        <a:pt x="341" y="485"/>
                        <a:pt x="338" y="486"/>
                        <a:pt x="337" y="486"/>
                      </a:cubicBezTo>
                      <a:cubicBezTo>
                        <a:pt x="335" y="487"/>
                        <a:pt x="332" y="486"/>
                        <a:pt x="330" y="485"/>
                      </a:cubicBezTo>
                      <a:cubicBezTo>
                        <a:pt x="328" y="484"/>
                        <a:pt x="326" y="481"/>
                        <a:pt x="325" y="479"/>
                      </a:cubicBezTo>
                      <a:cubicBezTo>
                        <a:pt x="324" y="477"/>
                        <a:pt x="322" y="472"/>
                        <a:pt x="320" y="470"/>
                      </a:cubicBezTo>
                      <a:cubicBezTo>
                        <a:pt x="319" y="469"/>
                        <a:pt x="316" y="467"/>
                        <a:pt x="314" y="467"/>
                      </a:cubicBezTo>
                      <a:cubicBezTo>
                        <a:pt x="312" y="467"/>
                        <a:pt x="309" y="469"/>
                        <a:pt x="307" y="470"/>
                      </a:cubicBezTo>
                      <a:cubicBezTo>
                        <a:pt x="306" y="471"/>
                        <a:pt x="304" y="475"/>
                        <a:pt x="303" y="477"/>
                      </a:cubicBezTo>
                      <a:cubicBezTo>
                        <a:pt x="302" y="479"/>
                        <a:pt x="301" y="483"/>
                        <a:pt x="301" y="485"/>
                      </a:cubicBezTo>
                      <a:cubicBezTo>
                        <a:pt x="300" y="486"/>
                        <a:pt x="299" y="490"/>
                        <a:pt x="297" y="491"/>
                      </a:cubicBezTo>
                      <a:cubicBezTo>
                        <a:pt x="295" y="493"/>
                        <a:pt x="291" y="494"/>
                        <a:pt x="288" y="494"/>
                      </a:cubicBezTo>
                      <a:cubicBezTo>
                        <a:pt x="286" y="494"/>
                        <a:pt x="280" y="494"/>
                        <a:pt x="277" y="494"/>
                      </a:cubicBezTo>
                      <a:cubicBezTo>
                        <a:pt x="275" y="494"/>
                        <a:pt x="271" y="492"/>
                        <a:pt x="268" y="492"/>
                      </a:cubicBezTo>
                      <a:cubicBezTo>
                        <a:pt x="266" y="492"/>
                        <a:pt x="263" y="493"/>
                        <a:pt x="261" y="494"/>
                      </a:cubicBezTo>
                      <a:cubicBezTo>
                        <a:pt x="259" y="494"/>
                        <a:pt x="256" y="496"/>
                        <a:pt x="255" y="495"/>
                      </a:cubicBezTo>
                      <a:cubicBezTo>
                        <a:pt x="254" y="495"/>
                        <a:pt x="252" y="493"/>
                        <a:pt x="252" y="491"/>
                      </a:cubicBezTo>
                      <a:cubicBezTo>
                        <a:pt x="250" y="489"/>
                        <a:pt x="250" y="484"/>
                        <a:pt x="249" y="482"/>
                      </a:cubicBezTo>
                      <a:cubicBezTo>
                        <a:pt x="248" y="480"/>
                        <a:pt x="246" y="478"/>
                        <a:pt x="245" y="478"/>
                      </a:cubicBezTo>
                      <a:cubicBezTo>
                        <a:pt x="244" y="477"/>
                        <a:pt x="241" y="478"/>
                        <a:pt x="240" y="478"/>
                      </a:cubicBezTo>
                      <a:cubicBezTo>
                        <a:pt x="239" y="479"/>
                        <a:pt x="237" y="481"/>
                        <a:pt x="235" y="482"/>
                      </a:cubicBezTo>
                      <a:cubicBezTo>
                        <a:pt x="234" y="482"/>
                        <a:pt x="231" y="483"/>
                        <a:pt x="230" y="483"/>
                      </a:cubicBezTo>
                      <a:cubicBezTo>
                        <a:pt x="229" y="483"/>
                        <a:pt x="226" y="483"/>
                        <a:pt x="225" y="483"/>
                      </a:cubicBezTo>
                      <a:cubicBezTo>
                        <a:pt x="223" y="482"/>
                        <a:pt x="220" y="480"/>
                        <a:pt x="220" y="479"/>
                      </a:cubicBezTo>
                      <a:cubicBezTo>
                        <a:pt x="220" y="477"/>
                        <a:pt x="223" y="476"/>
                        <a:pt x="224" y="475"/>
                      </a:cubicBezTo>
                      <a:cubicBezTo>
                        <a:pt x="225" y="474"/>
                        <a:pt x="226" y="471"/>
                        <a:pt x="225" y="470"/>
                      </a:cubicBezTo>
                      <a:cubicBezTo>
                        <a:pt x="225" y="469"/>
                        <a:pt x="223" y="468"/>
                        <a:pt x="222" y="467"/>
                      </a:cubicBezTo>
                      <a:cubicBezTo>
                        <a:pt x="221" y="466"/>
                        <a:pt x="220" y="463"/>
                        <a:pt x="218" y="462"/>
                      </a:cubicBezTo>
                      <a:cubicBezTo>
                        <a:pt x="217" y="461"/>
                        <a:pt x="215" y="459"/>
                        <a:pt x="214" y="458"/>
                      </a:cubicBezTo>
                      <a:cubicBezTo>
                        <a:pt x="212" y="457"/>
                        <a:pt x="207" y="456"/>
                        <a:pt x="204" y="456"/>
                      </a:cubicBezTo>
                      <a:cubicBezTo>
                        <a:pt x="202" y="455"/>
                        <a:pt x="197" y="455"/>
                        <a:pt x="194" y="455"/>
                      </a:cubicBezTo>
                      <a:cubicBezTo>
                        <a:pt x="193" y="455"/>
                        <a:pt x="190" y="455"/>
                        <a:pt x="188" y="455"/>
                      </a:cubicBezTo>
                      <a:cubicBezTo>
                        <a:pt x="187" y="456"/>
                        <a:pt x="186" y="459"/>
                        <a:pt x="185" y="460"/>
                      </a:cubicBezTo>
                      <a:cubicBezTo>
                        <a:pt x="184" y="461"/>
                        <a:pt x="182" y="462"/>
                        <a:pt x="180" y="462"/>
                      </a:cubicBezTo>
                      <a:cubicBezTo>
                        <a:pt x="179" y="463"/>
                        <a:pt x="176" y="462"/>
                        <a:pt x="174" y="461"/>
                      </a:cubicBezTo>
                      <a:cubicBezTo>
                        <a:pt x="173" y="460"/>
                        <a:pt x="173" y="457"/>
                        <a:pt x="173" y="455"/>
                      </a:cubicBezTo>
                      <a:cubicBezTo>
                        <a:pt x="173" y="454"/>
                        <a:pt x="175" y="452"/>
                        <a:pt x="176" y="451"/>
                      </a:cubicBezTo>
                      <a:cubicBezTo>
                        <a:pt x="177" y="450"/>
                        <a:pt x="181" y="448"/>
                        <a:pt x="181" y="446"/>
                      </a:cubicBezTo>
                      <a:cubicBezTo>
                        <a:pt x="182" y="445"/>
                        <a:pt x="181" y="442"/>
                        <a:pt x="181" y="441"/>
                      </a:cubicBezTo>
                      <a:cubicBezTo>
                        <a:pt x="180" y="440"/>
                        <a:pt x="179" y="438"/>
                        <a:pt x="178" y="438"/>
                      </a:cubicBezTo>
                      <a:cubicBezTo>
                        <a:pt x="177" y="438"/>
                        <a:pt x="175" y="439"/>
                        <a:pt x="174" y="440"/>
                      </a:cubicBezTo>
                      <a:cubicBezTo>
                        <a:pt x="174" y="440"/>
                        <a:pt x="173" y="442"/>
                        <a:pt x="173" y="443"/>
                      </a:cubicBezTo>
                      <a:cubicBezTo>
                        <a:pt x="172" y="444"/>
                        <a:pt x="170" y="446"/>
                        <a:pt x="169" y="447"/>
                      </a:cubicBezTo>
                      <a:cubicBezTo>
                        <a:pt x="169" y="448"/>
                        <a:pt x="167" y="448"/>
                        <a:pt x="166" y="449"/>
                      </a:cubicBezTo>
                      <a:cubicBezTo>
                        <a:pt x="165" y="449"/>
                        <a:pt x="162" y="448"/>
                        <a:pt x="161" y="449"/>
                      </a:cubicBezTo>
                      <a:cubicBezTo>
                        <a:pt x="160" y="449"/>
                        <a:pt x="158" y="450"/>
                        <a:pt x="157" y="450"/>
                      </a:cubicBezTo>
                      <a:cubicBezTo>
                        <a:pt x="156" y="451"/>
                        <a:pt x="154" y="454"/>
                        <a:pt x="152" y="454"/>
                      </a:cubicBezTo>
                      <a:cubicBezTo>
                        <a:pt x="150" y="455"/>
                        <a:pt x="146" y="455"/>
                        <a:pt x="145" y="455"/>
                      </a:cubicBezTo>
                      <a:cubicBezTo>
                        <a:pt x="143" y="456"/>
                        <a:pt x="140" y="458"/>
                        <a:pt x="139" y="458"/>
                      </a:cubicBezTo>
                      <a:cubicBezTo>
                        <a:pt x="138" y="458"/>
                        <a:pt x="135" y="458"/>
                        <a:pt x="134" y="457"/>
                      </a:cubicBezTo>
                      <a:cubicBezTo>
                        <a:pt x="133" y="457"/>
                        <a:pt x="131" y="455"/>
                        <a:pt x="130" y="455"/>
                      </a:cubicBezTo>
                      <a:cubicBezTo>
                        <a:pt x="129" y="454"/>
                        <a:pt x="126" y="454"/>
                        <a:pt x="125" y="453"/>
                      </a:cubicBezTo>
                      <a:cubicBezTo>
                        <a:pt x="123" y="452"/>
                        <a:pt x="123" y="448"/>
                        <a:pt x="123" y="446"/>
                      </a:cubicBezTo>
                      <a:cubicBezTo>
                        <a:pt x="123" y="445"/>
                        <a:pt x="126" y="442"/>
                        <a:pt x="126" y="441"/>
                      </a:cubicBezTo>
                      <a:cubicBezTo>
                        <a:pt x="127" y="440"/>
                        <a:pt x="127" y="437"/>
                        <a:pt x="127" y="436"/>
                      </a:cubicBezTo>
                      <a:cubicBezTo>
                        <a:pt x="126" y="435"/>
                        <a:pt x="123" y="434"/>
                        <a:pt x="122" y="433"/>
                      </a:cubicBezTo>
                      <a:cubicBezTo>
                        <a:pt x="121" y="431"/>
                        <a:pt x="121" y="428"/>
                        <a:pt x="121" y="427"/>
                      </a:cubicBezTo>
                      <a:cubicBezTo>
                        <a:pt x="121" y="425"/>
                        <a:pt x="123" y="421"/>
                        <a:pt x="125" y="420"/>
                      </a:cubicBezTo>
                      <a:cubicBezTo>
                        <a:pt x="126" y="418"/>
                        <a:pt x="131" y="413"/>
                        <a:pt x="133" y="412"/>
                      </a:cubicBezTo>
                      <a:cubicBezTo>
                        <a:pt x="136" y="411"/>
                        <a:pt x="141" y="410"/>
                        <a:pt x="144" y="409"/>
                      </a:cubicBezTo>
                      <a:cubicBezTo>
                        <a:pt x="146" y="409"/>
                        <a:pt x="150" y="407"/>
                        <a:pt x="152" y="406"/>
                      </a:cubicBezTo>
                      <a:cubicBezTo>
                        <a:pt x="153" y="405"/>
                        <a:pt x="155" y="402"/>
                        <a:pt x="155" y="401"/>
                      </a:cubicBezTo>
                      <a:cubicBezTo>
                        <a:pt x="156" y="399"/>
                        <a:pt x="156" y="396"/>
                        <a:pt x="156" y="394"/>
                      </a:cubicBezTo>
                      <a:cubicBezTo>
                        <a:pt x="156" y="393"/>
                        <a:pt x="154" y="391"/>
                        <a:pt x="153" y="390"/>
                      </a:cubicBezTo>
                      <a:cubicBezTo>
                        <a:pt x="151" y="390"/>
                        <a:pt x="148" y="390"/>
                        <a:pt x="147" y="390"/>
                      </a:cubicBezTo>
                      <a:cubicBezTo>
                        <a:pt x="145" y="390"/>
                        <a:pt x="142" y="391"/>
                        <a:pt x="140" y="390"/>
                      </a:cubicBezTo>
                      <a:cubicBezTo>
                        <a:pt x="139" y="389"/>
                        <a:pt x="139" y="386"/>
                        <a:pt x="139" y="384"/>
                      </a:cubicBezTo>
                      <a:cubicBezTo>
                        <a:pt x="139" y="383"/>
                        <a:pt x="142" y="380"/>
                        <a:pt x="142" y="378"/>
                      </a:cubicBezTo>
                      <a:cubicBezTo>
                        <a:pt x="142" y="377"/>
                        <a:pt x="142" y="374"/>
                        <a:pt x="141" y="373"/>
                      </a:cubicBezTo>
                      <a:cubicBezTo>
                        <a:pt x="140" y="372"/>
                        <a:pt x="138" y="370"/>
                        <a:pt x="136" y="370"/>
                      </a:cubicBezTo>
                      <a:cubicBezTo>
                        <a:pt x="135" y="369"/>
                        <a:pt x="131" y="370"/>
                        <a:pt x="130" y="371"/>
                      </a:cubicBezTo>
                      <a:cubicBezTo>
                        <a:pt x="128" y="371"/>
                        <a:pt x="126" y="373"/>
                        <a:pt x="124" y="373"/>
                      </a:cubicBezTo>
                      <a:cubicBezTo>
                        <a:pt x="123" y="373"/>
                        <a:pt x="121" y="372"/>
                        <a:pt x="120" y="372"/>
                      </a:cubicBezTo>
                      <a:cubicBezTo>
                        <a:pt x="118" y="371"/>
                        <a:pt x="115" y="372"/>
                        <a:pt x="113" y="373"/>
                      </a:cubicBezTo>
                      <a:cubicBezTo>
                        <a:pt x="112" y="373"/>
                        <a:pt x="108" y="375"/>
                        <a:pt x="107" y="375"/>
                      </a:cubicBezTo>
                      <a:cubicBezTo>
                        <a:pt x="105" y="375"/>
                        <a:pt x="101" y="375"/>
                        <a:pt x="99" y="374"/>
                      </a:cubicBezTo>
                      <a:cubicBezTo>
                        <a:pt x="97" y="373"/>
                        <a:pt x="94" y="370"/>
                        <a:pt x="92" y="369"/>
                      </a:cubicBezTo>
                      <a:cubicBezTo>
                        <a:pt x="90" y="368"/>
                        <a:pt x="88" y="367"/>
                        <a:pt x="86" y="367"/>
                      </a:cubicBezTo>
                      <a:cubicBezTo>
                        <a:pt x="85" y="367"/>
                        <a:pt x="82" y="368"/>
                        <a:pt x="81" y="369"/>
                      </a:cubicBezTo>
                      <a:cubicBezTo>
                        <a:pt x="80" y="370"/>
                        <a:pt x="77" y="371"/>
                        <a:pt x="76" y="371"/>
                      </a:cubicBezTo>
                      <a:cubicBezTo>
                        <a:pt x="74" y="372"/>
                        <a:pt x="71" y="371"/>
                        <a:pt x="69" y="370"/>
                      </a:cubicBezTo>
                      <a:cubicBezTo>
                        <a:pt x="67" y="369"/>
                        <a:pt x="64" y="366"/>
                        <a:pt x="62" y="366"/>
                      </a:cubicBezTo>
                      <a:cubicBezTo>
                        <a:pt x="61" y="365"/>
                        <a:pt x="58" y="365"/>
                        <a:pt x="56" y="366"/>
                      </a:cubicBezTo>
                      <a:cubicBezTo>
                        <a:pt x="55" y="366"/>
                        <a:pt x="54" y="369"/>
                        <a:pt x="53" y="370"/>
                      </a:cubicBezTo>
                      <a:cubicBezTo>
                        <a:pt x="53" y="371"/>
                        <a:pt x="51" y="373"/>
                        <a:pt x="50" y="374"/>
                      </a:cubicBezTo>
                      <a:cubicBezTo>
                        <a:pt x="48" y="374"/>
                        <a:pt x="45" y="375"/>
                        <a:pt x="43" y="375"/>
                      </a:cubicBezTo>
                      <a:cubicBezTo>
                        <a:pt x="41" y="376"/>
                        <a:pt x="37" y="375"/>
                        <a:pt x="35" y="376"/>
                      </a:cubicBezTo>
                      <a:cubicBezTo>
                        <a:pt x="34" y="376"/>
                        <a:pt x="32" y="378"/>
                        <a:pt x="31" y="379"/>
                      </a:cubicBezTo>
                      <a:cubicBezTo>
                        <a:pt x="30" y="380"/>
                        <a:pt x="28" y="383"/>
                        <a:pt x="27" y="384"/>
                      </a:cubicBezTo>
                      <a:cubicBezTo>
                        <a:pt x="26" y="385"/>
                        <a:pt x="23" y="387"/>
                        <a:pt x="22" y="388"/>
                      </a:cubicBezTo>
                      <a:cubicBezTo>
                        <a:pt x="20" y="388"/>
                        <a:pt x="17" y="388"/>
                        <a:pt x="16" y="389"/>
                      </a:cubicBezTo>
                      <a:cubicBezTo>
                        <a:pt x="14" y="389"/>
                        <a:pt x="10" y="388"/>
                        <a:pt x="8" y="389"/>
                      </a:cubicBezTo>
                      <a:cubicBezTo>
                        <a:pt x="7" y="389"/>
                        <a:pt x="5" y="389"/>
                        <a:pt x="5" y="389"/>
                      </a:cubicBezTo>
                      <a:cubicBezTo>
                        <a:pt x="4" y="389"/>
                        <a:pt x="2" y="389"/>
                        <a:pt x="1" y="389"/>
                      </a:cubicBezTo>
                      <a:cubicBezTo>
                        <a:pt x="1" y="389"/>
                        <a:pt x="0" y="389"/>
                        <a:pt x="0" y="389"/>
                      </a:cubicBezTo>
                      <a:cubicBezTo>
                        <a:pt x="0" y="387"/>
                        <a:pt x="1" y="384"/>
                        <a:pt x="1" y="382"/>
                      </a:cubicBezTo>
                      <a:cubicBezTo>
                        <a:pt x="2" y="378"/>
                        <a:pt x="5" y="369"/>
                        <a:pt x="6" y="365"/>
                      </a:cubicBezTo>
                      <a:cubicBezTo>
                        <a:pt x="7" y="361"/>
                        <a:pt x="10" y="354"/>
                        <a:pt x="11" y="350"/>
                      </a:cubicBezTo>
                      <a:cubicBezTo>
                        <a:pt x="12" y="348"/>
                        <a:pt x="12" y="343"/>
                        <a:pt x="13" y="340"/>
                      </a:cubicBezTo>
                      <a:cubicBezTo>
                        <a:pt x="14" y="339"/>
                        <a:pt x="16" y="335"/>
                        <a:pt x="17" y="334"/>
                      </a:cubicBezTo>
                      <a:cubicBezTo>
                        <a:pt x="18" y="333"/>
                        <a:pt x="20" y="330"/>
                        <a:pt x="22" y="330"/>
                      </a:cubicBezTo>
                      <a:cubicBezTo>
                        <a:pt x="23" y="329"/>
                        <a:pt x="25" y="329"/>
                        <a:pt x="26" y="330"/>
                      </a:cubicBezTo>
                      <a:cubicBezTo>
                        <a:pt x="27" y="330"/>
                        <a:pt x="27" y="333"/>
                        <a:pt x="28" y="333"/>
                      </a:cubicBezTo>
                      <a:cubicBezTo>
                        <a:pt x="29" y="334"/>
                        <a:pt x="31" y="335"/>
                        <a:pt x="32" y="334"/>
                      </a:cubicBezTo>
                      <a:cubicBezTo>
                        <a:pt x="33" y="334"/>
                        <a:pt x="34" y="333"/>
                        <a:pt x="34" y="332"/>
                      </a:cubicBezTo>
                      <a:cubicBezTo>
                        <a:pt x="34" y="331"/>
                        <a:pt x="32" y="329"/>
                        <a:pt x="32" y="328"/>
                      </a:cubicBezTo>
                      <a:cubicBezTo>
                        <a:pt x="32" y="327"/>
                        <a:pt x="33" y="324"/>
                        <a:pt x="34" y="323"/>
                      </a:cubicBezTo>
                      <a:cubicBezTo>
                        <a:pt x="35" y="322"/>
                        <a:pt x="38" y="322"/>
                        <a:pt x="39" y="321"/>
                      </a:cubicBezTo>
                      <a:cubicBezTo>
                        <a:pt x="41" y="321"/>
                        <a:pt x="42" y="319"/>
                        <a:pt x="44" y="318"/>
                      </a:cubicBezTo>
                      <a:cubicBezTo>
                        <a:pt x="44" y="317"/>
                        <a:pt x="47" y="316"/>
                        <a:pt x="48" y="315"/>
                      </a:cubicBezTo>
                      <a:cubicBezTo>
                        <a:pt x="49" y="314"/>
                        <a:pt x="52" y="311"/>
                        <a:pt x="53" y="310"/>
                      </a:cubicBezTo>
                      <a:cubicBezTo>
                        <a:pt x="54" y="310"/>
                        <a:pt x="57" y="309"/>
                        <a:pt x="58" y="309"/>
                      </a:cubicBezTo>
                      <a:cubicBezTo>
                        <a:pt x="60" y="309"/>
                        <a:pt x="63" y="310"/>
                        <a:pt x="65" y="310"/>
                      </a:cubicBezTo>
                      <a:cubicBezTo>
                        <a:pt x="66" y="310"/>
                        <a:pt x="69" y="310"/>
                        <a:pt x="71" y="309"/>
                      </a:cubicBezTo>
                      <a:cubicBezTo>
                        <a:pt x="72" y="309"/>
                        <a:pt x="73" y="308"/>
                        <a:pt x="74" y="308"/>
                      </a:cubicBezTo>
                      <a:cubicBezTo>
                        <a:pt x="76" y="307"/>
                        <a:pt x="78" y="308"/>
                        <a:pt x="80" y="308"/>
                      </a:cubicBezTo>
                      <a:cubicBezTo>
                        <a:pt x="81" y="308"/>
                        <a:pt x="82" y="307"/>
                        <a:pt x="83" y="307"/>
                      </a:cubicBezTo>
                      <a:cubicBezTo>
                        <a:pt x="83" y="306"/>
                        <a:pt x="84" y="304"/>
                        <a:pt x="85" y="303"/>
                      </a:cubicBezTo>
                      <a:cubicBezTo>
                        <a:pt x="85" y="302"/>
                        <a:pt x="86" y="301"/>
                        <a:pt x="87" y="300"/>
                      </a:cubicBezTo>
                      <a:cubicBezTo>
                        <a:pt x="87" y="299"/>
                        <a:pt x="88" y="297"/>
                        <a:pt x="88" y="296"/>
                      </a:cubicBezTo>
                      <a:cubicBezTo>
                        <a:pt x="89" y="295"/>
                        <a:pt x="88" y="294"/>
                        <a:pt x="87" y="293"/>
                      </a:cubicBezTo>
                      <a:cubicBezTo>
                        <a:pt x="87" y="292"/>
                        <a:pt x="85" y="292"/>
                        <a:pt x="85" y="292"/>
                      </a:cubicBezTo>
                      <a:cubicBezTo>
                        <a:pt x="84" y="292"/>
                        <a:pt x="83" y="293"/>
                        <a:pt x="83" y="293"/>
                      </a:cubicBezTo>
                      <a:cubicBezTo>
                        <a:pt x="82" y="294"/>
                        <a:pt x="81" y="296"/>
                        <a:pt x="81" y="297"/>
                      </a:cubicBezTo>
                      <a:cubicBezTo>
                        <a:pt x="80" y="297"/>
                        <a:pt x="80" y="299"/>
                        <a:pt x="79" y="299"/>
                      </a:cubicBezTo>
                      <a:cubicBezTo>
                        <a:pt x="79" y="300"/>
                        <a:pt x="78" y="300"/>
                        <a:pt x="77" y="301"/>
                      </a:cubicBezTo>
                      <a:cubicBezTo>
                        <a:pt x="76" y="301"/>
                        <a:pt x="74" y="301"/>
                        <a:pt x="73" y="301"/>
                      </a:cubicBezTo>
                      <a:cubicBezTo>
                        <a:pt x="73" y="302"/>
                        <a:pt x="72" y="303"/>
                        <a:pt x="71" y="303"/>
                      </a:cubicBezTo>
                      <a:cubicBezTo>
                        <a:pt x="70" y="304"/>
                        <a:pt x="68" y="304"/>
                        <a:pt x="66" y="304"/>
                      </a:cubicBezTo>
                      <a:cubicBezTo>
                        <a:pt x="65" y="304"/>
                        <a:pt x="64" y="303"/>
                        <a:pt x="63" y="303"/>
                      </a:cubicBezTo>
                      <a:cubicBezTo>
                        <a:pt x="61" y="303"/>
                        <a:pt x="58" y="303"/>
                        <a:pt x="57" y="303"/>
                      </a:cubicBezTo>
                      <a:cubicBezTo>
                        <a:pt x="56" y="304"/>
                        <a:pt x="54" y="305"/>
                        <a:pt x="52" y="306"/>
                      </a:cubicBezTo>
                      <a:cubicBezTo>
                        <a:pt x="51" y="306"/>
                        <a:pt x="47" y="306"/>
                        <a:pt x="46" y="306"/>
                      </a:cubicBezTo>
                      <a:cubicBezTo>
                        <a:pt x="45" y="306"/>
                        <a:pt x="43" y="305"/>
                        <a:pt x="42" y="305"/>
                      </a:cubicBezTo>
                      <a:cubicBezTo>
                        <a:pt x="41" y="305"/>
                        <a:pt x="41" y="303"/>
                        <a:pt x="40" y="302"/>
                      </a:cubicBezTo>
                      <a:cubicBezTo>
                        <a:pt x="39" y="302"/>
                        <a:pt x="37" y="302"/>
                        <a:pt x="36" y="301"/>
                      </a:cubicBezTo>
                      <a:cubicBezTo>
                        <a:pt x="36" y="300"/>
                        <a:pt x="36" y="298"/>
                        <a:pt x="36" y="297"/>
                      </a:cubicBezTo>
                      <a:cubicBezTo>
                        <a:pt x="36" y="296"/>
                        <a:pt x="39" y="294"/>
                        <a:pt x="39" y="293"/>
                      </a:cubicBezTo>
                      <a:cubicBezTo>
                        <a:pt x="39" y="293"/>
                        <a:pt x="39" y="291"/>
                        <a:pt x="40" y="290"/>
                      </a:cubicBezTo>
                      <a:cubicBezTo>
                        <a:pt x="40" y="289"/>
                        <a:pt x="40" y="286"/>
                        <a:pt x="41" y="286"/>
                      </a:cubicBezTo>
                      <a:cubicBezTo>
                        <a:pt x="42" y="286"/>
                        <a:pt x="43" y="287"/>
                        <a:pt x="43" y="287"/>
                      </a:cubicBezTo>
                      <a:cubicBezTo>
                        <a:pt x="43" y="288"/>
                        <a:pt x="43" y="289"/>
                        <a:pt x="44" y="290"/>
                      </a:cubicBezTo>
                      <a:cubicBezTo>
                        <a:pt x="44" y="291"/>
                        <a:pt x="46" y="292"/>
                        <a:pt x="46" y="292"/>
                      </a:cubicBezTo>
                      <a:cubicBezTo>
                        <a:pt x="47" y="292"/>
                        <a:pt x="49" y="291"/>
                        <a:pt x="49" y="290"/>
                      </a:cubicBezTo>
                      <a:cubicBezTo>
                        <a:pt x="49" y="290"/>
                        <a:pt x="48" y="288"/>
                        <a:pt x="48" y="287"/>
                      </a:cubicBezTo>
                      <a:cubicBezTo>
                        <a:pt x="48" y="286"/>
                        <a:pt x="48" y="285"/>
                        <a:pt x="48" y="284"/>
                      </a:cubicBezTo>
                      <a:cubicBezTo>
                        <a:pt x="49" y="284"/>
                        <a:pt x="50" y="283"/>
                        <a:pt x="50" y="283"/>
                      </a:cubicBezTo>
                      <a:cubicBezTo>
                        <a:pt x="51" y="283"/>
                        <a:pt x="53" y="283"/>
                        <a:pt x="54" y="283"/>
                      </a:cubicBezTo>
                      <a:cubicBezTo>
                        <a:pt x="54" y="284"/>
                        <a:pt x="54" y="286"/>
                        <a:pt x="55" y="287"/>
                      </a:cubicBezTo>
                      <a:cubicBezTo>
                        <a:pt x="55" y="287"/>
                        <a:pt x="58" y="287"/>
                        <a:pt x="59" y="287"/>
                      </a:cubicBezTo>
                      <a:cubicBezTo>
                        <a:pt x="60" y="287"/>
                        <a:pt x="61" y="286"/>
                        <a:pt x="62" y="286"/>
                      </a:cubicBezTo>
                      <a:cubicBezTo>
                        <a:pt x="63" y="285"/>
                        <a:pt x="64" y="283"/>
                        <a:pt x="65" y="283"/>
                      </a:cubicBezTo>
                      <a:cubicBezTo>
                        <a:pt x="66" y="282"/>
                        <a:pt x="66" y="280"/>
                        <a:pt x="67" y="280"/>
                      </a:cubicBezTo>
                      <a:cubicBezTo>
                        <a:pt x="68" y="279"/>
                        <a:pt x="70" y="277"/>
                        <a:pt x="72" y="277"/>
                      </a:cubicBezTo>
                      <a:cubicBezTo>
                        <a:pt x="73" y="277"/>
                        <a:pt x="75" y="278"/>
                        <a:pt x="76" y="278"/>
                      </a:cubicBezTo>
                      <a:cubicBezTo>
                        <a:pt x="78" y="278"/>
                        <a:pt x="80" y="277"/>
                        <a:pt x="82" y="277"/>
                      </a:cubicBezTo>
                      <a:cubicBezTo>
                        <a:pt x="82" y="276"/>
                        <a:pt x="83" y="275"/>
                        <a:pt x="84" y="274"/>
                      </a:cubicBezTo>
                      <a:cubicBezTo>
                        <a:pt x="84" y="273"/>
                        <a:pt x="84" y="271"/>
                        <a:pt x="84" y="270"/>
                      </a:cubicBezTo>
                      <a:cubicBezTo>
                        <a:pt x="84" y="270"/>
                        <a:pt x="83" y="269"/>
                        <a:pt x="82" y="268"/>
                      </a:cubicBezTo>
                      <a:cubicBezTo>
                        <a:pt x="81" y="268"/>
                        <a:pt x="80" y="268"/>
                        <a:pt x="79" y="268"/>
                      </a:cubicBezTo>
                      <a:cubicBezTo>
                        <a:pt x="78" y="268"/>
                        <a:pt x="76" y="269"/>
                        <a:pt x="75" y="269"/>
                      </a:cubicBezTo>
                      <a:cubicBezTo>
                        <a:pt x="74" y="269"/>
                        <a:pt x="73" y="271"/>
                        <a:pt x="72" y="271"/>
                      </a:cubicBezTo>
                      <a:cubicBezTo>
                        <a:pt x="71" y="272"/>
                        <a:pt x="69" y="272"/>
                        <a:pt x="68" y="272"/>
                      </a:cubicBezTo>
                      <a:cubicBezTo>
                        <a:pt x="66" y="272"/>
                        <a:pt x="64" y="273"/>
                        <a:pt x="63" y="272"/>
                      </a:cubicBezTo>
                      <a:cubicBezTo>
                        <a:pt x="62" y="272"/>
                        <a:pt x="61" y="271"/>
                        <a:pt x="60" y="270"/>
                      </a:cubicBezTo>
                      <a:cubicBezTo>
                        <a:pt x="59" y="270"/>
                        <a:pt x="58" y="271"/>
                        <a:pt x="57" y="271"/>
                      </a:cubicBezTo>
                      <a:cubicBezTo>
                        <a:pt x="56" y="271"/>
                        <a:pt x="54" y="272"/>
                        <a:pt x="53" y="271"/>
                      </a:cubicBezTo>
                      <a:cubicBezTo>
                        <a:pt x="52" y="271"/>
                        <a:pt x="50" y="269"/>
                        <a:pt x="50" y="269"/>
                      </a:cubicBezTo>
                      <a:cubicBezTo>
                        <a:pt x="49" y="268"/>
                        <a:pt x="49" y="266"/>
                        <a:pt x="49" y="265"/>
                      </a:cubicBezTo>
                      <a:cubicBezTo>
                        <a:pt x="48" y="264"/>
                        <a:pt x="48" y="263"/>
                        <a:pt x="48" y="262"/>
                      </a:cubicBezTo>
                      <a:cubicBezTo>
                        <a:pt x="48" y="261"/>
                        <a:pt x="49" y="259"/>
                        <a:pt x="50" y="257"/>
                      </a:cubicBezTo>
                      <a:cubicBezTo>
                        <a:pt x="50" y="256"/>
                        <a:pt x="50" y="254"/>
                        <a:pt x="49" y="253"/>
                      </a:cubicBezTo>
                      <a:cubicBezTo>
                        <a:pt x="49" y="253"/>
                        <a:pt x="47" y="252"/>
                        <a:pt x="47" y="252"/>
                      </a:cubicBezTo>
                      <a:cubicBezTo>
                        <a:pt x="46" y="251"/>
                        <a:pt x="45" y="249"/>
                        <a:pt x="45" y="248"/>
                      </a:cubicBezTo>
                      <a:cubicBezTo>
                        <a:pt x="45" y="248"/>
                        <a:pt x="46" y="246"/>
                        <a:pt x="46" y="245"/>
                      </a:cubicBezTo>
                      <a:cubicBezTo>
                        <a:pt x="47" y="245"/>
                        <a:pt x="48" y="245"/>
                        <a:pt x="49" y="244"/>
                      </a:cubicBezTo>
                      <a:cubicBezTo>
                        <a:pt x="50" y="244"/>
                        <a:pt x="52" y="243"/>
                        <a:pt x="52" y="243"/>
                      </a:cubicBezTo>
                      <a:cubicBezTo>
                        <a:pt x="53" y="243"/>
                        <a:pt x="55" y="242"/>
                        <a:pt x="56" y="242"/>
                      </a:cubicBezTo>
                      <a:cubicBezTo>
                        <a:pt x="56" y="242"/>
                        <a:pt x="58" y="242"/>
                        <a:pt x="58" y="242"/>
                      </a:cubicBezTo>
                      <a:cubicBezTo>
                        <a:pt x="59" y="243"/>
                        <a:pt x="58" y="244"/>
                        <a:pt x="58" y="245"/>
                      </a:cubicBezTo>
                      <a:cubicBezTo>
                        <a:pt x="58" y="246"/>
                        <a:pt x="57" y="246"/>
                        <a:pt x="56" y="247"/>
                      </a:cubicBezTo>
                      <a:cubicBezTo>
                        <a:pt x="56" y="248"/>
                        <a:pt x="55" y="249"/>
                        <a:pt x="55" y="250"/>
                      </a:cubicBezTo>
                      <a:cubicBezTo>
                        <a:pt x="55" y="251"/>
                        <a:pt x="55" y="252"/>
                        <a:pt x="55" y="253"/>
                      </a:cubicBezTo>
                      <a:cubicBezTo>
                        <a:pt x="55" y="253"/>
                        <a:pt x="57" y="254"/>
                        <a:pt x="58" y="254"/>
                      </a:cubicBezTo>
                      <a:cubicBezTo>
                        <a:pt x="58" y="254"/>
                        <a:pt x="60" y="255"/>
                        <a:pt x="60" y="254"/>
                      </a:cubicBezTo>
                      <a:cubicBezTo>
                        <a:pt x="61" y="254"/>
                        <a:pt x="62" y="252"/>
                        <a:pt x="62" y="251"/>
                      </a:cubicBezTo>
                      <a:cubicBezTo>
                        <a:pt x="63" y="251"/>
                        <a:pt x="63" y="249"/>
                        <a:pt x="63" y="248"/>
                      </a:cubicBezTo>
                      <a:cubicBezTo>
                        <a:pt x="63" y="247"/>
                        <a:pt x="65" y="246"/>
                        <a:pt x="65" y="245"/>
                      </a:cubicBezTo>
                      <a:cubicBezTo>
                        <a:pt x="65" y="244"/>
                        <a:pt x="65" y="242"/>
                        <a:pt x="65" y="241"/>
                      </a:cubicBezTo>
                      <a:cubicBezTo>
                        <a:pt x="65" y="241"/>
                        <a:pt x="65" y="239"/>
                        <a:pt x="65" y="238"/>
                      </a:cubicBezTo>
                      <a:cubicBezTo>
                        <a:pt x="66" y="237"/>
                        <a:pt x="67" y="236"/>
                        <a:pt x="67" y="235"/>
                      </a:cubicBezTo>
                      <a:cubicBezTo>
                        <a:pt x="68" y="234"/>
                        <a:pt x="68" y="232"/>
                        <a:pt x="68" y="232"/>
                      </a:cubicBezTo>
                      <a:cubicBezTo>
                        <a:pt x="69" y="231"/>
                        <a:pt x="70" y="229"/>
                        <a:pt x="71" y="229"/>
                      </a:cubicBezTo>
                      <a:cubicBezTo>
                        <a:pt x="73" y="228"/>
                        <a:pt x="76" y="229"/>
                        <a:pt x="78" y="228"/>
                      </a:cubicBezTo>
                      <a:cubicBezTo>
                        <a:pt x="79" y="228"/>
                        <a:pt x="80" y="226"/>
                        <a:pt x="81" y="225"/>
                      </a:cubicBezTo>
                      <a:cubicBezTo>
                        <a:pt x="81" y="224"/>
                        <a:pt x="81" y="222"/>
                        <a:pt x="82" y="221"/>
                      </a:cubicBezTo>
                      <a:cubicBezTo>
                        <a:pt x="82" y="221"/>
                        <a:pt x="84" y="220"/>
                        <a:pt x="84" y="220"/>
                      </a:cubicBezTo>
                      <a:cubicBezTo>
                        <a:pt x="85" y="219"/>
                        <a:pt x="87" y="219"/>
                        <a:pt x="87" y="219"/>
                      </a:cubicBezTo>
                      <a:cubicBezTo>
                        <a:pt x="88" y="218"/>
                        <a:pt x="88" y="216"/>
                        <a:pt x="88" y="216"/>
                      </a:cubicBezTo>
                      <a:cubicBezTo>
                        <a:pt x="88" y="215"/>
                        <a:pt x="86" y="214"/>
                        <a:pt x="85" y="214"/>
                      </a:cubicBezTo>
                      <a:cubicBezTo>
                        <a:pt x="84" y="213"/>
                        <a:pt x="83" y="213"/>
                        <a:pt x="82" y="213"/>
                      </a:cubicBezTo>
                      <a:cubicBezTo>
                        <a:pt x="81" y="214"/>
                        <a:pt x="80" y="214"/>
                        <a:pt x="79" y="214"/>
                      </a:cubicBezTo>
                      <a:cubicBezTo>
                        <a:pt x="79" y="214"/>
                        <a:pt x="77" y="213"/>
                        <a:pt x="77" y="212"/>
                      </a:cubicBezTo>
                      <a:cubicBezTo>
                        <a:pt x="76" y="212"/>
                        <a:pt x="77" y="209"/>
                        <a:pt x="77" y="208"/>
                      </a:cubicBezTo>
                      <a:cubicBezTo>
                        <a:pt x="77" y="207"/>
                        <a:pt x="76" y="206"/>
                        <a:pt x="75" y="205"/>
                      </a:cubicBezTo>
                      <a:cubicBezTo>
                        <a:pt x="74" y="205"/>
                        <a:pt x="73" y="205"/>
                        <a:pt x="72" y="205"/>
                      </a:cubicBezTo>
                      <a:cubicBezTo>
                        <a:pt x="72" y="206"/>
                        <a:pt x="71" y="208"/>
                        <a:pt x="71" y="209"/>
                      </a:cubicBezTo>
                      <a:cubicBezTo>
                        <a:pt x="71" y="209"/>
                        <a:pt x="71" y="211"/>
                        <a:pt x="71" y="212"/>
                      </a:cubicBezTo>
                      <a:cubicBezTo>
                        <a:pt x="71" y="213"/>
                        <a:pt x="70" y="215"/>
                        <a:pt x="70" y="216"/>
                      </a:cubicBezTo>
                      <a:cubicBezTo>
                        <a:pt x="69" y="216"/>
                        <a:pt x="68" y="218"/>
                        <a:pt x="67" y="218"/>
                      </a:cubicBezTo>
                      <a:cubicBezTo>
                        <a:pt x="66" y="218"/>
                        <a:pt x="64" y="217"/>
                        <a:pt x="63" y="217"/>
                      </a:cubicBezTo>
                      <a:cubicBezTo>
                        <a:pt x="63" y="216"/>
                        <a:pt x="62" y="215"/>
                        <a:pt x="62" y="215"/>
                      </a:cubicBezTo>
                      <a:cubicBezTo>
                        <a:pt x="62" y="214"/>
                        <a:pt x="64" y="213"/>
                        <a:pt x="64" y="212"/>
                      </a:cubicBezTo>
                      <a:cubicBezTo>
                        <a:pt x="64" y="212"/>
                        <a:pt x="64" y="210"/>
                        <a:pt x="64" y="210"/>
                      </a:cubicBezTo>
                      <a:cubicBezTo>
                        <a:pt x="63" y="209"/>
                        <a:pt x="62" y="209"/>
                        <a:pt x="61" y="209"/>
                      </a:cubicBezTo>
                      <a:cubicBezTo>
                        <a:pt x="61" y="210"/>
                        <a:pt x="59" y="210"/>
                        <a:pt x="58" y="211"/>
                      </a:cubicBezTo>
                      <a:cubicBezTo>
                        <a:pt x="58" y="211"/>
                        <a:pt x="57" y="212"/>
                        <a:pt x="56" y="212"/>
                      </a:cubicBezTo>
                      <a:cubicBezTo>
                        <a:pt x="56" y="213"/>
                        <a:pt x="55" y="215"/>
                        <a:pt x="55" y="216"/>
                      </a:cubicBezTo>
                      <a:cubicBezTo>
                        <a:pt x="54" y="217"/>
                        <a:pt x="54" y="218"/>
                        <a:pt x="54" y="219"/>
                      </a:cubicBezTo>
                      <a:cubicBezTo>
                        <a:pt x="53" y="219"/>
                        <a:pt x="51" y="219"/>
                        <a:pt x="50" y="219"/>
                      </a:cubicBezTo>
                      <a:cubicBezTo>
                        <a:pt x="48" y="219"/>
                        <a:pt x="46" y="219"/>
                        <a:pt x="45" y="219"/>
                      </a:cubicBezTo>
                      <a:cubicBezTo>
                        <a:pt x="44" y="220"/>
                        <a:pt x="42" y="221"/>
                        <a:pt x="42" y="221"/>
                      </a:cubicBezTo>
                      <a:cubicBezTo>
                        <a:pt x="41" y="222"/>
                        <a:pt x="41" y="224"/>
                        <a:pt x="40" y="225"/>
                      </a:cubicBezTo>
                      <a:cubicBezTo>
                        <a:pt x="40" y="226"/>
                        <a:pt x="38" y="228"/>
                        <a:pt x="37" y="229"/>
                      </a:cubicBezTo>
                      <a:cubicBezTo>
                        <a:pt x="35" y="229"/>
                        <a:pt x="33" y="230"/>
                        <a:pt x="31" y="230"/>
                      </a:cubicBezTo>
                      <a:cubicBezTo>
                        <a:pt x="30" y="230"/>
                        <a:pt x="28" y="230"/>
                        <a:pt x="28" y="229"/>
                      </a:cubicBezTo>
                      <a:cubicBezTo>
                        <a:pt x="27" y="229"/>
                        <a:pt x="27" y="226"/>
                        <a:pt x="27" y="225"/>
                      </a:cubicBezTo>
                      <a:cubicBezTo>
                        <a:pt x="27" y="224"/>
                        <a:pt x="29" y="223"/>
                        <a:pt x="30" y="223"/>
                      </a:cubicBezTo>
                      <a:cubicBezTo>
                        <a:pt x="30" y="222"/>
                        <a:pt x="31" y="220"/>
                        <a:pt x="31" y="219"/>
                      </a:cubicBezTo>
                      <a:cubicBezTo>
                        <a:pt x="31" y="218"/>
                        <a:pt x="30" y="216"/>
                        <a:pt x="30" y="216"/>
                      </a:cubicBezTo>
                      <a:cubicBezTo>
                        <a:pt x="30" y="215"/>
                        <a:pt x="29" y="215"/>
                        <a:pt x="28" y="215"/>
                      </a:cubicBezTo>
                      <a:cubicBezTo>
                        <a:pt x="27" y="215"/>
                        <a:pt x="26" y="216"/>
                        <a:pt x="25" y="215"/>
                      </a:cubicBezTo>
                      <a:cubicBezTo>
                        <a:pt x="24" y="214"/>
                        <a:pt x="25" y="212"/>
                        <a:pt x="25" y="211"/>
                      </a:cubicBezTo>
                      <a:cubicBezTo>
                        <a:pt x="25" y="210"/>
                        <a:pt x="27" y="209"/>
                        <a:pt x="27" y="208"/>
                      </a:cubicBezTo>
                      <a:cubicBezTo>
                        <a:pt x="28" y="207"/>
                        <a:pt x="32" y="205"/>
                        <a:pt x="33" y="203"/>
                      </a:cubicBezTo>
                      <a:cubicBezTo>
                        <a:pt x="34" y="202"/>
                        <a:pt x="35" y="199"/>
                        <a:pt x="36" y="197"/>
                      </a:cubicBezTo>
                      <a:cubicBezTo>
                        <a:pt x="37" y="196"/>
                        <a:pt x="38" y="195"/>
                        <a:pt x="39" y="194"/>
                      </a:cubicBezTo>
                      <a:cubicBezTo>
                        <a:pt x="40" y="193"/>
                        <a:pt x="41" y="191"/>
                        <a:pt x="42" y="190"/>
                      </a:cubicBezTo>
                      <a:cubicBezTo>
                        <a:pt x="43" y="189"/>
                        <a:pt x="44" y="187"/>
                        <a:pt x="45" y="186"/>
                      </a:cubicBezTo>
                      <a:cubicBezTo>
                        <a:pt x="47" y="184"/>
                        <a:pt x="50" y="181"/>
                        <a:pt x="52" y="180"/>
                      </a:cubicBezTo>
                      <a:cubicBezTo>
                        <a:pt x="53" y="179"/>
                        <a:pt x="56" y="178"/>
                        <a:pt x="57" y="178"/>
                      </a:cubicBezTo>
                      <a:cubicBezTo>
                        <a:pt x="58" y="178"/>
                        <a:pt x="60" y="179"/>
                        <a:pt x="61" y="178"/>
                      </a:cubicBezTo>
                      <a:cubicBezTo>
                        <a:pt x="62" y="178"/>
                        <a:pt x="64" y="177"/>
                        <a:pt x="64" y="177"/>
                      </a:cubicBezTo>
                      <a:cubicBezTo>
                        <a:pt x="65" y="176"/>
                        <a:pt x="66" y="174"/>
                        <a:pt x="67" y="174"/>
                      </a:cubicBezTo>
                      <a:cubicBezTo>
                        <a:pt x="67" y="174"/>
                        <a:pt x="69" y="173"/>
                        <a:pt x="70" y="173"/>
                      </a:cubicBezTo>
                      <a:cubicBezTo>
                        <a:pt x="71" y="173"/>
                        <a:pt x="73" y="173"/>
                        <a:pt x="74" y="173"/>
                      </a:cubicBezTo>
                      <a:cubicBezTo>
                        <a:pt x="74" y="173"/>
                        <a:pt x="76" y="172"/>
                        <a:pt x="76" y="171"/>
                      </a:cubicBezTo>
                      <a:cubicBezTo>
                        <a:pt x="77" y="170"/>
                        <a:pt x="78" y="168"/>
                        <a:pt x="77" y="167"/>
                      </a:cubicBezTo>
                      <a:cubicBezTo>
                        <a:pt x="77" y="166"/>
                        <a:pt x="76" y="165"/>
                        <a:pt x="75" y="165"/>
                      </a:cubicBezTo>
                      <a:cubicBezTo>
                        <a:pt x="74" y="165"/>
                        <a:pt x="72" y="165"/>
                        <a:pt x="72" y="165"/>
                      </a:cubicBezTo>
                      <a:cubicBezTo>
                        <a:pt x="71" y="165"/>
                        <a:pt x="70" y="167"/>
                        <a:pt x="69" y="167"/>
                      </a:cubicBezTo>
                      <a:cubicBezTo>
                        <a:pt x="69" y="168"/>
                        <a:pt x="68" y="169"/>
                        <a:pt x="67" y="170"/>
                      </a:cubicBezTo>
                      <a:cubicBezTo>
                        <a:pt x="67" y="170"/>
                        <a:pt x="65" y="170"/>
                        <a:pt x="64" y="170"/>
                      </a:cubicBezTo>
                      <a:cubicBezTo>
                        <a:pt x="63" y="170"/>
                        <a:pt x="60" y="170"/>
                        <a:pt x="59" y="170"/>
                      </a:cubicBezTo>
                      <a:cubicBezTo>
                        <a:pt x="58" y="170"/>
                        <a:pt x="56" y="169"/>
                        <a:pt x="56" y="168"/>
                      </a:cubicBezTo>
                      <a:cubicBezTo>
                        <a:pt x="55" y="168"/>
                        <a:pt x="55" y="166"/>
                        <a:pt x="55" y="165"/>
                      </a:cubicBezTo>
                      <a:cubicBezTo>
                        <a:pt x="54" y="164"/>
                        <a:pt x="52" y="164"/>
                        <a:pt x="51" y="164"/>
                      </a:cubicBezTo>
                      <a:cubicBezTo>
                        <a:pt x="51" y="164"/>
                        <a:pt x="50" y="165"/>
                        <a:pt x="49" y="165"/>
                      </a:cubicBezTo>
                      <a:cubicBezTo>
                        <a:pt x="49" y="165"/>
                        <a:pt x="48" y="167"/>
                        <a:pt x="48" y="167"/>
                      </a:cubicBezTo>
                      <a:cubicBezTo>
                        <a:pt x="47" y="168"/>
                        <a:pt x="47" y="169"/>
                        <a:pt x="46" y="170"/>
                      </a:cubicBezTo>
                      <a:cubicBezTo>
                        <a:pt x="46" y="171"/>
                        <a:pt x="44" y="172"/>
                        <a:pt x="43" y="172"/>
                      </a:cubicBezTo>
                      <a:cubicBezTo>
                        <a:pt x="42" y="173"/>
                        <a:pt x="40" y="173"/>
                        <a:pt x="39" y="173"/>
                      </a:cubicBezTo>
                      <a:cubicBezTo>
                        <a:pt x="38" y="173"/>
                        <a:pt x="37" y="171"/>
                        <a:pt x="36" y="171"/>
                      </a:cubicBezTo>
                      <a:cubicBezTo>
                        <a:pt x="35" y="169"/>
                        <a:pt x="34" y="167"/>
                        <a:pt x="34" y="165"/>
                      </a:cubicBezTo>
                      <a:cubicBezTo>
                        <a:pt x="34" y="164"/>
                        <a:pt x="33" y="160"/>
                        <a:pt x="34" y="159"/>
                      </a:cubicBezTo>
                      <a:cubicBezTo>
                        <a:pt x="34" y="157"/>
                        <a:pt x="34" y="154"/>
                        <a:pt x="35" y="153"/>
                      </a:cubicBezTo>
                      <a:cubicBezTo>
                        <a:pt x="36" y="152"/>
                        <a:pt x="38" y="153"/>
                        <a:pt x="39" y="153"/>
                      </a:cubicBezTo>
                      <a:cubicBezTo>
                        <a:pt x="40" y="153"/>
                        <a:pt x="41" y="152"/>
                        <a:pt x="41" y="152"/>
                      </a:cubicBezTo>
                      <a:cubicBezTo>
                        <a:pt x="42" y="151"/>
                        <a:pt x="42" y="149"/>
                        <a:pt x="42" y="148"/>
                      </a:cubicBezTo>
                      <a:cubicBezTo>
                        <a:pt x="42" y="147"/>
                        <a:pt x="41" y="145"/>
                        <a:pt x="40" y="144"/>
                      </a:cubicBezTo>
                      <a:cubicBezTo>
                        <a:pt x="40" y="143"/>
                        <a:pt x="39" y="141"/>
                        <a:pt x="39" y="140"/>
                      </a:cubicBezTo>
                      <a:cubicBezTo>
                        <a:pt x="39" y="139"/>
                        <a:pt x="41" y="136"/>
                        <a:pt x="41" y="135"/>
                      </a:cubicBezTo>
                      <a:cubicBezTo>
                        <a:pt x="41" y="134"/>
                        <a:pt x="42" y="131"/>
                        <a:pt x="42" y="129"/>
                      </a:cubicBezTo>
                      <a:cubicBezTo>
                        <a:pt x="43" y="128"/>
                        <a:pt x="43" y="126"/>
                        <a:pt x="43" y="125"/>
                      </a:cubicBezTo>
                      <a:cubicBezTo>
                        <a:pt x="43" y="124"/>
                        <a:pt x="41" y="122"/>
                        <a:pt x="40" y="121"/>
                      </a:cubicBezTo>
                      <a:cubicBezTo>
                        <a:pt x="40" y="121"/>
                        <a:pt x="38" y="121"/>
                        <a:pt x="38" y="121"/>
                      </a:cubicBezTo>
                      <a:cubicBezTo>
                        <a:pt x="37" y="122"/>
                        <a:pt x="37" y="123"/>
                        <a:pt x="36" y="124"/>
                      </a:cubicBezTo>
                      <a:cubicBezTo>
                        <a:pt x="35" y="124"/>
                        <a:pt x="33" y="124"/>
                        <a:pt x="33" y="123"/>
                      </a:cubicBezTo>
                      <a:cubicBezTo>
                        <a:pt x="32" y="123"/>
                        <a:pt x="32" y="121"/>
                        <a:pt x="31" y="121"/>
                      </a:cubicBezTo>
                      <a:cubicBezTo>
                        <a:pt x="30" y="120"/>
                        <a:pt x="27" y="122"/>
                        <a:pt x="26" y="122"/>
                      </a:cubicBezTo>
                      <a:cubicBezTo>
                        <a:pt x="25" y="123"/>
                        <a:pt x="24" y="123"/>
                        <a:pt x="23" y="124"/>
                      </a:cubicBezTo>
                      <a:cubicBezTo>
                        <a:pt x="23" y="125"/>
                        <a:pt x="23" y="128"/>
                        <a:pt x="23" y="129"/>
                      </a:cubicBezTo>
                      <a:cubicBezTo>
                        <a:pt x="22" y="129"/>
                        <a:pt x="21" y="129"/>
                        <a:pt x="21" y="129"/>
                      </a:cubicBezTo>
                      <a:cubicBezTo>
                        <a:pt x="20" y="129"/>
                        <a:pt x="18" y="128"/>
                        <a:pt x="18" y="128"/>
                      </a:cubicBezTo>
                      <a:cubicBezTo>
                        <a:pt x="17" y="127"/>
                        <a:pt x="17" y="124"/>
                        <a:pt x="17" y="122"/>
                      </a:cubicBezTo>
                      <a:cubicBezTo>
                        <a:pt x="18" y="121"/>
                        <a:pt x="18" y="117"/>
                        <a:pt x="18" y="116"/>
                      </a:cubicBezTo>
                      <a:cubicBezTo>
                        <a:pt x="19" y="114"/>
                        <a:pt x="20" y="112"/>
                        <a:pt x="21" y="111"/>
                      </a:cubicBezTo>
                      <a:cubicBezTo>
                        <a:pt x="22" y="110"/>
                        <a:pt x="25" y="108"/>
                        <a:pt x="26" y="106"/>
                      </a:cubicBezTo>
                      <a:cubicBezTo>
                        <a:pt x="27" y="105"/>
                        <a:pt x="31" y="104"/>
                        <a:pt x="31" y="103"/>
                      </a:cubicBezTo>
                      <a:cubicBezTo>
                        <a:pt x="32" y="101"/>
                        <a:pt x="31" y="99"/>
                        <a:pt x="30" y="97"/>
                      </a:cubicBezTo>
                      <a:cubicBezTo>
                        <a:pt x="30" y="97"/>
                        <a:pt x="28" y="96"/>
                        <a:pt x="27" y="95"/>
                      </a:cubicBezTo>
                      <a:cubicBezTo>
                        <a:pt x="27" y="94"/>
                        <a:pt x="27" y="92"/>
                        <a:pt x="27" y="91"/>
                      </a:cubicBezTo>
                      <a:cubicBezTo>
                        <a:pt x="28" y="90"/>
                        <a:pt x="28" y="88"/>
                        <a:pt x="29" y="87"/>
                      </a:cubicBezTo>
                      <a:cubicBezTo>
                        <a:pt x="29" y="86"/>
                        <a:pt x="29" y="85"/>
                        <a:pt x="30" y="85"/>
                      </a:cubicBezTo>
                      <a:cubicBezTo>
                        <a:pt x="30" y="85"/>
                        <a:pt x="32" y="85"/>
                        <a:pt x="32" y="86"/>
                      </a:cubicBezTo>
                      <a:cubicBezTo>
                        <a:pt x="33" y="86"/>
                        <a:pt x="32" y="88"/>
                        <a:pt x="33" y="88"/>
                      </a:cubicBezTo>
                      <a:cubicBezTo>
                        <a:pt x="33" y="89"/>
                        <a:pt x="35" y="89"/>
                        <a:pt x="36" y="89"/>
                      </a:cubicBezTo>
                      <a:cubicBezTo>
                        <a:pt x="36" y="89"/>
                        <a:pt x="37" y="88"/>
                        <a:pt x="37" y="87"/>
                      </a:cubicBezTo>
                      <a:cubicBezTo>
                        <a:pt x="38" y="87"/>
                        <a:pt x="37" y="85"/>
                        <a:pt x="38" y="84"/>
                      </a:cubicBezTo>
                      <a:cubicBezTo>
                        <a:pt x="38" y="83"/>
                        <a:pt x="40" y="82"/>
                        <a:pt x="41" y="81"/>
                      </a:cubicBezTo>
                      <a:cubicBezTo>
                        <a:pt x="42" y="81"/>
                        <a:pt x="43" y="78"/>
                        <a:pt x="44" y="78"/>
                      </a:cubicBezTo>
                      <a:cubicBezTo>
                        <a:pt x="45" y="78"/>
                        <a:pt x="46" y="78"/>
                        <a:pt x="46" y="78"/>
                      </a:cubicBezTo>
                      <a:cubicBezTo>
                        <a:pt x="47" y="78"/>
                        <a:pt x="48" y="79"/>
                        <a:pt x="49" y="79"/>
                      </a:cubicBezTo>
                      <a:cubicBezTo>
                        <a:pt x="50" y="80"/>
                        <a:pt x="50" y="82"/>
                        <a:pt x="51" y="83"/>
                      </a:cubicBezTo>
                      <a:cubicBezTo>
                        <a:pt x="52" y="83"/>
                        <a:pt x="54" y="83"/>
                        <a:pt x="54" y="83"/>
                      </a:cubicBezTo>
                      <a:cubicBezTo>
                        <a:pt x="55" y="83"/>
                        <a:pt x="56" y="81"/>
                        <a:pt x="56" y="80"/>
                      </a:cubicBezTo>
                      <a:cubicBezTo>
                        <a:pt x="57" y="80"/>
                        <a:pt x="59" y="80"/>
                        <a:pt x="60" y="79"/>
                      </a:cubicBezTo>
                      <a:cubicBezTo>
                        <a:pt x="60" y="78"/>
                        <a:pt x="60" y="77"/>
                        <a:pt x="59" y="76"/>
                      </a:cubicBezTo>
                      <a:cubicBezTo>
                        <a:pt x="59" y="76"/>
                        <a:pt x="57" y="75"/>
                        <a:pt x="57" y="75"/>
                      </a:cubicBezTo>
                      <a:cubicBezTo>
                        <a:pt x="56" y="75"/>
                        <a:pt x="55" y="76"/>
                        <a:pt x="55" y="76"/>
                      </a:cubicBezTo>
                      <a:cubicBezTo>
                        <a:pt x="54" y="76"/>
                        <a:pt x="52" y="75"/>
                        <a:pt x="51" y="75"/>
                      </a:cubicBezTo>
                      <a:cubicBezTo>
                        <a:pt x="51" y="74"/>
                        <a:pt x="50" y="73"/>
                        <a:pt x="50" y="72"/>
                      </a:cubicBezTo>
                      <a:cubicBezTo>
                        <a:pt x="50" y="71"/>
                        <a:pt x="50" y="69"/>
                        <a:pt x="50" y="68"/>
                      </a:cubicBezTo>
                      <a:cubicBezTo>
                        <a:pt x="51" y="67"/>
                        <a:pt x="52" y="66"/>
                        <a:pt x="53" y="66"/>
                      </a:cubicBezTo>
                      <a:cubicBezTo>
                        <a:pt x="55" y="65"/>
                        <a:pt x="58" y="66"/>
                        <a:pt x="59" y="65"/>
                      </a:cubicBezTo>
                      <a:cubicBezTo>
                        <a:pt x="59" y="65"/>
                        <a:pt x="59" y="63"/>
                        <a:pt x="60" y="62"/>
                      </a:cubicBezTo>
                      <a:cubicBezTo>
                        <a:pt x="60" y="61"/>
                        <a:pt x="63" y="61"/>
                        <a:pt x="64" y="61"/>
                      </a:cubicBezTo>
                      <a:cubicBezTo>
                        <a:pt x="65" y="60"/>
                        <a:pt x="67" y="60"/>
                        <a:pt x="67" y="61"/>
                      </a:cubicBezTo>
                      <a:cubicBezTo>
                        <a:pt x="68" y="61"/>
                        <a:pt x="70" y="61"/>
                        <a:pt x="71" y="61"/>
                      </a:cubicBezTo>
                      <a:cubicBezTo>
                        <a:pt x="71" y="62"/>
                        <a:pt x="72" y="63"/>
                        <a:pt x="72" y="63"/>
                      </a:cubicBezTo>
                      <a:cubicBezTo>
                        <a:pt x="73" y="64"/>
                        <a:pt x="74" y="66"/>
                        <a:pt x="75" y="67"/>
                      </a:cubicBezTo>
                      <a:cubicBezTo>
                        <a:pt x="76" y="68"/>
                        <a:pt x="80" y="68"/>
                        <a:pt x="81" y="68"/>
                      </a:cubicBezTo>
                      <a:cubicBezTo>
                        <a:pt x="82" y="68"/>
                        <a:pt x="83" y="68"/>
                        <a:pt x="84" y="68"/>
                      </a:cubicBezTo>
                      <a:cubicBezTo>
                        <a:pt x="85" y="67"/>
                        <a:pt x="87" y="65"/>
                        <a:pt x="88" y="64"/>
                      </a:cubicBezTo>
                      <a:cubicBezTo>
                        <a:pt x="89" y="64"/>
                        <a:pt x="91" y="63"/>
                        <a:pt x="92" y="63"/>
                      </a:cubicBezTo>
                      <a:cubicBezTo>
                        <a:pt x="93" y="63"/>
                        <a:pt x="95" y="64"/>
                        <a:pt x="96" y="64"/>
                      </a:cubicBezTo>
                      <a:cubicBezTo>
                        <a:pt x="97" y="65"/>
                        <a:pt x="99" y="65"/>
                        <a:pt x="100" y="64"/>
                      </a:cubicBezTo>
                      <a:cubicBezTo>
                        <a:pt x="101" y="64"/>
                        <a:pt x="103" y="63"/>
                        <a:pt x="103" y="63"/>
                      </a:cubicBezTo>
                      <a:cubicBezTo>
                        <a:pt x="104" y="62"/>
                        <a:pt x="104" y="60"/>
                        <a:pt x="104" y="59"/>
                      </a:cubicBezTo>
                      <a:cubicBezTo>
                        <a:pt x="104" y="58"/>
                        <a:pt x="103" y="57"/>
                        <a:pt x="103" y="57"/>
                      </a:cubicBezTo>
                      <a:cubicBezTo>
                        <a:pt x="102" y="56"/>
                        <a:pt x="101" y="57"/>
                        <a:pt x="100" y="57"/>
                      </a:cubicBezTo>
                      <a:cubicBezTo>
                        <a:pt x="99" y="56"/>
                        <a:pt x="98" y="54"/>
                        <a:pt x="98" y="54"/>
                      </a:cubicBezTo>
                      <a:cubicBezTo>
                        <a:pt x="98" y="53"/>
                        <a:pt x="99" y="52"/>
                        <a:pt x="99" y="51"/>
                      </a:cubicBezTo>
                      <a:cubicBezTo>
                        <a:pt x="100" y="51"/>
                        <a:pt x="102" y="50"/>
                        <a:pt x="103" y="50"/>
                      </a:cubicBezTo>
                      <a:cubicBezTo>
                        <a:pt x="103" y="50"/>
                        <a:pt x="105" y="50"/>
                        <a:pt x="106" y="50"/>
                      </a:cubicBezTo>
                      <a:cubicBezTo>
                        <a:pt x="106" y="50"/>
                        <a:pt x="107" y="51"/>
                        <a:pt x="108" y="51"/>
                      </a:cubicBezTo>
                      <a:cubicBezTo>
                        <a:pt x="109" y="51"/>
                        <a:pt x="110" y="52"/>
                        <a:pt x="110" y="53"/>
                      </a:cubicBezTo>
                      <a:cubicBezTo>
                        <a:pt x="111" y="53"/>
                        <a:pt x="113" y="53"/>
                        <a:pt x="114" y="53"/>
                      </a:cubicBezTo>
                      <a:cubicBezTo>
                        <a:pt x="115" y="53"/>
                        <a:pt x="116" y="52"/>
                        <a:pt x="117" y="51"/>
                      </a:cubicBezTo>
                      <a:cubicBezTo>
                        <a:pt x="117" y="50"/>
                        <a:pt x="118" y="48"/>
                        <a:pt x="118" y="48"/>
                      </a:cubicBezTo>
                      <a:cubicBezTo>
                        <a:pt x="119" y="47"/>
                        <a:pt x="121" y="46"/>
                        <a:pt x="122" y="46"/>
                      </a:cubicBezTo>
                      <a:cubicBezTo>
                        <a:pt x="123" y="46"/>
                        <a:pt x="125" y="47"/>
                        <a:pt x="125" y="47"/>
                      </a:cubicBezTo>
                      <a:cubicBezTo>
                        <a:pt x="126" y="47"/>
                        <a:pt x="128" y="47"/>
                        <a:pt x="129" y="47"/>
                      </a:cubicBezTo>
                      <a:cubicBezTo>
                        <a:pt x="130" y="46"/>
                        <a:pt x="130" y="44"/>
                        <a:pt x="131" y="44"/>
                      </a:cubicBezTo>
                      <a:cubicBezTo>
                        <a:pt x="131" y="44"/>
                        <a:pt x="132" y="44"/>
                        <a:pt x="133" y="44"/>
                      </a:cubicBezTo>
                      <a:cubicBezTo>
                        <a:pt x="133" y="44"/>
                        <a:pt x="134" y="46"/>
                        <a:pt x="135" y="47"/>
                      </a:cubicBezTo>
                      <a:cubicBezTo>
                        <a:pt x="135" y="48"/>
                        <a:pt x="135" y="50"/>
                        <a:pt x="135" y="51"/>
                      </a:cubicBezTo>
                      <a:cubicBezTo>
                        <a:pt x="136" y="52"/>
                        <a:pt x="138" y="53"/>
                        <a:pt x="138" y="54"/>
                      </a:cubicBezTo>
                      <a:cubicBezTo>
                        <a:pt x="139" y="55"/>
                        <a:pt x="140" y="57"/>
                        <a:pt x="141" y="58"/>
                      </a:cubicBezTo>
                      <a:cubicBezTo>
                        <a:pt x="141" y="59"/>
                        <a:pt x="142" y="61"/>
                        <a:pt x="143" y="62"/>
                      </a:cubicBezTo>
                      <a:cubicBezTo>
                        <a:pt x="144" y="62"/>
                        <a:pt x="146" y="63"/>
                        <a:pt x="147" y="64"/>
                      </a:cubicBezTo>
                      <a:cubicBezTo>
                        <a:pt x="149" y="64"/>
                        <a:pt x="151" y="65"/>
                        <a:pt x="152" y="65"/>
                      </a:cubicBezTo>
                      <a:cubicBezTo>
                        <a:pt x="155" y="66"/>
                        <a:pt x="159" y="66"/>
                        <a:pt x="162" y="66"/>
                      </a:cubicBezTo>
                      <a:cubicBezTo>
                        <a:pt x="163" y="65"/>
                        <a:pt x="166" y="64"/>
                        <a:pt x="168" y="64"/>
                      </a:cubicBezTo>
                      <a:cubicBezTo>
                        <a:pt x="169" y="64"/>
                        <a:pt x="171" y="65"/>
                        <a:pt x="172" y="65"/>
                      </a:cubicBezTo>
                      <a:cubicBezTo>
                        <a:pt x="173" y="66"/>
                        <a:pt x="176" y="67"/>
                        <a:pt x="177" y="68"/>
                      </a:cubicBezTo>
                      <a:cubicBezTo>
                        <a:pt x="178" y="68"/>
                        <a:pt x="181" y="68"/>
                        <a:pt x="182" y="68"/>
                      </a:cubicBezTo>
                      <a:cubicBezTo>
                        <a:pt x="183" y="68"/>
                        <a:pt x="185" y="68"/>
                        <a:pt x="185" y="67"/>
                      </a:cubicBezTo>
                      <a:cubicBezTo>
                        <a:pt x="186" y="67"/>
                        <a:pt x="188" y="66"/>
                        <a:pt x="189" y="65"/>
                      </a:cubicBezTo>
                      <a:cubicBezTo>
                        <a:pt x="190" y="65"/>
                        <a:pt x="192" y="64"/>
                        <a:pt x="193" y="64"/>
                      </a:cubicBezTo>
                      <a:cubicBezTo>
                        <a:pt x="194" y="64"/>
                        <a:pt x="197" y="64"/>
                        <a:pt x="199" y="63"/>
                      </a:cubicBezTo>
                      <a:cubicBezTo>
                        <a:pt x="199" y="63"/>
                        <a:pt x="201" y="62"/>
                        <a:pt x="201" y="61"/>
                      </a:cubicBezTo>
                      <a:cubicBezTo>
                        <a:pt x="203" y="61"/>
                        <a:pt x="205" y="61"/>
                        <a:pt x="207" y="61"/>
                      </a:cubicBezTo>
                      <a:cubicBezTo>
                        <a:pt x="208" y="60"/>
                        <a:pt x="210" y="60"/>
                        <a:pt x="212" y="60"/>
                      </a:cubicBezTo>
                      <a:cubicBezTo>
                        <a:pt x="213" y="60"/>
                        <a:pt x="217" y="61"/>
                        <a:pt x="219" y="61"/>
                      </a:cubicBezTo>
                      <a:cubicBezTo>
                        <a:pt x="220" y="61"/>
                        <a:pt x="223" y="61"/>
                        <a:pt x="224" y="61"/>
                      </a:cubicBezTo>
                      <a:cubicBezTo>
                        <a:pt x="225" y="61"/>
                        <a:pt x="227" y="61"/>
                        <a:pt x="228" y="62"/>
                      </a:cubicBezTo>
                      <a:cubicBezTo>
                        <a:pt x="228" y="63"/>
                        <a:pt x="229" y="64"/>
                        <a:pt x="229" y="65"/>
                      </a:cubicBezTo>
                      <a:cubicBezTo>
                        <a:pt x="230" y="66"/>
                        <a:pt x="230" y="67"/>
                        <a:pt x="230" y="68"/>
                      </a:cubicBezTo>
                      <a:cubicBezTo>
                        <a:pt x="230" y="68"/>
                        <a:pt x="232" y="69"/>
                        <a:pt x="232" y="69"/>
                      </a:cubicBezTo>
                      <a:cubicBezTo>
                        <a:pt x="233" y="70"/>
                        <a:pt x="234" y="72"/>
                        <a:pt x="235" y="73"/>
                      </a:cubicBezTo>
                      <a:cubicBezTo>
                        <a:pt x="235" y="74"/>
                        <a:pt x="236" y="76"/>
                        <a:pt x="236" y="78"/>
                      </a:cubicBezTo>
                      <a:cubicBezTo>
                        <a:pt x="236" y="79"/>
                        <a:pt x="235" y="81"/>
                        <a:pt x="235" y="82"/>
                      </a:cubicBezTo>
                      <a:cubicBezTo>
                        <a:pt x="235" y="83"/>
                        <a:pt x="235" y="85"/>
                        <a:pt x="235" y="86"/>
                      </a:cubicBezTo>
                      <a:cubicBezTo>
                        <a:pt x="236" y="87"/>
                        <a:pt x="236" y="89"/>
                        <a:pt x="237" y="90"/>
                      </a:cubicBezTo>
                      <a:cubicBezTo>
                        <a:pt x="238" y="90"/>
                        <a:pt x="239" y="88"/>
                        <a:pt x="240" y="87"/>
                      </a:cubicBezTo>
                      <a:cubicBezTo>
                        <a:pt x="241" y="86"/>
                        <a:pt x="241" y="84"/>
                        <a:pt x="241" y="82"/>
                      </a:cubicBezTo>
                      <a:cubicBezTo>
                        <a:pt x="242" y="81"/>
                        <a:pt x="241" y="79"/>
                        <a:pt x="241" y="78"/>
                      </a:cubicBezTo>
                      <a:cubicBezTo>
                        <a:pt x="241" y="77"/>
                        <a:pt x="241" y="75"/>
                        <a:pt x="242" y="74"/>
                      </a:cubicBezTo>
                      <a:cubicBezTo>
                        <a:pt x="242" y="73"/>
                        <a:pt x="244" y="71"/>
                        <a:pt x="244" y="71"/>
                      </a:cubicBezTo>
                      <a:cubicBezTo>
                        <a:pt x="245" y="70"/>
                        <a:pt x="246" y="69"/>
                        <a:pt x="247" y="69"/>
                      </a:cubicBezTo>
                      <a:cubicBezTo>
                        <a:pt x="249" y="69"/>
                        <a:pt x="252" y="70"/>
                        <a:pt x="253" y="69"/>
                      </a:cubicBezTo>
                      <a:cubicBezTo>
                        <a:pt x="254" y="68"/>
                        <a:pt x="252" y="67"/>
                        <a:pt x="252" y="66"/>
                      </a:cubicBezTo>
                      <a:cubicBezTo>
                        <a:pt x="251" y="65"/>
                        <a:pt x="249" y="65"/>
                        <a:pt x="248" y="64"/>
                      </a:cubicBezTo>
                      <a:cubicBezTo>
                        <a:pt x="247" y="63"/>
                        <a:pt x="245" y="62"/>
                        <a:pt x="244" y="62"/>
                      </a:cubicBezTo>
                      <a:cubicBezTo>
                        <a:pt x="243" y="62"/>
                        <a:pt x="242" y="63"/>
                        <a:pt x="241" y="63"/>
                      </a:cubicBezTo>
                      <a:cubicBezTo>
                        <a:pt x="240" y="63"/>
                        <a:pt x="239" y="62"/>
                        <a:pt x="238" y="62"/>
                      </a:cubicBezTo>
                      <a:cubicBezTo>
                        <a:pt x="237" y="61"/>
                        <a:pt x="235" y="60"/>
                        <a:pt x="235" y="60"/>
                      </a:cubicBezTo>
                      <a:cubicBezTo>
                        <a:pt x="234" y="59"/>
                        <a:pt x="231" y="57"/>
                        <a:pt x="231" y="56"/>
                      </a:cubicBezTo>
                      <a:cubicBezTo>
                        <a:pt x="231" y="55"/>
                        <a:pt x="233" y="54"/>
                        <a:pt x="233" y="54"/>
                      </a:cubicBezTo>
                      <a:cubicBezTo>
                        <a:pt x="234" y="54"/>
                        <a:pt x="236" y="54"/>
                        <a:pt x="237" y="54"/>
                      </a:cubicBezTo>
                      <a:cubicBezTo>
                        <a:pt x="238" y="54"/>
                        <a:pt x="240" y="54"/>
                        <a:pt x="241" y="54"/>
                      </a:cubicBezTo>
                      <a:cubicBezTo>
                        <a:pt x="242" y="54"/>
                        <a:pt x="245" y="55"/>
                        <a:pt x="246" y="54"/>
                      </a:cubicBezTo>
                      <a:cubicBezTo>
                        <a:pt x="246" y="54"/>
                        <a:pt x="248" y="54"/>
                        <a:pt x="248" y="54"/>
                      </a:cubicBezTo>
                      <a:cubicBezTo>
                        <a:pt x="249" y="53"/>
                        <a:pt x="248" y="51"/>
                        <a:pt x="247" y="51"/>
                      </a:cubicBezTo>
                      <a:cubicBezTo>
                        <a:pt x="247" y="50"/>
                        <a:pt x="246" y="49"/>
                        <a:pt x="245" y="49"/>
                      </a:cubicBezTo>
                      <a:cubicBezTo>
                        <a:pt x="244" y="48"/>
                        <a:pt x="242" y="48"/>
                        <a:pt x="241" y="48"/>
                      </a:cubicBezTo>
                      <a:cubicBezTo>
                        <a:pt x="240" y="48"/>
                        <a:pt x="239" y="50"/>
                        <a:pt x="238" y="50"/>
                      </a:cubicBezTo>
                      <a:cubicBezTo>
                        <a:pt x="237" y="50"/>
                        <a:pt x="236" y="49"/>
                        <a:pt x="235" y="49"/>
                      </a:cubicBezTo>
                      <a:cubicBezTo>
                        <a:pt x="234" y="49"/>
                        <a:pt x="232" y="49"/>
                        <a:pt x="231" y="49"/>
                      </a:cubicBezTo>
                      <a:cubicBezTo>
                        <a:pt x="230" y="49"/>
                        <a:pt x="228" y="49"/>
                        <a:pt x="228" y="49"/>
                      </a:cubicBezTo>
                      <a:cubicBezTo>
                        <a:pt x="227" y="49"/>
                        <a:pt x="227" y="48"/>
                        <a:pt x="227" y="48"/>
                      </a:cubicBezTo>
                      <a:cubicBezTo>
                        <a:pt x="226" y="47"/>
                        <a:pt x="226" y="46"/>
                        <a:pt x="226" y="46"/>
                      </a:cubicBezTo>
                      <a:cubicBezTo>
                        <a:pt x="227" y="45"/>
                        <a:pt x="228" y="44"/>
                        <a:pt x="229" y="43"/>
                      </a:cubicBezTo>
                      <a:cubicBezTo>
                        <a:pt x="229" y="43"/>
                        <a:pt x="231" y="44"/>
                        <a:pt x="232" y="43"/>
                      </a:cubicBezTo>
                      <a:cubicBezTo>
                        <a:pt x="232" y="43"/>
                        <a:pt x="233" y="42"/>
                        <a:pt x="234" y="42"/>
                      </a:cubicBezTo>
                      <a:cubicBezTo>
                        <a:pt x="234" y="41"/>
                        <a:pt x="233" y="40"/>
                        <a:pt x="233" y="39"/>
                      </a:cubicBezTo>
                      <a:cubicBezTo>
                        <a:pt x="233" y="38"/>
                        <a:pt x="232" y="38"/>
                        <a:pt x="231" y="37"/>
                      </a:cubicBezTo>
                      <a:cubicBezTo>
                        <a:pt x="231" y="36"/>
                        <a:pt x="231" y="35"/>
                        <a:pt x="231" y="34"/>
                      </a:cubicBezTo>
                      <a:cubicBezTo>
                        <a:pt x="232" y="34"/>
                        <a:pt x="233" y="34"/>
                        <a:pt x="233" y="34"/>
                      </a:cubicBezTo>
                      <a:cubicBezTo>
                        <a:pt x="234" y="34"/>
                        <a:pt x="237" y="34"/>
                        <a:pt x="237" y="34"/>
                      </a:cubicBezTo>
                      <a:cubicBezTo>
                        <a:pt x="238" y="33"/>
                        <a:pt x="238" y="32"/>
                        <a:pt x="238" y="31"/>
                      </a:cubicBezTo>
                      <a:cubicBezTo>
                        <a:pt x="238" y="30"/>
                        <a:pt x="237" y="29"/>
                        <a:pt x="237" y="28"/>
                      </a:cubicBezTo>
                      <a:cubicBezTo>
                        <a:pt x="237" y="27"/>
                        <a:pt x="237" y="26"/>
                        <a:pt x="238" y="25"/>
                      </a:cubicBezTo>
                      <a:cubicBezTo>
                        <a:pt x="238" y="24"/>
                        <a:pt x="239" y="24"/>
                        <a:pt x="240" y="24"/>
                      </a:cubicBezTo>
                      <a:cubicBezTo>
                        <a:pt x="240" y="24"/>
                        <a:pt x="242" y="24"/>
                        <a:pt x="243" y="24"/>
                      </a:cubicBezTo>
                      <a:cubicBezTo>
                        <a:pt x="244" y="25"/>
                        <a:pt x="245" y="27"/>
                        <a:pt x="246" y="27"/>
                      </a:cubicBezTo>
                      <a:cubicBezTo>
                        <a:pt x="246" y="28"/>
                        <a:pt x="247" y="29"/>
                        <a:pt x="248" y="29"/>
                      </a:cubicBezTo>
                      <a:cubicBezTo>
                        <a:pt x="249" y="29"/>
                        <a:pt x="250" y="27"/>
                        <a:pt x="251" y="26"/>
                      </a:cubicBezTo>
                      <a:cubicBezTo>
                        <a:pt x="252" y="26"/>
                        <a:pt x="254" y="27"/>
                        <a:pt x="255" y="27"/>
                      </a:cubicBezTo>
                      <a:cubicBezTo>
                        <a:pt x="256" y="27"/>
                        <a:pt x="257" y="26"/>
                        <a:pt x="258" y="25"/>
                      </a:cubicBezTo>
                      <a:cubicBezTo>
                        <a:pt x="258" y="25"/>
                        <a:pt x="260" y="23"/>
                        <a:pt x="261" y="23"/>
                      </a:cubicBezTo>
                      <a:cubicBezTo>
                        <a:pt x="261" y="22"/>
                        <a:pt x="263" y="22"/>
                        <a:pt x="264" y="22"/>
                      </a:cubicBezTo>
                      <a:cubicBezTo>
                        <a:pt x="265" y="22"/>
                        <a:pt x="267" y="20"/>
                        <a:pt x="269" y="20"/>
                      </a:cubicBezTo>
                      <a:cubicBezTo>
                        <a:pt x="270" y="20"/>
                        <a:pt x="272" y="20"/>
                        <a:pt x="273" y="20"/>
                      </a:cubicBezTo>
                      <a:cubicBezTo>
                        <a:pt x="275" y="19"/>
                        <a:pt x="277" y="18"/>
                        <a:pt x="278" y="17"/>
                      </a:cubicBezTo>
                      <a:cubicBezTo>
                        <a:pt x="279" y="17"/>
                        <a:pt x="282" y="15"/>
                        <a:pt x="283" y="15"/>
                      </a:cubicBezTo>
                      <a:cubicBezTo>
                        <a:pt x="285" y="15"/>
                        <a:pt x="288" y="16"/>
                        <a:pt x="289" y="16"/>
                      </a:cubicBezTo>
                      <a:cubicBezTo>
                        <a:pt x="290" y="16"/>
                        <a:pt x="293" y="15"/>
                        <a:pt x="293" y="14"/>
                      </a:cubicBezTo>
                      <a:cubicBezTo>
                        <a:pt x="293" y="13"/>
                        <a:pt x="292" y="11"/>
                        <a:pt x="292" y="10"/>
                      </a:cubicBezTo>
                      <a:cubicBezTo>
                        <a:pt x="292" y="9"/>
                        <a:pt x="294" y="7"/>
                        <a:pt x="295" y="6"/>
                      </a:cubicBezTo>
                      <a:cubicBezTo>
                        <a:pt x="295" y="6"/>
                        <a:pt x="297" y="6"/>
                        <a:pt x="298" y="6"/>
                      </a:cubicBezTo>
                      <a:cubicBezTo>
                        <a:pt x="299" y="6"/>
                        <a:pt x="301" y="6"/>
                        <a:pt x="302" y="7"/>
                      </a:cubicBezTo>
                      <a:cubicBezTo>
                        <a:pt x="302" y="7"/>
                        <a:pt x="303" y="9"/>
                        <a:pt x="304" y="9"/>
                      </a:cubicBezTo>
                      <a:cubicBezTo>
                        <a:pt x="305" y="10"/>
                        <a:pt x="308" y="10"/>
                        <a:pt x="310" y="9"/>
                      </a:cubicBezTo>
                      <a:cubicBezTo>
                        <a:pt x="310" y="9"/>
                        <a:pt x="312" y="7"/>
                        <a:pt x="313" y="7"/>
                      </a:cubicBezTo>
                      <a:cubicBezTo>
                        <a:pt x="313" y="6"/>
                        <a:pt x="315" y="5"/>
                        <a:pt x="315" y="5"/>
                      </a:cubicBezTo>
                      <a:cubicBezTo>
                        <a:pt x="317" y="4"/>
                        <a:pt x="321" y="3"/>
                        <a:pt x="323" y="2"/>
                      </a:cubicBezTo>
                      <a:cubicBezTo>
                        <a:pt x="325" y="2"/>
                        <a:pt x="328" y="1"/>
                        <a:pt x="329" y="1"/>
                      </a:cubicBezTo>
                      <a:cubicBezTo>
                        <a:pt x="331" y="0"/>
                        <a:pt x="334" y="1"/>
                        <a:pt x="335" y="1"/>
                      </a:cubicBezTo>
                      <a:cubicBezTo>
                        <a:pt x="336" y="1"/>
                        <a:pt x="339" y="1"/>
                        <a:pt x="340" y="1"/>
                      </a:cubicBezTo>
                      <a:cubicBezTo>
                        <a:pt x="340" y="2"/>
                        <a:pt x="340" y="4"/>
                        <a:pt x="340" y="5"/>
                      </a:cubicBezTo>
                      <a:cubicBezTo>
                        <a:pt x="339" y="5"/>
                        <a:pt x="338" y="5"/>
                        <a:pt x="337" y="5"/>
                      </a:cubicBezTo>
                      <a:cubicBezTo>
                        <a:pt x="336" y="6"/>
                        <a:pt x="335" y="7"/>
                        <a:pt x="335" y="8"/>
                      </a:cubicBezTo>
                      <a:cubicBezTo>
                        <a:pt x="334" y="8"/>
                        <a:pt x="334" y="10"/>
                        <a:pt x="334" y="11"/>
                      </a:cubicBezTo>
                      <a:cubicBezTo>
                        <a:pt x="334" y="12"/>
                        <a:pt x="334" y="14"/>
                        <a:pt x="334" y="14"/>
                      </a:cubicBezTo>
                      <a:cubicBezTo>
                        <a:pt x="333" y="15"/>
                        <a:pt x="332" y="15"/>
                        <a:pt x="331" y="15"/>
                      </a:cubicBezTo>
                      <a:cubicBezTo>
                        <a:pt x="331" y="15"/>
                        <a:pt x="329" y="16"/>
                        <a:pt x="329" y="16"/>
                      </a:cubicBezTo>
                      <a:cubicBezTo>
                        <a:pt x="329" y="17"/>
                        <a:pt x="328" y="18"/>
                        <a:pt x="328" y="19"/>
                      </a:cubicBezTo>
                      <a:cubicBezTo>
                        <a:pt x="328" y="20"/>
                        <a:pt x="328" y="21"/>
                        <a:pt x="328" y="22"/>
                      </a:cubicBezTo>
                      <a:cubicBezTo>
                        <a:pt x="328" y="23"/>
                        <a:pt x="329" y="24"/>
                        <a:pt x="330" y="24"/>
                      </a:cubicBezTo>
                      <a:cubicBezTo>
                        <a:pt x="331" y="24"/>
                        <a:pt x="333" y="24"/>
                        <a:pt x="334" y="23"/>
                      </a:cubicBezTo>
                      <a:cubicBezTo>
                        <a:pt x="335" y="22"/>
                        <a:pt x="336" y="20"/>
                        <a:pt x="337" y="19"/>
                      </a:cubicBezTo>
                      <a:cubicBezTo>
                        <a:pt x="338" y="19"/>
                        <a:pt x="340" y="18"/>
                        <a:pt x="341" y="17"/>
                      </a:cubicBezTo>
                      <a:cubicBezTo>
                        <a:pt x="341" y="16"/>
                        <a:pt x="340" y="14"/>
                        <a:pt x="340" y="14"/>
                      </a:cubicBezTo>
                      <a:cubicBezTo>
                        <a:pt x="341" y="13"/>
                        <a:pt x="342" y="12"/>
                        <a:pt x="343" y="12"/>
                      </a:cubicBezTo>
                      <a:cubicBezTo>
                        <a:pt x="344" y="12"/>
                        <a:pt x="346" y="14"/>
                        <a:pt x="347" y="14"/>
                      </a:cubicBezTo>
                      <a:cubicBezTo>
                        <a:pt x="347" y="15"/>
                        <a:pt x="349" y="15"/>
                        <a:pt x="350" y="15"/>
                      </a:cubicBezTo>
                      <a:cubicBezTo>
                        <a:pt x="351" y="14"/>
                        <a:pt x="354" y="13"/>
                        <a:pt x="355" y="13"/>
                      </a:cubicBezTo>
                      <a:cubicBezTo>
                        <a:pt x="356" y="13"/>
                        <a:pt x="358" y="13"/>
                        <a:pt x="359" y="13"/>
                      </a:cubicBezTo>
                      <a:cubicBezTo>
                        <a:pt x="360" y="12"/>
                        <a:pt x="361" y="12"/>
                        <a:pt x="362" y="11"/>
                      </a:cubicBezTo>
                      <a:cubicBezTo>
                        <a:pt x="363" y="10"/>
                        <a:pt x="363" y="9"/>
                        <a:pt x="364" y="8"/>
                      </a:cubicBezTo>
                      <a:cubicBezTo>
                        <a:pt x="365" y="8"/>
                        <a:pt x="366" y="7"/>
                        <a:pt x="367" y="8"/>
                      </a:cubicBezTo>
                      <a:cubicBezTo>
                        <a:pt x="368" y="8"/>
                        <a:pt x="368" y="10"/>
                        <a:pt x="368" y="10"/>
                      </a:cubicBezTo>
                      <a:cubicBezTo>
                        <a:pt x="369" y="11"/>
                        <a:pt x="369" y="13"/>
                        <a:pt x="369" y="14"/>
                      </a:cubicBezTo>
                      <a:cubicBezTo>
                        <a:pt x="369" y="15"/>
                        <a:pt x="367" y="15"/>
                        <a:pt x="367" y="16"/>
                      </a:cubicBezTo>
                      <a:cubicBezTo>
                        <a:pt x="366" y="16"/>
                        <a:pt x="364" y="18"/>
                        <a:pt x="363" y="18"/>
                      </a:cubicBezTo>
                      <a:cubicBezTo>
                        <a:pt x="363" y="18"/>
                        <a:pt x="361" y="18"/>
                        <a:pt x="360" y="18"/>
                      </a:cubicBezTo>
                      <a:cubicBezTo>
                        <a:pt x="360" y="19"/>
                        <a:pt x="359" y="20"/>
                        <a:pt x="358" y="20"/>
                      </a:cubicBezTo>
                      <a:cubicBezTo>
                        <a:pt x="358" y="21"/>
                        <a:pt x="358" y="22"/>
                        <a:pt x="358" y="22"/>
                      </a:cubicBezTo>
                      <a:cubicBezTo>
                        <a:pt x="359" y="23"/>
                        <a:pt x="361" y="23"/>
                        <a:pt x="361" y="23"/>
                      </a:cubicBezTo>
                      <a:cubicBezTo>
                        <a:pt x="362" y="23"/>
                        <a:pt x="364" y="22"/>
                        <a:pt x="365" y="21"/>
                      </a:cubicBezTo>
                      <a:cubicBezTo>
                        <a:pt x="365" y="21"/>
                        <a:pt x="367" y="20"/>
                        <a:pt x="368" y="20"/>
                      </a:cubicBezTo>
                      <a:cubicBezTo>
                        <a:pt x="369" y="20"/>
                        <a:pt x="371" y="20"/>
                        <a:pt x="371" y="21"/>
                      </a:cubicBezTo>
                      <a:cubicBezTo>
                        <a:pt x="372" y="21"/>
                        <a:pt x="372" y="23"/>
                        <a:pt x="372" y="23"/>
                      </a:cubicBezTo>
                      <a:cubicBezTo>
                        <a:pt x="372" y="24"/>
                        <a:pt x="372" y="25"/>
                        <a:pt x="373" y="26"/>
                      </a:cubicBezTo>
                      <a:cubicBezTo>
                        <a:pt x="373" y="27"/>
                        <a:pt x="373" y="30"/>
                        <a:pt x="373" y="31"/>
                      </a:cubicBezTo>
                      <a:cubicBezTo>
                        <a:pt x="373" y="32"/>
                        <a:pt x="371" y="32"/>
                        <a:pt x="370" y="33"/>
                      </a:cubicBezTo>
                      <a:cubicBezTo>
                        <a:pt x="370" y="34"/>
                        <a:pt x="370" y="36"/>
                        <a:pt x="370" y="37"/>
                      </a:cubicBezTo>
                      <a:cubicBezTo>
                        <a:pt x="370" y="38"/>
                        <a:pt x="371" y="40"/>
                        <a:pt x="372" y="41"/>
                      </a:cubicBezTo>
                      <a:cubicBezTo>
                        <a:pt x="372" y="41"/>
                        <a:pt x="373" y="41"/>
                        <a:pt x="374" y="41"/>
                      </a:cubicBezTo>
                      <a:cubicBezTo>
                        <a:pt x="374" y="41"/>
                        <a:pt x="375" y="39"/>
                        <a:pt x="376" y="39"/>
                      </a:cubicBezTo>
                      <a:cubicBezTo>
                        <a:pt x="376" y="38"/>
                        <a:pt x="375" y="37"/>
                        <a:pt x="375" y="36"/>
                      </a:cubicBezTo>
                      <a:cubicBezTo>
                        <a:pt x="375" y="35"/>
                        <a:pt x="376" y="34"/>
                        <a:pt x="377" y="34"/>
                      </a:cubicBezTo>
                      <a:cubicBezTo>
                        <a:pt x="378" y="33"/>
                        <a:pt x="381" y="34"/>
                        <a:pt x="382" y="33"/>
                      </a:cubicBezTo>
                      <a:cubicBezTo>
                        <a:pt x="383" y="33"/>
                        <a:pt x="383" y="31"/>
                        <a:pt x="384" y="31"/>
                      </a:cubicBezTo>
                      <a:cubicBezTo>
                        <a:pt x="385" y="30"/>
                        <a:pt x="387" y="30"/>
                        <a:pt x="387" y="30"/>
                      </a:cubicBezTo>
                      <a:cubicBezTo>
                        <a:pt x="388" y="30"/>
                        <a:pt x="390" y="30"/>
                        <a:pt x="391" y="30"/>
                      </a:cubicBezTo>
                      <a:cubicBezTo>
                        <a:pt x="392" y="30"/>
                        <a:pt x="392" y="32"/>
                        <a:pt x="392" y="33"/>
                      </a:cubicBezTo>
                      <a:cubicBezTo>
                        <a:pt x="393" y="33"/>
                        <a:pt x="395" y="33"/>
                        <a:pt x="396" y="33"/>
                      </a:cubicBezTo>
                      <a:cubicBezTo>
                        <a:pt x="397" y="34"/>
                        <a:pt x="398" y="36"/>
                        <a:pt x="399" y="37"/>
                      </a:cubicBezTo>
                      <a:cubicBezTo>
                        <a:pt x="399" y="38"/>
                        <a:pt x="398" y="40"/>
                        <a:pt x="399" y="41"/>
                      </a:cubicBezTo>
                      <a:cubicBezTo>
                        <a:pt x="399" y="42"/>
                        <a:pt x="400" y="44"/>
                        <a:pt x="401" y="44"/>
                      </a:cubicBezTo>
                      <a:cubicBezTo>
                        <a:pt x="402" y="46"/>
                        <a:pt x="405" y="47"/>
                        <a:pt x="407" y="48"/>
                      </a:cubicBezTo>
                      <a:cubicBezTo>
                        <a:pt x="408" y="48"/>
                        <a:pt x="410" y="48"/>
                        <a:pt x="411" y="48"/>
                      </a:cubicBezTo>
                      <a:cubicBezTo>
                        <a:pt x="413" y="49"/>
                        <a:pt x="414" y="51"/>
                        <a:pt x="414" y="52"/>
                      </a:cubicBezTo>
                      <a:cubicBezTo>
                        <a:pt x="415" y="54"/>
                        <a:pt x="415" y="56"/>
                        <a:pt x="415" y="58"/>
                      </a:cubicBezTo>
                      <a:cubicBezTo>
                        <a:pt x="415" y="59"/>
                        <a:pt x="415" y="62"/>
                        <a:pt x="415" y="63"/>
                      </a:cubicBezTo>
                      <a:cubicBezTo>
                        <a:pt x="415" y="64"/>
                        <a:pt x="415" y="67"/>
                        <a:pt x="416" y="68"/>
                      </a:cubicBezTo>
                      <a:cubicBezTo>
                        <a:pt x="416" y="70"/>
                        <a:pt x="416" y="72"/>
                        <a:pt x="417" y="73"/>
                      </a:cubicBezTo>
                      <a:cubicBezTo>
                        <a:pt x="417" y="76"/>
                        <a:pt x="420" y="80"/>
                        <a:pt x="421" y="82"/>
                      </a:cubicBezTo>
                      <a:cubicBezTo>
                        <a:pt x="422" y="83"/>
                        <a:pt x="425" y="85"/>
                        <a:pt x="426" y="86"/>
                      </a:cubicBezTo>
                      <a:cubicBezTo>
                        <a:pt x="427" y="87"/>
                        <a:pt x="429" y="87"/>
                        <a:pt x="431" y="88"/>
                      </a:cubicBezTo>
                      <a:cubicBezTo>
                        <a:pt x="432" y="89"/>
                        <a:pt x="433" y="90"/>
                        <a:pt x="434" y="91"/>
                      </a:cubicBezTo>
                      <a:cubicBezTo>
                        <a:pt x="436" y="92"/>
                        <a:pt x="439" y="92"/>
                        <a:pt x="440" y="93"/>
                      </a:cubicBezTo>
                      <a:cubicBezTo>
                        <a:pt x="442" y="94"/>
                        <a:pt x="445" y="95"/>
                        <a:pt x="447" y="95"/>
                      </a:cubicBezTo>
                      <a:cubicBezTo>
                        <a:pt x="449" y="96"/>
                        <a:pt x="451" y="98"/>
                        <a:pt x="452" y="99"/>
                      </a:cubicBezTo>
                      <a:cubicBezTo>
                        <a:pt x="453" y="99"/>
                        <a:pt x="455" y="99"/>
                        <a:pt x="456" y="99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12700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grpSp>
              <p:nvGrpSpPr>
                <p:cNvPr id="116" name="Group 115">
                  <a:extLst>
                    <a:ext uri="{FF2B5EF4-FFF2-40B4-BE49-F238E27FC236}">
                      <a16:creationId xmlns:a16="http://schemas.microsoft.com/office/drawing/2014/main" id="{66BF4259-CEFE-419C-B60C-A1E266EFE8B7}"/>
                    </a:ext>
                  </a:extLst>
                </p:cNvPr>
                <p:cNvGrpSpPr/>
                <p:nvPr/>
              </p:nvGrpSpPr>
              <p:grpSpPr>
                <a:xfrm>
                  <a:off x="1057275" y="1224955"/>
                  <a:ext cx="1793875" cy="1366837"/>
                  <a:chOff x="1057275" y="1224955"/>
                  <a:chExt cx="1793875" cy="1366837"/>
                </a:xfrm>
              </p:grpSpPr>
              <p:sp>
                <p:nvSpPr>
                  <p:cNvPr id="129" name="Freeform 21">
                    <a:extLst>
                      <a:ext uri="{FF2B5EF4-FFF2-40B4-BE49-F238E27FC236}">
                        <a16:creationId xmlns:a16="http://schemas.microsoft.com/office/drawing/2014/main" id="{A68581A7-F490-4CBC-846D-90D85239934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24138" y="1651992"/>
                    <a:ext cx="96838" cy="90487"/>
                  </a:xfrm>
                  <a:custGeom>
                    <a:avLst/>
                    <a:gdLst>
                      <a:gd name="T0" fmla="*/ 55 w 56"/>
                      <a:gd name="T1" fmla="*/ 46 h 52"/>
                      <a:gd name="T2" fmla="*/ 55 w 56"/>
                      <a:gd name="T3" fmla="*/ 51 h 52"/>
                      <a:gd name="T4" fmla="*/ 50 w 56"/>
                      <a:gd name="T5" fmla="*/ 51 h 52"/>
                      <a:gd name="T6" fmla="*/ 47 w 56"/>
                      <a:gd name="T7" fmla="*/ 47 h 52"/>
                      <a:gd name="T8" fmla="*/ 42 w 56"/>
                      <a:gd name="T9" fmla="*/ 47 h 52"/>
                      <a:gd name="T10" fmla="*/ 35 w 56"/>
                      <a:gd name="T11" fmla="*/ 43 h 52"/>
                      <a:gd name="T12" fmla="*/ 32 w 56"/>
                      <a:gd name="T13" fmla="*/ 40 h 52"/>
                      <a:gd name="T14" fmla="*/ 27 w 56"/>
                      <a:gd name="T15" fmla="*/ 35 h 52"/>
                      <a:gd name="T16" fmla="*/ 24 w 56"/>
                      <a:gd name="T17" fmla="*/ 38 h 52"/>
                      <a:gd name="T18" fmla="*/ 17 w 56"/>
                      <a:gd name="T19" fmla="*/ 37 h 52"/>
                      <a:gd name="T20" fmla="*/ 14 w 56"/>
                      <a:gd name="T21" fmla="*/ 34 h 52"/>
                      <a:gd name="T22" fmla="*/ 11 w 56"/>
                      <a:gd name="T23" fmla="*/ 27 h 52"/>
                      <a:gd name="T24" fmla="*/ 7 w 56"/>
                      <a:gd name="T25" fmla="*/ 21 h 52"/>
                      <a:gd name="T26" fmla="*/ 2 w 56"/>
                      <a:gd name="T27" fmla="*/ 16 h 52"/>
                      <a:gd name="T28" fmla="*/ 1 w 56"/>
                      <a:gd name="T29" fmla="*/ 10 h 52"/>
                      <a:gd name="T30" fmla="*/ 4 w 56"/>
                      <a:gd name="T31" fmla="*/ 5 h 52"/>
                      <a:gd name="T32" fmla="*/ 7 w 56"/>
                      <a:gd name="T33" fmla="*/ 1 h 52"/>
                      <a:gd name="T34" fmla="*/ 11 w 56"/>
                      <a:gd name="T35" fmla="*/ 1 h 52"/>
                      <a:gd name="T36" fmla="*/ 15 w 56"/>
                      <a:gd name="T37" fmla="*/ 2 h 52"/>
                      <a:gd name="T38" fmla="*/ 24 w 56"/>
                      <a:gd name="T39" fmla="*/ 3 h 52"/>
                      <a:gd name="T40" fmla="*/ 27 w 56"/>
                      <a:gd name="T41" fmla="*/ 4 h 52"/>
                      <a:gd name="T42" fmla="*/ 30 w 56"/>
                      <a:gd name="T43" fmla="*/ 8 h 52"/>
                      <a:gd name="T44" fmla="*/ 37 w 56"/>
                      <a:gd name="T45" fmla="*/ 10 h 52"/>
                      <a:gd name="T46" fmla="*/ 40 w 56"/>
                      <a:gd name="T47" fmla="*/ 13 h 52"/>
                      <a:gd name="T48" fmla="*/ 49 w 56"/>
                      <a:gd name="T49" fmla="*/ 14 h 52"/>
                      <a:gd name="T50" fmla="*/ 49 w 56"/>
                      <a:gd name="T51" fmla="*/ 19 h 52"/>
                      <a:gd name="T52" fmla="*/ 53 w 56"/>
                      <a:gd name="T53" fmla="*/ 21 h 52"/>
                      <a:gd name="T54" fmla="*/ 53 w 56"/>
                      <a:gd name="T55" fmla="*/ 26 h 52"/>
                      <a:gd name="T56" fmla="*/ 50 w 56"/>
                      <a:gd name="T57" fmla="*/ 29 h 52"/>
                      <a:gd name="T58" fmla="*/ 46 w 56"/>
                      <a:gd name="T59" fmla="*/ 30 h 52"/>
                      <a:gd name="T60" fmla="*/ 44 w 56"/>
                      <a:gd name="T61" fmla="*/ 32 h 52"/>
                      <a:gd name="T62" fmla="*/ 44 w 56"/>
                      <a:gd name="T63" fmla="*/ 36 h 52"/>
                      <a:gd name="T64" fmla="*/ 47 w 56"/>
                      <a:gd name="T65" fmla="*/ 40 h 52"/>
                      <a:gd name="T66" fmla="*/ 53 w 56"/>
                      <a:gd name="T67" fmla="*/ 41 h 52"/>
                      <a:gd name="T68" fmla="*/ 55 w 56"/>
                      <a:gd name="T69" fmla="*/ 46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56" h="52">
                        <a:moveTo>
                          <a:pt x="55" y="46"/>
                        </a:moveTo>
                        <a:cubicBezTo>
                          <a:pt x="55" y="47"/>
                          <a:pt x="56" y="50"/>
                          <a:pt x="55" y="51"/>
                        </a:cubicBezTo>
                        <a:cubicBezTo>
                          <a:pt x="54" y="52"/>
                          <a:pt x="52" y="52"/>
                          <a:pt x="50" y="51"/>
                        </a:cubicBezTo>
                        <a:cubicBezTo>
                          <a:pt x="49" y="51"/>
                          <a:pt x="49" y="47"/>
                          <a:pt x="47" y="47"/>
                        </a:cubicBezTo>
                        <a:cubicBezTo>
                          <a:pt x="46" y="46"/>
                          <a:pt x="43" y="47"/>
                          <a:pt x="42" y="47"/>
                        </a:cubicBezTo>
                        <a:cubicBezTo>
                          <a:pt x="40" y="46"/>
                          <a:pt x="36" y="45"/>
                          <a:pt x="35" y="43"/>
                        </a:cubicBezTo>
                        <a:cubicBezTo>
                          <a:pt x="34" y="43"/>
                          <a:pt x="33" y="41"/>
                          <a:pt x="32" y="40"/>
                        </a:cubicBezTo>
                        <a:cubicBezTo>
                          <a:pt x="31" y="38"/>
                          <a:pt x="29" y="35"/>
                          <a:pt x="27" y="35"/>
                        </a:cubicBezTo>
                        <a:cubicBezTo>
                          <a:pt x="26" y="35"/>
                          <a:pt x="25" y="37"/>
                          <a:pt x="24" y="38"/>
                        </a:cubicBezTo>
                        <a:cubicBezTo>
                          <a:pt x="22" y="38"/>
                          <a:pt x="18" y="38"/>
                          <a:pt x="17" y="37"/>
                        </a:cubicBezTo>
                        <a:cubicBezTo>
                          <a:pt x="16" y="37"/>
                          <a:pt x="15" y="35"/>
                          <a:pt x="14" y="34"/>
                        </a:cubicBezTo>
                        <a:cubicBezTo>
                          <a:pt x="13" y="33"/>
                          <a:pt x="12" y="29"/>
                          <a:pt x="11" y="27"/>
                        </a:cubicBezTo>
                        <a:cubicBezTo>
                          <a:pt x="10" y="25"/>
                          <a:pt x="8" y="22"/>
                          <a:pt x="7" y="21"/>
                        </a:cubicBezTo>
                        <a:cubicBezTo>
                          <a:pt x="6" y="19"/>
                          <a:pt x="3" y="18"/>
                          <a:pt x="2" y="16"/>
                        </a:cubicBezTo>
                        <a:cubicBezTo>
                          <a:pt x="1" y="15"/>
                          <a:pt x="0" y="12"/>
                          <a:pt x="1" y="10"/>
                        </a:cubicBezTo>
                        <a:cubicBezTo>
                          <a:pt x="1" y="9"/>
                          <a:pt x="3" y="6"/>
                          <a:pt x="4" y="5"/>
                        </a:cubicBezTo>
                        <a:cubicBezTo>
                          <a:pt x="5" y="4"/>
                          <a:pt x="6" y="1"/>
                          <a:pt x="7" y="1"/>
                        </a:cubicBezTo>
                        <a:cubicBezTo>
                          <a:pt x="8" y="0"/>
                          <a:pt x="10" y="1"/>
                          <a:pt x="11" y="1"/>
                        </a:cubicBezTo>
                        <a:cubicBezTo>
                          <a:pt x="12" y="1"/>
                          <a:pt x="14" y="2"/>
                          <a:pt x="15" y="2"/>
                        </a:cubicBezTo>
                        <a:cubicBezTo>
                          <a:pt x="17" y="2"/>
                          <a:pt x="22" y="2"/>
                          <a:pt x="24" y="3"/>
                        </a:cubicBezTo>
                        <a:cubicBezTo>
                          <a:pt x="24" y="3"/>
                          <a:pt x="26" y="4"/>
                          <a:pt x="27" y="4"/>
                        </a:cubicBezTo>
                        <a:cubicBezTo>
                          <a:pt x="28" y="5"/>
                          <a:pt x="29" y="8"/>
                          <a:pt x="30" y="8"/>
                        </a:cubicBezTo>
                        <a:cubicBezTo>
                          <a:pt x="31" y="9"/>
                          <a:pt x="35" y="9"/>
                          <a:pt x="37" y="10"/>
                        </a:cubicBezTo>
                        <a:cubicBezTo>
                          <a:pt x="38" y="10"/>
                          <a:pt x="39" y="12"/>
                          <a:pt x="40" y="13"/>
                        </a:cubicBezTo>
                        <a:cubicBezTo>
                          <a:pt x="42" y="14"/>
                          <a:pt x="47" y="13"/>
                          <a:pt x="49" y="14"/>
                        </a:cubicBezTo>
                        <a:cubicBezTo>
                          <a:pt x="50" y="15"/>
                          <a:pt x="49" y="18"/>
                          <a:pt x="49" y="19"/>
                        </a:cubicBezTo>
                        <a:cubicBezTo>
                          <a:pt x="50" y="20"/>
                          <a:pt x="53" y="20"/>
                          <a:pt x="53" y="21"/>
                        </a:cubicBezTo>
                        <a:cubicBezTo>
                          <a:pt x="54" y="22"/>
                          <a:pt x="54" y="25"/>
                          <a:pt x="53" y="26"/>
                        </a:cubicBezTo>
                        <a:cubicBezTo>
                          <a:pt x="53" y="27"/>
                          <a:pt x="52" y="29"/>
                          <a:pt x="50" y="29"/>
                        </a:cubicBezTo>
                        <a:cubicBezTo>
                          <a:pt x="50" y="30"/>
                          <a:pt x="47" y="29"/>
                          <a:pt x="46" y="30"/>
                        </a:cubicBezTo>
                        <a:cubicBezTo>
                          <a:pt x="46" y="30"/>
                          <a:pt x="44" y="31"/>
                          <a:pt x="44" y="32"/>
                        </a:cubicBezTo>
                        <a:cubicBezTo>
                          <a:pt x="44" y="33"/>
                          <a:pt x="44" y="35"/>
                          <a:pt x="44" y="36"/>
                        </a:cubicBezTo>
                        <a:cubicBezTo>
                          <a:pt x="45" y="37"/>
                          <a:pt x="46" y="39"/>
                          <a:pt x="47" y="40"/>
                        </a:cubicBezTo>
                        <a:cubicBezTo>
                          <a:pt x="48" y="41"/>
                          <a:pt x="52" y="40"/>
                          <a:pt x="53" y="41"/>
                        </a:cubicBezTo>
                        <a:cubicBezTo>
                          <a:pt x="54" y="42"/>
                          <a:pt x="55" y="44"/>
                          <a:pt x="55" y="46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12700" cap="flat">
                    <a:solidFill>
                      <a:schemeClr val="bg1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30" name="Freeform 22">
                    <a:extLst>
                      <a:ext uri="{FF2B5EF4-FFF2-40B4-BE49-F238E27FC236}">
                        <a16:creationId xmlns:a16="http://schemas.microsoft.com/office/drawing/2014/main" id="{B8287E1B-FC1F-4748-A01D-C7D13CEF98F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57275" y="1224955"/>
                    <a:ext cx="1793875" cy="1366837"/>
                  </a:xfrm>
                  <a:custGeom>
                    <a:avLst/>
                    <a:gdLst>
                      <a:gd name="T0" fmla="*/ 264 w 1025"/>
                      <a:gd name="T1" fmla="*/ 21 h 782"/>
                      <a:gd name="T2" fmla="*/ 292 w 1025"/>
                      <a:gd name="T3" fmla="*/ 8 h 782"/>
                      <a:gd name="T4" fmla="*/ 354 w 1025"/>
                      <a:gd name="T5" fmla="*/ 13 h 782"/>
                      <a:gd name="T6" fmla="*/ 410 w 1025"/>
                      <a:gd name="T7" fmla="*/ 41 h 782"/>
                      <a:gd name="T8" fmla="*/ 470 w 1025"/>
                      <a:gd name="T9" fmla="*/ 52 h 782"/>
                      <a:gd name="T10" fmla="*/ 532 w 1025"/>
                      <a:gd name="T11" fmla="*/ 48 h 782"/>
                      <a:gd name="T12" fmla="*/ 576 w 1025"/>
                      <a:gd name="T13" fmla="*/ 58 h 782"/>
                      <a:gd name="T14" fmla="*/ 636 w 1025"/>
                      <a:gd name="T15" fmla="*/ 102 h 782"/>
                      <a:gd name="T16" fmla="*/ 679 w 1025"/>
                      <a:gd name="T17" fmla="*/ 166 h 782"/>
                      <a:gd name="T18" fmla="*/ 694 w 1025"/>
                      <a:gd name="T19" fmla="*/ 181 h 782"/>
                      <a:gd name="T20" fmla="*/ 723 w 1025"/>
                      <a:gd name="T21" fmla="*/ 180 h 782"/>
                      <a:gd name="T22" fmla="*/ 715 w 1025"/>
                      <a:gd name="T23" fmla="*/ 147 h 782"/>
                      <a:gd name="T24" fmla="*/ 782 w 1025"/>
                      <a:gd name="T25" fmla="*/ 113 h 782"/>
                      <a:gd name="T26" fmla="*/ 845 w 1025"/>
                      <a:gd name="T27" fmla="*/ 126 h 782"/>
                      <a:gd name="T28" fmla="*/ 861 w 1025"/>
                      <a:gd name="T29" fmla="*/ 173 h 782"/>
                      <a:gd name="T30" fmla="*/ 860 w 1025"/>
                      <a:gd name="T31" fmla="*/ 204 h 782"/>
                      <a:gd name="T32" fmla="*/ 844 w 1025"/>
                      <a:gd name="T33" fmla="*/ 211 h 782"/>
                      <a:gd name="T34" fmla="*/ 869 w 1025"/>
                      <a:gd name="T35" fmla="*/ 251 h 782"/>
                      <a:gd name="T36" fmla="*/ 876 w 1025"/>
                      <a:gd name="T37" fmla="*/ 276 h 782"/>
                      <a:gd name="T38" fmla="*/ 838 w 1025"/>
                      <a:gd name="T39" fmla="*/ 288 h 782"/>
                      <a:gd name="T40" fmla="*/ 840 w 1025"/>
                      <a:gd name="T41" fmla="*/ 332 h 782"/>
                      <a:gd name="T42" fmla="*/ 813 w 1025"/>
                      <a:gd name="T43" fmla="*/ 377 h 782"/>
                      <a:gd name="T44" fmla="*/ 855 w 1025"/>
                      <a:gd name="T45" fmla="*/ 425 h 782"/>
                      <a:gd name="T46" fmla="*/ 875 w 1025"/>
                      <a:gd name="T47" fmla="*/ 438 h 782"/>
                      <a:gd name="T48" fmla="*/ 926 w 1025"/>
                      <a:gd name="T49" fmla="*/ 424 h 782"/>
                      <a:gd name="T50" fmla="*/ 985 w 1025"/>
                      <a:gd name="T51" fmla="*/ 446 h 782"/>
                      <a:gd name="T52" fmla="*/ 1001 w 1025"/>
                      <a:gd name="T53" fmla="*/ 497 h 782"/>
                      <a:gd name="T54" fmla="*/ 1015 w 1025"/>
                      <a:gd name="T55" fmla="*/ 531 h 782"/>
                      <a:gd name="T56" fmla="*/ 994 w 1025"/>
                      <a:gd name="T57" fmla="*/ 571 h 782"/>
                      <a:gd name="T58" fmla="*/ 977 w 1025"/>
                      <a:gd name="T59" fmla="*/ 618 h 782"/>
                      <a:gd name="T60" fmla="*/ 943 w 1025"/>
                      <a:gd name="T61" fmla="*/ 610 h 782"/>
                      <a:gd name="T62" fmla="*/ 934 w 1025"/>
                      <a:gd name="T63" fmla="*/ 672 h 782"/>
                      <a:gd name="T64" fmla="*/ 897 w 1025"/>
                      <a:gd name="T65" fmla="*/ 686 h 782"/>
                      <a:gd name="T66" fmla="*/ 849 w 1025"/>
                      <a:gd name="T67" fmla="*/ 655 h 782"/>
                      <a:gd name="T68" fmla="*/ 824 w 1025"/>
                      <a:gd name="T69" fmla="*/ 617 h 782"/>
                      <a:gd name="T70" fmla="*/ 762 w 1025"/>
                      <a:gd name="T71" fmla="*/ 599 h 782"/>
                      <a:gd name="T72" fmla="*/ 694 w 1025"/>
                      <a:gd name="T73" fmla="*/ 598 h 782"/>
                      <a:gd name="T74" fmla="*/ 634 w 1025"/>
                      <a:gd name="T75" fmla="*/ 615 h 782"/>
                      <a:gd name="T76" fmla="*/ 568 w 1025"/>
                      <a:gd name="T77" fmla="*/ 666 h 782"/>
                      <a:gd name="T78" fmla="*/ 508 w 1025"/>
                      <a:gd name="T79" fmla="*/ 703 h 782"/>
                      <a:gd name="T80" fmla="*/ 471 w 1025"/>
                      <a:gd name="T81" fmla="*/ 731 h 782"/>
                      <a:gd name="T82" fmla="*/ 445 w 1025"/>
                      <a:gd name="T83" fmla="*/ 757 h 782"/>
                      <a:gd name="T84" fmla="*/ 419 w 1025"/>
                      <a:gd name="T85" fmla="*/ 772 h 782"/>
                      <a:gd name="T86" fmla="*/ 374 w 1025"/>
                      <a:gd name="T87" fmla="*/ 754 h 782"/>
                      <a:gd name="T88" fmla="*/ 319 w 1025"/>
                      <a:gd name="T89" fmla="*/ 770 h 782"/>
                      <a:gd name="T90" fmla="*/ 268 w 1025"/>
                      <a:gd name="T91" fmla="*/ 740 h 782"/>
                      <a:gd name="T92" fmla="*/ 240 w 1025"/>
                      <a:gd name="T93" fmla="*/ 735 h 782"/>
                      <a:gd name="T94" fmla="*/ 200 w 1025"/>
                      <a:gd name="T95" fmla="*/ 695 h 782"/>
                      <a:gd name="T96" fmla="*/ 157 w 1025"/>
                      <a:gd name="T97" fmla="*/ 667 h 782"/>
                      <a:gd name="T98" fmla="*/ 118 w 1025"/>
                      <a:gd name="T99" fmla="*/ 625 h 782"/>
                      <a:gd name="T100" fmla="*/ 50 w 1025"/>
                      <a:gd name="T101" fmla="*/ 652 h 782"/>
                      <a:gd name="T102" fmla="*/ 12 w 1025"/>
                      <a:gd name="T103" fmla="*/ 627 h 782"/>
                      <a:gd name="T104" fmla="*/ 45 w 1025"/>
                      <a:gd name="T105" fmla="*/ 537 h 782"/>
                      <a:gd name="T106" fmla="*/ 66 w 1025"/>
                      <a:gd name="T107" fmla="*/ 454 h 782"/>
                      <a:gd name="T108" fmla="*/ 151 w 1025"/>
                      <a:gd name="T109" fmla="*/ 415 h 782"/>
                      <a:gd name="T110" fmla="*/ 214 w 1025"/>
                      <a:gd name="T111" fmla="*/ 343 h 782"/>
                      <a:gd name="T112" fmla="*/ 180 w 1025"/>
                      <a:gd name="T113" fmla="*/ 271 h 782"/>
                      <a:gd name="T114" fmla="*/ 112 w 1025"/>
                      <a:gd name="T115" fmla="*/ 223 h 782"/>
                      <a:gd name="T116" fmla="*/ 133 w 1025"/>
                      <a:gd name="T117" fmla="*/ 180 h 782"/>
                      <a:gd name="T118" fmla="*/ 184 w 1025"/>
                      <a:gd name="T119" fmla="*/ 150 h 782"/>
                      <a:gd name="T120" fmla="*/ 154 w 1025"/>
                      <a:gd name="T121" fmla="*/ 97 h 782"/>
                      <a:gd name="T122" fmla="*/ 158 w 1025"/>
                      <a:gd name="T123" fmla="*/ 48 h 782"/>
                      <a:gd name="T124" fmla="*/ 204 w 1025"/>
                      <a:gd name="T125" fmla="*/ 11 h 7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025" h="782">
                        <a:moveTo>
                          <a:pt x="214" y="4"/>
                        </a:moveTo>
                        <a:cubicBezTo>
                          <a:pt x="215" y="4"/>
                          <a:pt x="215" y="4"/>
                          <a:pt x="216" y="4"/>
                        </a:cubicBezTo>
                        <a:cubicBezTo>
                          <a:pt x="217" y="4"/>
                          <a:pt x="218" y="5"/>
                          <a:pt x="219" y="5"/>
                        </a:cubicBezTo>
                        <a:cubicBezTo>
                          <a:pt x="219" y="6"/>
                          <a:pt x="218" y="8"/>
                          <a:pt x="219" y="8"/>
                        </a:cubicBezTo>
                        <a:cubicBezTo>
                          <a:pt x="219" y="9"/>
                          <a:pt x="222" y="9"/>
                          <a:pt x="222" y="10"/>
                        </a:cubicBezTo>
                        <a:cubicBezTo>
                          <a:pt x="222" y="10"/>
                          <a:pt x="221" y="12"/>
                          <a:pt x="221" y="13"/>
                        </a:cubicBezTo>
                        <a:cubicBezTo>
                          <a:pt x="222" y="14"/>
                          <a:pt x="225" y="15"/>
                          <a:pt x="226" y="14"/>
                        </a:cubicBezTo>
                        <a:cubicBezTo>
                          <a:pt x="227" y="14"/>
                          <a:pt x="228" y="12"/>
                          <a:pt x="229" y="12"/>
                        </a:cubicBezTo>
                        <a:cubicBezTo>
                          <a:pt x="231" y="11"/>
                          <a:pt x="234" y="10"/>
                          <a:pt x="235" y="10"/>
                        </a:cubicBezTo>
                        <a:cubicBezTo>
                          <a:pt x="237" y="10"/>
                          <a:pt x="242" y="10"/>
                          <a:pt x="243" y="11"/>
                        </a:cubicBezTo>
                        <a:cubicBezTo>
                          <a:pt x="245" y="11"/>
                          <a:pt x="247" y="13"/>
                          <a:pt x="248" y="14"/>
                        </a:cubicBezTo>
                        <a:cubicBezTo>
                          <a:pt x="249" y="15"/>
                          <a:pt x="251" y="17"/>
                          <a:pt x="252" y="18"/>
                        </a:cubicBezTo>
                        <a:cubicBezTo>
                          <a:pt x="253" y="18"/>
                          <a:pt x="255" y="18"/>
                          <a:pt x="255" y="18"/>
                        </a:cubicBezTo>
                        <a:cubicBezTo>
                          <a:pt x="256" y="19"/>
                          <a:pt x="258" y="20"/>
                          <a:pt x="258" y="20"/>
                        </a:cubicBezTo>
                        <a:cubicBezTo>
                          <a:pt x="260" y="21"/>
                          <a:pt x="263" y="21"/>
                          <a:pt x="264" y="21"/>
                        </a:cubicBezTo>
                        <a:cubicBezTo>
                          <a:pt x="265" y="21"/>
                          <a:pt x="267" y="20"/>
                          <a:pt x="268" y="20"/>
                        </a:cubicBezTo>
                        <a:cubicBezTo>
                          <a:pt x="270" y="20"/>
                          <a:pt x="273" y="21"/>
                          <a:pt x="274" y="21"/>
                        </a:cubicBezTo>
                        <a:cubicBezTo>
                          <a:pt x="275" y="20"/>
                          <a:pt x="277" y="19"/>
                          <a:pt x="278" y="19"/>
                        </a:cubicBezTo>
                        <a:cubicBezTo>
                          <a:pt x="279" y="19"/>
                          <a:pt x="280" y="20"/>
                          <a:pt x="281" y="21"/>
                        </a:cubicBezTo>
                        <a:cubicBezTo>
                          <a:pt x="282" y="21"/>
                          <a:pt x="284" y="20"/>
                          <a:pt x="285" y="19"/>
                        </a:cubicBezTo>
                        <a:cubicBezTo>
                          <a:pt x="286" y="18"/>
                          <a:pt x="286" y="15"/>
                          <a:pt x="285" y="14"/>
                        </a:cubicBezTo>
                        <a:cubicBezTo>
                          <a:pt x="285" y="13"/>
                          <a:pt x="284" y="12"/>
                          <a:pt x="283" y="12"/>
                        </a:cubicBezTo>
                        <a:cubicBezTo>
                          <a:pt x="282" y="12"/>
                          <a:pt x="279" y="12"/>
                          <a:pt x="279" y="12"/>
                        </a:cubicBezTo>
                        <a:cubicBezTo>
                          <a:pt x="278" y="11"/>
                          <a:pt x="278" y="9"/>
                          <a:pt x="278" y="8"/>
                        </a:cubicBezTo>
                        <a:cubicBezTo>
                          <a:pt x="278" y="7"/>
                          <a:pt x="278" y="6"/>
                          <a:pt x="278" y="6"/>
                        </a:cubicBezTo>
                        <a:cubicBezTo>
                          <a:pt x="279" y="5"/>
                          <a:pt x="280" y="5"/>
                          <a:pt x="281" y="5"/>
                        </a:cubicBezTo>
                        <a:cubicBezTo>
                          <a:pt x="281" y="5"/>
                          <a:pt x="282" y="6"/>
                          <a:pt x="283" y="6"/>
                        </a:cubicBezTo>
                        <a:cubicBezTo>
                          <a:pt x="283" y="7"/>
                          <a:pt x="284" y="9"/>
                          <a:pt x="285" y="9"/>
                        </a:cubicBezTo>
                        <a:cubicBezTo>
                          <a:pt x="286" y="10"/>
                          <a:pt x="289" y="10"/>
                          <a:pt x="290" y="10"/>
                        </a:cubicBezTo>
                        <a:cubicBezTo>
                          <a:pt x="291" y="9"/>
                          <a:pt x="291" y="8"/>
                          <a:pt x="292" y="8"/>
                        </a:cubicBezTo>
                        <a:cubicBezTo>
                          <a:pt x="293" y="7"/>
                          <a:pt x="294" y="4"/>
                          <a:pt x="295" y="3"/>
                        </a:cubicBezTo>
                        <a:cubicBezTo>
                          <a:pt x="296" y="2"/>
                          <a:pt x="298" y="1"/>
                          <a:pt x="299" y="0"/>
                        </a:cubicBezTo>
                        <a:cubicBezTo>
                          <a:pt x="300" y="0"/>
                          <a:pt x="303" y="0"/>
                          <a:pt x="304" y="0"/>
                        </a:cubicBezTo>
                        <a:cubicBezTo>
                          <a:pt x="305" y="0"/>
                          <a:pt x="307" y="1"/>
                          <a:pt x="308" y="2"/>
                        </a:cubicBezTo>
                        <a:cubicBezTo>
                          <a:pt x="309" y="3"/>
                          <a:pt x="312" y="5"/>
                          <a:pt x="313" y="6"/>
                        </a:cubicBezTo>
                        <a:cubicBezTo>
                          <a:pt x="314" y="7"/>
                          <a:pt x="315" y="9"/>
                          <a:pt x="316" y="10"/>
                        </a:cubicBezTo>
                        <a:cubicBezTo>
                          <a:pt x="317" y="11"/>
                          <a:pt x="319" y="13"/>
                          <a:pt x="321" y="13"/>
                        </a:cubicBezTo>
                        <a:cubicBezTo>
                          <a:pt x="322" y="14"/>
                          <a:pt x="325" y="14"/>
                          <a:pt x="326" y="13"/>
                        </a:cubicBezTo>
                        <a:cubicBezTo>
                          <a:pt x="327" y="13"/>
                          <a:pt x="328" y="11"/>
                          <a:pt x="329" y="11"/>
                        </a:cubicBezTo>
                        <a:cubicBezTo>
                          <a:pt x="330" y="10"/>
                          <a:pt x="332" y="10"/>
                          <a:pt x="334" y="10"/>
                        </a:cubicBezTo>
                        <a:cubicBezTo>
                          <a:pt x="334" y="10"/>
                          <a:pt x="336" y="11"/>
                          <a:pt x="337" y="11"/>
                        </a:cubicBezTo>
                        <a:cubicBezTo>
                          <a:pt x="337" y="12"/>
                          <a:pt x="337" y="14"/>
                          <a:pt x="338" y="15"/>
                        </a:cubicBezTo>
                        <a:cubicBezTo>
                          <a:pt x="338" y="16"/>
                          <a:pt x="340" y="17"/>
                          <a:pt x="341" y="17"/>
                        </a:cubicBezTo>
                        <a:cubicBezTo>
                          <a:pt x="343" y="18"/>
                          <a:pt x="347" y="17"/>
                          <a:pt x="349" y="16"/>
                        </a:cubicBezTo>
                        <a:cubicBezTo>
                          <a:pt x="350" y="16"/>
                          <a:pt x="352" y="13"/>
                          <a:pt x="354" y="13"/>
                        </a:cubicBezTo>
                        <a:cubicBezTo>
                          <a:pt x="356" y="12"/>
                          <a:pt x="360" y="12"/>
                          <a:pt x="362" y="13"/>
                        </a:cubicBezTo>
                        <a:cubicBezTo>
                          <a:pt x="363" y="14"/>
                          <a:pt x="363" y="16"/>
                          <a:pt x="364" y="17"/>
                        </a:cubicBezTo>
                        <a:cubicBezTo>
                          <a:pt x="365" y="17"/>
                          <a:pt x="368" y="16"/>
                          <a:pt x="369" y="16"/>
                        </a:cubicBezTo>
                        <a:cubicBezTo>
                          <a:pt x="370" y="16"/>
                          <a:pt x="372" y="16"/>
                          <a:pt x="372" y="16"/>
                        </a:cubicBezTo>
                        <a:cubicBezTo>
                          <a:pt x="373" y="17"/>
                          <a:pt x="373" y="18"/>
                          <a:pt x="373" y="19"/>
                        </a:cubicBezTo>
                        <a:cubicBezTo>
                          <a:pt x="374" y="20"/>
                          <a:pt x="372" y="21"/>
                          <a:pt x="372" y="22"/>
                        </a:cubicBezTo>
                        <a:cubicBezTo>
                          <a:pt x="372" y="24"/>
                          <a:pt x="371" y="28"/>
                          <a:pt x="372" y="29"/>
                        </a:cubicBezTo>
                        <a:cubicBezTo>
                          <a:pt x="373" y="31"/>
                          <a:pt x="376" y="32"/>
                          <a:pt x="377" y="34"/>
                        </a:cubicBezTo>
                        <a:cubicBezTo>
                          <a:pt x="378" y="35"/>
                          <a:pt x="380" y="37"/>
                          <a:pt x="380" y="38"/>
                        </a:cubicBezTo>
                        <a:cubicBezTo>
                          <a:pt x="381" y="40"/>
                          <a:pt x="381" y="42"/>
                          <a:pt x="382" y="43"/>
                        </a:cubicBezTo>
                        <a:cubicBezTo>
                          <a:pt x="384" y="44"/>
                          <a:pt x="387" y="44"/>
                          <a:pt x="388" y="44"/>
                        </a:cubicBezTo>
                        <a:cubicBezTo>
                          <a:pt x="389" y="45"/>
                          <a:pt x="390" y="48"/>
                          <a:pt x="391" y="48"/>
                        </a:cubicBezTo>
                        <a:cubicBezTo>
                          <a:pt x="393" y="49"/>
                          <a:pt x="397" y="49"/>
                          <a:pt x="399" y="49"/>
                        </a:cubicBezTo>
                        <a:cubicBezTo>
                          <a:pt x="401" y="49"/>
                          <a:pt x="404" y="47"/>
                          <a:pt x="405" y="46"/>
                        </a:cubicBezTo>
                        <a:cubicBezTo>
                          <a:pt x="407" y="45"/>
                          <a:pt x="409" y="42"/>
                          <a:pt x="410" y="41"/>
                        </a:cubicBezTo>
                        <a:cubicBezTo>
                          <a:pt x="411" y="39"/>
                          <a:pt x="411" y="36"/>
                          <a:pt x="413" y="35"/>
                        </a:cubicBezTo>
                        <a:cubicBezTo>
                          <a:pt x="414" y="34"/>
                          <a:pt x="419" y="34"/>
                          <a:pt x="421" y="35"/>
                        </a:cubicBezTo>
                        <a:cubicBezTo>
                          <a:pt x="422" y="35"/>
                          <a:pt x="424" y="38"/>
                          <a:pt x="425" y="39"/>
                        </a:cubicBezTo>
                        <a:cubicBezTo>
                          <a:pt x="426" y="39"/>
                          <a:pt x="426" y="41"/>
                          <a:pt x="427" y="42"/>
                        </a:cubicBezTo>
                        <a:cubicBezTo>
                          <a:pt x="428" y="43"/>
                          <a:pt x="431" y="42"/>
                          <a:pt x="432" y="42"/>
                        </a:cubicBezTo>
                        <a:cubicBezTo>
                          <a:pt x="433" y="43"/>
                          <a:pt x="435" y="45"/>
                          <a:pt x="436" y="45"/>
                        </a:cubicBezTo>
                        <a:cubicBezTo>
                          <a:pt x="437" y="45"/>
                          <a:pt x="439" y="45"/>
                          <a:pt x="440" y="46"/>
                        </a:cubicBezTo>
                        <a:cubicBezTo>
                          <a:pt x="441" y="46"/>
                          <a:pt x="441" y="49"/>
                          <a:pt x="442" y="50"/>
                        </a:cubicBezTo>
                        <a:cubicBezTo>
                          <a:pt x="442" y="51"/>
                          <a:pt x="445" y="51"/>
                          <a:pt x="446" y="51"/>
                        </a:cubicBezTo>
                        <a:cubicBezTo>
                          <a:pt x="446" y="51"/>
                          <a:pt x="448" y="50"/>
                          <a:pt x="448" y="50"/>
                        </a:cubicBezTo>
                        <a:cubicBezTo>
                          <a:pt x="449" y="50"/>
                          <a:pt x="451" y="52"/>
                          <a:pt x="452" y="52"/>
                        </a:cubicBezTo>
                        <a:cubicBezTo>
                          <a:pt x="453" y="52"/>
                          <a:pt x="455" y="52"/>
                          <a:pt x="456" y="51"/>
                        </a:cubicBezTo>
                        <a:cubicBezTo>
                          <a:pt x="457" y="51"/>
                          <a:pt x="459" y="49"/>
                          <a:pt x="460" y="49"/>
                        </a:cubicBezTo>
                        <a:cubicBezTo>
                          <a:pt x="461" y="48"/>
                          <a:pt x="464" y="49"/>
                          <a:pt x="465" y="49"/>
                        </a:cubicBezTo>
                        <a:cubicBezTo>
                          <a:pt x="466" y="50"/>
                          <a:pt x="468" y="52"/>
                          <a:pt x="470" y="52"/>
                        </a:cubicBezTo>
                        <a:cubicBezTo>
                          <a:pt x="471" y="52"/>
                          <a:pt x="474" y="51"/>
                          <a:pt x="475" y="50"/>
                        </a:cubicBezTo>
                        <a:cubicBezTo>
                          <a:pt x="476" y="49"/>
                          <a:pt x="476" y="46"/>
                          <a:pt x="477" y="45"/>
                        </a:cubicBezTo>
                        <a:cubicBezTo>
                          <a:pt x="477" y="44"/>
                          <a:pt x="480" y="43"/>
                          <a:pt x="482" y="42"/>
                        </a:cubicBezTo>
                        <a:cubicBezTo>
                          <a:pt x="483" y="42"/>
                          <a:pt x="487" y="42"/>
                          <a:pt x="488" y="43"/>
                        </a:cubicBezTo>
                        <a:cubicBezTo>
                          <a:pt x="489" y="43"/>
                          <a:pt x="489" y="46"/>
                          <a:pt x="490" y="47"/>
                        </a:cubicBezTo>
                        <a:cubicBezTo>
                          <a:pt x="490" y="48"/>
                          <a:pt x="491" y="48"/>
                          <a:pt x="492" y="48"/>
                        </a:cubicBezTo>
                        <a:cubicBezTo>
                          <a:pt x="494" y="48"/>
                          <a:pt x="500" y="49"/>
                          <a:pt x="502" y="49"/>
                        </a:cubicBezTo>
                        <a:cubicBezTo>
                          <a:pt x="504" y="50"/>
                          <a:pt x="507" y="51"/>
                          <a:pt x="508" y="51"/>
                        </a:cubicBezTo>
                        <a:cubicBezTo>
                          <a:pt x="509" y="51"/>
                          <a:pt x="511" y="51"/>
                          <a:pt x="512" y="50"/>
                        </a:cubicBezTo>
                        <a:cubicBezTo>
                          <a:pt x="514" y="50"/>
                          <a:pt x="516" y="48"/>
                          <a:pt x="517" y="48"/>
                        </a:cubicBezTo>
                        <a:cubicBezTo>
                          <a:pt x="518" y="47"/>
                          <a:pt x="521" y="47"/>
                          <a:pt x="521" y="48"/>
                        </a:cubicBezTo>
                        <a:cubicBezTo>
                          <a:pt x="522" y="49"/>
                          <a:pt x="521" y="51"/>
                          <a:pt x="522" y="52"/>
                        </a:cubicBezTo>
                        <a:cubicBezTo>
                          <a:pt x="522" y="53"/>
                          <a:pt x="525" y="53"/>
                          <a:pt x="526" y="53"/>
                        </a:cubicBezTo>
                        <a:cubicBezTo>
                          <a:pt x="527" y="53"/>
                          <a:pt x="529" y="53"/>
                          <a:pt x="529" y="52"/>
                        </a:cubicBezTo>
                        <a:cubicBezTo>
                          <a:pt x="530" y="51"/>
                          <a:pt x="531" y="49"/>
                          <a:pt x="532" y="48"/>
                        </a:cubicBezTo>
                        <a:cubicBezTo>
                          <a:pt x="532" y="46"/>
                          <a:pt x="533" y="43"/>
                          <a:pt x="534" y="42"/>
                        </a:cubicBezTo>
                        <a:cubicBezTo>
                          <a:pt x="535" y="40"/>
                          <a:pt x="537" y="38"/>
                          <a:pt x="539" y="37"/>
                        </a:cubicBezTo>
                        <a:cubicBezTo>
                          <a:pt x="540" y="37"/>
                          <a:pt x="543" y="36"/>
                          <a:pt x="544" y="36"/>
                        </a:cubicBezTo>
                        <a:cubicBezTo>
                          <a:pt x="545" y="36"/>
                          <a:pt x="547" y="36"/>
                          <a:pt x="547" y="36"/>
                        </a:cubicBezTo>
                        <a:cubicBezTo>
                          <a:pt x="549" y="37"/>
                          <a:pt x="550" y="40"/>
                          <a:pt x="551" y="41"/>
                        </a:cubicBezTo>
                        <a:cubicBezTo>
                          <a:pt x="552" y="41"/>
                          <a:pt x="553" y="39"/>
                          <a:pt x="554" y="38"/>
                        </a:cubicBezTo>
                        <a:cubicBezTo>
                          <a:pt x="556" y="37"/>
                          <a:pt x="558" y="35"/>
                          <a:pt x="560" y="34"/>
                        </a:cubicBezTo>
                        <a:cubicBezTo>
                          <a:pt x="561" y="34"/>
                          <a:pt x="564" y="35"/>
                          <a:pt x="565" y="35"/>
                        </a:cubicBezTo>
                        <a:cubicBezTo>
                          <a:pt x="567" y="34"/>
                          <a:pt x="569" y="33"/>
                          <a:pt x="571" y="33"/>
                        </a:cubicBezTo>
                        <a:cubicBezTo>
                          <a:pt x="572" y="33"/>
                          <a:pt x="574" y="34"/>
                          <a:pt x="574" y="34"/>
                        </a:cubicBezTo>
                        <a:cubicBezTo>
                          <a:pt x="575" y="35"/>
                          <a:pt x="578" y="36"/>
                          <a:pt x="578" y="37"/>
                        </a:cubicBezTo>
                        <a:cubicBezTo>
                          <a:pt x="579" y="38"/>
                          <a:pt x="579" y="41"/>
                          <a:pt x="579" y="43"/>
                        </a:cubicBezTo>
                        <a:cubicBezTo>
                          <a:pt x="580" y="44"/>
                          <a:pt x="580" y="46"/>
                          <a:pt x="580" y="48"/>
                        </a:cubicBezTo>
                        <a:cubicBezTo>
                          <a:pt x="580" y="49"/>
                          <a:pt x="581" y="50"/>
                          <a:pt x="581" y="51"/>
                        </a:cubicBezTo>
                        <a:cubicBezTo>
                          <a:pt x="580" y="53"/>
                          <a:pt x="576" y="56"/>
                          <a:pt x="576" y="58"/>
                        </a:cubicBezTo>
                        <a:cubicBezTo>
                          <a:pt x="575" y="60"/>
                          <a:pt x="574" y="65"/>
                          <a:pt x="574" y="67"/>
                        </a:cubicBezTo>
                        <a:cubicBezTo>
                          <a:pt x="574" y="69"/>
                          <a:pt x="576" y="73"/>
                          <a:pt x="578" y="75"/>
                        </a:cubicBezTo>
                        <a:cubicBezTo>
                          <a:pt x="579" y="76"/>
                          <a:pt x="583" y="77"/>
                          <a:pt x="584" y="79"/>
                        </a:cubicBezTo>
                        <a:cubicBezTo>
                          <a:pt x="585" y="80"/>
                          <a:pt x="586" y="83"/>
                          <a:pt x="586" y="85"/>
                        </a:cubicBezTo>
                        <a:cubicBezTo>
                          <a:pt x="586" y="87"/>
                          <a:pt x="584" y="91"/>
                          <a:pt x="584" y="93"/>
                        </a:cubicBezTo>
                        <a:cubicBezTo>
                          <a:pt x="584" y="94"/>
                          <a:pt x="585" y="96"/>
                          <a:pt x="586" y="96"/>
                        </a:cubicBezTo>
                        <a:cubicBezTo>
                          <a:pt x="588" y="97"/>
                          <a:pt x="591" y="96"/>
                          <a:pt x="593" y="96"/>
                        </a:cubicBezTo>
                        <a:cubicBezTo>
                          <a:pt x="595" y="97"/>
                          <a:pt x="599" y="96"/>
                          <a:pt x="601" y="97"/>
                        </a:cubicBezTo>
                        <a:cubicBezTo>
                          <a:pt x="602" y="97"/>
                          <a:pt x="603" y="99"/>
                          <a:pt x="604" y="99"/>
                        </a:cubicBezTo>
                        <a:cubicBezTo>
                          <a:pt x="606" y="100"/>
                          <a:pt x="611" y="98"/>
                          <a:pt x="612" y="99"/>
                        </a:cubicBezTo>
                        <a:cubicBezTo>
                          <a:pt x="613" y="100"/>
                          <a:pt x="613" y="102"/>
                          <a:pt x="614" y="102"/>
                        </a:cubicBezTo>
                        <a:cubicBezTo>
                          <a:pt x="616" y="103"/>
                          <a:pt x="619" y="103"/>
                          <a:pt x="621" y="103"/>
                        </a:cubicBezTo>
                        <a:cubicBezTo>
                          <a:pt x="622" y="103"/>
                          <a:pt x="623" y="101"/>
                          <a:pt x="624" y="101"/>
                        </a:cubicBezTo>
                        <a:cubicBezTo>
                          <a:pt x="626" y="101"/>
                          <a:pt x="629" y="104"/>
                          <a:pt x="631" y="104"/>
                        </a:cubicBezTo>
                        <a:cubicBezTo>
                          <a:pt x="632" y="104"/>
                          <a:pt x="634" y="102"/>
                          <a:pt x="636" y="102"/>
                        </a:cubicBezTo>
                        <a:cubicBezTo>
                          <a:pt x="637" y="101"/>
                          <a:pt x="639" y="102"/>
                          <a:pt x="640" y="102"/>
                        </a:cubicBezTo>
                        <a:cubicBezTo>
                          <a:pt x="640" y="103"/>
                          <a:pt x="641" y="105"/>
                          <a:pt x="642" y="106"/>
                        </a:cubicBezTo>
                        <a:cubicBezTo>
                          <a:pt x="643" y="107"/>
                          <a:pt x="645" y="111"/>
                          <a:pt x="645" y="112"/>
                        </a:cubicBezTo>
                        <a:cubicBezTo>
                          <a:pt x="646" y="114"/>
                          <a:pt x="645" y="117"/>
                          <a:pt x="646" y="119"/>
                        </a:cubicBezTo>
                        <a:cubicBezTo>
                          <a:pt x="646" y="120"/>
                          <a:pt x="649" y="122"/>
                          <a:pt x="650" y="123"/>
                        </a:cubicBezTo>
                        <a:cubicBezTo>
                          <a:pt x="651" y="124"/>
                          <a:pt x="651" y="127"/>
                          <a:pt x="652" y="128"/>
                        </a:cubicBezTo>
                        <a:cubicBezTo>
                          <a:pt x="653" y="129"/>
                          <a:pt x="656" y="129"/>
                          <a:pt x="658" y="129"/>
                        </a:cubicBezTo>
                        <a:cubicBezTo>
                          <a:pt x="660" y="130"/>
                          <a:pt x="663" y="129"/>
                          <a:pt x="664" y="130"/>
                        </a:cubicBezTo>
                        <a:cubicBezTo>
                          <a:pt x="665" y="131"/>
                          <a:pt x="665" y="134"/>
                          <a:pt x="664" y="136"/>
                        </a:cubicBezTo>
                        <a:cubicBezTo>
                          <a:pt x="664" y="137"/>
                          <a:pt x="661" y="140"/>
                          <a:pt x="660" y="141"/>
                        </a:cubicBezTo>
                        <a:cubicBezTo>
                          <a:pt x="659" y="145"/>
                          <a:pt x="662" y="152"/>
                          <a:pt x="663" y="155"/>
                        </a:cubicBezTo>
                        <a:cubicBezTo>
                          <a:pt x="663" y="156"/>
                          <a:pt x="664" y="158"/>
                          <a:pt x="665" y="159"/>
                        </a:cubicBezTo>
                        <a:cubicBezTo>
                          <a:pt x="666" y="161"/>
                          <a:pt x="670" y="162"/>
                          <a:pt x="672" y="163"/>
                        </a:cubicBezTo>
                        <a:cubicBezTo>
                          <a:pt x="673" y="163"/>
                          <a:pt x="675" y="162"/>
                          <a:pt x="676" y="163"/>
                        </a:cubicBezTo>
                        <a:cubicBezTo>
                          <a:pt x="677" y="163"/>
                          <a:pt x="679" y="165"/>
                          <a:pt x="679" y="166"/>
                        </a:cubicBezTo>
                        <a:cubicBezTo>
                          <a:pt x="679" y="167"/>
                          <a:pt x="678" y="169"/>
                          <a:pt x="677" y="170"/>
                        </a:cubicBezTo>
                        <a:cubicBezTo>
                          <a:pt x="675" y="171"/>
                          <a:pt x="672" y="170"/>
                          <a:pt x="670" y="170"/>
                        </a:cubicBezTo>
                        <a:cubicBezTo>
                          <a:pt x="670" y="170"/>
                          <a:pt x="668" y="169"/>
                          <a:pt x="667" y="170"/>
                        </a:cubicBezTo>
                        <a:cubicBezTo>
                          <a:pt x="666" y="170"/>
                          <a:pt x="666" y="173"/>
                          <a:pt x="667" y="174"/>
                        </a:cubicBezTo>
                        <a:cubicBezTo>
                          <a:pt x="667" y="175"/>
                          <a:pt x="670" y="176"/>
                          <a:pt x="670" y="177"/>
                        </a:cubicBezTo>
                        <a:cubicBezTo>
                          <a:pt x="671" y="178"/>
                          <a:pt x="670" y="179"/>
                          <a:pt x="671" y="179"/>
                        </a:cubicBezTo>
                        <a:cubicBezTo>
                          <a:pt x="671" y="180"/>
                          <a:pt x="673" y="182"/>
                          <a:pt x="674" y="182"/>
                        </a:cubicBezTo>
                        <a:cubicBezTo>
                          <a:pt x="676" y="183"/>
                          <a:pt x="679" y="181"/>
                          <a:pt x="680" y="182"/>
                        </a:cubicBezTo>
                        <a:cubicBezTo>
                          <a:pt x="680" y="184"/>
                          <a:pt x="677" y="186"/>
                          <a:pt x="677" y="187"/>
                        </a:cubicBezTo>
                        <a:cubicBezTo>
                          <a:pt x="677" y="188"/>
                          <a:pt x="678" y="191"/>
                          <a:pt x="679" y="191"/>
                        </a:cubicBezTo>
                        <a:cubicBezTo>
                          <a:pt x="680" y="192"/>
                          <a:pt x="683" y="191"/>
                          <a:pt x="685" y="191"/>
                        </a:cubicBezTo>
                        <a:cubicBezTo>
                          <a:pt x="686" y="191"/>
                          <a:pt x="688" y="192"/>
                          <a:pt x="689" y="191"/>
                        </a:cubicBezTo>
                        <a:cubicBezTo>
                          <a:pt x="690" y="191"/>
                          <a:pt x="689" y="187"/>
                          <a:pt x="689" y="186"/>
                        </a:cubicBezTo>
                        <a:cubicBezTo>
                          <a:pt x="690" y="186"/>
                          <a:pt x="692" y="185"/>
                          <a:pt x="692" y="185"/>
                        </a:cubicBezTo>
                        <a:cubicBezTo>
                          <a:pt x="693" y="184"/>
                          <a:pt x="693" y="182"/>
                          <a:pt x="694" y="181"/>
                        </a:cubicBezTo>
                        <a:cubicBezTo>
                          <a:pt x="695" y="181"/>
                          <a:pt x="699" y="181"/>
                          <a:pt x="699" y="182"/>
                        </a:cubicBezTo>
                        <a:cubicBezTo>
                          <a:pt x="700" y="183"/>
                          <a:pt x="699" y="184"/>
                          <a:pt x="699" y="185"/>
                        </a:cubicBezTo>
                        <a:cubicBezTo>
                          <a:pt x="699" y="186"/>
                          <a:pt x="697" y="186"/>
                          <a:pt x="696" y="187"/>
                        </a:cubicBezTo>
                        <a:cubicBezTo>
                          <a:pt x="696" y="187"/>
                          <a:pt x="695" y="189"/>
                          <a:pt x="695" y="190"/>
                        </a:cubicBezTo>
                        <a:cubicBezTo>
                          <a:pt x="695" y="192"/>
                          <a:pt x="695" y="194"/>
                          <a:pt x="696" y="195"/>
                        </a:cubicBezTo>
                        <a:cubicBezTo>
                          <a:pt x="697" y="196"/>
                          <a:pt x="700" y="197"/>
                          <a:pt x="702" y="197"/>
                        </a:cubicBezTo>
                        <a:cubicBezTo>
                          <a:pt x="703" y="198"/>
                          <a:pt x="706" y="198"/>
                          <a:pt x="708" y="197"/>
                        </a:cubicBezTo>
                        <a:cubicBezTo>
                          <a:pt x="709" y="197"/>
                          <a:pt x="710" y="196"/>
                          <a:pt x="711" y="195"/>
                        </a:cubicBezTo>
                        <a:cubicBezTo>
                          <a:pt x="712" y="194"/>
                          <a:pt x="714" y="191"/>
                          <a:pt x="716" y="191"/>
                        </a:cubicBezTo>
                        <a:cubicBezTo>
                          <a:pt x="717" y="191"/>
                          <a:pt x="720" y="191"/>
                          <a:pt x="721" y="192"/>
                        </a:cubicBezTo>
                        <a:cubicBezTo>
                          <a:pt x="723" y="192"/>
                          <a:pt x="725" y="196"/>
                          <a:pt x="726" y="196"/>
                        </a:cubicBezTo>
                        <a:cubicBezTo>
                          <a:pt x="727" y="196"/>
                          <a:pt x="729" y="195"/>
                          <a:pt x="729" y="194"/>
                        </a:cubicBezTo>
                        <a:cubicBezTo>
                          <a:pt x="730" y="193"/>
                          <a:pt x="732" y="190"/>
                          <a:pt x="732" y="189"/>
                        </a:cubicBezTo>
                        <a:cubicBezTo>
                          <a:pt x="732" y="188"/>
                          <a:pt x="731" y="185"/>
                          <a:pt x="730" y="184"/>
                        </a:cubicBezTo>
                        <a:cubicBezTo>
                          <a:pt x="729" y="182"/>
                          <a:pt x="725" y="181"/>
                          <a:pt x="723" y="180"/>
                        </a:cubicBezTo>
                        <a:cubicBezTo>
                          <a:pt x="722" y="179"/>
                          <a:pt x="720" y="179"/>
                          <a:pt x="719" y="178"/>
                        </a:cubicBezTo>
                        <a:cubicBezTo>
                          <a:pt x="719" y="177"/>
                          <a:pt x="720" y="174"/>
                          <a:pt x="720" y="173"/>
                        </a:cubicBezTo>
                        <a:cubicBezTo>
                          <a:pt x="721" y="172"/>
                          <a:pt x="723" y="170"/>
                          <a:pt x="724" y="170"/>
                        </a:cubicBezTo>
                        <a:cubicBezTo>
                          <a:pt x="726" y="169"/>
                          <a:pt x="730" y="171"/>
                          <a:pt x="732" y="171"/>
                        </a:cubicBezTo>
                        <a:cubicBezTo>
                          <a:pt x="733" y="171"/>
                          <a:pt x="735" y="170"/>
                          <a:pt x="736" y="169"/>
                        </a:cubicBezTo>
                        <a:cubicBezTo>
                          <a:pt x="736" y="168"/>
                          <a:pt x="735" y="165"/>
                          <a:pt x="735" y="164"/>
                        </a:cubicBezTo>
                        <a:cubicBezTo>
                          <a:pt x="734" y="163"/>
                          <a:pt x="733" y="160"/>
                          <a:pt x="732" y="160"/>
                        </a:cubicBezTo>
                        <a:cubicBezTo>
                          <a:pt x="731" y="159"/>
                          <a:pt x="727" y="158"/>
                          <a:pt x="726" y="158"/>
                        </a:cubicBezTo>
                        <a:cubicBezTo>
                          <a:pt x="725" y="158"/>
                          <a:pt x="723" y="160"/>
                          <a:pt x="722" y="160"/>
                        </a:cubicBezTo>
                        <a:cubicBezTo>
                          <a:pt x="721" y="161"/>
                          <a:pt x="719" y="162"/>
                          <a:pt x="718" y="163"/>
                        </a:cubicBezTo>
                        <a:cubicBezTo>
                          <a:pt x="717" y="163"/>
                          <a:pt x="714" y="163"/>
                          <a:pt x="713" y="162"/>
                        </a:cubicBezTo>
                        <a:cubicBezTo>
                          <a:pt x="712" y="162"/>
                          <a:pt x="711" y="160"/>
                          <a:pt x="711" y="159"/>
                        </a:cubicBezTo>
                        <a:cubicBezTo>
                          <a:pt x="710" y="158"/>
                          <a:pt x="709" y="156"/>
                          <a:pt x="710" y="154"/>
                        </a:cubicBezTo>
                        <a:cubicBezTo>
                          <a:pt x="710" y="153"/>
                          <a:pt x="712" y="152"/>
                          <a:pt x="712" y="151"/>
                        </a:cubicBezTo>
                        <a:cubicBezTo>
                          <a:pt x="713" y="150"/>
                          <a:pt x="714" y="148"/>
                          <a:pt x="715" y="147"/>
                        </a:cubicBezTo>
                        <a:cubicBezTo>
                          <a:pt x="716" y="146"/>
                          <a:pt x="717" y="143"/>
                          <a:pt x="718" y="141"/>
                        </a:cubicBezTo>
                        <a:cubicBezTo>
                          <a:pt x="719" y="140"/>
                          <a:pt x="720" y="139"/>
                          <a:pt x="721" y="138"/>
                        </a:cubicBezTo>
                        <a:cubicBezTo>
                          <a:pt x="722" y="137"/>
                          <a:pt x="723" y="134"/>
                          <a:pt x="724" y="133"/>
                        </a:cubicBezTo>
                        <a:cubicBezTo>
                          <a:pt x="725" y="132"/>
                          <a:pt x="726" y="129"/>
                          <a:pt x="727" y="129"/>
                        </a:cubicBezTo>
                        <a:cubicBezTo>
                          <a:pt x="728" y="128"/>
                          <a:pt x="730" y="128"/>
                          <a:pt x="731" y="128"/>
                        </a:cubicBezTo>
                        <a:cubicBezTo>
                          <a:pt x="733" y="128"/>
                          <a:pt x="736" y="128"/>
                          <a:pt x="737" y="128"/>
                        </a:cubicBezTo>
                        <a:cubicBezTo>
                          <a:pt x="738" y="128"/>
                          <a:pt x="740" y="125"/>
                          <a:pt x="741" y="125"/>
                        </a:cubicBezTo>
                        <a:cubicBezTo>
                          <a:pt x="742" y="124"/>
                          <a:pt x="745" y="125"/>
                          <a:pt x="746" y="125"/>
                        </a:cubicBezTo>
                        <a:cubicBezTo>
                          <a:pt x="747" y="125"/>
                          <a:pt x="750" y="126"/>
                          <a:pt x="752" y="126"/>
                        </a:cubicBezTo>
                        <a:cubicBezTo>
                          <a:pt x="753" y="126"/>
                          <a:pt x="757" y="127"/>
                          <a:pt x="758" y="126"/>
                        </a:cubicBezTo>
                        <a:cubicBezTo>
                          <a:pt x="759" y="126"/>
                          <a:pt x="761" y="125"/>
                          <a:pt x="762" y="124"/>
                        </a:cubicBezTo>
                        <a:cubicBezTo>
                          <a:pt x="763" y="123"/>
                          <a:pt x="765" y="121"/>
                          <a:pt x="766" y="120"/>
                        </a:cubicBezTo>
                        <a:cubicBezTo>
                          <a:pt x="767" y="119"/>
                          <a:pt x="770" y="120"/>
                          <a:pt x="772" y="120"/>
                        </a:cubicBezTo>
                        <a:cubicBezTo>
                          <a:pt x="773" y="119"/>
                          <a:pt x="776" y="117"/>
                          <a:pt x="777" y="117"/>
                        </a:cubicBezTo>
                        <a:cubicBezTo>
                          <a:pt x="778" y="116"/>
                          <a:pt x="780" y="113"/>
                          <a:pt x="782" y="113"/>
                        </a:cubicBezTo>
                        <a:cubicBezTo>
                          <a:pt x="783" y="112"/>
                          <a:pt x="787" y="112"/>
                          <a:pt x="788" y="113"/>
                        </a:cubicBezTo>
                        <a:cubicBezTo>
                          <a:pt x="789" y="113"/>
                          <a:pt x="792" y="115"/>
                          <a:pt x="793" y="115"/>
                        </a:cubicBezTo>
                        <a:cubicBezTo>
                          <a:pt x="793" y="116"/>
                          <a:pt x="794" y="119"/>
                          <a:pt x="795" y="120"/>
                        </a:cubicBezTo>
                        <a:cubicBezTo>
                          <a:pt x="796" y="120"/>
                          <a:pt x="799" y="121"/>
                          <a:pt x="800" y="122"/>
                        </a:cubicBezTo>
                        <a:cubicBezTo>
                          <a:pt x="801" y="123"/>
                          <a:pt x="802" y="124"/>
                          <a:pt x="803" y="125"/>
                        </a:cubicBezTo>
                        <a:cubicBezTo>
                          <a:pt x="804" y="126"/>
                          <a:pt x="805" y="130"/>
                          <a:pt x="806" y="130"/>
                        </a:cubicBezTo>
                        <a:cubicBezTo>
                          <a:pt x="807" y="131"/>
                          <a:pt x="808" y="130"/>
                          <a:pt x="809" y="130"/>
                        </a:cubicBezTo>
                        <a:cubicBezTo>
                          <a:pt x="811" y="130"/>
                          <a:pt x="814" y="129"/>
                          <a:pt x="816" y="129"/>
                        </a:cubicBezTo>
                        <a:cubicBezTo>
                          <a:pt x="817" y="130"/>
                          <a:pt x="817" y="132"/>
                          <a:pt x="818" y="132"/>
                        </a:cubicBezTo>
                        <a:cubicBezTo>
                          <a:pt x="818" y="133"/>
                          <a:pt x="820" y="132"/>
                          <a:pt x="821" y="132"/>
                        </a:cubicBezTo>
                        <a:cubicBezTo>
                          <a:pt x="821" y="132"/>
                          <a:pt x="822" y="132"/>
                          <a:pt x="823" y="132"/>
                        </a:cubicBezTo>
                        <a:cubicBezTo>
                          <a:pt x="824" y="131"/>
                          <a:pt x="826" y="131"/>
                          <a:pt x="827" y="131"/>
                        </a:cubicBezTo>
                        <a:cubicBezTo>
                          <a:pt x="828" y="131"/>
                          <a:pt x="831" y="131"/>
                          <a:pt x="832" y="131"/>
                        </a:cubicBezTo>
                        <a:cubicBezTo>
                          <a:pt x="834" y="131"/>
                          <a:pt x="837" y="129"/>
                          <a:pt x="838" y="128"/>
                        </a:cubicBezTo>
                        <a:cubicBezTo>
                          <a:pt x="840" y="128"/>
                          <a:pt x="843" y="127"/>
                          <a:pt x="845" y="126"/>
                        </a:cubicBezTo>
                        <a:cubicBezTo>
                          <a:pt x="847" y="126"/>
                          <a:pt x="850" y="124"/>
                          <a:pt x="852" y="125"/>
                        </a:cubicBezTo>
                        <a:cubicBezTo>
                          <a:pt x="854" y="125"/>
                          <a:pt x="856" y="128"/>
                          <a:pt x="857" y="128"/>
                        </a:cubicBezTo>
                        <a:cubicBezTo>
                          <a:pt x="859" y="129"/>
                          <a:pt x="863" y="129"/>
                          <a:pt x="864" y="130"/>
                        </a:cubicBezTo>
                        <a:cubicBezTo>
                          <a:pt x="866" y="130"/>
                          <a:pt x="869" y="133"/>
                          <a:pt x="870" y="134"/>
                        </a:cubicBezTo>
                        <a:cubicBezTo>
                          <a:pt x="872" y="136"/>
                          <a:pt x="875" y="138"/>
                          <a:pt x="876" y="140"/>
                        </a:cubicBezTo>
                        <a:cubicBezTo>
                          <a:pt x="876" y="140"/>
                          <a:pt x="875" y="142"/>
                          <a:pt x="875" y="142"/>
                        </a:cubicBezTo>
                        <a:cubicBezTo>
                          <a:pt x="874" y="142"/>
                          <a:pt x="873" y="142"/>
                          <a:pt x="872" y="142"/>
                        </a:cubicBezTo>
                        <a:cubicBezTo>
                          <a:pt x="871" y="143"/>
                          <a:pt x="869" y="144"/>
                          <a:pt x="869" y="145"/>
                        </a:cubicBezTo>
                        <a:cubicBezTo>
                          <a:pt x="869" y="146"/>
                          <a:pt x="871" y="148"/>
                          <a:pt x="872" y="149"/>
                        </a:cubicBezTo>
                        <a:cubicBezTo>
                          <a:pt x="872" y="150"/>
                          <a:pt x="873" y="153"/>
                          <a:pt x="872" y="154"/>
                        </a:cubicBezTo>
                        <a:cubicBezTo>
                          <a:pt x="871" y="155"/>
                          <a:pt x="869" y="154"/>
                          <a:pt x="869" y="154"/>
                        </a:cubicBezTo>
                        <a:cubicBezTo>
                          <a:pt x="867" y="155"/>
                          <a:pt x="865" y="158"/>
                          <a:pt x="865" y="159"/>
                        </a:cubicBezTo>
                        <a:cubicBezTo>
                          <a:pt x="864" y="161"/>
                          <a:pt x="867" y="166"/>
                          <a:pt x="865" y="168"/>
                        </a:cubicBezTo>
                        <a:cubicBezTo>
                          <a:pt x="865" y="169"/>
                          <a:pt x="862" y="169"/>
                          <a:pt x="861" y="170"/>
                        </a:cubicBezTo>
                        <a:cubicBezTo>
                          <a:pt x="861" y="170"/>
                          <a:pt x="861" y="172"/>
                          <a:pt x="861" y="173"/>
                        </a:cubicBezTo>
                        <a:cubicBezTo>
                          <a:pt x="862" y="174"/>
                          <a:pt x="865" y="173"/>
                          <a:pt x="866" y="174"/>
                        </a:cubicBezTo>
                        <a:cubicBezTo>
                          <a:pt x="867" y="174"/>
                          <a:pt x="866" y="178"/>
                          <a:pt x="867" y="179"/>
                        </a:cubicBezTo>
                        <a:cubicBezTo>
                          <a:pt x="868" y="179"/>
                          <a:pt x="870" y="180"/>
                          <a:pt x="871" y="180"/>
                        </a:cubicBezTo>
                        <a:cubicBezTo>
                          <a:pt x="872" y="180"/>
                          <a:pt x="873" y="180"/>
                          <a:pt x="874" y="180"/>
                        </a:cubicBezTo>
                        <a:cubicBezTo>
                          <a:pt x="875" y="180"/>
                          <a:pt x="876" y="183"/>
                          <a:pt x="877" y="184"/>
                        </a:cubicBezTo>
                        <a:cubicBezTo>
                          <a:pt x="877" y="185"/>
                          <a:pt x="877" y="188"/>
                          <a:pt x="877" y="189"/>
                        </a:cubicBezTo>
                        <a:cubicBezTo>
                          <a:pt x="878" y="191"/>
                          <a:pt x="881" y="196"/>
                          <a:pt x="883" y="197"/>
                        </a:cubicBezTo>
                        <a:cubicBezTo>
                          <a:pt x="884" y="197"/>
                          <a:pt x="886" y="196"/>
                          <a:pt x="887" y="197"/>
                        </a:cubicBezTo>
                        <a:cubicBezTo>
                          <a:pt x="888" y="198"/>
                          <a:pt x="888" y="201"/>
                          <a:pt x="887" y="203"/>
                        </a:cubicBezTo>
                        <a:cubicBezTo>
                          <a:pt x="886" y="204"/>
                          <a:pt x="884" y="205"/>
                          <a:pt x="883" y="205"/>
                        </a:cubicBezTo>
                        <a:cubicBezTo>
                          <a:pt x="882" y="205"/>
                          <a:pt x="880" y="204"/>
                          <a:pt x="879" y="205"/>
                        </a:cubicBezTo>
                        <a:cubicBezTo>
                          <a:pt x="879" y="205"/>
                          <a:pt x="878" y="207"/>
                          <a:pt x="877" y="207"/>
                        </a:cubicBezTo>
                        <a:cubicBezTo>
                          <a:pt x="876" y="207"/>
                          <a:pt x="874" y="206"/>
                          <a:pt x="873" y="206"/>
                        </a:cubicBezTo>
                        <a:cubicBezTo>
                          <a:pt x="871" y="206"/>
                          <a:pt x="868" y="206"/>
                          <a:pt x="866" y="206"/>
                        </a:cubicBezTo>
                        <a:cubicBezTo>
                          <a:pt x="864" y="206"/>
                          <a:pt x="861" y="205"/>
                          <a:pt x="860" y="204"/>
                        </a:cubicBezTo>
                        <a:cubicBezTo>
                          <a:pt x="859" y="202"/>
                          <a:pt x="858" y="198"/>
                          <a:pt x="857" y="197"/>
                        </a:cubicBezTo>
                        <a:cubicBezTo>
                          <a:pt x="856" y="195"/>
                          <a:pt x="855" y="192"/>
                          <a:pt x="853" y="191"/>
                        </a:cubicBezTo>
                        <a:cubicBezTo>
                          <a:pt x="852" y="189"/>
                          <a:pt x="847" y="187"/>
                          <a:pt x="845" y="187"/>
                        </a:cubicBezTo>
                        <a:cubicBezTo>
                          <a:pt x="843" y="187"/>
                          <a:pt x="841" y="188"/>
                          <a:pt x="840" y="189"/>
                        </a:cubicBezTo>
                        <a:cubicBezTo>
                          <a:pt x="839" y="189"/>
                          <a:pt x="839" y="192"/>
                          <a:pt x="838" y="193"/>
                        </a:cubicBezTo>
                        <a:cubicBezTo>
                          <a:pt x="837" y="193"/>
                          <a:pt x="833" y="192"/>
                          <a:pt x="832" y="193"/>
                        </a:cubicBezTo>
                        <a:cubicBezTo>
                          <a:pt x="831" y="194"/>
                          <a:pt x="830" y="198"/>
                          <a:pt x="830" y="200"/>
                        </a:cubicBezTo>
                        <a:cubicBezTo>
                          <a:pt x="829" y="201"/>
                          <a:pt x="828" y="204"/>
                          <a:pt x="828" y="206"/>
                        </a:cubicBezTo>
                        <a:cubicBezTo>
                          <a:pt x="829" y="207"/>
                          <a:pt x="830" y="208"/>
                          <a:pt x="830" y="209"/>
                        </a:cubicBezTo>
                        <a:cubicBezTo>
                          <a:pt x="831" y="210"/>
                          <a:pt x="834" y="212"/>
                          <a:pt x="835" y="214"/>
                        </a:cubicBezTo>
                        <a:cubicBezTo>
                          <a:pt x="835" y="215"/>
                          <a:pt x="834" y="217"/>
                          <a:pt x="834" y="218"/>
                        </a:cubicBezTo>
                        <a:cubicBezTo>
                          <a:pt x="835" y="218"/>
                          <a:pt x="836" y="220"/>
                          <a:pt x="836" y="220"/>
                        </a:cubicBezTo>
                        <a:cubicBezTo>
                          <a:pt x="837" y="220"/>
                          <a:pt x="839" y="219"/>
                          <a:pt x="839" y="218"/>
                        </a:cubicBezTo>
                        <a:cubicBezTo>
                          <a:pt x="840" y="217"/>
                          <a:pt x="840" y="214"/>
                          <a:pt x="841" y="213"/>
                        </a:cubicBezTo>
                        <a:cubicBezTo>
                          <a:pt x="842" y="212"/>
                          <a:pt x="843" y="211"/>
                          <a:pt x="844" y="211"/>
                        </a:cubicBezTo>
                        <a:cubicBezTo>
                          <a:pt x="845" y="210"/>
                          <a:pt x="848" y="211"/>
                          <a:pt x="849" y="211"/>
                        </a:cubicBezTo>
                        <a:cubicBezTo>
                          <a:pt x="851" y="212"/>
                          <a:pt x="853" y="212"/>
                          <a:pt x="854" y="213"/>
                        </a:cubicBezTo>
                        <a:cubicBezTo>
                          <a:pt x="855" y="214"/>
                          <a:pt x="856" y="217"/>
                          <a:pt x="855" y="218"/>
                        </a:cubicBezTo>
                        <a:cubicBezTo>
                          <a:pt x="854" y="219"/>
                          <a:pt x="851" y="219"/>
                          <a:pt x="849" y="219"/>
                        </a:cubicBezTo>
                        <a:cubicBezTo>
                          <a:pt x="848" y="220"/>
                          <a:pt x="847" y="221"/>
                          <a:pt x="846" y="222"/>
                        </a:cubicBezTo>
                        <a:cubicBezTo>
                          <a:pt x="845" y="223"/>
                          <a:pt x="844" y="224"/>
                          <a:pt x="845" y="225"/>
                        </a:cubicBezTo>
                        <a:cubicBezTo>
                          <a:pt x="845" y="227"/>
                          <a:pt x="848" y="228"/>
                          <a:pt x="849" y="229"/>
                        </a:cubicBezTo>
                        <a:cubicBezTo>
                          <a:pt x="850" y="229"/>
                          <a:pt x="851" y="230"/>
                          <a:pt x="852" y="231"/>
                        </a:cubicBezTo>
                        <a:cubicBezTo>
                          <a:pt x="852" y="232"/>
                          <a:pt x="852" y="233"/>
                          <a:pt x="852" y="234"/>
                        </a:cubicBezTo>
                        <a:cubicBezTo>
                          <a:pt x="851" y="236"/>
                          <a:pt x="849" y="239"/>
                          <a:pt x="850" y="240"/>
                        </a:cubicBezTo>
                        <a:cubicBezTo>
                          <a:pt x="851" y="241"/>
                          <a:pt x="854" y="240"/>
                          <a:pt x="856" y="240"/>
                        </a:cubicBezTo>
                        <a:cubicBezTo>
                          <a:pt x="857" y="241"/>
                          <a:pt x="858" y="241"/>
                          <a:pt x="859" y="242"/>
                        </a:cubicBezTo>
                        <a:cubicBezTo>
                          <a:pt x="860" y="243"/>
                          <a:pt x="860" y="245"/>
                          <a:pt x="861" y="246"/>
                        </a:cubicBezTo>
                        <a:cubicBezTo>
                          <a:pt x="862" y="247"/>
                          <a:pt x="864" y="249"/>
                          <a:pt x="865" y="250"/>
                        </a:cubicBezTo>
                        <a:cubicBezTo>
                          <a:pt x="866" y="250"/>
                          <a:pt x="868" y="250"/>
                          <a:pt x="869" y="251"/>
                        </a:cubicBezTo>
                        <a:cubicBezTo>
                          <a:pt x="869" y="252"/>
                          <a:pt x="870" y="254"/>
                          <a:pt x="871" y="255"/>
                        </a:cubicBezTo>
                        <a:cubicBezTo>
                          <a:pt x="871" y="257"/>
                          <a:pt x="871" y="260"/>
                          <a:pt x="872" y="261"/>
                        </a:cubicBezTo>
                        <a:cubicBezTo>
                          <a:pt x="873" y="263"/>
                          <a:pt x="880" y="265"/>
                          <a:pt x="881" y="268"/>
                        </a:cubicBezTo>
                        <a:cubicBezTo>
                          <a:pt x="882" y="269"/>
                          <a:pt x="882" y="272"/>
                          <a:pt x="882" y="273"/>
                        </a:cubicBezTo>
                        <a:cubicBezTo>
                          <a:pt x="883" y="275"/>
                          <a:pt x="887" y="276"/>
                          <a:pt x="888" y="278"/>
                        </a:cubicBezTo>
                        <a:cubicBezTo>
                          <a:pt x="889" y="278"/>
                          <a:pt x="889" y="279"/>
                          <a:pt x="889" y="280"/>
                        </a:cubicBezTo>
                        <a:cubicBezTo>
                          <a:pt x="888" y="280"/>
                          <a:pt x="887" y="281"/>
                          <a:pt x="886" y="281"/>
                        </a:cubicBezTo>
                        <a:cubicBezTo>
                          <a:pt x="886" y="281"/>
                          <a:pt x="884" y="282"/>
                          <a:pt x="883" y="282"/>
                        </a:cubicBezTo>
                        <a:cubicBezTo>
                          <a:pt x="882" y="282"/>
                          <a:pt x="881" y="281"/>
                          <a:pt x="880" y="281"/>
                        </a:cubicBezTo>
                        <a:cubicBezTo>
                          <a:pt x="880" y="281"/>
                          <a:pt x="878" y="283"/>
                          <a:pt x="878" y="283"/>
                        </a:cubicBezTo>
                        <a:cubicBezTo>
                          <a:pt x="877" y="284"/>
                          <a:pt x="875" y="284"/>
                          <a:pt x="874" y="284"/>
                        </a:cubicBezTo>
                        <a:cubicBezTo>
                          <a:pt x="874" y="284"/>
                          <a:pt x="872" y="283"/>
                          <a:pt x="872" y="283"/>
                        </a:cubicBezTo>
                        <a:cubicBezTo>
                          <a:pt x="872" y="282"/>
                          <a:pt x="872" y="280"/>
                          <a:pt x="872" y="280"/>
                        </a:cubicBezTo>
                        <a:cubicBezTo>
                          <a:pt x="873" y="279"/>
                          <a:pt x="875" y="280"/>
                          <a:pt x="876" y="279"/>
                        </a:cubicBezTo>
                        <a:cubicBezTo>
                          <a:pt x="876" y="279"/>
                          <a:pt x="876" y="277"/>
                          <a:pt x="876" y="276"/>
                        </a:cubicBezTo>
                        <a:cubicBezTo>
                          <a:pt x="875" y="275"/>
                          <a:pt x="872" y="275"/>
                          <a:pt x="871" y="274"/>
                        </a:cubicBezTo>
                        <a:cubicBezTo>
                          <a:pt x="870" y="274"/>
                          <a:pt x="869" y="274"/>
                          <a:pt x="868" y="274"/>
                        </a:cubicBezTo>
                        <a:cubicBezTo>
                          <a:pt x="867" y="273"/>
                          <a:pt x="865" y="272"/>
                          <a:pt x="864" y="272"/>
                        </a:cubicBezTo>
                        <a:cubicBezTo>
                          <a:pt x="863" y="271"/>
                          <a:pt x="861" y="272"/>
                          <a:pt x="860" y="272"/>
                        </a:cubicBezTo>
                        <a:cubicBezTo>
                          <a:pt x="859" y="271"/>
                          <a:pt x="859" y="270"/>
                          <a:pt x="858" y="270"/>
                        </a:cubicBezTo>
                        <a:cubicBezTo>
                          <a:pt x="857" y="270"/>
                          <a:pt x="856" y="272"/>
                          <a:pt x="855" y="272"/>
                        </a:cubicBezTo>
                        <a:cubicBezTo>
                          <a:pt x="854" y="272"/>
                          <a:pt x="852" y="270"/>
                          <a:pt x="851" y="270"/>
                        </a:cubicBezTo>
                        <a:cubicBezTo>
                          <a:pt x="851" y="270"/>
                          <a:pt x="850" y="269"/>
                          <a:pt x="849" y="270"/>
                        </a:cubicBezTo>
                        <a:cubicBezTo>
                          <a:pt x="848" y="270"/>
                          <a:pt x="848" y="273"/>
                          <a:pt x="849" y="273"/>
                        </a:cubicBezTo>
                        <a:cubicBezTo>
                          <a:pt x="849" y="274"/>
                          <a:pt x="850" y="274"/>
                          <a:pt x="851" y="275"/>
                        </a:cubicBezTo>
                        <a:cubicBezTo>
                          <a:pt x="851" y="276"/>
                          <a:pt x="851" y="277"/>
                          <a:pt x="851" y="278"/>
                        </a:cubicBezTo>
                        <a:cubicBezTo>
                          <a:pt x="851" y="279"/>
                          <a:pt x="851" y="281"/>
                          <a:pt x="850" y="281"/>
                        </a:cubicBezTo>
                        <a:cubicBezTo>
                          <a:pt x="850" y="282"/>
                          <a:pt x="848" y="282"/>
                          <a:pt x="847" y="282"/>
                        </a:cubicBezTo>
                        <a:cubicBezTo>
                          <a:pt x="846" y="283"/>
                          <a:pt x="845" y="286"/>
                          <a:pt x="843" y="287"/>
                        </a:cubicBezTo>
                        <a:cubicBezTo>
                          <a:pt x="842" y="287"/>
                          <a:pt x="839" y="287"/>
                          <a:pt x="838" y="288"/>
                        </a:cubicBezTo>
                        <a:cubicBezTo>
                          <a:pt x="837" y="288"/>
                          <a:pt x="836" y="290"/>
                          <a:pt x="836" y="291"/>
                        </a:cubicBezTo>
                        <a:cubicBezTo>
                          <a:pt x="837" y="292"/>
                          <a:pt x="838" y="293"/>
                          <a:pt x="838" y="293"/>
                        </a:cubicBezTo>
                        <a:cubicBezTo>
                          <a:pt x="839" y="294"/>
                          <a:pt x="841" y="293"/>
                          <a:pt x="842" y="293"/>
                        </a:cubicBezTo>
                        <a:cubicBezTo>
                          <a:pt x="842" y="293"/>
                          <a:pt x="844" y="294"/>
                          <a:pt x="844" y="295"/>
                        </a:cubicBezTo>
                        <a:cubicBezTo>
                          <a:pt x="845" y="296"/>
                          <a:pt x="844" y="298"/>
                          <a:pt x="843" y="300"/>
                        </a:cubicBezTo>
                        <a:cubicBezTo>
                          <a:pt x="843" y="300"/>
                          <a:pt x="843" y="302"/>
                          <a:pt x="842" y="303"/>
                        </a:cubicBezTo>
                        <a:cubicBezTo>
                          <a:pt x="842" y="304"/>
                          <a:pt x="840" y="304"/>
                          <a:pt x="839" y="305"/>
                        </a:cubicBezTo>
                        <a:cubicBezTo>
                          <a:pt x="839" y="305"/>
                          <a:pt x="840" y="308"/>
                          <a:pt x="840" y="308"/>
                        </a:cubicBezTo>
                        <a:cubicBezTo>
                          <a:pt x="841" y="309"/>
                          <a:pt x="843" y="308"/>
                          <a:pt x="843" y="309"/>
                        </a:cubicBezTo>
                        <a:cubicBezTo>
                          <a:pt x="844" y="310"/>
                          <a:pt x="841" y="312"/>
                          <a:pt x="841" y="313"/>
                        </a:cubicBezTo>
                        <a:cubicBezTo>
                          <a:pt x="841" y="314"/>
                          <a:pt x="843" y="317"/>
                          <a:pt x="843" y="318"/>
                        </a:cubicBezTo>
                        <a:cubicBezTo>
                          <a:pt x="843" y="319"/>
                          <a:pt x="842" y="321"/>
                          <a:pt x="841" y="322"/>
                        </a:cubicBezTo>
                        <a:cubicBezTo>
                          <a:pt x="841" y="323"/>
                          <a:pt x="839" y="324"/>
                          <a:pt x="839" y="325"/>
                        </a:cubicBezTo>
                        <a:cubicBezTo>
                          <a:pt x="839" y="326"/>
                          <a:pt x="838" y="329"/>
                          <a:pt x="839" y="330"/>
                        </a:cubicBezTo>
                        <a:cubicBezTo>
                          <a:pt x="839" y="331"/>
                          <a:pt x="840" y="331"/>
                          <a:pt x="840" y="332"/>
                        </a:cubicBezTo>
                        <a:cubicBezTo>
                          <a:pt x="841" y="333"/>
                          <a:pt x="840" y="335"/>
                          <a:pt x="840" y="336"/>
                        </a:cubicBezTo>
                        <a:cubicBezTo>
                          <a:pt x="840" y="336"/>
                          <a:pt x="839" y="338"/>
                          <a:pt x="838" y="338"/>
                        </a:cubicBezTo>
                        <a:cubicBezTo>
                          <a:pt x="837" y="339"/>
                          <a:pt x="836" y="340"/>
                          <a:pt x="835" y="340"/>
                        </a:cubicBezTo>
                        <a:cubicBezTo>
                          <a:pt x="834" y="340"/>
                          <a:pt x="832" y="340"/>
                          <a:pt x="831" y="339"/>
                        </a:cubicBezTo>
                        <a:cubicBezTo>
                          <a:pt x="831" y="339"/>
                          <a:pt x="831" y="338"/>
                          <a:pt x="831" y="338"/>
                        </a:cubicBezTo>
                        <a:cubicBezTo>
                          <a:pt x="830" y="337"/>
                          <a:pt x="829" y="337"/>
                          <a:pt x="829" y="337"/>
                        </a:cubicBezTo>
                        <a:cubicBezTo>
                          <a:pt x="828" y="337"/>
                          <a:pt x="826" y="338"/>
                          <a:pt x="825" y="338"/>
                        </a:cubicBezTo>
                        <a:cubicBezTo>
                          <a:pt x="825" y="339"/>
                          <a:pt x="825" y="342"/>
                          <a:pt x="825" y="343"/>
                        </a:cubicBezTo>
                        <a:cubicBezTo>
                          <a:pt x="825" y="345"/>
                          <a:pt x="827" y="348"/>
                          <a:pt x="827" y="349"/>
                        </a:cubicBezTo>
                        <a:cubicBezTo>
                          <a:pt x="827" y="351"/>
                          <a:pt x="826" y="354"/>
                          <a:pt x="825" y="356"/>
                        </a:cubicBezTo>
                        <a:cubicBezTo>
                          <a:pt x="825" y="357"/>
                          <a:pt x="825" y="360"/>
                          <a:pt x="824" y="361"/>
                        </a:cubicBezTo>
                        <a:cubicBezTo>
                          <a:pt x="824" y="363"/>
                          <a:pt x="822" y="365"/>
                          <a:pt x="821" y="366"/>
                        </a:cubicBezTo>
                        <a:cubicBezTo>
                          <a:pt x="821" y="368"/>
                          <a:pt x="820" y="371"/>
                          <a:pt x="818" y="372"/>
                        </a:cubicBezTo>
                        <a:cubicBezTo>
                          <a:pt x="817" y="372"/>
                          <a:pt x="815" y="372"/>
                          <a:pt x="814" y="373"/>
                        </a:cubicBezTo>
                        <a:cubicBezTo>
                          <a:pt x="813" y="373"/>
                          <a:pt x="813" y="376"/>
                          <a:pt x="813" y="377"/>
                        </a:cubicBezTo>
                        <a:cubicBezTo>
                          <a:pt x="814" y="379"/>
                          <a:pt x="816" y="382"/>
                          <a:pt x="816" y="384"/>
                        </a:cubicBezTo>
                        <a:cubicBezTo>
                          <a:pt x="817" y="386"/>
                          <a:pt x="818" y="391"/>
                          <a:pt x="819" y="393"/>
                        </a:cubicBezTo>
                        <a:cubicBezTo>
                          <a:pt x="819" y="395"/>
                          <a:pt x="822" y="399"/>
                          <a:pt x="822" y="399"/>
                        </a:cubicBezTo>
                        <a:cubicBezTo>
                          <a:pt x="822" y="400"/>
                          <a:pt x="823" y="404"/>
                          <a:pt x="824" y="405"/>
                        </a:cubicBezTo>
                        <a:cubicBezTo>
                          <a:pt x="825" y="406"/>
                          <a:pt x="827" y="407"/>
                          <a:pt x="828" y="407"/>
                        </a:cubicBezTo>
                        <a:cubicBezTo>
                          <a:pt x="829" y="407"/>
                          <a:pt x="831" y="408"/>
                          <a:pt x="832" y="408"/>
                        </a:cubicBezTo>
                        <a:cubicBezTo>
                          <a:pt x="833" y="408"/>
                          <a:pt x="835" y="409"/>
                          <a:pt x="836" y="409"/>
                        </a:cubicBezTo>
                        <a:cubicBezTo>
                          <a:pt x="837" y="410"/>
                          <a:pt x="839" y="412"/>
                          <a:pt x="839" y="414"/>
                        </a:cubicBezTo>
                        <a:cubicBezTo>
                          <a:pt x="840" y="415"/>
                          <a:pt x="841" y="418"/>
                          <a:pt x="841" y="419"/>
                        </a:cubicBezTo>
                        <a:cubicBezTo>
                          <a:pt x="841" y="420"/>
                          <a:pt x="840" y="421"/>
                          <a:pt x="839" y="422"/>
                        </a:cubicBezTo>
                        <a:cubicBezTo>
                          <a:pt x="839" y="424"/>
                          <a:pt x="838" y="426"/>
                          <a:pt x="839" y="427"/>
                        </a:cubicBezTo>
                        <a:cubicBezTo>
                          <a:pt x="839" y="428"/>
                          <a:pt x="841" y="428"/>
                          <a:pt x="842" y="428"/>
                        </a:cubicBezTo>
                        <a:cubicBezTo>
                          <a:pt x="843" y="429"/>
                          <a:pt x="845" y="430"/>
                          <a:pt x="847" y="430"/>
                        </a:cubicBezTo>
                        <a:cubicBezTo>
                          <a:pt x="848" y="430"/>
                          <a:pt x="849" y="429"/>
                          <a:pt x="850" y="428"/>
                        </a:cubicBezTo>
                        <a:cubicBezTo>
                          <a:pt x="851" y="428"/>
                          <a:pt x="853" y="426"/>
                          <a:pt x="855" y="425"/>
                        </a:cubicBezTo>
                        <a:cubicBezTo>
                          <a:pt x="856" y="425"/>
                          <a:pt x="859" y="426"/>
                          <a:pt x="860" y="425"/>
                        </a:cubicBezTo>
                        <a:cubicBezTo>
                          <a:pt x="860" y="425"/>
                          <a:pt x="861" y="424"/>
                          <a:pt x="862" y="423"/>
                        </a:cubicBezTo>
                        <a:cubicBezTo>
                          <a:pt x="862" y="422"/>
                          <a:pt x="862" y="419"/>
                          <a:pt x="862" y="418"/>
                        </a:cubicBezTo>
                        <a:cubicBezTo>
                          <a:pt x="863" y="416"/>
                          <a:pt x="864" y="415"/>
                          <a:pt x="865" y="414"/>
                        </a:cubicBezTo>
                        <a:cubicBezTo>
                          <a:pt x="866" y="413"/>
                          <a:pt x="868" y="411"/>
                          <a:pt x="869" y="410"/>
                        </a:cubicBezTo>
                        <a:cubicBezTo>
                          <a:pt x="871" y="410"/>
                          <a:pt x="874" y="410"/>
                          <a:pt x="875" y="410"/>
                        </a:cubicBezTo>
                        <a:cubicBezTo>
                          <a:pt x="876" y="410"/>
                          <a:pt x="878" y="409"/>
                          <a:pt x="879" y="410"/>
                        </a:cubicBezTo>
                        <a:cubicBezTo>
                          <a:pt x="880" y="410"/>
                          <a:pt x="881" y="412"/>
                          <a:pt x="882" y="412"/>
                        </a:cubicBezTo>
                        <a:cubicBezTo>
                          <a:pt x="882" y="413"/>
                          <a:pt x="882" y="416"/>
                          <a:pt x="882" y="417"/>
                        </a:cubicBezTo>
                        <a:cubicBezTo>
                          <a:pt x="881" y="418"/>
                          <a:pt x="880" y="420"/>
                          <a:pt x="879" y="421"/>
                        </a:cubicBezTo>
                        <a:cubicBezTo>
                          <a:pt x="878" y="422"/>
                          <a:pt x="876" y="423"/>
                          <a:pt x="875" y="424"/>
                        </a:cubicBezTo>
                        <a:cubicBezTo>
                          <a:pt x="874" y="425"/>
                          <a:pt x="871" y="427"/>
                          <a:pt x="871" y="428"/>
                        </a:cubicBezTo>
                        <a:cubicBezTo>
                          <a:pt x="870" y="429"/>
                          <a:pt x="869" y="433"/>
                          <a:pt x="869" y="434"/>
                        </a:cubicBezTo>
                        <a:cubicBezTo>
                          <a:pt x="869" y="435"/>
                          <a:pt x="870" y="438"/>
                          <a:pt x="871" y="438"/>
                        </a:cubicBezTo>
                        <a:cubicBezTo>
                          <a:pt x="872" y="439"/>
                          <a:pt x="874" y="438"/>
                          <a:pt x="875" y="438"/>
                        </a:cubicBezTo>
                        <a:cubicBezTo>
                          <a:pt x="876" y="439"/>
                          <a:pt x="878" y="441"/>
                          <a:pt x="879" y="442"/>
                        </a:cubicBezTo>
                        <a:cubicBezTo>
                          <a:pt x="880" y="443"/>
                          <a:pt x="880" y="446"/>
                          <a:pt x="882" y="447"/>
                        </a:cubicBezTo>
                        <a:cubicBezTo>
                          <a:pt x="883" y="447"/>
                          <a:pt x="886" y="445"/>
                          <a:pt x="888" y="445"/>
                        </a:cubicBezTo>
                        <a:cubicBezTo>
                          <a:pt x="889" y="445"/>
                          <a:pt x="891" y="445"/>
                          <a:pt x="892" y="445"/>
                        </a:cubicBezTo>
                        <a:cubicBezTo>
                          <a:pt x="893" y="446"/>
                          <a:pt x="895" y="448"/>
                          <a:pt x="897" y="448"/>
                        </a:cubicBezTo>
                        <a:cubicBezTo>
                          <a:pt x="898" y="448"/>
                          <a:pt x="900" y="446"/>
                          <a:pt x="901" y="446"/>
                        </a:cubicBezTo>
                        <a:cubicBezTo>
                          <a:pt x="902" y="445"/>
                          <a:pt x="903" y="443"/>
                          <a:pt x="904" y="442"/>
                        </a:cubicBezTo>
                        <a:cubicBezTo>
                          <a:pt x="904" y="441"/>
                          <a:pt x="906" y="439"/>
                          <a:pt x="907" y="438"/>
                        </a:cubicBezTo>
                        <a:cubicBezTo>
                          <a:pt x="907" y="437"/>
                          <a:pt x="908" y="435"/>
                          <a:pt x="909" y="435"/>
                        </a:cubicBezTo>
                        <a:cubicBezTo>
                          <a:pt x="910" y="434"/>
                          <a:pt x="911" y="434"/>
                          <a:pt x="912" y="433"/>
                        </a:cubicBezTo>
                        <a:cubicBezTo>
                          <a:pt x="913" y="433"/>
                          <a:pt x="914" y="431"/>
                          <a:pt x="915" y="431"/>
                        </a:cubicBezTo>
                        <a:cubicBezTo>
                          <a:pt x="915" y="429"/>
                          <a:pt x="915" y="426"/>
                          <a:pt x="916" y="425"/>
                        </a:cubicBezTo>
                        <a:cubicBezTo>
                          <a:pt x="917" y="425"/>
                          <a:pt x="919" y="425"/>
                          <a:pt x="920" y="424"/>
                        </a:cubicBezTo>
                        <a:cubicBezTo>
                          <a:pt x="921" y="424"/>
                          <a:pt x="922" y="425"/>
                          <a:pt x="923" y="425"/>
                        </a:cubicBezTo>
                        <a:cubicBezTo>
                          <a:pt x="924" y="425"/>
                          <a:pt x="925" y="425"/>
                          <a:pt x="926" y="424"/>
                        </a:cubicBezTo>
                        <a:cubicBezTo>
                          <a:pt x="927" y="424"/>
                          <a:pt x="928" y="422"/>
                          <a:pt x="929" y="422"/>
                        </a:cubicBezTo>
                        <a:cubicBezTo>
                          <a:pt x="930" y="421"/>
                          <a:pt x="934" y="421"/>
                          <a:pt x="936" y="421"/>
                        </a:cubicBezTo>
                        <a:cubicBezTo>
                          <a:pt x="937" y="421"/>
                          <a:pt x="939" y="421"/>
                          <a:pt x="940" y="422"/>
                        </a:cubicBezTo>
                        <a:cubicBezTo>
                          <a:pt x="942" y="422"/>
                          <a:pt x="947" y="424"/>
                          <a:pt x="949" y="425"/>
                        </a:cubicBezTo>
                        <a:cubicBezTo>
                          <a:pt x="951" y="426"/>
                          <a:pt x="955" y="426"/>
                          <a:pt x="957" y="427"/>
                        </a:cubicBezTo>
                        <a:cubicBezTo>
                          <a:pt x="957" y="427"/>
                          <a:pt x="959" y="428"/>
                          <a:pt x="959" y="429"/>
                        </a:cubicBezTo>
                        <a:cubicBezTo>
                          <a:pt x="960" y="430"/>
                          <a:pt x="959" y="434"/>
                          <a:pt x="959" y="435"/>
                        </a:cubicBezTo>
                        <a:cubicBezTo>
                          <a:pt x="959" y="436"/>
                          <a:pt x="960" y="438"/>
                          <a:pt x="960" y="438"/>
                        </a:cubicBezTo>
                        <a:cubicBezTo>
                          <a:pt x="960" y="439"/>
                          <a:pt x="959" y="441"/>
                          <a:pt x="960" y="441"/>
                        </a:cubicBezTo>
                        <a:cubicBezTo>
                          <a:pt x="960" y="442"/>
                          <a:pt x="962" y="443"/>
                          <a:pt x="963" y="443"/>
                        </a:cubicBezTo>
                        <a:cubicBezTo>
                          <a:pt x="964" y="443"/>
                          <a:pt x="966" y="443"/>
                          <a:pt x="967" y="442"/>
                        </a:cubicBezTo>
                        <a:cubicBezTo>
                          <a:pt x="968" y="442"/>
                          <a:pt x="970" y="440"/>
                          <a:pt x="971" y="440"/>
                        </a:cubicBezTo>
                        <a:cubicBezTo>
                          <a:pt x="972" y="439"/>
                          <a:pt x="976" y="440"/>
                          <a:pt x="977" y="441"/>
                        </a:cubicBezTo>
                        <a:cubicBezTo>
                          <a:pt x="978" y="441"/>
                          <a:pt x="981" y="442"/>
                          <a:pt x="982" y="443"/>
                        </a:cubicBezTo>
                        <a:cubicBezTo>
                          <a:pt x="983" y="443"/>
                          <a:pt x="985" y="445"/>
                          <a:pt x="985" y="446"/>
                        </a:cubicBezTo>
                        <a:cubicBezTo>
                          <a:pt x="986" y="447"/>
                          <a:pt x="986" y="450"/>
                          <a:pt x="985" y="451"/>
                        </a:cubicBezTo>
                        <a:cubicBezTo>
                          <a:pt x="985" y="451"/>
                          <a:pt x="983" y="452"/>
                          <a:pt x="982" y="452"/>
                        </a:cubicBezTo>
                        <a:cubicBezTo>
                          <a:pt x="981" y="453"/>
                          <a:pt x="979" y="452"/>
                          <a:pt x="978" y="453"/>
                        </a:cubicBezTo>
                        <a:cubicBezTo>
                          <a:pt x="977" y="454"/>
                          <a:pt x="978" y="458"/>
                          <a:pt x="978" y="459"/>
                        </a:cubicBezTo>
                        <a:cubicBezTo>
                          <a:pt x="978" y="460"/>
                          <a:pt x="979" y="462"/>
                          <a:pt x="980" y="463"/>
                        </a:cubicBezTo>
                        <a:cubicBezTo>
                          <a:pt x="980" y="464"/>
                          <a:pt x="982" y="464"/>
                          <a:pt x="982" y="465"/>
                        </a:cubicBezTo>
                        <a:cubicBezTo>
                          <a:pt x="983" y="467"/>
                          <a:pt x="982" y="470"/>
                          <a:pt x="981" y="471"/>
                        </a:cubicBezTo>
                        <a:cubicBezTo>
                          <a:pt x="981" y="472"/>
                          <a:pt x="980" y="472"/>
                          <a:pt x="979" y="473"/>
                        </a:cubicBezTo>
                        <a:cubicBezTo>
                          <a:pt x="979" y="474"/>
                          <a:pt x="978" y="476"/>
                          <a:pt x="978" y="477"/>
                        </a:cubicBezTo>
                        <a:cubicBezTo>
                          <a:pt x="978" y="479"/>
                          <a:pt x="980" y="481"/>
                          <a:pt x="981" y="483"/>
                        </a:cubicBezTo>
                        <a:cubicBezTo>
                          <a:pt x="982" y="483"/>
                          <a:pt x="984" y="485"/>
                          <a:pt x="986" y="485"/>
                        </a:cubicBezTo>
                        <a:cubicBezTo>
                          <a:pt x="987" y="486"/>
                          <a:pt x="989" y="486"/>
                          <a:pt x="991" y="487"/>
                        </a:cubicBezTo>
                        <a:cubicBezTo>
                          <a:pt x="992" y="488"/>
                          <a:pt x="994" y="490"/>
                          <a:pt x="995" y="491"/>
                        </a:cubicBezTo>
                        <a:cubicBezTo>
                          <a:pt x="996" y="492"/>
                          <a:pt x="997" y="495"/>
                          <a:pt x="997" y="495"/>
                        </a:cubicBezTo>
                        <a:cubicBezTo>
                          <a:pt x="997" y="496"/>
                          <a:pt x="1000" y="497"/>
                          <a:pt x="1001" y="497"/>
                        </a:cubicBezTo>
                        <a:cubicBezTo>
                          <a:pt x="1002" y="497"/>
                          <a:pt x="1005" y="496"/>
                          <a:pt x="1006" y="496"/>
                        </a:cubicBezTo>
                        <a:cubicBezTo>
                          <a:pt x="1007" y="497"/>
                          <a:pt x="1008" y="499"/>
                          <a:pt x="1010" y="499"/>
                        </a:cubicBezTo>
                        <a:cubicBezTo>
                          <a:pt x="1011" y="499"/>
                          <a:pt x="1013" y="497"/>
                          <a:pt x="1014" y="496"/>
                        </a:cubicBezTo>
                        <a:cubicBezTo>
                          <a:pt x="1015" y="496"/>
                          <a:pt x="1017" y="494"/>
                          <a:pt x="1017" y="494"/>
                        </a:cubicBezTo>
                        <a:cubicBezTo>
                          <a:pt x="1019" y="493"/>
                          <a:pt x="1021" y="493"/>
                          <a:pt x="1022" y="493"/>
                        </a:cubicBezTo>
                        <a:cubicBezTo>
                          <a:pt x="1023" y="493"/>
                          <a:pt x="1024" y="494"/>
                          <a:pt x="1025" y="494"/>
                        </a:cubicBezTo>
                        <a:cubicBezTo>
                          <a:pt x="1025" y="494"/>
                          <a:pt x="1025" y="495"/>
                          <a:pt x="1025" y="495"/>
                        </a:cubicBezTo>
                        <a:cubicBezTo>
                          <a:pt x="1024" y="496"/>
                          <a:pt x="1023" y="498"/>
                          <a:pt x="1023" y="499"/>
                        </a:cubicBezTo>
                        <a:cubicBezTo>
                          <a:pt x="1023" y="500"/>
                          <a:pt x="1022" y="502"/>
                          <a:pt x="1021" y="504"/>
                        </a:cubicBezTo>
                        <a:cubicBezTo>
                          <a:pt x="1021" y="505"/>
                          <a:pt x="1021" y="509"/>
                          <a:pt x="1022" y="510"/>
                        </a:cubicBezTo>
                        <a:cubicBezTo>
                          <a:pt x="1022" y="512"/>
                          <a:pt x="1024" y="513"/>
                          <a:pt x="1025" y="514"/>
                        </a:cubicBezTo>
                        <a:cubicBezTo>
                          <a:pt x="1025" y="516"/>
                          <a:pt x="1025" y="520"/>
                          <a:pt x="1024" y="521"/>
                        </a:cubicBezTo>
                        <a:cubicBezTo>
                          <a:pt x="1024" y="522"/>
                          <a:pt x="1023" y="524"/>
                          <a:pt x="1022" y="525"/>
                        </a:cubicBezTo>
                        <a:cubicBezTo>
                          <a:pt x="1021" y="526"/>
                          <a:pt x="1019" y="528"/>
                          <a:pt x="1018" y="529"/>
                        </a:cubicBezTo>
                        <a:cubicBezTo>
                          <a:pt x="1017" y="529"/>
                          <a:pt x="1015" y="530"/>
                          <a:pt x="1015" y="531"/>
                        </a:cubicBezTo>
                        <a:cubicBezTo>
                          <a:pt x="1015" y="533"/>
                          <a:pt x="1015" y="535"/>
                          <a:pt x="1016" y="536"/>
                        </a:cubicBezTo>
                        <a:cubicBezTo>
                          <a:pt x="1016" y="538"/>
                          <a:pt x="1019" y="540"/>
                          <a:pt x="1019" y="542"/>
                        </a:cubicBezTo>
                        <a:cubicBezTo>
                          <a:pt x="1020" y="543"/>
                          <a:pt x="1019" y="546"/>
                          <a:pt x="1020" y="548"/>
                        </a:cubicBezTo>
                        <a:cubicBezTo>
                          <a:pt x="1020" y="548"/>
                          <a:pt x="1022" y="549"/>
                          <a:pt x="1022" y="550"/>
                        </a:cubicBezTo>
                        <a:cubicBezTo>
                          <a:pt x="1023" y="551"/>
                          <a:pt x="1023" y="554"/>
                          <a:pt x="1023" y="555"/>
                        </a:cubicBezTo>
                        <a:cubicBezTo>
                          <a:pt x="1023" y="556"/>
                          <a:pt x="1022" y="559"/>
                          <a:pt x="1021" y="560"/>
                        </a:cubicBezTo>
                        <a:cubicBezTo>
                          <a:pt x="1020" y="561"/>
                          <a:pt x="1019" y="561"/>
                          <a:pt x="1018" y="561"/>
                        </a:cubicBezTo>
                        <a:cubicBezTo>
                          <a:pt x="1018" y="562"/>
                          <a:pt x="1017" y="564"/>
                          <a:pt x="1017" y="565"/>
                        </a:cubicBezTo>
                        <a:cubicBezTo>
                          <a:pt x="1016" y="566"/>
                          <a:pt x="1015" y="567"/>
                          <a:pt x="1014" y="567"/>
                        </a:cubicBezTo>
                        <a:cubicBezTo>
                          <a:pt x="1013" y="567"/>
                          <a:pt x="1013" y="564"/>
                          <a:pt x="1012" y="564"/>
                        </a:cubicBezTo>
                        <a:cubicBezTo>
                          <a:pt x="1011" y="564"/>
                          <a:pt x="1010" y="564"/>
                          <a:pt x="1009" y="564"/>
                        </a:cubicBezTo>
                        <a:cubicBezTo>
                          <a:pt x="1008" y="564"/>
                          <a:pt x="1005" y="565"/>
                          <a:pt x="1004" y="566"/>
                        </a:cubicBezTo>
                        <a:cubicBezTo>
                          <a:pt x="1004" y="567"/>
                          <a:pt x="1004" y="570"/>
                          <a:pt x="1003" y="570"/>
                        </a:cubicBezTo>
                        <a:cubicBezTo>
                          <a:pt x="1003" y="571"/>
                          <a:pt x="1001" y="571"/>
                          <a:pt x="1000" y="571"/>
                        </a:cubicBezTo>
                        <a:cubicBezTo>
                          <a:pt x="998" y="571"/>
                          <a:pt x="995" y="570"/>
                          <a:pt x="994" y="571"/>
                        </a:cubicBezTo>
                        <a:cubicBezTo>
                          <a:pt x="993" y="572"/>
                          <a:pt x="994" y="574"/>
                          <a:pt x="993" y="575"/>
                        </a:cubicBezTo>
                        <a:cubicBezTo>
                          <a:pt x="993" y="576"/>
                          <a:pt x="991" y="576"/>
                          <a:pt x="991" y="576"/>
                        </a:cubicBezTo>
                        <a:cubicBezTo>
                          <a:pt x="990" y="576"/>
                          <a:pt x="988" y="575"/>
                          <a:pt x="987" y="575"/>
                        </a:cubicBezTo>
                        <a:cubicBezTo>
                          <a:pt x="986" y="574"/>
                          <a:pt x="985" y="572"/>
                          <a:pt x="984" y="572"/>
                        </a:cubicBezTo>
                        <a:cubicBezTo>
                          <a:pt x="983" y="572"/>
                          <a:pt x="981" y="572"/>
                          <a:pt x="981" y="573"/>
                        </a:cubicBezTo>
                        <a:cubicBezTo>
                          <a:pt x="980" y="573"/>
                          <a:pt x="979" y="574"/>
                          <a:pt x="978" y="575"/>
                        </a:cubicBezTo>
                        <a:cubicBezTo>
                          <a:pt x="978" y="577"/>
                          <a:pt x="979" y="580"/>
                          <a:pt x="979" y="582"/>
                        </a:cubicBezTo>
                        <a:cubicBezTo>
                          <a:pt x="979" y="583"/>
                          <a:pt x="979" y="586"/>
                          <a:pt x="979" y="587"/>
                        </a:cubicBezTo>
                        <a:cubicBezTo>
                          <a:pt x="978" y="589"/>
                          <a:pt x="977" y="592"/>
                          <a:pt x="976" y="593"/>
                        </a:cubicBezTo>
                        <a:cubicBezTo>
                          <a:pt x="975" y="595"/>
                          <a:pt x="973" y="597"/>
                          <a:pt x="973" y="598"/>
                        </a:cubicBezTo>
                        <a:cubicBezTo>
                          <a:pt x="973" y="599"/>
                          <a:pt x="973" y="601"/>
                          <a:pt x="974" y="602"/>
                        </a:cubicBezTo>
                        <a:cubicBezTo>
                          <a:pt x="974" y="603"/>
                          <a:pt x="976" y="604"/>
                          <a:pt x="977" y="605"/>
                        </a:cubicBezTo>
                        <a:cubicBezTo>
                          <a:pt x="977" y="606"/>
                          <a:pt x="977" y="609"/>
                          <a:pt x="977" y="610"/>
                        </a:cubicBezTo>
                        <a:cubicBezTo>
                          <a:pt x="977" y="611"/>
                          <a:pt x="976" y="612"/>
                          <a:pt x="976" y="613"/>
                        </a:cubicBezTo>
                        <a:cubicBezTo>
                          <a:pt x="976" y="614"/>
                          <a:pt x="977" y="617"/>
                          <a:pt x="977" y="618"/>
                        </a:cubicBezTo>
                        <a:cubicBezTo>
                          <a:pt x="977" y="619"/>
                          <a:pt x="976" y="620"/>
                          <a:pt x="976" y="621"/>
                        </a:cubicBezTo>
                        <a:cubicBezTo>
                          <a:pt x="975" y="621"/>
                          <a:pt x="972" y="621"/>
                          <a:pt x="971" y="621"/>
                        </a:cubicBezTo>
                        <a:cubicBezTo>
                          <a:pt x="970" y="621"/>
                          <a:pt x="967" y="621"/>
                          <a:pt x="965" y="621"/>
                        </a:cubicBezTo>
                        <a:cubicBezTo>
                          <a:pt x="964" y="622"/>
                          <a:pt x="964" y="625"/>
                          <a:pt x="963" y="625"/>
                        </a:cubicBezTo>
                        <a:cubicBezTo>
                          <a:pt x="961" y="626"/>
                          <a:pt x="958" y="627"/>
                          <a:pt x="957" y="626"/>
                        </a:cubicBezTo>
                        <a:cubicBezTo>
                          <a:pt x="956" y="625"/>
                          <a:pt x="956" y="623"/>
                          <a:pt x="955" y="622"/>
                        </a:cubicBezTo>
                        <a:cubicBezTo>
                          <a:pt x="955" y="621"/>
                          <a:pt x="955" y="619"/>
                          <a:pt x="955" y="619"/>
                        </a:cubicBezTo>
                        <a:cubicBezTo>
                          <a:pt x="956" y="618"/>
                          <a:pt x="958" y="618"/>
                          <a:pt x="959" y="617"/>
                        </a:cubicBezTo>
                        <a:cubicBezTo>
                          <a:pt x="959" y="617"/>
                          <a:pt x="959" y="614"/>
                          <a:pt x="959" y="613"/>
                        </a:cubicBezTo>
                        <a:cubicBezTo>
                          <a:pt x="959" y="612"/>
                          <a:pt x="957" y="609"/>
                          <a:pt x="956" y="608"/>
                        </a:cubicBezTo>
                        <a:cubicBezTo>
                          <a:pt x="955" y="608"/>
                          <a:pt x="953" y="609"/>
                          <a:pt x="952" y="608"/>
                        </a:cubicBezTo>
                        <a:cubicBezTo>
                          <a:pt x="951" y="607"/>
                          <a:pt x="951" y="605"/>
                          <a:pt x="950" y="605"/>
                        </a:cubicBezTo>
                        <a:cubicBezTo>
                          <a:pt x="949" y="604"/>
                          <a:pt x="947" y="604"/>
                          <a:pt x="946" y="605"/>
                        </a:cubicBezTo>
                        <a:cubicBezTo>
                          <a:pt x="945" y="605"/>
                          <a:pt x="945" y="608"/>
                          <a:pt x="945" y="608"/>
                        </a:cubicBezTo>
                        <a:cubicBezTo>
                          <a:pt x="945" y="609"/>
                          <a:pt x="943" y="610"/>
                          <a:pt x="943" y="610"/>
                        </a:cubicBezTo>
                        <a:cubicBezTo>
                          <a:pt x="942" y="612"/>
                          <a:pt x="942" y="614"/>
                          <a:pt x="942" y="616"/>
                        </a:cubicBezTo>
                        <a:cubicBezTo>
                          <a:pt x="941" y="617"/>
                          <a:pt x="942" y="619"/>
                          <a:pt x="941" y="619"/>
                        </a:cubicBezTo>
                        <a:cubicBezTo>
                          <a:pt x="940" y="621"/>
                          <a:pt x="937" y="622"/>
                          <a:pt x="936" y="623"/>
                        </a:cubicBezTo>
                        <a:cubicBezTo>
                          <a:pt x="935" y="623"/>
                          <a:pt x="932" y="625"/>
                          <a:pt x="931" y="626"/>
                        </a:cubicBezTo>
                        <a:cubicBezTo>
                          <a:pt x="931" y="626"/>
                          <a:pt x="929" y="628"/>
                          <a:pt x="929" y="630"/>
                        </a:cubicBezTo>
                        <a:cubicBezTo>
                          <a:pt x="928" y="631"/>
                          <a:pt x="929" y="633"/>
                          <a:pt x="928" y="635"/>
                        </a:cubicBezTo>
                        <a:cubicBezTo>
                          <a:pt x="928" y="636"/>
                          <a:pt x="927" y="637"/>
                          <a:pt x="927" y="638"/>
                        </a:cubicBezTo>
                        <a:cubicBezTo>
                          <a:pt x="927" y="641"/>
                          <a:pt x="926" y="645"/>
                          <a:pt x="926" y="647"/>
                        </a:cubicBezTo>
                        <a:cubicBezTo>
                          <a:pt x="926" y="649"/>
                          <a:pt x="927" y="651"/>
                          <a:pt x="927" y="653"/>
                        </a:cubicBezTo>
                        <a:cubicBezTo>
                          <a:pt x="927" y="654"/>
                          <a:pt x="926" y="656"/>
                          <a:pt x="926" y="657"/>
                        </a:cubicBezTo>
                        <a:cubicBezTo>
                          <a:pt x="926" y="658"/>
                          <a:pt x="925" y="659"/>
                          <a:pt x="925" y="660"/>
                        </a:cubicBezTo>
                        <a:cubicBezTo>
                          <a:pt x="924" y="661"/>
                          <a:pt x="924" y="663"/>
                          <a:pt x="925" y="664"/>
                        </a:cubicBezTo>
                        <a:cubicBezTo>
                          <a:pt x="925" y="665"/>
                          <a:pt x="925" y="668"/>
                          <a:pt x="926" y="669"/>
                        </a:cubicBezTo>
                        <a:cubicBezTo>
                          <a:pt x="927" y="669"/>
                          <a:pt x="929" y="669"/>
                          <a:pt x="930" y="670"/>
                        </a:cubicBezTo>
                        <a:cubicBezTo>
                          <a:pt x="931" y="670"/>
                          <a:pt x="933" y="671"/>
                          <a:pt x="934" y="672"/>
                        </a:cubicBezTo>
                        <a:cubicBezTo>
                          <a:pt x="935" y="673"/>
                          <a:pt x="937" y="674"/>
                          <a:pt x="937" y="674"/>
                        </a:cubicBezTo>
                        <a:cubicBezTo>
                          <a:pt x="938" y="675"/>
                          <a:pt x="938" y="676"/>
                          <a:pt x="938" y="677"/>
                        </a:cubicBezTo>
                        <a:cubicBezTo>
                          <a:pt x="938" y="677"/>
                          <a:pt x="937" y="677"/>
                          <a:pt x="937" y="678"/>
                        </a:cubicBezTo>
                        <a:cubicBezTo>
                          <a:pt x="936" y="679"/>
                          <a:pt x="936" y="682"/>
                          <a:pt x="936" y="683"/>
                        </a:cubicBezTo>
                        <a:cubicBezTo>
                          <a:pt x="936" y="685"/>
                          <a:pt x="937" y="688"/>
                          <a:pt x="936" y="690"/>
                        </a:cubicBezTo>
                        <a:cubicBezTo>
                          <a:pt x="936" y="691"/>
                          <a:pt x="935" y="694"/>
                          <a:pt x="934" y="695"/>
                        </a:cubicBezTo>
                        <a:cubicBezTo>
                          <a:pt x="933" y="695"/>
                          <a:pt x="931" y="695"/>
                          <a:pt x="930" y="695"/>
                        </a:cubicBezTo>
                        <a:cubicBezTo>
                          <a:pt x="929" y="694"/>
                          <a:pt x="929" y="691"/>
                          <a:pt x="928" y="690"/>
                        </a:cubicBezTo>
                        <a:cubicBezTo>
                          <a:pt x="928" y="689"/>
                          <a:pt x="925" y="689"/>
                          <a:pt x="924" y="688"/>
                        </a:cubicBezTo>
                        <a:cubicBezTo>
                          <a:pt x="924" y="687"/>
                          <a:pt x="923" y="685"/>
                          <a:pt x="922" y="684"/>
                        </a:cubicBezTo>
                        <a:cubicBezTo>
                          <a:pt x="921" y="684"/>
                          <a:pt x="919" y="684"/>
                          <a:pt x="918" y="684"/>
                        </a:cubicBezTo>
                        <a:cubicBezTo>
                          <a:pt x="917" y="684"/>
                          <a:pt x="916" y="686"/>
                          <a:pt x="915" y="687"/>
                        </a:cubicBezTo>
                        <a:cubicBezTo>
                          <a:pt x="914" y="687"/>
                          <a:pt x="912" y="687"/>
                          <a:pt x="910" y="687"/>
                        </a:cubicBezTo>
                        <a:cubicBezTo>
                          <a:pt x="908" y="687"/>
                          <a:pt x="905" y="685"/>
                          <a:pt x="903" y="685"/>
                        </a:cubicBezTo>
                        <a:cubicBezTo>
                          <a:pt x="902" y="685"/>
                          <a:pt x="899" y="686"/>
                          <a:pt x="897" y="686"/>
                        </a:cubicBezTo>
                        <a:cubicBezTo>
                          <a:pt x="897" y="686"/>
                          <a:pt x="895" y="687"/>
                          <a:pt x="895" y="687"/>
                        </a:cubicBezTo>
                        <a:cubicBezTo>
                          <a:pt x="893" y="687"/>
                          <a:pt x="890" y="686"/>
                          <a:pt x="889" y="686"/>
                        </a:cubicBezTo>
                        <a:cubicBezTo>
                          <a:pt x="888" y="686"/>
                          <a:pt x="886" y="687"/>
                          <a:pt x="885" y="686"/>
                        </a:cubicBezTo>
                        <a:cubicBezTo>
                          <a:pt x="884" y="686"/>
                          <a:pt x="882" y="685"/>
                          <a:pt x="881" y="685"/>
                        </a:cubicBezTo>
                        <a:cubicBezTo>
                          <a:pt x="880" y="684"/>
                          <a:pt x="879" y="680"/>
                          <a:pt x="877" y="680"/>
                        </a:cubicBezTo>
                        <a:cubicBezTo>
                          <a:pt x="876" y="680"/>
                          <a:pt x="875" y="682"/>
                          <a:pt x="874" y="682"/>
                        </a:cubicBezTo>
                        <a:cubicBezTo>
                          <a:pt x="873" y="683"/>
                          <a:pt x="870" y="683"/>
                          <a:pt x="869" y="683"/>
                        </a:cubicBezTo>
                        <a:cubicBezTo>
                          <a:pt x="868" y="683"/>
                          <a:pt x="865" y="682"/>
                          <a:pt x="864" y="681"/>
                        </a:cubicBezTo>
                        <a:cubicBezTo>
                          <a:pt x="863" y="681"/>
                          <a:pt x="863" y="679"/>
                          <a:pt x="862" y="678"/>
                        </a:cubicBezTo>
                        <a:cubicBezTo>
                          <a:pt x="861" y="677"/>
                          <a:pt x="860" y="677"/>
                          <a:pt x="859" y="676"/>
                        </a:cubicBezTo>
                        <a:cubicBezTo>
                          <a:pt x="859" y="675"/>
                          <a:pt x="860" y="672"/>
                          <a:pt x="859" y="670"/>
                        </a:cubicBezTo>
                        <a:cubicBezTo>
                          <a:pt x="859" y="669"/>
                          <a:pt x="857" y="667"/>
                          <a:pt x="856" y="666"/>
                        </a:cubicBezTo>
                        <a:cubicBezTo>
                          <a:pt x="855" y="665"/>
                          <a:pt x="852" y="665"/>
                          <a:pt x="852" y="664"/>
                        </a:cubicBezTo>
                        <a:cubicBezTo>
                          <a:pt x="851" y="663"/>
                          <a:pt x="852" y="660"/>
                          <a:pt x="852" y="659"/>
                        </a:cubicBezTo>
                        <a:cubicBezTo>
                          <a:pt x="851" y="658"/>
                          <a:pt x="850" y="656"/>
                          <a:pt x="849" y="655"/>
                        </a:cubicBezTo>
                        <a:cubicBezTo>
                          <a:pt x="849" y="655"/>
                          <a:pt x="847" y="655"/>
                          <a:pt x="846" y="655"/>
                        </a:cubicBezTo>
                        <a:cubicBezTo>
                          <a:pt x="845" y="656"/>
                          <a:pt x="844" y="657"/>
                          <a:pt x="843" y="656"/>
                        </a:cubicBezTo>
                        <a:cubicBezTo>
                          <a:pt x="842" y="656"/>
                          <a:pt x="842" y="655"/>
                          <a:pt x="841" y="655"/>
                        </a:cubicBezTo>
                        <a:cubicBezTo>
                          <a:pt x="841" y="654"/>
                          <a:pt x="842" y="652"/>
                          <a:pt x="842" y="651"/>
                        </a:cubicBezTo>
                        <a:cubicBezTo>
                          <a:pt x="843" y="650"/>
                          <a:pt x="845" y="649"/>
                          <a:pt x="846" y="649"/>
                        </a:cubicBezTo>
                        <a:cubicBezTo>
                          <a:pt x="846" y="648"/>
                          <a:pt x="846" y="646"/>
                          <a:pt x="846" y="645"/>
                        </a:cubicBezTo>
                        <a:cubicBezTo>
                          <a:pt x="845" y="644"/>
                          <a:pt x="844" y="643"/>
                          <a:pt x="844" y="642"/>
                        </a:cubicBezTo>
                        <a:cubicBezTo>
                          <a:pt x="844" y="641"/>
                          <a:pt x="845" y="638"/>
                          <a:pt x="845" y="636"/>
                        </a:cubicBezTo>
                        <a:cubicBezTo>
                          <a:pt x="844" y="635"/>
                          <a:pt x="844" y="634"/>
                          <a:pt x="843" y="633"/>
                        </a:cubicBezTo>
                        <a:cubicBezTo>
                          <a:pt x="842" y="632"/>
                          <a:pt x="841" y="631"/>
                          <a:pt x="840" y="630"/>
                        </a:cubicBezTo>
                        <a:cubicBezTo>
                          <a:pt x="838" y="630"/>
                          <a:pt x="835" y="630"/>
                          <a:pt x="834" y="629"/>
                        </a:cubicBezTo>
                        <a:cubicBezTo>
                          <a:pt x="833" y="628"/>
                          <a:pt x="832" y="626"/>
                          <a:pt x="831" y="625"/>
                        </a:cubicBezTo>
                        <a:cubicBezTo>
                          <a:pt x="830" y="625"/>
                          <a:pt x="828" y="624"/>
                          <a:pt x="827" y="623"/>
                        </a:cubicBezTo>
                        <a:cubicBezTo>
                          <a:pt x="826" y="623"/>
                          <a:pt x="826" y="621"/>
                          <a:pt x="826" y="620"/>
                        </a:cubicBezTo>
                        <a:cubicBezTo>
                          <a:pt x="826" y="619"/>
                          <a:pt x="825" y="618"/>
                          <a:pt x="824" y="617"/>
                        </a:cubicBezTo>
                        <a:cubicBezTo>
                          <a:pt x="824" y="616"/>
                          <a:pt x="821" y="616"/>
                          <a:pt x="820" y="616"/>
                        </a:cubicBezTo>
                        <a:cubicBezTo>
                          <a:pt x="820" y="616"/>
                          <a:pt x="818" y="615"/>
                          <a:pt x="817" y="616"/>
                        </a:cubicBezTo>
                        <a:cubicBezTo>
                          <a:pt x="816" y="616"/>
                          <a:pt x="816" y="620"/>
                          <a:pt x="815" y="620"/>
                        </a:cubicBezTo>
                        <a:cubicBezTo>
                          <a:pt x="814" y="621"/>
                          <a:pt x="812" y="620"/>
                          <a:pt x="812" y="620"/>
                        </a:cubicBezTo>
                        <a:cubicBezTo>
                          <a:pt x="811" y="619"/>
                          <a:pt x="810" y="617"/>
                          <a:pt x="809" y="616"/>
                        </a:cubicBezTo>
                        <a:cubicBezTo>
                          <a:pt x="809" y="615"/>
                          <a:pt x="806" y="615"/>
                          <a:pt x="805" y="614"/>
                        </a:cubicBezTo>
                        <a:cubicBezTo>
                          <a:pt x="804" y="613"/>
                          <a:pt x="802" y="612"/>
                          <a:pt x="801" y="611"/>
                        </a:cubicBezTo>
                        <a:cubicBezTo>
                          <a:pt x="800" y="609"/>
                          <a:pt x="800" y="606"/>
                          <a:pt x="800" y="604"/>
                        </a:cubicBezTo>
                        <a:cubicBezTo>
                          <a:pt x="800" y="603"/>
                          <a:pt x="801" y="600"/>
                          <a:pt x="800" y="598"/>
                        </a:cubicBezTo>
                        <a:cubicBezTo>
                          <a:pt x="799" y="597"/>
                          <a:pt x="795" y="596"/>
                          <a:pt x="793" y="596"/>
                        </a:cubicBezTo>
                        <a:cubicBezTo>
                          <a:pt x="791" y="596"/>
                          <a:pt x="788" y="596"/>
                          <a:pt x="787" y="597"/>
                        </a:cubicBezTo>
                        <a:cubicBezTo>
                          <a:pt x="786" y="597"/>
                          <a:pt x="786" y="600"/>
                          <a:pt x="785" y="601"/>
                        </a:cubicBezTo>
                        <a:cubicBezTo>
                          <a:pt x="784" y="601"/>
                          <a:pt x="781" y="602"/>
                          <a:pt x="780" y="602"/>
                        </a:cubicBezTo>
                        <a:cubicBezTo>
                          <a:pt x="778" y="602"/>
                          <a:pt x="775" y="601"/>
                          <a:pt x="773" y="601"/>
                        </a:cubicBezTo>
                        <a:cubicBezTo>
                          <a:pt x="770" y="600"/>
                          <a:pt x="765" y="600"/>
                          <a:pt x="762" y="599"/>
                        </a:cubicBezTo>
                        <a:cubicBezTo>
                          <a:pt x="761" y="599"/>
                          <a:pt x="757" y="597"/>
                          <a:pt x="756" y="596"/>
                        </a:cubicBezTo>
                        <a:cubicBezTo>
                          <a:pt x="754" y="595"/>
                          <a:pt x="751" y="592"/>
                          <a:pt x="750" y="591"/>
                        </a:cubicBezTo>
                        <a:cubicBezTo>
                          <a:pt x="748" y="590"/>
                          <a:pt x="744" y="588"/>
                          <a:pt x="742" y="588"/>
                        </a:cubicBezTo>
                        <a:cubicBezTo>
                          <a:pt x="741" y="588"/>
                          <a:pt x="738" y="587"/>
                          <a:pt x="737" y="588"/>
                        </a:cubicBezTo>
                        <a:cubicBezTo>
                          <a:pt x="735" y="588"/>
                          <a:pt x="733" y="591"/>
                          <a:pt x="732" y="592"/>
                        </a:cubicBezTo>
                        <a:cubicBezTo>
                          <a:pt x="731" y="592"/>
                          <a:pt x="729" y="592"/>
                          <a:pt x="728" y="593"/>
                        </a:cubicBezTo>
                        <a:cubicBezTo>
                          <a:pt x="727" y="593"/>
                          <a:pt x="725" y="592"/>
                          <a:pt x="724" y="592"/>
                        </a:cubicBezTo>
                        <a:cubicBezTo>
                          <a:pt x="723" y="592"/>
                          <a:pt x="722" y="594"/>
                          <a:pt x="721" y="594"/>
                        </a:cubicBezTo>
                        <a:cubicBezTo>
                          <a:pt x="719" y="594"/>
                          <a:pt x="716" y="592"/>
                          <a:pt x="715" y="591"/>
                        </a:cubicBezTo>
                        <a:cubicBezTo>
                          <a:pt x="713" y="591"/>
                          <a:pt x="710" y="592"/>
                          <a:pt x="709" y="592"/>
                        </a:cubicBezTo>
                        <a:cubicBezTo>
                          <a:pt x="708" y="591"/>
                          <a:pt x="706" y="590"/>
                          <a:pt x="705" y="589"/>
                        </a:cubicBezTo>
                        <a:cubicBezTo>
                          <a:pt x="703" y="588"/>
                          <a:pt x="700" y="586"/>
                          <a:pt x="699" y="587"/>
                        </a:cubicBezTo>
                        <a:cubicBezTo>
                          <a:pt x="698" y="587"/>
                          <a:pt x="698" y="590"/>
                          <a:pt x="697" y="591"/>
                        </a:cubicBezTo>
                        <a:cubicBezTo>
                          <a:pt x="697" y="592"/>
                          <a:pt x="697" y="594"/>
                          <a:pt x="697" y="594"/>
                        </a:cubicBezTo>
                        <a:cubicBezTo>
                          <a:pt x="696" y="595"/>
                          <a:pt x="695" y="597"/>
                          <a:pt x="694" y="598"/>
                        </a:cubicBezTo>
                        <a:cubicBezTo>
                          <a:pt x="692" y="598"/>
                          <a:pt x="690" y="597"/>
                          <a:pt x="689" y="598"/>
                        </a:cubicBezTo>
                        <a:cubicBezTo>
                          <a:pt x="688" y="598"/>
                          <a:pt x="686" y="600"/>
                          <a:pt x="685" y="600"/>
                        </a:cubicBezTo>
                        <a:cubicBezTo>
                          <a:pt x="684" y="601"/>
                          <a:pt x="681" y="601"/>
                          <a:pt x="679" y="601"/>
                        </a:cubicBezTo>
                        <a:cubicBezTo>
                          <a:pt x="679" y="601"/>
                          <a:pt x="678" y="603"/>
                          <a:pt x="677" y="603"/>
                        </a:cubicBezTo>
                        <a:cubicBezTo>
                          <a:pt x="676" y="604"/>
                          <a:pt x="673" y="606"/>
                          <a:pt x="671" y="607"/>
                        </a:cubicBezTo>
                        <a:cubicBezTo>
                          <a:pt x="671" y="607"/>
                          <a:pt x="670" y="607"/>
                          <a:pt x="669" y="607"/>
                        </a:cubicBezTo>
                        <a:cubicBezTo>
                          <a:pt x="669" y="607"/>
                          <a:pt x="668" y="606"/>
                          <a:pt x="668" y="605"/>
                        </a:cubicBezTo>
                        <a:cubicBezTo>
                          <a:pt x="668" y="605"/>
                          <a:pt x="667" y="603"/>
                          <a:pt x="666" y="603"/>
                        </a:cubicBezTo>
                        <a:cubicBezTo>
                          <a:pt x="665" y="603"/>
                          <a:pt x="664" y="604"/>
                          <a:pt x="663" y="604"/>
                        </a:cubicBezTo>
                        <a:cubicBezTo>
                          <a:pt x="662" y="604"/>
                          <a:pt x="661" y="602"/>
                          <a:pt x="660" y="603"/>
                        </a:cubicBezTo>
                        <a:cubicBezTo>
                          <a:pt x="659" y="603"/>
                          <a:pt x="658" y="604"/>
                          <a:pt x="657" y="604"/>
                        </a:cubicBezTo>
                        <a:cubicBezTo>
                          <a:pt x="655" y="604"/>
                          <a:pt x="652" y="605"/>
                          <a:pt x="650" y="605"/>
                        </a:cubicBezTo>
                        <a:cubicBezTo>
                          <a:pt x="649" y="606"/>
                          <a:pt x="646" y="608"/>
                          <a:pt x="645" y="609"/>
                        </a:cubicBezTo>
                        <a:cubicBezTo>
                          <a:pt x="643" y="610"/>
                          <a:pt x="641" y="613"/>
                          <a:pt x="639" y="614"/>
                        </a:cubicBezTo>
                        <a:cubicBezTo>
                          <a:pt x="638" y="615"/>
                          <a:pt x="635" y="615"/>
                          <a:pt x="634" y="615"/>
                        </a:cubicBezTo>
                        <a:cubicBezTo>
                          <a:pt x="633" y="616"/>
                          <a:pt x="629" y="617"/>
                          <a:pt x="628" y="618"/>
                        </a:cubicBezTo>
                        <a:cubicBezTo>
                          <a:pt x="626" y="620"/>
                          <a:pt x="623" y="623"/>
                          <a:pt x="621" y="625"/>
                        </a:cubicBezTo>
                        <a:cubicBezTo>
                          <a:pt x="621" y="626"/>
                          <a:pt x="620" y="629"/>
                          <a:pt x="619" y="630"/>
                        </a:cubicBezTo>
                        <a:cubicBezTo>
                          <a:pt x="618" y="631"/>
                          <a:pt x="613" y="632"/>
                          <a:pt x="611" y="632"/>
                        </a:cubicBezTo>
                        <a:cubicBezTo>
                          <a:pt x="609" y="632"/>
                          <a:pt x="606" y="631"/>
                          <a:pt x="604" y="631"/>
                        </a:cubicBezTo>
                        <a:cubicBezTo>
                          <a:pt x="602" y="631"/>
                          <a:pt x="599" y="631"/>
                          <a:pt x="598" y="631"/>
                        </a:cubicBezTo>
                        <a:cubicBezTo>
                          <a:pt x="595" y="631"/>
                          <a:pt x="590" y="631"/>
                          <a:pt x="587" y="633"/>
                        </a:cubicBezTo>
                        <a:cubicBezTo>
                          <a:pt x="586" y="634"/>
                          <a:pt x="584" y="636"/>
                          <a:pt x="583" y="637"/>
                        </a:cubicBezTo>
                        <a:cubicBezTo>
                          <a:pt x="582" y="639"/>
                          <a:pt x="579" y="641"/>
                          <a:pt x="578" y="642"/>
                        </a:cubicBezTo>
                        <a:cubicBezTo>
                          <a:pt x="578" y="643"/>
                          <a:pt x="576" y="645"/>
                          <a:pt x="576" y="646"/>
                        </a:cubicBezTo>
                        <a:cubicBezTo>
                          <a:pt x="576" y="647"/>
                          <a:pt x="577" y="649"/>
                          <a:pt x="577" y="650"/>
                        </a:cubicBezTo>
                        <a:cubicBezTo>
                          <a:pt x="577" y="651"/>
                          <a:pt x="576" y="654"/>
                          <a:pt x="575" y="655"/>
                        </a:cubicBezTo>
                        <a:cubicBezTo>
                          <a:pt x="574" y="655"/>
                          <a:pt x="572" y="656"/>
                          <a:pt x="572" y="657"/>
                        </a:cubicBezTo>
                        <a:cubicBezTo>
                          <a:pt x="571" y="658"/>
                          <a:pt x="570" y="660"/>
                          <a:pt x="569" y="661"/>
                        </a:cubicBezTo>
                        <a:cubicBezTo>
                          <a:pt x="569" y="662"/>
                          <a:pt x="568" y="666"/>
                          <a:pt x="568" y="666"/>
                        </a:cubicBezTo>
                        <a:cubicBezTo>
                          <a:pt x="568" y="666"/>
                          <a:pt x="566" y="669"/>
                          <a:pt x="566" y="670"/>
                        </a:cubicBezTo>
                        <a:cubicBezTo>
                          <a:pt x="564" y="671"/>
                          <a:pt x="562" y="672"/>
                          <a:pt x="560" y="673"/>
                        </a:cubicBezTo>
                        <a:cubicBezTo>
                          <a:pt x="559" y="673"/>
                          <a:pt x="555" y="673"/>
                          <a:pt x="554" y="673"/>
                        </a:cubicBezTo>
                        <a:cubicBezTo>
                          <a:pt x="553" y="672"/>
                          <a:pt x="552" y="670"/>
                          <a:pt x="551" y="669"/>
                        </a:cubicBezTo>
                        <a:cubicBezTo>
                          <a:pt x="550" y="668"/>
                          <a:pt x="549" y="667"/>
                          <a:pt x="548" y="667"/>
                        </a:cubicBezTo>
                        <a:cubicBezTo>
                          <a:pt x="547" y="666"/>
                          <a:pt x="545" y="667"/>
                          <a:pt x="544" y="667"/>
                        </a:cubicBezTo>
                        <a:cubicBezTo>
                          <a:pt x="542" y="668"/>
                          <a:pt x="540" y="672"/>
                          <a:pt x="539" y="674"/>
                        </a:cubicBezTo>
                        <a:cubicBezTo>
                          <a:pt x="538" y="674"/>
                          <a:pt x="536" y="676"/>
                          <a:pt x="535" y="676"/>
                        </a:cubicBezTo>
                        <a:cubicBezTo>
                          <a:pt x="533" y="678"/>
                          <a:pt x="530" y="681"/>
                          <a:pt x="528" y="682"/>
                        </a:cubicBezTo>
                        <a:cubicBezTo>
                          <a:pt x="528" y="683"/>
                          <a:pt x="526" y="684"/>
                          <a:pt x="525" y="684"/>
                        </a:cubicBezTo>
                        <a:cubicBezTo>
                          <a:pt x="524" y="685"/>
                          <a:pt x="523" y="687"/>
                          <a:pt x="523" y="688"/>
                        </a:cubicBezTo>
                        <a:cubicBezTo>
                          <a:pt x="522" y="689"/>
                          <a:pt x="521" y="693"/>
                          <a:pt x="520" y="695"/>
                        </a:cubicBezTo>
                        <a:cubicBezTo>
                          <a:pt x="520" y="696"/>
                          <a:pt x="518" y="697"/>
                          <a:pt x="517" y="698"/>
                        </a:cubicBezTo>
                        <a:cubicBezTo>
                          <a:pt x="517" y="699"/>
                          <a:pt x="515" y="700"/>
                          <a:pt x="515" y="700"/>
                        </a:cubicBezTo>
                        <a:cubicBezTo>
                          <a:pt x="513" y="701"/>
                          <a:pt x="510" y="702"/>
                          <a:pt x="508" y="703"/>
                        </a:cubicBezTo>
                        <a:cubicBezTo>
                          <a:pt x="507" y="703"/>
                          <a:pt x="504" y="702"/>
                          <a:pt x="502" y="701"/>
                        </a:cubicBezTo>
                        <a:cubicBezTo>
                          <a:pt x="501" y="700"/>
                          <a:pt x="500" y="699"/>
                          <a:pt x="500" y="698"/>
                        </a:cubicBezTo>
                        <a:cubicBezTo>
                          <a:pt x="499" y="698"/>
                          <a:pt x="497" y="696"/>
                          <a:pt x="496" y="697"/>
                        </a:cubicBezTo>
                        <a:cubicBezTo>
                          <a:pt x="495" y="697"/>
                          <a:pt x="494" y="697"/>
                          <a:pt x="494" y="698"/>
                        </a:cubicBezTo>
                        <a:cubicBezTo>
                          <a:pt x="493" y="699"/>
                          <a:pt x="494" y="701"/>
                          <a:pt x="494" y="702"/>
                        </a:cubicBezTo>
                        <a:cubicBezTo>
                          <a:pt x="494" y="703"/>
                          <a:pt x="493" y="706"/>
                          <a:pt x="492" y="706"/>
                        </a:cubicBezTo>
                        <a:cubicBezTo>
                          <a:pt x="492" y="707"/>
                          <a:pt x="490" y="708"/>
                          <a:pt x="489" y="708"/>
                        </a:cubicBezTo>
                        <a:cubicBezTo>
                          <a:pt x="488" y="709"/>
                          <a:pt x="484" y="710"/>
                          <a:pt x="484" y="711"/>
                        </a:cubicBezTo>
                        <a:cubicBezTo>
                          <a:pt x="483" y="712"/>
                          <a:pt x="485" y="714"/>
                          <a:pt x="485" y="715"/>
                        </a:cubicBezTo>
                        <a:cubicBezTo>
                          <a:pt x="484" y="716"/>
                          <a:pt x="483" y="719"/>
                          <a:pt x="483" y="720"/>
                        </a:cubicBezTo>
                        <a:cubicBezTo>
                          <a:pt x="482" y="721"/>
                          <a:pt x="480" y="724"/>
                          <a:pt x="480" y="726"/>
                        </a:cubicBezTo>
                        <a:cubicBezTo>
                          <a:pt x="480" y="727"/>
                          <a:pt x="480" y="729"/>
                          <a:pt x="480" y="730"/>
                        </a:cubicBezTo>
                        <a:cubicBezTo>
                          <a:pt x="480" y="731"/>
                          <a:pt x="479" y="732"/>
                          <a:pt x="479" y="732"/>
                        </a:cubicBezTo>
                        <a:cubicBezTo>
                          <a:pt x="478" y="733"/>
                          <a:pt x="475" y="733"/>
                          <a:pt x="474" y="732"/>
                        </a:cubicBezTo>
                        <a:cubicBezTo>
                          <a:pt x="473" y="732"/>
                          <a:pt x="471" y="731"/>
                          <a:pt x="471" y="731"/>
                        </a:cubicBezTo>
                        <a:cubicBezTo>
                          <a:pt x="470" y="731"/>
                          <a:pt x="467" y="732"/>
                          <a:pt x="467" y="732"/>
                        </a:cubicBezTo>
                        <a:cubicBezTo>
                          <a:pt x="467" y="733"/>
                          <a:pt x="467" y="734"/>
                          <a:pt x="467" y="735"/>
                        </a:cubicBezTo>
                        <a:cubicBezTo>
                          <a:pt x="468" y="735"/>
                          <a:pt x="468" y="736"/>
                          <a:pt x="468" y="736"/>
                        </a:cubicBezTo>
                        <a:cubicBezTo>
                          <a:pt x="469" y="737"/>
                          <a:pt x="471" y="736"/>
                          <a:pt x="471" y="737"/>
                        </a:cubicBezTo>
                        <a:cubicBezTo>
                          <a:pt x="472" y="737"/>
                          <a:pt x="474" y="738"/>
                          <a:pt x="474" y="739"/>
                        </a:cubicBezTo>
                        <a:cubicBezTo>
                          <a:pt x="474" y="739"/>
                          <a:pt x="474" y="741"/>
                          <a:pt x="473" y="742"/>
                        </a:cubicBezTo>
                        <a:cubicBezTo>
                          <a:pt x="473" y="742"/>
                          <a:pt x="471" y="743"/>
                          <a:pt x="471" y="743"/>
                        </a:cubicBezTo>
                        <a:cubicBezTo>
                          <a:pt x="469" y="743"/>
                          <a:pt x="467" y="743"/>
                          <a:pt x="466" y="742"/>
                        </a:cubicBezTo>
                        <a:cubicBezTo>
                          <a:pt x="465" y="742"/>
                          <a:pt x="463" y="740"/>
                          <a:pt x="462" y="739"/>
                        </a:cubicBezTo>
                        <a:cubicBezTo>
                          <a:pt x="461" y="739"/>
                          <a:pt x="459" y="739"/>
                          <a:pt x="458" y="739"/>
                        </a:cubicBezTo>
                        <a:cubicBezTo>
                          <a:pt x="457" y="740"/>
                          <a:pt x="455" y="742"/>
                          <a:pt x="455" y="743"/>
                        </a:cubicBezTo>
                        <a:cubicBezTo>
                          <a:pt x="454" y="744"/>
                          <a:pt x="453" y="745"/>
                          <a:pt x="452" y="746"/>
                        </a:cubicBezTo>
                        <a:cubicBezTo>
                          <a:pt x="451" y="747"/>
                          <a:pt x="450" y="750"/>
                          <a:pt x="450" y="751"/>
                        </a:cubicBezTo>
                        <a:cubicBezTo>
                          <a:pt x="449" y="752"/>
                          <a:pt x="449" y="754"/>
                          <a:pt x="448" y="755"/>
                        </a:cubicBezTo>
                        <a:cubicBezTo>
                          <a:pt x="447" y="756"/>
                          <a:pt x="446" y="756"/>
                          <a:pt x="445" y="757"/>
                        </a:cubicBezTo>
                        <a:cubicBezTo>
                          <a:pt x="444" y="757"/>
                          <a:pt x="442" y="757"/>
                          <a:pt x="441" y="757"/>
                        </a:cubicBezTo>
                        <a:cubicBezTo>
                          <a:pt x="440" y="757"/>
                          <a:pt x="438" y="758"/>
                          <a:pt x="437" y="758"/>
                        </a:cubicBezTo>
                        <a:cubicBezTo>
                          <a:pt x="436" y="757"/>
                          <a:pt x="436" y="755"/>
                          <a:pt x="436" y="754"/>
                        </a:cubicBezTo>
                        <a:cubicBezTo>
                          <a:pt x="436" y="753"/>
                          <a:pt x="436" y="752"/>
                          <a:pt x="435" y="751"/>
                        </a:cubicBezTo>
                        <a:cubicBezTo>
                          <a:pt x="435" y="750"/>
                          <a:pt x="433" y="749"/>
                          <a:pt x="433" y="749"/>
                        </a:cubicBezTo>
                        <a:cubicBezTo>
                          <a:pt x="432" y="749"/>
                          <a:pt x="430" y="749"/>
                          <a:pt x="429" y="750"/>
                        </a:cubicBezTo>
                        <a:cubicBezTo>
                          <a:pt x="429" y="750"/>
                          <a:pt x="429" y="751"/>
                          <a:pt x="428" y="751"/>
                        </a:cubicBezTo>
                        <a:cubicBezTo>
                          <a:pt x="428" y="752"/>
                          <a:pt x="428" y="754"/>
                          <a:pt x="428" y="755"/>
                        </a:cubicBezTo>
                        <a:cubicBezTo>
                          <a:pt x="429" y="756"/>
                          <a:pt x="430" y="756"/>
                          <a:pt x="430" y="757"/>
                        </a:cubicBezTo>
                        <a:cubicBezTo>
                          <a:pt x="431" y="757"/>
                          <a:pt x="431" y="759"/>
                          <a:pt x="431" y="760"/>
                        </a:cubicBezTo>
                        <a:cubicBezTo>
                          <a:pt x="431" y="761"/>
                          <a:pt x="430" y="762"/>
                          <a:pt x="430" y="762"/>
                        </a:cubicBezTo>
                        <a:cubicBezTo>
                          <a:pt x="429" y="763"/>
                          <a:pt x="427" y="763"/>
                          <a:pt x="426" y="764"/>
                        </a:cubicBezTo>
                        <a:cubicBezTo>
                          <a:pt x="425" y="765"/>
                          <a:pt x="423" y="767"/>
                          <a:pt x="422" y="768"/>
                        </a:cubicBezTo>
                        <a:cubicBezTo>
                          <a:pt x="422" y="768"/>
                          <a:pt x="421" y="769"/>
                          <a:pt x="421" y="770"/>
                        </a:cubicBezTo>
                        <a:cubicBezTo>
                          <a:pt x="420" y="770"/>
                          <a:pt x="419" y="771"/>
                          <a:pt x="419" y="772"/>
                        </a:cubicBezTo>
                        <a:cubicBezTo>
                          <a:pt x="418" y="772"/>
                          <a:pt x="417" y="773"/>
                          <a:pt x="416" y="774"/>
                        </a:cubicBezTo>
                        <a:cubicBezTo>
                          <a:pt x="416" y="774"/>
                          <a:pt x="415" y="776"/>
                          <a:pt x="415" y="776"/>
                        </a:cubicBezTo>
                        <a:cubicBezTo>
                          <a:pt x="413" y="775"/>
                          <a:pt x="411" y="778"/>
                          <a:pt x="410" y="778"/>
                        </a:cubicBezTo>
                        <a:cubicBezTo>
                          <a:pt x="408" y="779"/>
                          <a:pt x="405" y="778"/>
                          <a:pt x="403" y="778"/>
                        </a:cubicBezTo>
                        <a:cubicBezTo>
                          <a:pt x="402" y="778"/>
                          <a:pt x="400" y="776"/>
                          <a:pt x="399" y="776"/>
                        </a:cubicBezTo>
                        <a:cubicBezTo>
                          <a:pt x="399" y="775"/>
                          <a:pt x="398" y="773"/>
                          <a:pt x="398" y="772"/>
                        </a:cubicBezTo>
                        <a:cubicBezTo>
                          <a:pt x="397" y="771"/>
                          <a:pt x="396" y="769"/>
                          <a:pt x="396" y="768"/>
                        </a:cubicBezTo>
                        <a:cubicBezTo>
                          <a:pt x="395" y="767"/>
                          <a:pt x="395" y="764"/>
                          <a:pt x="396" y="763"/>
                        </a:cubicBezTo>
                        <a:cubicBezTo>
                          <a:pt x="396" y="762"/>
                          <a:pt x="398" y="761"/>
                          <a:pt x="398" y="760"/>
                        </a:cubicBezTo>
                        <a:cubicBezTo>
                          <a:pt x="398" y="759"/>
                          <a:pt x="399" y="757"/>
                          <a:pt x="398" y="756"/>
                        </a:cubicBezTo>
                        <a:cubicBezTo>
                          <a:pt x="397" y="756"/>
                          <a:pt x="395" y="755"/>
                          <a:pt x="394" y="755"/>
                        </a:cubicBezTo>
                        <a:cubicBezTo>
                          <a:pt x="393" y="755"/>
                          <a:pt x="390" y="757"/>
                          <a:pt x="389" y="757"/>
                        </a:cubicBezTo>
                        <a:cubicBezTo>
                          <a:pt x="387" y="757"/>
                          <a:pt x="384" y="757"/>
                          <a:pt x="382" y="757"/>
                        </a:cubicBezTo>
                        <a:cubicBezTo>
                          <a:pt x="381" y="756"/>
                          <a:pt x="380" y="754"/>
                          <a:pt x="379" y="753"/>
                        </a:cubicBezTo>
                        <a:cubicBezTo>
                          <a:pt x="378" y="753"/>
                          <a:pt x="375" y="753"/>
                          <a:pt x="374" y="754"/>
                        </a:cubicBezTo>
                        <a:cubicBezTo>
                          <a:pt x="374" y="755"/>
                          <a:pt x="374" y="757"/>
                          <a:pt x="374" y="758"/>
                        </a:cubicBezTo>
                        <a:cubicBezTo>
                          <a:pt x="374" y="760"/>
                          <a:pt x="373" y="763"/>
                          <a:pt x="372" y="764"/>
                        </a:cubicBezTo>
                        <a:cubicBezTo>
                          <a:pt x="371" y="765"/>
                          <a:pt x="368" y="766"/>
                          <a:pt x="367" y="766"/>
                        </a:cubicBezTo>
                        <a:cubicBezTo>
                          <a:pt x="365" y="767"/>
                          <a:pt x="361" y="766"/>
                          <a:pt x="359" y="766"/>
                        </a:cubicBezTo>
                        <a:cubicBezTo>
                          <a:pt x="359" y="767"/>
                          <a:pt x="357" y="767"/>
                          <a:pt x="357" y="768"/>
                        </a:cubicBezTo>
                        <a:cubicBezTo>
                          <a:pt x="355" y="768"/>
                          <a:pt x="352" y="767"/>
                          <a:pt x="351" y="768"/>
                        </a:cubicBezTo>
                        <a:cubicBezTo>
                          <a:pt x="350" y="768"/>
                          <a:pt x="349" y="770"/>
                          <a:pt x="349" y="771"/>
                        </a:cubicBezTo>
                        <a:cubicBezTo>
                          <a:pt x="349" y="772"/>
                          <a:pt x="349" y="775"/>
                          <a:pt x="349" y="776"/>
                        </a:cubicBezTo>
                        <a:cubicBezTo>
                          <a:pt x="348" y="776"/>
                          <a:pt x="346" y="777"/>
                          <a:pt x="345" y="778"/>
                        </a:cubicBezTo>
                        <a:cubicBezTo>
                          <a:pt x="344" y="778"/>
                          <a:pt x="340" y="777"/>
                          <a:pt x="339" y="778"/>
                        </a:cubicBezTo>
                        <a:cubicBezTo>
                          <a:pt x="338" y="779"/>
                          <a:pt x="336" y="781"/>
                          <a:pt x="335" y="781"/>
                        </a:cubicBezTo>
                        <a:cubicBezTo>
                          <a:pt x="333" y="782"/>
                          <a:pt x="329" y="780"/>
                          <a:pt x="328" y="778"/>
                        </a:cubicBezTo>
                        <a:cubicBezTo>
                          <a:pt x="328" y="777"/>
                          <a:pt x="329" y="775"/>
                          <a:pt x="328" y="774"/>
                        </a:cubicBezTo>
                        <a:cubicBezTo>
                          <a:pt x="328" y="773"/>
                          <a:pt x="327" y="772"/>
                          <a:pt x="326" y="771"/>
                        </a:cubicBezTo>
                        <a:cubicBezTo>
                          <a:pt x="325" y="770"/>
                          <a:pt x="321" y="770"/>
                          <a:pt x="319" y="770"/>
                        </a:cubicBezTo>
                        <a:cubicBezTo>
                          <a:pt x="318" y="770"/>
                          <a:pt x="315" y="770"/>
                          <a:pt x="314" y="771"/>
                        </a:cubicBezTo>
                        <a:cubicBezTo>
                          <a:pt x="313" y="771"/>
                          <a:pt x="311" y="773"/>
                          <a:pt x="310" y="773"/>
                        </a:cubicBezTo>
                        <a:cubicBezTo>
                          <a:pt x="308" y="773"/>
                          <a:pt x="305" y="772"/>
                          <a:pt x="303" y="773"/>
                        </a:cubicBezTo>
                        <a:cubicBezTo>
                          <a:pt x="302" y="773"/>
                          <a:pt x="301" y="776"/>
                          <a:pt x="300" y="776"/>
                        </a:cubicBezTo>
                        <a:cubicBezTo>
                          <a:pt x="299" y="776"/>
                          <a:pt x="296" y="775"/>
                          <a:pt x="295" y="774"/>
                        </a:cubicBezTo>
                        <a:cubicBezTo>
                          <a:pt x="294" y="773"/>
                          <a:pt x="292" y="771"/>
                          <a:pt x="291" y="770"/>
                        </a:cubicBezTo>
                        <a:cubicBezTo>
                          <a:pt x="291" y="769"/>
                          <a:pt x="289" y="767"/>
                          <a:pt x="287" y="767"/>
                        </a:cubicBezTo>
                        <a:cubicBezTo>
                          <a:pt x="286" y="766"/>
                          <a:pt x="283" y="765"/>
                          <a:pt x="282" y="765"/>
                        </a:cubicBezTo>
                        <a:cubicBezTo>
                          <a:pt x="280" y="765"/>
                          <a:pt x="277" y="764"/>
                          <a:pt x="276" y="763"/>
                        </a:cubicBezTo>
                        <a:cubicBezTo>
                          <a:pt x="275" y="762"/>
                          <a:pt x="273" y="760"/>
                          <a:pt x="272" y="760"/>
                        </a:cubicBezTo>
                        <a:cubicBezTo>
                          <a:pt x="271" y="759"/>
                          <a:pt x="269" y="758"/>
                          <a:pt x="267" y="758"/>
                        </a:cubicBezTo>
                        <a:cubicBezTo>
                          <a:pt x="268" y="757"/>
                          <a:pt x="268" y="756"/>
                          <a:pt x="268" y="755"/>
                        </a:cubicBezTo>
                        <a:cubicBezTo>
                          <a:pt x="268" y="754"/>
                          <a:pt x="268" y="752"/>
                          <a:pt x="268" y="750"/>
                        </a:cubicBezTo>
                        <a:cubicBezTo>
                          <a:pt x="268" y="749"/>
                          <a:pt x="268" y="747"/>
                          <a:pt x="268" y="746"/>
                        </a:cubicBezTo>
                        <a:cubicBezTo>
                          <a:pt x="268" y="745"/>
                          <a:pt x="268" y="742"/>
                          <a:pt x="268" y="740"/>
                        </a:cubicBezTo>
                        <a:cubicBezTo>
                          <a:pt x="268" y="740"/>
                          <a:pt x="269" y="738"/>
                          <a:pt x="270" y="737"/>
                        </a:cubicBezTo>
                        <a:cubicBezTo>
                          <a:pt x="270" y="736"/>
                          <a:pt x="271" y="736"/>
                          <a:pt x="272" y="735"/>
                        </a:cubicBezTo>
                        <a:cubicBezTo>
                          <a:pt x="272" y="734"/>
                          <a:pt x="272" y="732"/>
                          <a:pt x="272" y="731"/>
                        </a:cubicBezTo>
                        <a:cubicBezTo>
                          <a:pt x="272" y="729"/>
                          <a:pt x="271" y="727"/>
                          <a:pt x="271" y="727"/>
                        </a:cubicBezTo>
                        <a:cubicBezTo>
                          <a:pt x="270" y="726"/>
                          <a:pt x="268" y="726"/>
                          <a:pt x="267" y="726"/>
                        </a:cubicBezTo>
                        <a:cubicBezTo>
                          <a:pt x="266" y="726"/>
                          <a:pt x="265" y="727"/>
                          <a:pt x="264" y="728"/>
                        </a:cubicBezTo>
                        <a:cubicBezTo>
                          <a:pt x="263" y="729"/>
                          <a:pt x="263" y="730"/>
                          <a:pt x="262" y="731"/>
                        </a:cubicBezTo>
                        <a:cubicBezTo>
                          <a:pt x="262" y="731"/>
                          <a:pt x="261" y="732"/>
                          <a:pt x="260" y="732"/>
                        </a:cubicBezTo>
                        <a:cubicBezTo>
                          <a:pt x="259" y="732"/>
                          <a:pt x="258" y="731"/>
                          <a:pt x="257" y="731"/>
                        </a:cubicBezTo>
                        <a:cubicBezTo>
                          <a:pt x="256" y="730"/>
                          <a:pt x="255" y="730"/>
                          <a:pt x="254" y="730"/>
                        </a:cubicBezTo>
                        <a:cubicBezTo>
                          <a:pt x="253" y="731"/>
                          <a:pt x="252" y="731"/>
                          <a:pt x="251" y="732"/>
                        </a:cubicBezTo>
                        <a:cubicBezTo>
                          <a:pt x="251" y="732"/>
                          <a:pt x="250" y="734"/>
                          <a:pt x="249" y="734"/>
                        </a:cubicBezTo>
                        <a:cubicBezTo>
                          <a:pt x="248" y="735"/>
                          <a:pt x="246" y="736"/>
                          <a:pt x="245" y="736"/>
                        </a:cubicBezTo>
                        <a:cubicBezTo>
                          <a:pt x="245" y="736"/>
                          <a:pt x="243" y="734"/>
                          <a:pt x="243" y="734"/>
                        </a:cubicBezTo>
                        <a:cubicBezTo>
                          <a:pt x="242" y="734"/>
                          <a:pt x="241" y="735"/>
                          <a:pt x="240" y="735"/>
                        </a:cubicBezTo>
                        <a:cubicBezTo>
                          <a:pt x="239" y="735"/>
                          <a:pt x="236" y="735"/>
                          <a:pt x="236" y="734"/>
                        </a:cubicBezTo>
                        <a:cubicBezTo>
                          <a:pt x="235" y="734"/>
                          <a:pt x="236" y="733"/>
                          <a:pt x="236" y="733"/>
                        </a:cubicBezTo>
                        <a:cubicBezTo>
                          <a:pt x="236" y="731"/>
                          <a:pt x="236" y="728"/>
                          <a:pt x="235" y="727"/>
                        </a:cubicBezTo>
                        <a:cubicBezTo>
                          <a:pt x="235" y="726"/>
                          <a:pt x="234" y="725"/>
                          <a:pt x="233" y="725"/>
                        </a:cubicBezTo>
                        <a:cubicBezTo>
                          <a:pt x="232" y="724"/>
                          <a:pt x="229" y="724"/>
                          <a:pt x="228" y="723"/>
                        </a:cubicBezTo>
                        <a:cubicBezTo>
                          <a:pt x="227" y="722"/>
                          <a:pt x="227" y="720"/>
                          <a:pt x="227" y="719"/>
                        </a:cubicBezTo>
                        <a:cubicBezTo>
                          <a:pt x="226" y="718"/>
                          <a:pt x="225" y="716"/>
                          <a:pt x="225" y="715"/>
                        </a:cubicBezTo>
                        <a:cubicBezTo>
                          <a:pt x="224" y="714"/>
                          <a:pt x="222" y="712"/>
                          <a:pt x="221" y="711"/>
                        </a:cubicBezTo>
                        <a:cubicBezTo>
                          <a:pt x="221" y="710"/>
                          <a:pt x="220" y="707"/>
                          <a:pt x="219" y="706"/>
                        </a:cubicBezTo>
                        <a:cubicBezTo>
                          <a:pt x="219" y="705"/>
                          <a:pt x="218" y="702"/>
                          <a:pt x="217" y="701"/>
                        </a:cubicBezTo>
                        <a:cubicBezTo>
                          <a:pt x="216" y="700"/>
                          <a:pt x="214" y="698"/>
                          <a:pt x="213" y="697"/>
                        </a:cubicBezTo>
                        <a:cubicBezTo>
                          <a:pt x="212" y="697"/>
                          <a:pt x="210" y="697"/>
                          <a:pt x="209" y="697"/>
                        </a:cubicBezTo>
                        <a:cubicBezTo>
                          <a:pt x="208" y="697"/>
                          <a:pt x="206" y="698"/>
                          <a:pt x="205" y="698"/>
                        </a:cubicBezTo>
                        <a:cubicBezTo>
                          <a:pt x="204" y="698"/>
                          <a:pt x="202" y="698"/>
                          <a:pt x="201" y="697"/>
                        </a:cubicBezTo>
                        <a:cubicBezTo>
                          <a:pt x="200" y="697"/>
                          <a:pt x="200" y="695"/>
                          <a:pt x="200" y="695"/>
                        </a:cubicBezTo>
                        <a:cubicBezTo>
                          <a:pt x="199" y="693"/>
                          <a:pt x="199" y="690"/>
                          <a:pt x="200" y="689"/>
                        </a:cubicBezTo>
                        <a:cubicBezTo>
                          <a:pt x="200" y="688"/>
                          <a:pt x="202" y="688"/>
                          <a:pt x="203" y="687"/>
                        </a:cubicBezTo>
                        <a:cubicBezTo>
                          <a:pt x="203" y="687"/>
                          <a:pt x="204" y="684"/>
                          <a:pt x="204" y="683"/>
                        </a:cubicBezTo>
                        <a:cubicBezTo>
                          <a:pt x="204" y="682"/>
                          <a:pt x="203" y="681"/>
                          <a:pt x="202" y="680"/>
                        </a:cubicBezTo>
                        <a:cubicBezTo>
                          <a:pt x="202" y="680"/>
                          <a:pt x="200" y="678"/>
                          <a:pt x="199" y="678"/>
                        </a:cubicBezTo>
                        <a:cubicBezTo>
                          <a:pt x="198" y="678"/>
                          <a:pt x="196" y="678"/>
                          <a:pt x="196" y="678"/>
                        </a:cubicBezTo>
                        <a:cubicBezTo>
                          <a:pt x="195" y="679"/>
                          <a:pt x="194" y="681"/>
                          <a:pt x="193" y="681"/>
                        </a:cubicBezTo>
                        <a:cubicBezTo>
                          <a:pt x="192" y="681"/>
                          <a:pt x="189" y="680"/>
                          <a:pt x="187" y="680"/>
                        </a:cubicBezTo>
                        <a:cubicBezTo>
                          <a:pt x="186" y="680"/>
                          <a:pt x="184" y="680"/>
                          <a:pt x="183" y="681"/>
                        </a:cubicBezTo>
                        <a:cubicBezTo>
                          <a:pt x="181" y="682"/>
                          <a:pt x="181" y="686"/>
                          <a:pt x="180" y="686"/>
                        </a:cubicBezTo>
                        <a:cubicBezTo>
                          <a:pt x="179" y="687"/>
                          <a:pt x="177" y="687"/>
                          <a:pt x="176" y="687"/>
                        </a:cubicBezTo>
                        <a:cubicBezTo>
                          <a:pt x="174" y="687"/>
                          <a:pt x="170" y="685"/>
                          <a:pt x="169" y="684"/>
                        </a:cubicBezTo>
                        <a:cubicBezTo>
                          <a:pt x="167" y="683"/>
                          <a:pt x="165" y="681"/>
                          <a:pt x="164" y="679"/>
                        </a:cubicBezTo>
                        <a:cubicBezTo>
                          <a:pt x="163" y="678"/>
                          <a:pt x="161" y="676"/>
                          <a:pt x="160" y="674"/>
                        </a:cubicBezTo>
                        <a:cubicBezTo>
                          <a:pt x="159" y="673"/>
                          <a:pt x="159" y="669"/>
                          <a:pt x="157" y="667"/>
                        </a:cubicBezTo>
                        <a:cubicBezTo>
                          <a:pt x="156" y="666"/>
                          <a:pt x="153" y="664"/>
                          <a:pt x="152" y="663"/>
                        </a:cubicBezTo>
                        <a:cubicBezTo>
                          <a:pt x="151" y="662"/>
                          <a:pt x="149" y="661"/>
                          <a:pt x="148" y="660"/>
                        </a:cubicBezTo>
                        <a:cubicBezTo>
                          <a:pt x="147" y="659"/>
                          <a:pt x="146" y="657"/>
                          <a:pt x="146" y="655"/>
                        </a:cubicBezTo>
                        <a:cubicBezTo>
                          <a:pt x="147" y="654"/>
                          <a:pt x="149" y="654"/>
                          <a:pt x="150" y="653"/>
                        </a:cubicBezTo>
                        <a:cubicBezTo>
                          <a:pt x="151" y="653"/>
                          <a:pt x="152" y="652"/>
                          <a:pt x="152" y="651"/>
                        </a:cubicBezTo>
                        <a:cubicBezTo>
                          <a:pt x="153" y="650"/>
                          <a:pt x="153" y="647"/>
                          <a:pt x="153" y="646"/>
                        </a:cubicBezTo>
                        <a:cubicBezTo>
                          <a:pt x="153" y="644"/>
                          <a:pt x="150" y="643"/>
                          <a:pt x="150" y="641"/>
                        </a:cubicBezTo>
                        <a:cubicBezTo>
                          <a:pt x="149" y="641"/>
                          <a:pt x="150" y="639"/>
                          <a:pt x="150" y="638"/>
                        </a:cubicBezTo>
                        <a:cubicBezTo>
                          <a:pt x="149" y="637"/>
                          <a:pt x="147" y="635"/>
                          <a:pt x="146" y="635"/>
                        </a:cubicBezTo>
                        <a:cubicBezTo>
                          <a:pt x="144" y="633"/>
                          <a:pt x="140" y="630"/>
                          <a:pt x="139" y="628"/>
                        </a:cubicBezTo>
                        <a:cubicBezTo>
                          <a:pt x="138" y="627"/>
                          <a:pt x="138" y="624"/>
                          <a:pt x="137" y="623"/>
                        </a:cubicBezTo>
                        <a:cubicBezTo>
                          <a:pt x="136" y="622"/>
                          <a:pt x="134" y="621"/>
                          <a:pt x="133" y="621"/>
                        </a:cubicBezTo>
                        <a:cubicBezTo>
                          <a:pt x="131" y="621"/>
                          <a:pt x="128" y="622"/>
                          <a:pt x="127" y="623"/>
                        </a:cubicBezTo>
                        <a:cubicBezTo>
                          <a:pt x="126" y="623"/>
                          <a:pt x="124" y="624"/>
                          <a:pt x="123" y="625"/>
                        </a:cubicBezTo>
                        <a:cubicBezTo>
                          <a:pt x="122" y="625"/>
                          <a:pt x="119" y="625"/>
                          <a:pt x="118" y="625"/>
                        </a:cubicBezTo>
                        <a:cubicBezTo>
                          <a:pt x="117" y="625"/>
                          <a:pt x="115" y="624"/>
                          <a:pt x="114" y="624"/>
                        </a:cubicBezTo>
                        <a:cubicBezTo>
                          <a:pt x="113" y="624"/>
                          <a:pt x="109" y="624"/>
                          <a:pt x="108" y="625"/>
                        </a:cubicBezTo>
                        <a:cubicBezTo>
                          <a:pt x="106" y="625"/>
                          <a:pt x="105" y="630"/>
                          <a:pt x="103" y="631"/>
                        </a:cubicBezTo>
                        <a:cubicBezTo>
                          <a:pt x="102" y="631"/>
                          <a:pt x="100" y="631"/>
                          <a:pt x="99" y="631"/>
                        </a:cubicBezTo>
                        <a:cubicBezTo>
                          <a:pt x="97" y="631"/>
                          <a:pt x="96" y="630"/>
                          <a:pt x="95" y="630"/>
                        </a:cubicBezTo>
                        <a:cubicBezTo>
                          <a:pt x="93" y="630"/>
                          <a:pt x="91" y="631"/>
                          <a:pt x="90" y="631"/>
                        </a:cubicBezTo>
                        <a:cubicBezTo>
                          <a:pt x="89" y="632"/>
                          <a:pt x="88" y="634"/>
                          <a:pt x="87" y="634"/>
                        </a:cubicBezTo>
                        <a:cubicBezTo>
                          <a:pt x="86" y="635"/>
                          <a:pt x="83" y="635"/>
                          <a:pt x="82" y="635"/>
                        </a:cubicBezTo>
                        <a:cubicBezTo>
                          <a:pt x="80" y="635"/>
                          <a:pt x="77" y="634"/>
                          <a:pt x="75" y="634"/>
                        </a:cubicBezTo>
                        <a:cubicBezTo>
                          <a:pt x="74" y="634"/>
                          <a:pt x="71" y="634"/>
                          <a:pt x="70" y="635"/>
                        </a:cubicBezTo>
                        <a:cubicBezTo>
                          <a:pt x="69" y="635"/>
                          <a:pt x="67" y="637"/>
                          <a:pt x="66" y="637"/>
                        </a:cubicBezTo>
                        <a:cubicBezTo>
                          <a:pt x="65" y="638"/>
                          <a:pt x="63" y="638"/>
                          <a:pt x="62" y="639"/>
                        </a:cubicBezTo>
                        <a:cubicBezTo>
                          <a:pt x="61" y="640"/>
                          <a:pt x="62" y="644"/>
                          <a:pt x="61" y="645"/>
                        </a:cubicBezTo>
                        <a:cubicBezTo>
                          <a:pt x="61" y="647"/>
                          <a:pt x="59" y="649"/>
                          <a:pt x="57" y="650"/>
                        </a:cubicBezTo>
                        <a:cubicBezTo>
                          <a:pt x="56" y="651"/>
                          <a:pt x="52" y="652"/>
                          <a:pt x="50" y="652"/>
                        </a:cubicBezTo>
                        <a:cubicBezTo>
                          <a:pt x="49" y="653"/>
                          <a:pt x="46" y="653"/>
                          <a:pt x="45" y="652"/>
                        </a:cubicBezTo>
                        <a:cubicBezTo>
                          <a:pt x="44" y="652"/>
                          <a:pt x="42" y="650"/>
                          <a:pt x="40" y="649"/>
                        </a:cubicBezTo>
                        <a:cubicBezTo>
                          <a:pt x="39" y="649"/>
                          <a:pt x="37" y="648"/>
                          <a:pt x="36" y="648"/>
                        </a:cubicBezTo>
                        <a:cubicBezTo>
                          <a:pt x="34" y="649"/>
                          <a:pt x="31" y="652"/>
                          <a:pt x="30" y="651"/>
                        </a:cubicBezTo>
                        <a:cubicBezTo>
                          <a:pt x="28" y="651"/>
                          <a:pt x="28" y="648"/>
                          <a:pt x="27" y="647"/>
                        </a:cubicBezTo>
                        <a:cubicBezTo>
                          <a:pt x="26" y="646"/>
                          <a:pt x="23" y="646"/>
                          <a:pt x="22" y="646"/>
                        </a:cubicBezTo>
                        <a:cubicBezTo>
                          <a:pt x="20" y="645"/>
                          <a:pt x="17" y="646"/>
                          <a:pt x="16" y="646"/>
                        </a:cubicBezTo>
                        <a:cubicBezTo>
                          <a:pt x="14" y="646"/>
                          <a:pt x="11" y="646"/>
                          <a:pt x="10" y="645"/>
                        </a:cubicBezTo>
                        <a:cubicBezTo>
                          <a:pt x="9" y="645"/>
                          <a:pt x="6" y="644"/>
                          <a:pt x="5" y="643"/>
                        </a:cubicBezTo>
                        <a:cubicBezTo>
                          <a:pt x="4" y="642"/>
                          <a:pt x="3" y="640"/>
                          <a:pt x="3" y="639"/>
                        </a:cubicBezTo>
                        <a:cubicBezTo>
                          <a:pt x="2" y="639"/>
                          <a:pt x="1" y="637"/>
                          <a:pt x="1" y="636"/>
                        </a:cubicBezTo>
                        <a:cubicBezTo>
                          <a:pt x="1" y="636"/>
                          <a:pt x="0" y="635"/>
                          <a:pt x="0" y="634"/>
                        </a:cubicBezTo>
                        <a:cubicBezTo>
                          <a:pt x="0" y="634"/>
                          <a:pt x="0" y="634"/>
                          <a:pt x="0" y="634"/>
                        </a:cubicBezTo>
                        <a:cubicBezTo>
                          <a:pt x="2" y="633"/>
                          <a:pt x="4" y="630"/>
                          <a:pt x="6" y="629"/>
                        </a:cubicBezTo>
                        <a:cubicBezTo>
                          <a:pt x="8" y="628"/>
                          <a:pt x="11" y="628"/>
                          <a:pt x="12" y="627"/>
                        </a:cubicBezTo>
                        <a:cubicBezTo>
                          <a:pt x="14" y="626"/>
                          <a:pt x="18" y="625"/>
                          <a:pt x="19" y="623"/>
                        </a:cubicBezTo>
                        <a:cubicBezTo>
                          <a:pt x="20" y="622"/>
                          <a:pt x="22" y="620"/>
                          <a:pt x="23" y="619"/>
                        </a:cubicBezTo>
                        <a:cubicBezTo>
                          <a:pt x="23" y="617"/>
                          <a:pt x="21" y="614"/>
                          <a:pt x="21" y="613"/>
                        </a:cubicBezTo>
                        <a:cubicBezTo>
                          <a:pt x="20" y="611"/>
                          <a:pt x="18" y="608"/>
                          <a:pt x="18" y="607"/>
                        </a:cubicBezTo>
                        <a:cubicBezTo>
                          <a:pt x="17" y="605"/>
                          <a:pt x="16" y="602"/>
                          <a:pt x="16" y="600"/>
                        </a:cubicBezTo>
                        <a:cubicBezTo>
                          <a:pt x="17" y="598"/>
                          <a:pt x="18" y="594"/>
                          <a:pt x="18" y="593"/>
                        </a:cubicBezTo>
                        <a:cubicBezTo>
                          <a:pt x="19" y="591"/>
                          <a:pt x="22" y="587"/>
                          <a:pt x="23" y="586"/>
                        </a:cubicBezTo>
                        <a:cubicBezTo>
                          <a:pt x="25" y="584"/>
                          <a:pt x="29" y="583"/>
                          <a:pt x="30" y="581"/>
                        </a:cubicBezTo>
                        <a:cubicBezTo>
                          <a:pt x="31" y="580"/>
                          <a:pt x="32" y="579"/>
                          <a:pt x="32" y="578"/>
                        </a:cubicBezTo>
                        <a:cubicBezTo>
                          <a:pt x="33" y="576"/>
                          <a:pt x="33" y="572"/>
                          <a:pt x="33" y="570"/>
                        </a:cubicBezTo>
                        <a:cubicBezTo>
                          <a:pt x="33" y="569"/>
                          <a:pt x="29" y="567"/>
                          <a:pt x="29" y="565"/>
                        </a:cubicBezTo>
                        <a:cubicBezTo>
                          <a:pt x="29" y="563"/>
                          <a:pt x="29" y="560"/>
                          <a:pt x="30" y="558"/>
                        </a:cubicBezTo>
                        <a:cubicBezTo>
                          <a:pt x="31" y="556"/>
                          <a:pt x="34" y="554"/>
                          <a:pt x="35" y="553"/>
                        </a:cubicBezTo>
                        <a:cubicBezTo>
                          <a:pt x="37" y="551"/>
                          <a:pt x="42" y="549"/>
                          <a:pt x="43" y="547"/>
                        </a:cubicBezTo>
                        <a:cubicBezTo>
                          <a:pt x="44" y="545"/>
                          <a:pt x="45" y="540"/>
                          <a:pt x="45" y="537"/>
                        </a:cubicBezTo>
                        <a:cubicBezTo>
                          <a:pt x="45" y="534"/>
                          <a:pt x="44" y="529"/>
                          <a:pt x="44" y="526"/>
                        </a:cubicBezTo>
                        <a:cubicBezTo>
                          <a:pt x="44" y="523"/>
                          <a:pt x="44" y="518"/>
                          <a:pt x="45" y="515"/>
                        </a:cubicBezTo>
                        <a:cubicBezTo>
                          <a:pt x="46" y="512"/>
                          <a:pt x="48" y="508"/>
                          <a:pt x="49" y="506"/>
                        </a:cubicBezTo>
                        <a:cubicBezTo>
                          <a:pt x="51" y="504"/>
                          <a:pt x="55" y="503"/>
                          <a:pt x="56" y="501"/>
                        </a:cubicBezTo>
                        <a:cubicBezTo>
                          <a:pt x="57" y="499"/>
                          <a:pt x="57" y="495"/>
                          <a:pt x="57" y="492"/>
                        </a:cubicBezTo>
                        <a:cubicBezTo>
                          <a:pt x="56" y="491"/>
                          <a:pt x="54" y="489"/>
                          <a:pt x="54" y="488"/>
                        </a:cubicBezTo>
                        <a:cubicBezTo>
                          <a:pt x="53" y="487"/>
                          <a:pt x="52" y="483"/>
                          <a:pt x="52" y="481"/>
                        </a:cubicBezTo>
                        <a:cubicBezTo>
                          <a:pt x="52" y="479"/>
                          <a:pt x="53" y="474"/>
                          <a:pt x="53" y="472"/>
                        </a:cubicBezTo>
                        <a:cubicBezTo>
                          <a:pt x="53" y="470"/>
                          <a:pt x="51" y="467"/>
                          <a:pt x="50" y="465"/>
                        </a:cubicBezTo>
                        <a:cubicBezTo>
                          <a:pt x="49" y="463"/>
                          <a:pt x="47" y="460"/>
                          <a:pt x="46" y="458"/>
                        </a:cubicBezTo>
                        <a:cubicBezTo>
                          <a:pt x="46" y="457"/>
                          <a:pt x="45" y="454"/>
                          <a:pt x="46" y="453"/>
                        </a:cubicBezTo>
                        <a:cubicBezTo>
                          <a:pt x="46" y="452"/>
                          <a:pt x="47" y="450"/>
                          <a:pt x="48" y="449"/>
                        </a:cubicBezTo>
                        <a:cubicBezTo>
                          <a:pt x="49" y="449"/>
                          <a:pt x="52" y="450"/>
                          <a:pt x="53" y="450"/>
                        </a:cubicBezTo>
                        <a:cubicBezTo>
                          <a:pt x="54" y="450"/>
                          <a:pt x="57" y="453"/>
                          <a:pt x="59" y="453"/>
                        </a:cubicBezTo>
                        <a:cubicBezTo>
                          <a:pt x="61" y="454"/>
                          <a:pt x="64" y="455"/>
                          <a:pt x="66" y="454"/>
                        </a:cubicBezTo>
                        <a:cubicBezTo>
                          <a:pt x="68" y="454"/>
                          <a:pt x="72" y="453"/>
                          <a:pt x="73" y="452"/>
                        </a:cubicBezTo>
                        <a:cubicBezTo>
                          <a:pt x="75" y="450"/>
                          <a:pt x="79" y="447"/>
                          <a:pt x="80" y="446"/>
                        </a:cubicBezTo>
                        <a:cubicBezTo>
                          <a:pt x="81" y="444"/>
                          <a:pt x="82" y="441"/>
                          <a:pt x="83" y="440"/>
                        </a:cubicBezTo>
                        <a:cubicBezTo>
                          <a:pt x="84" y="439"/>
                          <a:pt x="84" y="435"/>
                          <a:pt x="85" y="434"/>
                        </a:cubicBezTo>
                        <a:cubicBezTo>
                          <a:pt x="86" y="433"/>
                          <a:pt x="90" y="434"/>
                          <a:pt x="91" y="434"/>
                        </a:cubicBezTo>
                        <a:cubicBezTo>
                          <a:pt x="93" y="433"/>
                          <a:pt x="95" y="430"/>
                          <a:pt x="97" y="429"/>
                        </a:cubicBezTo>
                        <a:cubicBezTo>
                          <a:pt x="98" y="428"/>
                          <a:pt x="100" y="427"/>
                          <a:pt x="101" y="426"/>
                        </a:cubicBezTo>
                        <a:cubicBezTo>
                          <a:pt x="103" y="424"/>
                          <a:pt x="106" y="421"/>
                          <a:pt x="108" y="420"/>
                        </a:cubicBezTo>
                        <a:cubicBezTo>
                          <a:pt x="110" y="419"/>
                          <a:pt x="112" y="417"/>
                          <a:pt x="114" y="417"/>
                        </a:cubicBezTo>
                        <a:cubicBezTo>
                          <a:pt x="115" y="416"/>
                          <a:pt x="118" y="416"/>
                          <a:pt x="119" y="417"/>
                        </a:cubicBezTo>
                        <a:cubicBezTo>
                          <a:pt x="121" y="417"/>
                          <a:pt x="123" y="420"/>
                          <a:pt x="124" y="420"/>
                        </a:cubicBezTo>
                        <a:cubicBezTo>
                          <a:pt x="125" y="421"/>
                          <a:pt x="127" y="421"/>
                          <a:pt x="129" y="421"/>
                        </a:cubicBezTo>
                        <a:cubicBezTo>
                          <a:pt x="130" y="421"/>
                          <a:pt x="133" y="419"/>
                          <a:pt x="135" y="418"/>
                        </a:cubicBezTo>
                        <a:cubicBezTo>
                          <a:pt x="137" y="417"/>
                          <a:pt x="142" y="415"/>
                          <a:pt x="144" y="415"/>
                        </a:cubicBezTo>
                        <a:cubicBezTo>
                          <a:pt x="146" y="415"/>
                          <a:pt x="149" y="416"/>
                          <a:pt x="151" y="415"/>
                        </a:cubicBezTo>
                        <a:cubicBezTo>
                          <a:pt x="152" y="415"/>
                          <a:pt x="154" y="413"/>
                          <a:pt x="155" y="412"/>
                        </a:cubicBezTo>
                        <a:cubicBezTo>
                          <a:pt x="158" y="411"/>
                          <a:pt x="162" y="406"/>
                          <a:pt x="164" y="405"/>
                        </a:cubicBezTo>
                        <a:cubicBezTo>
                          <a:pt x="165" y="404"/>
                          <a:pt x="168" y="403"/>
                          <a:pt x="169" y="402"/>
                        </a:cubicBezTo>
                        <a:cubicBezTo>
                          <a:pt x="171" y="401"/>
                          <a:pt x="172" y="398"/>
                          <a:pt x="173" y="397"/>
                        </a:cubicBezTo>
                        <a:cubicBezTo>
                          <a:pt x="175" y="396"/>
                          <a:pt x="180" y="396"/>
                          <a:pt x="182" y="395"/>
                        </a:cubicBezTo>
                        <a:cubicBezTo>
                          <a:pt x="184" y="395"/>
                          <a:pt x="188" y="392"/>
                          <a:pt x="189" y="391"/>
                        </a:cubicBezTo>
                        <a:cubicBezTo>
                          <a:pt x="191" y="389"/>
                          <a:pt x="192" y="385"/>
                          <a:pt x="193" y="383"/>
                        </a:cubicBezTo>
                        <a:cubicBezTo>
                          <a:pt x="194" y="381"/>
                          <a:pt x="197" y="378"/>
                          <a:pt x="199" y="377"/>
                        </a:cubicBezTo>
                        <a:cubicBezTo>
                          <a:pt x="201" y="375"/>
                          <a:pt x="204" y="372"/>
                          <a:pt x="206" y="371"/>
                        </a:cubicBezTo>
                        <a:cubicBezTo>
                          <a:pt x="208" y="370"/>
                          <a:pt x="211" y="368"/>
                          <a:pt x="213" y="367"/>
                        </a:cubicBezTo>
                        <a:cubicBezTo>
                          <a:pt x="214" y="366"/>
                          <a:pt x="217" y="365"/>
                          <a:pt x="218" y="364"/>
                        </a:cubicBezTo>
                        <a:cubicBezTo>
                          <a:pt x="219" y="363"/>
                          <a:pt x="221" y="361"/>
                          <a:pt x="221" y="359"/>
                        </a:cubicBezTo>
                        <a:cubicBezTo>
                          <a:pt x="221" y="358"/>
                          <a:pt x="220" y="355"/>
                          <a:pt x="219" y="353"/>
                        </a:cubicBezTo>
                        <a:cubicBezTo>
                          <a:pt x="219" y="352"/>
                          <a:pt x="217" y="351"/>
                          <a:pt x="216" y="350"/>
                        </a:cubicBezTo>
                        <a:cubicBezTo>
                          <a:pt x="215" y="349"/>
                          <a:pt x="215" y="345"/>
                          <a:pt x="214" y="343"/>
                        </a:cubicBezTo>
                        <a:cubicBezTo>
                          <a:pt x="214" y="341"/>
                          <a:pt x="212" y="338"/>
                          <a:pt x="211" y="336"/>
                        </a:cubicBezTo>
                        <a:cubicBezTo>
                          <a:pt x="210" y="335"/>
                          <a:pt x="207" y="332"/>
                          <a:pt x="205" y="330"/>
                        </a:cubicBezTo>
                        <a:cubicBezTo>
                          <a:pt x="204" y="329"/>
                          <a:pt x="201" y="328"/>
                          <a:pt x="199" y="327"/>
                        </a:cubicBezTo>
                        <a:cubicBezTo>
                          <a:pt x="198" y="326"/>
                          <a:pt x="195" y="325"/>
                          <a:pt x="194" y="324"/>
                        </a:cubicBezTo>
                        <a:cubicBezTo>
                          <a:pt x="192" y="324"/>
                          <a:pt x="190" y="322"/>
                          <a:pt x="189" y="322"/>
                        </a:cubicBezTo>
                        <a:cubicBezTo>
                          <a:pt x="187" y="322"/>
                          <a:pt x="184" y="322"/>
                          <a:pt x="183" y="322"/>
                        </a:cubicBezTo>
                        <a:cubicBezTo>
                          <a:pt x="182" y="323"/>
                          <a:pt x="180" y="326"/>
                          <a:pt x="179" y="326"/>
                        </a:cubicBezTo>
                        <a:cubicBezTo>
                          <a:pt x="177" y="326"/>
                          <a:pt x="173" y="323"/>
                          <a:pt x="172" y="322"/>
                        </a:cubicBezTo>
                        <a:cubicBezTo>
                          <a:pt x="170" y="320"/>
                          <a:pt x="168" y="317"/>
                          <a:pt x="167" y="315"/>
                        </a:cubicBezTo>
                        <a:cubicBezTo>
                          <a:pt x="167" y="313"/>
                          <a:pt x="168" y="309"/>
                          <a:pt x="169" y="306"/>
                        </a:cubicBezTo>
                        <a:cubicBezTo>
                          <a:pt x="169" y="304"/>
                          <a:pt x="170" y="298"/>
                          <a:pt x="171" y="296"/>
                        </a:cubicBezTo>
                        <a:cubicBezTo>
                          <a:pt x="172" y="294"/>
                          <a:pt x="175" y="290"/>
                          <a:pt x="177" y="288"/>
                        </a:cubicBezTo>
                        <a:cubicBezTo>
                          <a:pt x="179" y="285"/>
                          <a:pt x="183" y="281"/>
                          <a:pt x="185" y="278"/>
                        </a:cubicBezTo>
                        <a:cubicBezTo>
                          <a:pt x="185" y="277"/>
                          <a:pt x="186" y="274"/>
                          <a:pt x="186" y="273"/>
                        </a:cubicBezTo>
                        <a:cubicBezTo>
                          <a:pt x="185" y="272"/>
                          <a:pt x="181" y="272"/>
                          <a:pt x="180" y="271"/>
                        </a:cubicBezTo>
                        <a:cubicBezTo>
                          <a:pt x="179" y="269"/>
                          <a:pt x="179" y="266"/>
                          <a:pt x="179" y="264"/>
                        </a:cubicBezTo>
                        <a:cubicBezTo>
                          <a:pt x="180" y="262"/>
                          <a:pt x="184" y="260"/>
                          <a:pt x="185" y="258"/>
                        </a:cubicBezTo>
                        <a:cubicBezTo>
                          <a:pt x="185" y="257"/>
                          <a:pt x="186" y="253"/>
                          <a:pt x="185" y="251"/>
                        </a:cubicBezTo>
                        <a:cubicBezTo>
                          <a:pt x="184" y="250"/>
                          <a:pt x="181" y="248"/>
                          <a:pt x="179" y="247"/>
                        </a:cubicBezTo>
                        <a:cubicBezTo>
                          <a:pt x="177" y="247"/>
                          <a:pt x="173" y="250"/>
                          <a:pt x="171" y="250"/>
                        </a:cubicBezTo>
                        <a:cubicBezTo>
                          <a:pt x="168" y="251"/>
                          <a:pt x="163" y="251"/>
                          <a:pt x="161" y="250"/>
                        </a:cubicBezTo>
                        <a:cubicBezTo>
                          <a:pt x="159" y="249"/>
                          <a:pt x="155" y="247"/>
                          <a:pt x="154" y="245"/>
                        </a:cubicBezTo>
                        <a:cubicBezTo>
                          <a:pt x="153" y="243"/>
                          <a:pt x="153" y="238"/>
                          <a:pt x="152" y="236"/>
                        </a:cubicBezTo>
                        <a:cubicBezTo>
                          <a:pt x="151" y="234"/>
                          <a:pt x="150" y="229"/>
                          <a:pt x="148" y="228"/>
                        </a:cubicBezTo>
                        <a:cubicBezTo>
                          <a:pt x="147" y="228"/>
                          <a:pt x="143" y="230"/>
                          <a:pt x="142" y="231"/>
                        </a:cubicBezTo>
                        <a:cubicBezTo>
                          <a:pt x="140" y="232"/>
                          <a:pt x="140" y="235"/>
                          <a:pt x="139" y="236"/>
                        </a:cubicBezTo>
                        <a:cubicBezTo>
                          <a:pt x="137" y="237"/>
                          <a:pt x="133" y="238"/>
                          <a:pt x="131" y="238"/>
                        </a:cubicBezTo>
                        <a:cubicBezTo>
                          <a:pt x="128" y="238"/>
                          <a:pt x="122" y="236"/>
                          <a:pt x="120" y="234"/>
                        </a:cubicBezTo>
                        <a:cubicBezTo>
                          <a:pt x="119" y="233"/>
                          <a:pt x="117" y="229"/>
                          <a:pt x="116" y="227"/>
                        </a:cubicBezTo>
                        <a:cubicBezTo>
                          <a:pt x="115" y="226"/>
                          <a:pt x="113" y="224"/>
                          <a:pt x="112" y="223"/>
                        </a:cubicBezTo>
                        <a:cubicBezTo>
                          <a:pt x="112" y="223"/>
                          <a:pt x="111" y="223"/>
                          <a:pt x="111" y="223"/>
                        </a:cubicBezTo>
                        <a:cubicBezTo>
                          <a:pt x="111" y="223"/>
                          <a:pt x="111" y="221"/>
                          <a:pt x="111" y="221"/>
                        </a:cubicBezTo>
                        <a:cubicBezTo>
                          <a:pt x="112" y="219"/>
                          <a:pt x="112" y="216"/>
                          <a:pt x="113" y="215"/>
                        </a:cubicBezTo>
                        <a:cubicBezTo>
                          <a:pt x="113" y="214"/>
                          <a:pt x="115" y="213"/>
                          <a:pt x="115" y="213"/>
                        </a:cubicBezTo>
                        <a:cubicBezTo>
                          <a:pt x="116" y="212"/>
                          <a:pt x="118" y="211"/>
                          <a:pt x="119" y="210"/>
                        </a:cubicBezTo>
                        <a:cubicBezTo>
                          <a:pt x="120" y="209"/>
                          <a:pt x="120" y="207"/>
                          <a:pt x="120" y="206"/>
                        </a:cubicBezTo>
                        <a:cubicBezTo>
                          <a:pt x="120" y="205"/>
                          <a:pt x="120" y="203"/>
                          <a:pt x="119" y="202"/>
                        </a:cubicBezTo>
                        <a:cubicBezTo>
                          <a:pt x="118" y="202"/>
                          <a:pt x="115" y="202"/>
                          <a:pt x="114" y="201"/>
                        </a:cubicBezTo>
                        <a:cubicBezTo>
                          <a:pt x="113" y="201"/>
                          <a:pt x="113" y="199"/>
                          <a:pt x="113" y="198"/>
                        </a:cubicBezTo>
                        <a:cubicBezTo>
                          <a:pt x="113" y="197"/>
                          <a:pt x="113" y="195"/>
                          <a:pt x="114" y="194"/>
                        </a:cubicBezTo>
                        <a:cubicBezTo>
                          <a:pt x="115" y="193"/>
                          <a:pt x="118" y="191"/>
                          <a:pt x="119" y="190"/>
                        </a:cubicBezTo>
                        <a:cubicBezTo>
                          <a:pt x="120" y="189"/>
                          <a:pt x="122" y="189"/>
                          <a:pt x="123" y="188"/>
                        </a:cubicBezTo>
                        <a:cubicBezTo>
                          <a:pt x="124" y="188"/>
                          <a:pt x="125" y="187"/>
                          <a:pt x="126" y="186"/>
                        </a:cubicBezTo>
                        <a:cubicBezTo>
                          <a:pt x="127" y="186"/>
                          <a:pt x="129" y="185"/>
                          <a:pt x="130" y="185"/>
                        </a:cubicBezTo>
                        <a:cubicBezTo>
                          <a:pt x="131" y="184"/>
                          <a:pt x="132" y="181"/>
                          <a:pt x="133" y="180"/>
                        </a:cubicBezTo>
                        <a:cubicBezTo>
                          <a:pt x="134" y="179"/>
                          <a:pt x="135" y="177"/>
                          <a:pt x="137" y="176"/>
                        </a:cubicBezTo>
                        <a:cubicBezTo>
                          <a:pt x="138" y="176"/>
                          <a:pt x="141" y="176"/>
                          <a:pt x="142" y="176"/>
                        </a:cubicBezTo>
                        <a:cubicBezTo>
                          <a:pt x="143" y="175"/>
                          <a:pt x="146" y="174"/>
                          <a:pt x="147" y="173"/>
                        </a:cubicBezTo>
                        <a:cubicBezTo>
                          <a:pt x="148" y="172"/>
                          <a:pt x="149" y="168"/>
                          <a:pt x="150" y="167"/>
                        </a:cubicBezTo>
                        <a:cubicBezTo>
                          <a:pt x="151" y="167"/>
                          <a:pt x="154" y="168"/>
                          <a:pt x="155" y="168"/>
                        </a:cubicBezTo>
                        <a:cubicBezTo>
                          <a:pt x="156" y="168"/>
                          <a:pt x="158" y="168"/>
                          <a:pt x="158" y="169"/>
                        </a:cubicBezTo>
                        <a:cubicBezTo>
                          <a:pt x="159" y="170"/>
                          <a:pt x="160" y="172"/>
                          <a:pt x="161" y="173"/>
                        </a:cubicBezTo>
                        <a:cubicBezTo>
                          <a:pt x="161" y="174"/>
                          <a:pt x="161" y="177"/>
                          <a:pt x="162" y="177"/>
                        </a:cubicBezTo>
                        <a:cubicBezTo>
                          <a:pt x="163" y="177"/>
                          <a:pt x="164" y="177"/>
                          <a:pt x="165" y="176"/>
                        </a:cubicBezTo>
                        <a:cubicBezTo>
                          <a:pt x="166" y="176"/>
                          <a:pt x="167" y="174"/>
                          <a:pt x="167" y="173"/>
                        </a:cubicBezTo>
                        <a:cubicBezTo>
                          <a:pt x="167" y="171"/>
                          <a:pt x="167" y="169"/>
                          <a:pt x="167" y="168"/>
                        </a:cubicBezTo>
                        <a:cubicBezTo>
                          <a:pt x="168" y="167"/>
                          <a:pt x="170" y="165"/>
                          <a:pt x="171" y="165"/>
                        </a:cubicBezTo>
                        <a:cubicBezTo>
                          <a:pt x="172" y="163"/>
                          <a:pt x="176" y="162"/>
                          <a:pt x="177" y="161"/>
                        </a:cubicBezTo>
                        <a:cubicBezTo>
                          <a:pt x="179" y="160"/>
                          <a:pt x="182" y="158"/>
                          <a:pt x="183" y="157"/>
                        </a:cubicBezTo>
                        <a:cubicBezTo>
                          <a:pt x="184" y="155"/>
                          <a:pt x="183" y="151"/>
                          <a:pt x="184" y="150"/>
                        </a:cubicBezTo>
                        <a:cubicBezTo>
                          <a:pt x="184" y="148"/>
                          <a:pt x="186" y="145"/>
                          <a:pt x="185" y="143"/>
                        </a:cubicBezTo>
                        <a:cubicBezTo>
                          <a:pt x="185" y="142"/>
                          <a:pt x="184" y="140"/>
                          <a:pt x="183" y="139"/>
                        </a:cubicBezTo>
                        <a:cubicBezTo>
                          <a:pt x="182" y="137"/>
                          <a:pt x="178" y="135"/>
                          <a:pt x="177" y="133"/>
                        </a:cubicBezTo>
                        <a:cubicBezTo>
                          <a:pt x="176" y="132"/>
                          <a:pt x="175" y="130"/>
                          <a:pt x="174" y="128"/>
                        </a:cubicBezTo>
                        <a:cubicBezTo>
                          <a:pt x="174" y="127"/>
                          <a:pt x="173" y="125"/>
                          <a:pt x="173" y="124"/>
                        </a:cubicBezTo>
                        <a:cubicBezTo>
                          <a:pt x="174" y="123"/>
                          <a:pt x="176" y="122"/>
                          <a:pt x="177" y="121"/>
                        </a:cubicBezTo>
                        <a:cubicBezTo>
                          <a:pt x="178" y="120"/>
                          <a:pt x="181" y="118"/>
                          <a:pt x="181" y="116"/>
                        </a:cubicBezTo>
                        <a:cubicBezTo>
                          <a:pt x="182" y="115"/>
                          <a:pt x="182" y="113"/>
                          <a:pt x="182" y="112"/>
                        </a:cubicBezTo>
                        <a:cubicBezTo>
                          <a:pt x="182" y="111"/>
                          <a:pt x="182" y="108"/>
                          <a:pt x="181" y="108"/>
                        </a:cubicBezTo>
                        <a:cubicBezTo>
                          <a:pt x="180" y="107"/>
                          <a:pt x="177" y="108"/>
                          <a:pt x="176" y="108"/>
                        </a:cubicBezTo>
                        <a:cubicBezTo>
                          <a:pt x="175" y="107"/>
                          <a:pt x="174" y="105"/>
                          <a:pt x="173" y="104"/>
                        </a:cubicBezTo>
                        <a:cubicBezTo>
                          <a:pt x="172" y="103"/>
                          <a:pt x="170" y="100"/>
                          <a:pt x="169" y="99"/>
                        </a:cubicBezTo>
                        <a:cubicBezTo>
                          <a:pt x="169" y="98"/>
                          <a:pt x="167" y="96"/>
                          <a:pt x="165" y="96"/>
                        </a:cubicBezTo>
                        <a:cubicBezTo>
                          <a:pt x="164" y="95"/>
                          <a:pt x="159" y="94"/>
                          <a:pt x="157" y="94"/>
                        </a:cubicBezTo>
                        <a:cubicBezTo>
                          <a:pt x="156" y="95"/>
                          <a:pt x="155" y="96"/>
                          <a:pt x="154" y="97"/>
                        </a:cubicBezTo>
                        <a:cubicBezTo>
                          <a:pt x="153" y="97"/>
                          <a:pt x="151" y="96"/>
                          <a:pt x="150" y="95"/>
                        </a:cubicBezTo>
                        <a:cubicBezTo>
                          <a:pt x="149" y="95"/>
                          <a:pt x="147" y="93"/>
                          <a:pt x="146" y="92"/>
                        </a:cubicBezTo>
                        <a:cubicBezTo>
                          <a:pt x="145" y="92"/>
                          <a:pt x="142" y="91"/>
                          <a:pt x="141" y="90"/>
                        </a:cubicBezTo>
                        <a:cubicBezTo>
                          <a:pt x="141" y="89"/>
                          <a:pt x="140" y="87"/>
                          <a:pt x="140" y="86"/>
                        </a:cubicBezTo>
                        <a:cubicBezTo>
                          <a:pt x="140" y="84"/>
                          <a:pt x="142" y="80"/>
                          <a:pt x="143" y="79"/>
                        </a:cubicBezTo>
                        <a:cubicBezTo>
                          <a:pt x="144" y="78"/>
                          <a:pt x="146" y="76"/>
                          <a:pt x="147" y="76"/>
                        </a:cubicBezTo>
                        <a:cubicBezTo>
                          <a:pt x="148" y="75"/>
                          <a:pt x="150" y="72"/>
                          <a:pt x="150" y="71"/>
                        </a:cubicBezTo>
                        <a:cubicBezTo>
                          <a:pt x="150" y="70"/>
                          <a:pt x="150" y="68"/>
                          <a:pt x="151" y="67"/>
                        </a:cubicBezTo>
                        <a:cubicBezTo>
                          <a:pt x="151" y="66"/>
                          <a:pt x="151" y="63"/>
                          <a:pt x="152" y="62"/>
                        </a:cubicBezTo>
                        <a:cubicBezTo>
                          <a:pt x="153" y="61"/>
                          <a:pt x="154" y="60"/>
                          <a:pt x="155" y="60"/>
                        </a:cubicBezTo>
                        <a:cubicBezTo>
                          <a:pt x="156" y="60"/>
                          <a:pt x="158" y="61"/>
                          <a:pt x="159" y="61"/>
                        </a:cubicBezTo>
                        <a:cubicBezTo>
                          <a:pt x="160" y="61"/>
                          <a:pt x="161" y="59"/>
                          <a:pt x="161" y="59"/>
                        </a:cubicBezTo>
                        <a:cubicBezTo>
                          <a:pt x="161" y="57"/>
                          <a:pt x="162" y="55"/>
                          <a:pt x="161" y="54"/>
                        </a:cubicBezTo>
                        <a:cubicBezTo>
                          <a:pt x="161" y="53"/>
                          <a:pt x="158" y="53"/>
                          <a:pt x="158" y="52"/>
                        </a:cubicBezTo>
                        <a:cubicBezTo>
                          <a:pt x="157" y="51"/>
                          <a:pt x="158" y="49"/>
                          <a:pt x="158" y="48"/>
                        </a:cubicBezTo>
                        <a:cubicBezTo>
                          <a:pt x="159" y="47"/>
                          <a:pt x="160" y="45"/>
                          <a:pt x="161" y="44"/>
                        </a:cubicBezTo>
                        <a:cubicBezTo>
                          <a:pt x="162" y="43"/>
                          <a:pt x="164" y="41"/>
                          <a:pt x="165" y="40"/>
                        </a:cubicBezTo>
                        <a:cubicBezTo>
                          <a:pt x="166" y="40"/>
                          <a:pt x="168" y="39"/>
                          <a:pt x="169" y="39"/>
                        </a:cubicBezTo>
                        <a:cubicBezTo>
                          <a:pt x="169" y="40"/>
                          <a:pt x="169" y="42"/>
                          <a:pt x="170" y="42"/>
                        </a:cubicBezTo>
                        <a:cubicBezTo>
                          <a:pt x="171" y="43"/>
                          <a:pt x="174" y="41"/>
                          <a:pt x="174" y="41"/>
                        </a:cubicBezTo>
                        <a:cubicBezTo>
                          <a:pt x="175" y="40"/>
                          <a:pt x="176" y="38"/>
                          <a:pt x="177" y="38"/>
                        </a:cubicBezTo>
                        <a:cubicBezTo>
                          <a:pt x="178" y="37"/>
                          <a:pt x="180" y="38"/>
                          <a:pt x="181" y="38"/>
                        </a:cubicBezTo>
                        <a:cubicBezTo>
                          <a:pt x="182" y="38"/>
                          <a:pt x="185" y="40"/>
                          <a:pt x="186" y="39"/>
                        </a:cubicBezTo>
                        <a:cubicBezTo>
                          <a:pt x="187" y="39"/>
                          <a:pt x="188" y="37"/>
                          <a:pt x="189" y="36"/>
                        </a:cubicBezTo>
                        <a:cubicBezTo>
                          <a:pt x="190" y="35"/>
                          <a:pt x="192" y="33"/>
                          <a:pt x="193" y="32"/>
                        </a:cubicBezTo>
                        <a:cubicBezTo>
                          <a:pt x="194" y="31"/>
                          <a:pt x="197" y="31"/>
                          <a:pt x="197" y="30"/>
                        </a:cubicBezTo>
                        <a:cubicBezTo>
                          <a:pt x="198" y="29"/>
                          <a:pt x="200" y="27"/>
                          <a:pt x="200" y="26"/>
                        </a:cubicBezTo>
                        <a:cubicBezTo>
                          <a:pt x="201" y="24"/>
                          <a:pt x="202" y="22"/>
                          <a:pt x="203" y="21"/>
                        </a:cubicBezTo>
                        <a:cubicBezTo>
                          <a:pt x="203" y="19"/>
                          <a:pt x="202" y="17"/>
                          <a:pt x="202" y="16"/>
                        </a:cubicBezTo>
                        <a:cubicBezTo>
                          <a:pt x="202" y="15"/>
                          <a:pt x="203" y="12"/>
                          <a:pt x="204" y="11"/>
                        </a:cubicBezTo>
                        <a:cubicBezTo>
                          <a:pt x="204" y="11"/>
                          <a:pt x="207" y="12"/>
                          <a:pt x="208" y="12"/>
                        </a:cubicBezTo>
                        <a:cubicBezTo>
                          <a:pt x="209" y="11"/>
                          <a:pt x="209" y="9"/>
                          <a:pt x="210" y="8"/>
                        </a:cubicBezTo>
                        <a:cubicBezTo>
                          <a:pt x="210" y="7"/>
                          <a:pt x="211" y="5"/>
                          <a:pt x="212" y="5"/>
                        </a:cubicBezTo>
                        <a:cubicBezTo>
                          <a:pt x="213" y="5"/>
                          <a:pt x="213" y="4"/>
                          <a:pt x="214" y="4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 w="12700" cap="flat">
                    <a:solidFill>
                      <a:schemeClr val="bg1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7" name="Freeform 23">
                  <a:extLst>
                    <a:ext uri="{FF2B5EF4-FFF2-40B4-BE49-F238E27FC236}">
                      <a16:creationId xmlns:a16="http://schemas.microsoft.com/office/drawing/2014/main" id="{8474D53D-CB34-4910-A549-55A7CBA6F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82763" y="2277467"/>
                  <a:ext cx="485775" cy="519112"/>
                </a:xfrm>
                <a:custGeom>
                  <a:avLst/>
                  <a:gdLst>
                    <a:gd name="T0" fmla="*/ 261 w 278"/>
                    <a:gd name="T1" fmla="*/ 22 h 297"/>
                    <a:gd name="T2" fmla="*/ 264 w 278"/>
                    <a:gd name="T3" fmla="*/ 34 h 297"/>
                    <a:gd name="T4" fmla="*/ 263 w 278"/>
                    <a:gd name="T5" fmla="*/ 54 h 297"/>
                    <a:gd name="T6" fmla="*/ 246 w 278"/>
                    <a:gd name="T7" fmla="*/ 78 h 297"/>
                    <a:gd name="T8" fmla="*/ 245 w 278"/>
                    <a:gd name="T9" fmla="*/ 98 h 297"/>
                    <a:gd name="T10" fmla="*/ 240 w 278"/>
                    <a:gd name="T11" fmla="*/ 121 h 297"/>
                    <a:gd name="T12" fmla="*/ 254 w 278"/>
                    <a:gd name="T13" fmla="*/ 133 h 297"/>
                    <a:gd name="T14" fmla="*/ 255 w 278"/>
                    <a:gd name="T15" fmla="*/ 150 h 297"/>
                    <a:gd name="T16" fmla="*/ 266 w 278"/>
                    <a:gd name="T17" fmla="*/ 168 h 297"/>
                    <a:gd name="T18" fmla="*/ 268 w 278"/>
                    <a:gd name="T19" fmla="*/ 186 h 297"/>
                    <a:gd name="T20" fmla="*/ 276 w 278"/>
                    <a:gd name="T21" fmla="*/ 201 h 297"/>
                    <a:gd name="T22" fmla="*/ 265 w 278"/>
                    <a:gd name="T23" fmla="*/ 227 h 297"/>
                    <a:gd name="T24" fmla="*/ 263 w 278"/>
                    <a:gd name="T25" fmla="*/ 246 h 297"/>
                    <a:gd name="T26" fmla="*/ 278 w 278"/>
                    <a:gd name="T27" fmla="*/ 243 h 297"/>
                    <a:gd name="T28" fmla="*/ 272 w 278"/>
                    <a:gd name="T29" fmla="*/ 265 h 297"/>
                    <a:gd name="T30" fmla="*/ 270 w 278"/>
                    <a:gd name="T31" fmla="*/ 287 h 297"/>
                    <a:gd name="T32" fmla="*/ 250 w 278"/>
                    <a:gd name="T33" fmla="*/ 280 h 297"/>
                    <a:gd name="T34" fmla="*/ 225 w 278"/>
                    <a:gd name="T35" fmla="*/ 284 h 297"/>
                    <a:gd name="T36" fmla="*/ 211 w 278"/>
                    <a:gd name="T37" fmla="*/ 276 h 297"/>
                    <a:gd name="T38" fmla="*/ 188 w 278"/>
                    <a:gd name="T39" fmla="*/ 274 h 297"/>
                    <a:gd name="T40" fmla="*/ 157 w 278"/>
                    <a:gd name="T41" fmla="*/ 281 h 297"/>
                    <a:gd name="T42" fmla="*/ 134 w 278"/>
                    <a:gd name="T43" fmla="*/ 289 h 297"/>
                    <a:gd name="T44" fmla="*/ 112 w 278"/>
                    <a:gd name="T45" fmla="*/ 291 h 297"/>
                    <a:gd name="T46" fmla="*/ 128 w 278"/>
                    <a:gd name="T47" fmla="*/ 283 h 297"/>
                    <a:gd name="T48" fmla="*/ 151 w 278"/>
                    <a:gd name="T49" fmla="*/ 271 h 297"/>
                    <a:gd name="T50" fmla="*/ 170 w 278"/>
                    <a:gd name="T51" fmla="*/ 259 h 297"/>
                    <a:gd name="T52" fmla="*/ 157 w 278"/>
                    <a:gd name="T53" fmla="*/ 241 h 297"/>
                    <a:gd name="T54" fmla="*/ 141 w 278"/>
                    <a:gd name="T55" fmla="*/ 229 h 297"/>
                    <a:gd name="T56" fmla="*/ 124 w 278"/>
                    <a:gd name="T57" fmla="*/ 218 h 297"/>
                    <a:gd name="T58" fmla="*/ 107 w 278"/>
                    <a:gd name="T59" fmla="*/ 204 h 297"/>
                    <a:gd name="T60" fmla="*/ 90 w 278"/>
                    <a:gd name="T61" fmla="*/ 196 h 297"/>
                    <a:gd name="T62" fmla="*/ 79 w 278"/>
                    <a:gd name="T63" fmla="*/ 181 h 297"/>
                    <a:gd name="T64" fmla="*/ 58 w 278"/>
                    <a:gd name="T65" fmla="*/ 189 h 297"/>
                    <a:gd name="T66" fmla="*/ 49 w 278"/>
                    <a:gd name="T67" fmla="*/ 172 h 297"/>
                    <a:gd name="T68" fmla="*/ 40 w 278"/>
                    <a:gd name="T69" fmla="*/ 171 h 297"/>
                    <a:gd name="T70" fmla="*/ 15 w 278"/>
                    <a:gd name="T71" fmla="*/ 180 h 297"/>
                    <a:gd name="T72" fmla="*/ 1 w 278"/>
                    <a:gd name="T73" fmla="*/ 174 h 297"/>
                    <a:gd name="T74" fmla="*/ 12 w 278"/>
                    <a:gd name="T75" fmla="*/ 162 h 297"/>
                    <a:gd name="T76" fmla="*/ 14 w 278"/>
                    <a:gd name="T77" fmla="*/ 149 h 297"/>
                    <a:gd name="T78" fmla="*/ 23 w 278"/>
                    <a:gd name="T79" fmla="*/ 156 h 297"/>
                    <a:gd name="T80" fmla="*/ 38 w 278"/>
                    <a:gd name="T81" fmla="*/ 144 h 297"/>
                    <a:gd name="T82" fmla="*/ 57 w 278"/>
                    <a:gd name="T83" fmla="*/ 141 h 297"/>
                    <a:gd name="T84" fmla="*/ 53 w 278"/>
                    <a:gd name="T85" fmla="*/ 133 h 297"/>
                    <a:gd name="T86" fmla="*/ 66 w 278"/>
                    <a:gd name="T87" fmla="*/ 128 h 297"/>
                    <a:gd name="T88" fmla="*/ 75 w 278"/>
                    <a:gd name="T89" fmla="*/ 106 h 297"/>
                    <a:gd name="T90" fmla="*/ 86 w 278"/>
                    <a:gd name="T91" fmla="*/ 96 h 297"/>
                    <a:gd name="T92" fmla="*/ 106 w 278"/>
                    <a:gd name="T93" fmla="*/ 93 h 297"/>
                    <a:gd name="T94" fmla="*/ 125 w 278"/>
                    <a:gd name="T95" fmla="*/ 72 h 297"/>
                    <a:gd name="T96" fmla="*/ 146 w 278"/>
                    <a:gd name="T97" fmla="*/ 71 h 297"/>
                    <a:gd name="T98" fmla="*/ 161 w 278"/>
                    <a:gd name="T99" fmla="*/ 53 h 297"/>
                    <a:gd name="T100" fmla="*/ 173 w 278"/>
                    <a:gd name="T101" fmla="*/ 31 h 297"/>
                    <a:gd name="T102" fmla="*/ 207 w 278"/>
                    <a:gd name="T103" fmla="*/ 23 h 297"/>
                    <a:gd name="T104" fmla="*/ 236 w 278"/>
                    <a:gd name="T105" fmla="*/ 3 h 297"/>
                    <a:gd name="T106" fmla="*/ 254 w 278"/>
                    <a:gd name="T107" fmla="*/ 3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78" h="297">
                      <a:moveTo>
                        <a:pt x="255" y="5"/>
                      </a:moveTo>
                      <a:cubicBezTo>
                        <a:pt x="256" y="6"/>
                        <a:pt x="256" y="7"/>
                        <a:pt x="256" y="8"/>
                      </a:cubicBezTo>
                      <a:cubicBezTo>
                        <a:pt x="257" y="9"/>
                        <a:pt x="256" y="11"/>
                        <a:pt x="256" y="12"/>
                      </a:cubicBezTo>
                      <a:cubicBezTo>
                        <a:pt x="256" y="13"/>
                        <a:pt x="258" y="16"/>
                        <a:pt x="259" y="18"/>
                      </a:cubicBezTo>
                      <a:cubicBezTo>
                        <a:pt x="259" y="19"/>
                        <a:pt x="260" y="21"/>
                        <a:pt x="261" y="22"/>
                      </a:cubicBezTo>
                      <a:cubicBezTo>
                        <a:pt x="262" y="23"/>
                        <a:pt x="264" y="25"/>
                        <a:pt x="265" y="25"/>
                      </a:cubicBezTo>
                      <a:cubicBezTo>
                        <a:pt x="266" y="26"/>
                        <a:pt x="269" y="26"/>
                        <a:pt x="270" y="26"/>
                      </a:cubicBezTo>
                      <a:cubicBezTo>
                        <a:pt x="270" y="27"/>
                        <a:pt x="270" y="29"/>
                        <a:pt x="270" y="30"/>
                      </a:cubicBezTo>
                      <a:cubicBezTo>
                        <a:pt x="269" y="30"/>
                        <a:pt x="267" y="31"/>
                        <a:pt x="266" y="31"/>
                      </a:cubicBezTo>
                      <a:cubicBezTo>
                        <a:pt x="265" y="32"/>
                        <a:pt x="264" y="34"/>
                        <a:pt x="264" y="34"/>
                      </a:cubicBezTo>
                      <a:cubicBezTo>
                        <a:pt x="264" y="36"/>
                        <a:pt x="265" y="38"/>
                        <a:pt x="265" y="39"/>
                      </a:cubicBezTo>
                      <a:cubicBezTo>
                        <a:pt x="266" y="40"/>
                        <a:pt x="269" y="43"/>
                        <a:pt x="269" y="44"/>
                      </a:cubicBezTo>
                      <a:cubicBezTo>
                        <a:pt x="269" y="45"/>
                        <a:pt x="269" y="48"/>
                        <a:pt x="269" y="49"/>
                      </a:cubicBezTo>
                      <a:cubicBezTo>
                        <a:pt x="268" y="50"/>
                        <a:pt x="266" y="51"/>
                        <a:pt x="265" y="52"/>
                      </a:cubicBezTo>
                      <a:cubicBezTo>
                        <a:pt x="265" y="52"/>
                        <a:pt x="263" y="53"/>
                        <a:pt x="263" y="54"/>
                      </a:cubicBezTo>
                      <a:cubicBezTo>
                        <a:pt x="261" y="55"/>
                        <a:pt x="260" y="59"/>
                        <a:pt x="258" y="60"/>
                      </a:cubicBezTo>
                      <a:cubicBezTo>
                        <a:pt x="258" y="61"/>
                        <a:pt x="257" y="63"/>
                        <a:pt x="256" y="64"/>
                      </a:cubicBezTo>
                      <a:cubicBezTo>
                        <a:pt x="255" y="65"/>
                        <a:pt x="254" y="69"/>
                        <a:pt x="254" y="70"/>
                      </a:cubicBezTo>
                      <a:cubicBezTo>
                        <a:pt x="253" y="72"/>
                        <a:pt x="253" y="75"/>
                        <a:pt x="252" y="76"/>
                      </a:cubicBezTo>
                      <a:cubicBezTo>
                        <a:pt x="251" y="77"/>
                        <a:pt x="247" y="78"/>
                        <a:pt x="246" y="78"/>
                      </a:cubicBezTo>
                      <a:cubicBezTo>
                        <a:pt x="245" y="79"/>
                        <a:pt x="244" y="81"/>
                        <a:pt x="244" y="82"/>
                      </a:cubicBezTo>
                      <a:cubicBezTo>
                        <a:pt x="242" y="84"/>
                        <a:pt x="240" y="87"/>
                        <a:pt x="240" y="89"/>
                      </a:cubicBezTo>
                      <a:cubicBezTo>
                        <a:pt x="240" y="91"/>
                        <a:pt x="240" y="93"/>
                        <a:pt x="240" y="95"/>
                      </a:cubicBezTo>
                      <a:cubicBezTo>
                        <a:pt x="240" y="95"/>
                        <a:pt x="241" y="97"/>
                        <a:pt x="242" y="97"/>
                      </a:cubicBezTo>
                      <a:cubicBezTo>
                        <a:pt x="242" y="98"/>
                        <a:pt x="244" y="97"/>
                        <a:pt x="245" y="98"/>
                      </a:cubicBezTo>
                      <a:cubicBezTo>
                        <a:pt x="246" y="99"/>
                        <a:pt x="247" y="101"/>
                        <a:pt x="247" y="102"/>
                      </a:cubicBezTo>
                      <a:cubicBezTo>
                        <a:pt x="247" y="103"/>
                        <a:pt x="246" y="106"/>
                        <a:pt x="246" y="108"/>
                      </a:cubicBezTo>
                      <a:cubicBezTo>
                        <a:pt x="246" y="109"/>
                        <a:pt x="245" y="112"/>
                        <a:pt x="244" y="113"/>
                      </a:cubicBezTo>
                      <a:cubicBezTo>
                        <a:pt x="243" y="114"/>
                        <a:pt x="241" y="113"/>
                        <a:pt x="240" y="114"/>
                      </a:cubicBezTo>
                      <a:cubicBezTo>
                        <a:pt x="239" y="116"/>
                        <a:pt x="240" y="120"/>
                        <a:pt x="240" y="121"/>
                      </a:cubicBezTo>
                      <a:cubicBezTo>
                        <a:pt x="241" y="122"/>
                        <a:pt x="242" y="124"/>
                        <a:pt x="243" y="124"/>
                      </a:cubicBezTo>
                      <a:cubicBezTo>
                        <a:pt x="244" y="125"/>
                        <a:pt x="247" y="125"/>
                        <a:pt x="248" y="124"/>
                      </a:cubicBezTo>
                      <a:cubicBezTo>
                        <a:pt x="249" y="124"/>
                        <a:pt x="252" y="123"/>
                        <a:pt x="253" y="124"/>
                      </a:cubicBezTo>
                      <a:cubicBezTo>
                        <a:pt x="254" y="125"/>
                        <a:pt x="253" y="127"/>
                        <a:pt x="253" y="128"/>
                      </a:cubicBezTo>
                      <a:cubicBezTo>
                        <a:pt x="253" y="130"/>
                        <a:pt x="254" y="132"/>
                        <a:pt x="254" y="133"/>
                      </a:cubicBezTo>
                      <a:cubicBezTo>
                        <a:pt x="255" y="133"/>
                        <a:pt x="255" y="135"/>
                        <a:pt x="256" y="135"/>
                      </a:cubicBezTo>
                      <a:cubicBezTo>
                        <a:pt x="256" y="136"/>
                        <a:pt x="258" y="137"/>
                        <a:pt x="258" y="138"/>
                      </a:cubicBezTo>
                      <a:cubicBezTo>
                        <a:pt x="258" y="139"/>
                        <a:pt x="258" y="142"/>
                        <a:pt x="257" y="143"/>
                      </a:cubicBezTo>
                      <a:cubicBezTo>
                        <a:pt x="257" y="144"/>
                        <a:pt x="256" y="145"/>
                        <a:pt x="256" y="146"/>
                      </a:cubicBezTo>
                      <a:cubicBezTo>
                        <a:pt x="255" y="147"/>
                        <a:pt x="255" y="149"/>
                        <a:pt x="255" y="150"/>
                      </a:cubicBezTo>
                      <a:cubicBezTo>
                        <a:pt x="255" y="151"/>
                        <a:pt x="257" y="153"/>
                        <a:pt x="258" y="154"/>
                      </a:cubicBezTo>
                      <a:cubicBezTo>
                        <a:pt x="258" y="155"/>
                        <a:pt x="260" y="157"/>
                        <a:pt x="260" y="158"/>
                      </a:cubicBezTo>
                      <a:cubicBezTo>
                        <a:pt x="260" y="160"/>
                        <a:pt x="259" y="162"/>
                        <a:pt x="260" y="163"/>
                      </a:cubicBezTo>
                      <a:cubicBezTo>
                        <a:pt x="260" y="165"/>
                        <a:pt x="261" y="167"/>
                        <a:pt x="262" y="167"/>
                      </a:cubicBezTo>
                      <a:cubicBezTo>
                        <a:pt x="263" y="168"/>
                        <a:pt x="265" y="167"/>
                        <a:pt x="266" y="168"/>
                      </a:cubicBezTo>
                      <a:cubicBezTo>
                        <a:pt x="268" y="168"/>
                        <a:pt x="270" y="170"/>
                        <a:pt x="271" y="171"/>
                      </a:cubicBezTo>
                      <a:cubicBezTo>
                        <a:pt x="272" y="172"/>
                        <a:pt x="273" y="173"/>
                        <a:pt x="273" y="173"/>
                      </a:cubicBezTo>
                      <a:cubicBezTo>
                        <a:pt x="274" y="175"/>
                        <a:pt x="273" y="177"/>
                        <a:pt x="273" y="178"/>
                      </a:cubicBezTo>
                      <a:cubicBezTo>
                        <a:pt x="273" y="179"/>
                        <a:pt x="272" y="182"/>
                        <a:pt x="271" y="183"/>
                      </a:cubicBezTo>
                      <a:cubicBezTo>
                        <a:pt x="271" y="184"/>
                        <a:pt x="268" y="185"/>
                        <a:pt x="268" y="186"/>
                      </a:cubicBezTo>
                      <a:cubicBezTo>
                        <a:pt x="267" y="187"/>
                        <a:pt x="266" y="190"/>
                        <a:pt x="266" y="192"/>
                      </a:cubicBezTo>
                      <a:cubicBezTo>
                        <a:pt x="266" y="193"/>
                        <a:pt x="266" y="197"/>
                        <a:pt x="267" y="198"/>
                      </a:cubicBezTo>
                      <a:cubicBezTo>
                        <a:pt x="268" y="198"/>
                        <a:pt x="270" y="199"/>
                        <a:pt x="271" y="199"/>
                      </a:cubicBezTo>
                      <a:cubicBezTo>
                        <a:pt x="272" y="198"/>
                        <a:pt x="272" y="196"/>
                        <a:pt x="273" y="196"/>
                      </a:cubicBezTo>
                      <a:cubicBezTo>
                        <a:pt x="275" y="196"/>
                        <a:pt x="276" y="200"/>
                        <a:pt x="276" y="201"/>
                      </a:cubicBezTo>
                      <a:cubicBezTo>
                        <a:pt x="277" y="202"/>
                        <a:pt x="278" y="203"/>
                        <a:pt x="278" y="204"/>
                      </a:cubicBezTo>
                      <a:cubicBezTo>
                        <a:pt x="278" y="206"/>
                        <a:pt x="277" y="209"/>
                        <a:pt x="276" y="211"/>
                      </a:cubicBezTo>
                      <a:cubicBezTo>
                        <a:pt x="275" y="212"/>
                        <a:pt x="274" y="215"/>
                        <a:pt x="273" y="216"/>
                      </a:cubicBezTo>
                      <a:cubicBezTo>
                        <a:pt x="272" y="217"/>
                        <a:pt x="269" y="219"/>
                        <a:pt x="268" y="221"/>
                      </a:cubicBezTo>
                      <a:cubicBezTo>
                        <a:pt x="267" y="222"/>
                        <a:pt x="266" y="226"/>
                        <a:pt x="265" y="227"/>
                      </a:cubicBezTo>
                      <a:cubicBezTo>
                        <a:pt x="264" y="229"/>
                        <a:pt x="262" y="232"/>
                        <a:pt x="260" y="234"/>
                      </a:cubicBezTo>
                      <a:cubicBezTo>
                        <a:pt x="259" y="235"/>
                        <a:pt x="256" y="237"/>
                        <a:pt x="256" y="239"/>
                      </a:cubicBezTo>
                      <a:cubicBezTo>
                        <a:pt x="256" y="240"/>
                        <a:pt x="256" y="241"/>
                        <a:pt x="256" y="242"/>
                      </a:cubicBezTo>
                      <a:cubicBezTo>
                        <a:pt x="257" y="243"/>
                        <a:pt x="258" y="245"/>
                        <a:pt x="259" y="246"/>
                      </a:cubicBezTo>
                      <a:cubicBezTo>
                        <a:pt x="260" y="246"/>
                        <a:pt x="262" y="246"/>
                        <a:pt x="263" y="246"/>
                      </a:cubicBezTo>
                      <a:cubicBezTo>
                        <a:pt x="264" y="245"/>
                        <a:pt x="266" y="243"/>
                        <a:pt x="267" y="242"/>
                      </a:cubicBezTo>
                      <a:cubicBezTo>
                        <a:pt x="268" y="241"/>
                        <a:pt x="269" y="239"/>
                        <a:pt x="269" y="238"/>
                      </a:cubicBezTo>
                      <a:cubicBezTo>
                        <a:pt x="270" y="237"/>
                        <a:pt x="272" y="237"/>
                        <a:pt x="273" y="237"/>
                      </a:cubicBezTo>
                      <a:cubicBezTo>
                        <a:pt x="274" y="237"/>
                        <a:pt x="276" y="238"/>
                        <a:pt x="277" y="239"/>
                      </a:cubicBezTo>
                      <a:cubicBezTo>
                        <a:pt x="277" y="240"/>
                        <a:pt x="278" y="242"/>
                        <a:pt x="278" y="243"/>
                      </a:cubicBezTo>
                      <a:cubicBezTo>
                        <a:pt x="278" y="245"/>
                        <a:pt x="278" y="249"/>
                        <a:pt x="278" y="250"/>
                      </a:cubicBezTo>
                      <a:cubicBezTo>
                        <a:pt x="278" y="251"/>
                        <a:pt x="277" y="253"/>
                        <a:pt x="276" y="254"/>
                      </a:cubicBezTo>
                      <a:cubicBezTo>
                        <a:pt x="276" y="255"/>
                        <a:pt x="274" y="256"/>
                        <a:pt x="274" y="257"/>
                      </a:cubicBezTo>
                      <a:cubicBezTo>
                        <a:pt x="273" y="258"/>
                        <a:pt x="273" y="260"/>
                        <a:pt x="273" y="261"/>
                      </a:cubicBezTo>
                      <a:cubicBezTo>
                        <a:pt x="273" y="262"/>
                        <a:pt x="273" y="264"/>
                        <a:pt x="272" y="265"/>
                      </a:cubicBezTo>
                      <a:cubicBezTo>
                        <a:pt x="272" y="266"/>
                        <a:pt x="270" y="268"/>
                        <a:pt x="270" y="269"/>
                      </a:cubicBezTo>
                      <a:cubicBezTo>
                        <a:pt x="269" y="270"/>
                        <a:pt x="269" y="273"/>
                        <a:pt x="269" y="274"/>
                      </a:cubicBezTo>
                      <a:cubicBezTo>
                        <a:pt x="270" y="275"/>
                        <a:pt x="270" y="277"/>
                        <a:pt x="271" y="278"/>
                      </a:cubicBezTo>
                      <a:cubicBezTo>
                        <a:pt x="271" y="280"/>
                        <a:pt x="272" y="282"/>
                        <a:pt x="272" y="283"/>
                      </a:cubicBezTo>
                      <a:cubicBezTo>
                        <a:pt x="272" y="284"/>
                        <a:pt x="271" y="286"/>
                        <a:pt x="270" y="287"/>
                      </a:cubicBezTo>
                      <a:cubicBezTo>
                        <a:pt x="269" y="288"/>
                        <a:pt x="265" y="288"/>
                        <a:pt x="263" y="289"/>
                      </a:cubicBezTo>
                      <a:cubicBezTo>
                        <a:pt x="261" y="289"/>
                        <a:pt x="258" y="290"/>
                        <a:pt x="256" y="289"/>
                      </a:cubicBezTo>
                      <a:cubicBezTo>
                        <a:pt x="255" y="289"/>
                        <a:pt x="254" y="286"/>
                        <a:pt x="253" y="285"/>
                      </a:cubicBezTo>
                      <a:cubicBezTo>
                        <a:pt x="253" y="284"/>
                        <a:pt x="252" y="282"/>
                        <a:pt x="252" y="282"/>
                      </a:cubicBezTo>
                      <a:cubicBezTo>
                        <a:pt x="252" y="281"/>
                        <a:pt x="251" y="280"/>
                        <a:pt x="250" y="280"/>
                      </a:cubicBezTo>
                      <a:cubicBezTo>
                        <a:pt x="249" y="279"/>
                        <a:pt x="246" y="279"/>
                        <a:pt x="245" y="280"/>
                      </a:cubicBezTo>
                      <a:cubicBezTo>
                        <a:pt x="244" y="281"/>
                        <a:pt x="242" y="283"/>
                        <a:pt x="240" y="284"/>
                      </a:cubicBezTo>
                      <a:cubicBezTo>
                        <a:pt x="240" y="284"/>
                        <a:pt x="238" y="283"/>
                        <a:pt x="237" y="284"/>
                      </a:cubicBezTo>
                      <a:cubicBezTo>
                        <a:pt x="235" y="284"/>
                        <a:pt x="233" y="285"/>
                        <a:pt x="231" y="285"/>
                      </a:cubicBezTo>
                      <a:cubicBezTo>
                        <a:pt x="230" y="285"/>
                        <a:pt x="226" y="285"/>
                        <a:pt x="225" y="284"/>
                      </a:cubicBezTo>
                      <a:cubicBezTo>
                        <a:pt x="224" y="283"/>
                        <a:pt x="223" y="281"/>
                        <a:pt x="223" y="280"/>
                      </a:cubicBezTo>
                      <a:cubicBezTo>
                        <a:pt x="223" y="279"/>
                        <a:pt x="224" y="278"/>
                        <a:pt x="224" y="277"/>
                      </a:cubicBezTo>
                      <a:cubicBezTo>
                        <a:pt x="223" y="276"/>
                        <a:pt x="220" y="275"/>
                        <a:pt x="219" y="274"/>
                      </a:cubicBezTo>
                      <a:cubicBezTo>
                        <a:pt x="218" y="274"/>
                        <a:pt x="215" y="274"/>
                        <a:pt x="214" y="274"/>
                      </a:cubicBezTo>
                      <a:cubicBezTo>
                        <a:pt x="213" y="275"/>
                        <a:pt x="211" y="275"/>
                        <a:pt x="211" y="276"/>
                      </a:cubicBezTo>
                      <a:cubicBezTo>
                        <a:pt x="210" y="276"/>
                        <a:pt x="209" y="279"/>
                        <a:pt x="208" y="280"/>
                      </a:cubicBezTo>
                      <a:cubicBezTo>
                        <a:pt x="207" y="280"/>
                        <a:pt x="206" y="281"/>
                        <a:pt x="205" y="281"/>
                      </a:cubicBezTo>
                      <a:cubicBezTo>
                        <a:pt x="203" y="281"/>
                        <a:pt x="200" y="280"/>
                        <a:pt x="199" y="279"/>
                      </a:cubicBezTo>
                      <a:cubicBezTo>
                        <a:pt x="198" y="279"/>
                        <a:pt x="195" y="278"/>
                        <a:pt x="194" y="277"/>
                      </a:cubicBezTo>
                      <a:cubicBezTo>
                        <a:pt x="192" y="276"/>
                        <a:pt x="189" y="275"/>
                        <a:pt x="188" y="274"/>
                      </a:cubicBezTo>
                      <a:cubicBezTo>
                        <a:pt x="185" y="274"/>
                        <a:pt x="180" y="274"/>
                        <a:pt x="177" y="274"/>
                      </a:cubicBezTo>
                      <a:cubicBezTo>
                        <a:pt x="176" y="274"/>
                        <a:pt x="173" y="274"/>
                        <a:pt x="172" y="274"/>
                      </a:cubicBezTo>
                      <a:cubicBezTo>
                        <a:pt x="170" y="274"/>
                        <a:pt x="167" y="276"/>
                        <a:pt x="166" y="276"/>
                      </a:cubicBezTo>
                      <a:cubicBezTo>
                        <a:pt x="165" y="277"/>
                        <a:pt x="163" y="279"/>
                        <a:pt x="162" y="279"/>
                      </a:cubicBezTo>
                      <a:cubicBezTo>
                        <a:pt x="161" y="280"/>
                        <a:pt x="158" y="280"/>
                        <a:pt x="157" y="281"/>
                      </a:cubicBezTo>
                      <a:cubicBezTo>
                        <a:pt x="156" y="282"/>
                        <a:pt x="156" y="285"/>
                        <a:pt x="155" y="286"/>
                      </a:cubicBezTo>
                      <a:cubicBezTo>
                        <a:pt x="154" y="286"/>
                        <a:pt x="151" y="287"/>
                        <a:pt x="150" y="287"/>
                      </a:cubicBezTo>
                      <a:cubicBezTo>
                        <a:pt x="148" y="288"/>
                        <a:pt x="145" y="287"/>
                        <a:pt x="143" y="287"/>
                      </a:cubicBezTo>
                      <a:cubicBezTo>
                        <a:pt x="142" y="287"/>
                        <a:pt x="139" y="286"/>
                        <a:pt x="137" y="287"/>
                      </a:cubicBezTo>
                      <a:cubicBezTo>
                        <a:pt x="136" y="287"/>
                        <a:pt x="135" y="288"/>
                        <a:pt x="134" y="289"/>
                      </a:cubicBezTo>
                      <a:cubicBezTo>
                        <a:pt x="132" y="290"/>
                        <a:pt x="129" y="291"/>
                        <a:pt x="127" y="292"/>
                      </a:cubicBezTo>
                      <a:cubicBezTo>
                        <a:pt x="126" y="292"/>
                        <a:pt x="124" y="293"/>
                        <a:pt x="123" y="294"/>
                      </a:cubicBezTo>
                      <a:cubicBezTo>
                        <a:pt x="122" y="295"/>
                        <a:pt x="121" y="296"/>
                        <a:pt x="120" y="297"/>
                      </a:cubicBezTo>
                      <a:cubicBezTo>
                        <a:pt x="119" y="297"/>
                        <a:pt x="117" y="297"/>
                        <a:pt x="116" y="296"/>
                      </a:cubicBezTo>
                      <a:cubicBezTo>
                        <a:pt x="114" y="295"/>
                        <a:pt x="113" y="292"/>
                        <a:pt x="112" y="291"/>
                      </a:cubicBezTo>
                      <a:cubicBezTo>
                        <a:pt x="111" y="291"/>
                        <a:pt x="110" y="290"/>
                        <a:pt x="110" y="289"/>
                      </a:cubicBezTo>
                      <a:cubicBezTo>
                        <a:pt x="109" y="288"/>
                        <a:pt x="109" y="286"/>
                        <a:pt x="109" y="285"/>
                      </a:cubicBezTo>
                      <a:cubicBezTo>
                        <a:pt x="110" y="284"/>
                        <a:pt x="112" y="283"/>
                        <a:pt x="113" y="283"/>
                      </a:cubicBezTo>
                      <a:cubicBezTo>
                        <a:pt x="115" y="282"/>
                        <a:pt x="119" y="283"/>
                        <a:pt x="121" y="283"/>
                      </a:cubicBezTo>
                      <a:cubicBezTo>
                        <a:pt x="123" y="283"/>
                        <a:pt x="126" y="283"/>
                        <a:pt x="128" y="283"/>
                      </a:cubicBezTo>
                      <a:cubicBezTo>
                        <a:pt x="130" y="283"/>
                        <a:pt x="132" y="280"/>
                        <a:pt x="134" y="280"/>
                      </a:cubicBezTo>
                      <a:cubicBezTo>
                        <a:pt x="135" y="280"/>
                        <a:pt x="136" y="282"/>
                        <a:pt x="137" y="282"/>
                      </a:cubicBezTo>
                      <a:cubicBezTo>
                        <a:pt x="138" y="281"/>
                        <a:pt x="140" y="279"/>
                        <a:pt x="141" y="278"/>
                      </a:cubicBezTo>
                      <a:cubicBezTo>
                        <a:pt x="142" y="277"/>
                        <a:pt x="143" y="275"/>
                        <a:pt x="144" y="274"/>
                      </a:cubicBezTo>
                      <a:cubicBezTo>
                        <a:pt x="146" y="273"/>
                        <a:pt x="149" y="272"/>
                        <a:pt x="151" y="271"/>
                      </a:cubicBezTo>
                      <a:cubicBezTo>
                        <a:pt x="152" y="271"/>
                        <a:pt x="153" y="270"/>
                        <a:pt x="154" y="269"/>
                      </a:cubicBezTo>
                      <a:cubicBezTo>
                        <a:pt x="156" y="269"/>
                        <a:pt x="159" y="270"/>
                        <a:pt x="160" y="269"/>
                      </a:cubicBezTo>
                      <a:cubicBezTo>
                        <a:pt x="161" y="269"/>
                        <a:pt x="162" y="267"/>
                        <a:pt x="163" y="266"/>
                      </a:cubicBezTo>
                      <a:cubicBezTo>
                        <a:pt x="163" y="265"/>
                        <a:pt x="165" y="263"/>
                        <a:pt x="166" y="262"/>
                      </a:cubicBezTo>
                      <a:cubicBezTo>
                        <a:pt x="167" y="261"/>
                        <a:pt x="169" y="260"/>
                        <a:pt x="170" y="259"/>
                      </a:cubicBezTo>
                      <a:cubicBezTo>
                        <a:pt x="171" y="258"/>
                        <a:pt x="172" y="256"/>
                        <a:pt x="172" y="255"/>
                      </a:cubicBezTo>
                      <a:cubicBezTo>
                        <a:pt x="172" y="254"/>
                        <a:pt x="170" y="252"/>
                        <a:pt x="169" y="251"/>
                      </a:cubicBezTo>
                      <a:cubicBezTo>
                        <a:pt x="169" y="250"/>
                        <a:pt x="166" y="250"/>
                        <a:pt x="165" y="249"/>
                      </a:cubicBezTo>
                      <a:cubicBezTo>
                        <a:pt x="164" y="248"/>
                        <a:pt x="163" y="246"/>
                        <a:pt x="162" y="245"/>
                      </a:cubicBezTo>
                      <a:cubicBezTo>
                        <a:pt x="161" y="244"/>
                        <a:pt x="158" y="242"/>
                        <a:pt x="157" y="241"/>
                      </a:cubicBezTo>
                      <a:cubicBezTo>
                        <a:pt x="156" y="241"/>
                        <a:pt x="154" y="240"/>
                        <a:pt x="153" y="240"/>
                      </a:cubicBezTo>
                      <a:cubicBezTo>
                        <a:pt x="152" y="240"/>
                        <a:pt x="149" y="242"/>
                        <a:pt x="147" y="241"/>
                      </a:cubicBezTo>
                      <a:cubicBezTo>
                        <a:pt x="146" y="241"/>
                        <a:pt x="146" y="238"/>
                        <a:pt x="146" y="237"/>
                      </a:cubicBezTo>
                      <a:cubicBezTo>
                        <a:pt x="145" y="236"/>
                        <a:pt x="145" y="233"/>
                        <a:pt x="144" y="232"/>
                      </a:cubicBezTo>
                      <a:cubicBezTo>
                        <a:pt x="143" y="231"/>
                        <a:pt x="142" y="230"/>
                        <a:pt x="141" y="229"/>
                      </a:cubicBezTo>
                      <a:cubicBezTo>
                        <a:pt x="140" y="229"/>
                        <a:pt x="139" y="227"/>
                        <a:pt x="138" y="227"/>
                      </a:cubicBezTo>
                      <a:cubicBezTo>
                        <a:pt x="137" y="226"/>
                        <a:pt x="134" y="225"/>
                        <a:pt x="133" y="224"/>
                      </a:cubicBezTo>
                      <a:cubicBezTo>
                        <a:pt x="132" y="223"/>
                        <a:pt x="132" y="221"/>
                        <a:pt x="131" y="221"/>
                      </a:cubicBezTo>
                      <a:cubicBezTo>
                        <a:pt x="131" y="220"/>
                        <a:pt x="129" y="219"/>
                        <a:pt x="128" y="219"/>
                      </a:cubicBezTo>
                      <a:cubicBezTo>
                        <a:pt x="127" y="219"/>
                        <a:pt x="125" y="219"/>
                        <a:pt x="124" y="218"/>
                      </a:cubicBezTo>
                      <a:cubicBezTo>
                        <a:pt x="123" y="218"/>
                        <a:pt x="123" y="216"/>
                        <a:pt x="122" y="215"/>
                      </a:cubicBezTo>
                      <a:cubicBezTo>
                        <a:pt x="121" y="214"/>
                        <a:pt x="120" y="212"/>
                        <a:pt x="118" y="212"/>
                      </a:cubicBezTo>
                      <a:cubicBezTo>
                        <a:pt x="117" y="211"/>
                        <a:pt x="114" y="212"/>
                        <a:pt x="112" y="211"/>
                      </a:cubicBezTo>
                      <a:cubicBezTo>
                        <a:pt x="111" y="211"/>
                        <a:pt x="108" y="209"/>
                        <a:pt x="108" y="208"/>
                      </a:cubicBezTo>
                      <a:cubicBezTo>
                        <a:pt x="107" y="207"/>
                        <a:pt x="107" y="205"/>
                        <a:pt x="107" y="204"/>
                      </a:cubicBezTo>
                      <a:cubicBezTo>
                        <a:pt x="107" y="202"/>
                        <a:pt x="106" y="200"/>
                        <a:pt x="105" y="199"/>
                      </a:cubicBezTo>
                      <a:cubicBezTo>
                        <a:pt x="105" y="198"/>
                        <a:pt x="103" y="196"/>
                        <a:pt x="103" y="195"/>
                      </a:cubicBezTo>
                      <a:cubicBezTo>
                        <a:pt x="102" y="195"/>
                        <a:pt x="99" y="195"/>
                        <a:pt x="98" y="195"/>
                      </a:cubicBezTo>
                      <a:cubicBezTo>
                        <a:pt x="98" y="194"/>
                        <a:pt x="97" y="193"/>
                        <a:pt x="96" y="193"/>
                      </a:cubicBezTo>
                      <a:cubicBezTo>
                        <a:pt x="94" y="193"/>
                        <a:pt x="91" y="196"/>
                        <a:pt x="90" y="196"/>
                      </a:cubicBezTo>
                      <a:cubicBezTo>
                        <a:pt x="89" y="195"/>
                        <a:pt x="88" y="193"/>
                        <a:pt x="87" y="193"/>
                      </a:cubicBezTo>
                      <a:cubicBezTo>
                        <a:pt x="85" y="192"/>
                        <a:pt x="82" y="193"/>
                        <a:pt x="81" y="193"/>
                      </a:cubicBezTo>
                      <a:cubicBezTo>
                        <a:pt x="80" y="192"/>
                        <a:pt x="79" y="189"/>
                        <a:pt x="80" y="188"/>
                      </a:cubicBezTo>
                      <a:cubicBezTo>
                        <a:pt x="80" y="186"/>
                        <a:pt x="82" y="185"/>
                        <a:pt x="82" y="183"/>
                      </a:cubicBezTo>
                      <a:cubicBezTo>
                        <a:pt x="82" y="182"/>
                        <a:pt x="80" y="181"/>
                        <a:pt x="79" y="181"/>
                      </a:cubicBezTo>
                      <a:cubicBezTo>
                        <a:pt x="78" y="180"/>
                        <a:pt x="75" y="180"/>
                        <a:pt x="73" y="180"/>
                      </a:cubicBezTo>
                      <a:cubicBezTo>
                        <a:pt x="72" y="181"/>
                        <a:pt x="71" y="182"/>
                        <a:pt x="70" y="182"/>
                      </a:cubicBezTo>
                      <a:cubicBezTo>
                        <a:pt x="69" y="183"/>
                        <a:pt x="67" y="185"/>
                        <a:pt x="66" y="186"/>
                      </a:cubicBezTo>
                      <a:cubicBezTo>
                        <a:pt x="65" y="186"/>
                        <a:pt x="60" y="185"/>
                        <a:pt x="59" y="186"/>
                      </a:cubicBezTo>
                      <a:cubicBezTo>
                        <a:pt x="58" y="186"/>
                        <a:pt x="58" y="189"/>
                        <a:pt x="58" y="189"/>
                      </a:cubicBezTo>
                      <a:cubicBezTo>
                        <a:pt x="57" y="190"/>
                        <a:pt x="53" y="190"/>
                        <a:pt x="52" y="189"/>
                      </a:cubicBezTo>
                      <a:cubicBezTo>
                        <a:pt x="51" y="188"/>
                        <a:pt x="51" y="185"/>
                        <a:pt x="51" y="184"/>
                      </a:cubicBezTo>
                      <a:cubicBezTo>
                        <a:pt x="50" y="183"/>
                        <a:pt x="47" y="181"/>
                        <a:pt x="46" y="180"/>
                      </a:cubicBezTo>
                      <a:cubicBezTo>
                        <a:pt x="46" y="179"/>
                        <a:pt x="45" y="176"/>
                        <a:pt x="46" y="174"/>
                      </a:cubicBezTo>
                      <a:cubicBezTo>
                        <a:pt x="46" y="174"/>
                        <a:pt x="48" y="173"/>
                        <a:pt x="49" y="172"/>
                      </a:cubicBezTo>
                      <a:cubicBezTo>
                        <a:pt x="49" y="171"/>
                        <a:pt x="49" y="168"/>
                        <a:pt x="48" y="167"/>
                      </a:cubicBezTo>
                      <a:cubicBezTo>
                        <a:pt x="48" y="166"/>
                        <a:pt x="47" y="164"/>
                        <a:pt x="46" y="163"/>
                      </a:cubicBezTo>
                      <a:cubicBezTo>
                        <a:pt x="46" y="163"/>
                        <a:pt x="45" y="163"/>
                        <a:pt x="44" y="163"/>
                      </a:cubicBezTo>
                      <a:cubicBezTo>
                        <a:pt x="43" y="164"/>
                        <a:pt x="42" y="166"/>
                        <a:pt x="42" y="167"/>
                      </a:cubicBezTo>
                      <a:cubicBezTo>
                        <a:pt x="41" y="168"/>
                        <a:pt x="41" y="171"/>
                        <a:pt x="40" y="171"/>
                      </a:cubicBezTo>
                      <a:cubicBezTo>
                        <a:pt x="39" y="172"/>
                        <a:pt x="35" y="171"/>
                        <a:pt x="34" y="172"/>
                      </a:cubicBezTo>
                      <a:cubicBezTo>
                        <a:pt x="33" y="173"/>
                        <a:pt x="32" y="175"/>
                        <a:pt x="31" y="176"/>
                      </a:cubicBezTo>
                      <a:cubicBezTo>
                        <a:pt x="30" y="177"/>
                        <a:pt x="29" y="179"/>
                        <a:pt x="28" y="179"/>
                      </a:cubicBezTo>
                      <a:cubicBezTo>
                        <a:pt x="26" y="179"/>
                        <a:pt x="23" y="178"/>
                        <a:pt x="22" y="178"/>
                      </a:cubicBezTo>
                      <a:cubicBezTo>
                        <a:pt x="20" y="178"/>
                        <a:pt x="17" y="179"/>
                        <a:pt x="15" y="180"/>
                      </a:cubicBezTo>
                      <a:cubicBezTo>
                        <a:pt x="14" y="181"/>
                        <a:pt x="12" y="183"/>
                        <a:pt x="11" y="183"/>
                      </a:cubicBezTo>
                      <a:cubicBezTo>
                        <a:pt x="10" y="183"/>
                        <a:pt x="8" y="182"/>
                        <a:pt x="7" y="182"/>
                      </a:cubicBezTo>
                      <a:cubicBezTo>
                        <a:pt x="6" y="181"/>
                        <a:pt x="5" y="178"/>
                        <a:pt x="4" y="178"/>
                      </a:cubicBezTo>
                      <a:cubicBezTo>
                        <a:pt x="3" y="178"/>
                        <a:pt x="2" y="178"/>
                        <a:pt x="1" y="178"/>
                      </a:cubicBezTo>
                      <a:cubicBezTo>
                        <a:pt x="0" y="177"/>
                        <a:pt x="2" y="174"/>
                        <a:pt x="1" y="174"/>
                      </a:cubicBezTo>
                      <a:cubicBezTo>
                        <a:pt x="1" y="174"/>
                        <a:pt x="2" y="172"/>
                        <a:pt x="2" y="172"/>
                      </a:cubicBezTo>
                      <a:cubicBezTo>
                        <a:pt x="3" y="171"/>
                        <a:pt x="4" y="170"/>
                        <a:pt x="5" y="170"/>
                      </a:cubicBezTo>
                      <a:cubicBezTo>
                        <a:pt x="5" y="169"/>
                        <a:pt x="6" y="168"/>
                        <a:pt x="7" y="168"/>
                      </a:cubicBezTo>
                      <a:cubicBezTo>
                        <a:pt x="7" y="167"/>
                        <a:pt x="8" y="166"/>
                        <a:pt x="8" y="166"/>
                      </a:cubicBezTo>
                      <a:cubicBezTo>
                        <a:pt x="9" y="165"/>
                        <a:pt x="11" y="163"/>
                        <a:pt x="12" y="162"/>
                      </a:cubicBezTo>
                      <a:cubicBezTo>
                        <a:pt x="13" y="161"/>
                        <a:pt x="15" y="161"/>
                        <a:pt x="16" y="160"/>
                      </a:cubicBezTo>
                      <a:cubicBezTo>
                        <a:pt x="16" y="160"/>
                        <a:pt x="17" y="159"/>
                        <a:pt x="17" y="158"/>
                      </a:cubicBezTo>
                      <a:cubicBezTo>
                        <a:pt x="17" y="157"/>
                        <a:pt x="17" y="155"/>
                        <a:pt x="16" y="155"/>
                      </a:cubicBezTo>
                      <a:cubicBezTo>
                        <a:pt x="16" y="154"/>
                        <a:pt x="15" y="154"/>
                        <a:pt x="14" y="153"/>
                      </a:cubicBezTo>
                      <a:cubicBezTo>
                        <a:pt x="14" y="152"/>
                        <a:pt x="14" y="150"/>
                        <a:pt x="14" y="149"/>
                      </a:cubicBezTo>
                      <a:cubicBezTo>
                        <a:pt x="15" y="149"/>
                        <a:pt x="15" y="148"/>
                        <a:pt x="15" y="148"/>
                      </a:cubicBezTo>
                      <a:cubicBezTo>
                        <a:pt x="16" y="147"/>
                        <a:pt x="18" y="147"/>
                        <a:pt x="19" y="147"/>
                      </a:cubicBezTo>
                      <a:cubicBezTo>
                        <a:pt x="19" y="147"/>
                        <a:pt x="21" y="148"/>
                        <a:pt x="21" y="149"/>
                      </a:cubicBezTo>
                      <a:cubicBezTo>
                        <a:pt x="22" y="150"/>
                        <a:pt x="22" y="151"/>
                        <a:pt x="22" y="152"/>
                      </a:cubicBezTo>
                      <a:cubicBezTo>
                        <a:pt x="22" y="153"/>
                        <a:pt x="22" y="155"/>
                        <a:pt x="23" y="156"/>
                      </a:cubicBezTo>
                      <a:cubicBezTo>
                        <a:pt x="24" y="156"/>
                        <a:pt x="26" y="155"/>
                        <a:pt x="27" y="155"/>
                      </a:cubicBezTo>
                      <a:cubicBezTo>
                        <a:pt x="28" y="155"/>
                        <a:pt x="30" y="155"/>
                        <a:pt x="31" y="155"/>
                      </a:cubicBezTo>
                      <a:cubicBezTo>
                        <a:pt x="32" y="154"/>
                        <a:pt x="33" y="154"/>
                        <a:pt x="34" y="153"/>
                      </a:cubicBezTo>
                      <a:cubicBezTo>
                        <a:pt x="35" y="152"/>
                        <a:pt x="35" y="150"/>
                        <a:pt x="36" y="149"/>
                      </a:cubicBezTo>
                      <a:cubicBezTo>
                        <a:pt x="36" y="148"/>
                        <a:pt x="37" y="145"/>
                        <a:pt x="38" y="144"/>
                      </a:cubicBezTo>
                      <a:cubicBezTo>
                        <a:pt x="39" y="143"/>
                        <a:pt x="40" y="142"/>
                        <a:pt x="41" y="141"/>
                      </a:cubicBezTo>
                      <a:cubicBezTo>
                        <a:pt x="41" y="140"/>
                        <a:pt x="43" y="138"/>
                        <a:pt x="44" y="137"/>
                      </a:cubicBezTo>
                      <a:cubicBezTo>
                        <a:pt x="45" y="137"/>
                        <a:pt x="47" y="137"/>
                        <a:pt x="48" y="137"/>
                      </a:cubicBezTo>
                      <a:cubicBezTo>
                        <a:pt x="49" y="138"/>
                        <a:pt x="51" y="140"/>
                        <a:pt x="52" y="140"/>
                      </a:cubicBezTo>
                      <a:cubicBezTo>
                        <a:pt x="53" y="141"/>
                        <a:pt x="55" y="141"/>
                        <a:pt x="57" y="141"/>
                      </a:cubicBezTo>
                      <a:cubicBezTo>
                        <a:pt x="57" y="141"/>
                        <a:pt x="59" y="140"/>
                        <a:pt x="59" y="140"/>
                      </a:cubicBezTo>
                      <a:cubicBezTo>
                        <a:pt x="60" y="139"/>
                        <a:pt x="60" y="137"/>
                        <a:pt x="60" y="137"/>
                      </a:cubicBezTo>
                      <a:cubicBezTo>
                        <a:pt x="60" y="136"/>
                        <a:pt x="58" y="135"/>
                        <a:pt x="57" y="135"/>
                      </a:cubicBezTo>
                      <a:cubicBezTo>
                        <a:pt x="57" y="134"/>
                        <a:pt x="55" y="135"/>
                        <a:pt x="54" y="134"/>
                      </a:cubicBezTo>
                      <a:cubicBezTo>
                        <a:pt x="54" y="134"/>
                        <a:pt x="54" y="133"/>
                        <a:pt x="53" y="133"/>
                      </a:cubicBezTo>
                      <a:cubicBezTo>
                        <a:pt x="53" y="132"/>
                        <a:pt x="53" y="131"/>
                        <a:pt x="53" y="130"/>
                      </a:cubicBezTo>
                      <a:cubicBezTo>
                        <a:pt x="53" y="130"/>
                        <a:pt x="56" y="129"/>
                        <a:pt x="57" y="129"/>
                      </a:cubicBezTo>
                      <a:cubicBezTo>
                        <a:pt x="57" y="129"/>
                        <a:pt x="59" y="130"/>
                        <a:pt x="60" y="130"/>
                      </a:cubicBezTo>
                      <a:cubicBezTo>
                        <a:pt x="61" y="131"/>
                        <a:pt x="64" y="131"/>
                        <a:pt x="65" y="130"/>
                      </a:cubicBezTo>
                      <a:cubicBezTo>
                        <a:pt x="65" y="130"/>
                        <a:pt x="66" y="129"/>
                        <a:pt x="66" y="128"/>
                      </a:cubicBezTo>
                      <a:cubicBezTo>
                        <a:pt x="66" y="127"/>
                        <a:pt x="66" y="125"/>
                        <a:pt x="66" y="124"/>
                      </a:cubicBezTo>
                      <a:cubicBezTo>
                        <a:pt x="66" y="122"/>
                        <a:pt x="68" y="119"/>
                        <a:pt x="69" y="118"/>
                      </a:cubicBezTo>
                      <a:cubicBezTo>
                        <a:pt x="69" y="117"/>
                        <a:pt x="70" y="114"/>
                        <a:pt x="71" y="113"/>
                      </a:cubicBezTo>
                      <a:cubicBezTo>
                        <a:pt x="71" y="112"/>
                        <a:pt x="69" y="110"/>
                        <a:pt x="70" y="109"/>
                      </a:cubicBezTo>
                      <a:cubicBezTo>
                        <a:pt x="70" y="108"/>
                        <a:pt x="74" y="107"/>
                        <a:pt x="75" y="106"/>
                      </a:cubicBezTo>
                      <a:cubicBezTo>
                        <a:pt x="76" y="106"/>
                        <a:pt x="78" y="105"/>
                        <a:pt x="78" y="104"/>
                      </a:cubicBezTo>
                      <a:cubicBezTo>
                        <a:pt x="79" y="104"/>
                        <a:pt x="80" y="101"/>
                        <a:pt x="80" y="100"/>
                      </a:cubicBezTo>
                      <a:cubicBezTo>
                        <a:pt x="80" y="99"/>
                        <a:pt x="79" y="97"/>
                        <a:pt x="80" y="96"/>
                      </a:cubicBezTo>
                      <a:cubicBezTo>
                        <a:pt x="80" y="95"/>
                        <a:pt x="81" y="95"/>
                        <a:pt x="82" y="95"/>
                      </a:cubicBezTo>
                      <a:cubicBezTo>
                        <a:pt x="83" y="94"/>
                        <a:pt x="85" y="96"/>
                        <a:pt x="86" y="96"/>
                      </a:cubicBezTo>
                      <a:cubicBezTo>
                        <a:pt x="86" y="97"/>
                        <a:pt x="87" y="98"/>
                        <a:pt x="88" y="99"/>
                      </a:cubicBezTo>
                      <a:cubicBezTo>
                        <a:pt x="90" y="100"/>
                        <a:pt x="93" y="101"/>
                        <a:pt x="94" y="101"/>
                      </a:cubicBezTo>
                      <a:cubicBezTo>
                        <a:pt x="96" y="100"/>
                        <a:pt x="99" y="99"/>
                        <a:pt x="101" y="98"/>
                      </a:cubicBezTo>
                      <a:cubicBezTo>
                        <a:pt x="101" y="98"/>
                        <a:pt x="103" y="97"/>
                        <a:pt x="103" y="96"/>
                      </a:cubicBezTo>
                      <a:cubicBezTo>
                        <a:pt x="104" y="95"/>
                        <a:pt x="106" y="94"/>
                        <a:pt x="106" y="93"/>
                      </a:cubicBezTo>
                      <a:cubicBezTo>
                        <a:pt x="107" y="91"/>
                        <a:pt x="108" y="87"/>
                        <a:pt x="109" y="86"/>
                      </a:cubicBezTo>
                      <a:cubicBezTo>
                        <a:pt x="109" y="85"/>
                        <a:pt x="110" y="83"/>
                        <a:pt x="111" y="82"/>
                      </a:cubicBezTo>
                      <a:cubicBezTo>
                        <a:pt x="112" y="82"/>
                        <a:pt x="114" y="81"/>
                        <a:pt x="114" y="80"/>
                      </a:cubicBezTo>
                      <a:cubicBezTo>
                        <a:pt x="116" y="79"/>
                        <a:pt x="119" y="76"/>
                        <a:pt x="121" y="74"/>
                      </a:cubicBezTo>
                      <a:cubicBezTo>
                        <a:pt x="122" y="74"/>
                        <a:pt x="124" y="72"/>
                        <a:pt x="125" y="72"/>
                      </a:cubicBezTo>
                      <a:cubicBezTo>
                        <a:pt x="126" y="70"/>
                        <a:pt x="128" y="66"/>
                        <a:pt x="130" y="65"/>
                      </a:cubicBezTo>
                      <a:cubicBezTo>
                        <a:pt x="131" y="65"/>
                        <a:pt x="133" y="64"/>
                        <a:pt x="134" y="65"/>
                      </a:cubicBezTo>
                      <a:cubicBezTo>
                        <a:pt x="135" y="65"/>
                        <a:pt x="136" y="66"/>
                        <a:pt x="137" y="67"/>
                      </a:cubicBezTo>
                      <a:cubicBezTo>
                        <a:pt x="138" y="68"/>
                        <a:pt x="139" y="70"/>
                        <a:pt x="140" y="71"/>
                      </a:cubicBezTo>
                      <a:cubicBezTo>
                        <a:pt x="141" y="71"/>
                        <a:pt x="145" y="71"/>
                        <a:pt x="146" y="71"/>
                      </a:cubicBezTo>
                      <a:cubicBezTo>
                        <a:pt x="148" y="70"/>
                        <a:pt x="150" y="69"/>
                        <a:pt x="152" y="68"/>
                      </a:cubicBezTo>
                      <a:cubicBezTo>
                        <a:pt x="152" y="67"/>
                        <a:pt x="154" y="64"/>
                        <a:pt x="154" y="64"/>
                      </a:cubicBezTo>
                      <a:cubicBezTo>
                        <a:pt x="154" y="64"/>
                        <a:pt x="155" y="60"/>
                        <a:pt x="155" y="59"/>
                      </a:cubicBezTo>
                      <a:cubicBezTo>
                        <a:pt x="156" y="58"/>
                        <a:pt x="157" y="56"/>
                        <a:pt x="158" y="55"/>
                      </a:cubicBezTo>
                      <a:cubicBezTo>
                        <a:pt x="158" y="54"/>
                        <a:pt x="160" y="53"/>
                        <a:pt x="161" y="53"/>
                      </a:cubicBezTo>
                      <a:cubicBezTo>
                        <a:pt x="162" y="52"/>
                        <a:pt x="163" y="49"/>
                        <a:pt x="163" y="48"/>
                      </a:cubicBezTo>
                      <a:cubicBezTo>
                        <a:pt x="163" y="47"/>
                        <a:pt x="162" y="45"/>
                        <a:pt x="162" y="44"/>
                      </a:cubicBezTo>
                      <a:cubicBezTo>
                        <a:pt x="162" y="43"/>
                        <a:pt x="164" y="41"/>
                        <a:pt x="164" y="40"/>
                      </a:cubicBezTo>
                      <a:cubicBezTo>
                        <a:pt x="165" y="39"/>
                        <a:pt x="168" y="37"/>
                        <a:pt x="169" y="35"/>
                      </a:cubicBezTo>
                      <a:cubicBezTo>
                        <a:pt x="170" y="34"/>
                        <a:pt x="172" y="32"/>
                        <a:pt x="173" y="31"/>
                      </a:cubicBezTo>
                      <a:cubicBezTo>
                        <a:pt x="176" y="29"/>
                        <a:pt x="181" y="29"/>
                        <a:pt x="184" y="29"/>
                      </a:cubicBezTo>
                      <a:cubicBezTo>
                        <a:pt x="185" y="29"/>
                        <a:pt x="188" y="29"/>
                        <a:pt x="190" y="29"/>
                      </a:cubicBezTo>
                      <a:cubicBezTo>
                        <a:pt x="192" y="29"/>
                        <a:pt x="195" y="30"/>
                        <a:pt x="197" y="30"/>
                      </a:cubicBezTo>
                      <a:cubicBezTo>
                        <a:pt x="199" y="30"/>
                        <a:pt x="204" y="29"/>
                        <a:pt x="205" y="28"/>
                      </a:cubicBezTo>
                      <a:cubicBezTo>
                        <a:pt x="206" y="27"/>
                        <a:pt x="207" y="24"/>
                        <a:pt x="207" y="23"/>
                      </a:cubicBezTo>
                      <a:cubicBezTo>
                        <a:pt x="209" y="21"/>
                        <a:pt x="212" y="18"/>
                        <a:pt x="214" y="16"/>
                      </a:cubicBezTo>
                      <a:cubicBezTo>
                        <a:pt x="215" y="15"/>
                        <a:pt x="219" y="14"/>
                        <a:pt x="220" y="13"/>
                      </a:cubicBezTo>
                      <a:cubicBezTo>
                        <a:pt x="221" y="13"/>
                        <a:pt x="224" y="13"/>
                        <a:pt x="225" y="12"/>
                      </a:cubicBezTo>
                      <a:cubicBezTo>
                        <a:pt x="227" y="11"/>
                        <a:pt x="229" y="8"/>
                        <a:pt x="231" y="7"/>
                      </a:cubicBezTo>
                      <a:cubicBezTo>
                        <a:pt x="232" y="6"/>
                        <a:pt x="235" y="4"/>
                        <a:pt x="236" y="3"/>
                      </a:cubicBezTo>
                      <a:cubicBezTo>
                        <a:pt x="238" y="3"/>
                        <a:pt x="241" y="2"/>
                        <a:pt x="243" y="2"/>
                      </a:cubicBezTo>
                      <a:cubicBezTo>
                        <a:pt x="244" y="2"/>
                        <a:pt x="245" y="1"/>
                        <a:pt x="246" y="1"/>
                      </a:cubicBezTo>
                      <a:cubicBezTo>
                        <a:pt x="247" y="0"/>
                        <a:pt x="248" y="2"/>
                        <a:pt x="249" y="2"/>
                      </a:cubicBezTo>
                      <a:cubicBezTo>
                        <a:pt x="250" y="2"/>
                        <a:pt x="251" y="1"/>
                        <a:pt x="252" y="1"/>
                      </a:cubicBezTo>
                      <a:cubicBezTo>
                        <a:pt x="253" y="1"/>
                        <a:pt x="254" y="3"/>
                        <a:pt x="254" y="3"/>
                      </a:cubicBezTo>
                      <a:cubicBezTo>
                        <a:pt x="254" y="4"/>
                        <a:pt x="255" y="5"/>
                        <a:pt x="255" y="5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 w="12700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8" name="Freeform 24">
                  <a:extLst>
                    <a:ext uri="{FF2B5EF4-FFF2-40B4-BE49-F238E27FC236}">
                      <a16:creationId xmlns:a16="http://schemas.microsoft.com/office/drawing/2014/main" id="{4A97256A-EEF3-4AEE-ADA3-B1520FA889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49388" y="2248892"/>
                  <a:ext cx="1420813" cy="1477962"/>
                </a:xfrm>
                <a:custGeom>
                  <a:avLst/>
                  <a:gdLst>
                    <a:gd name="T0" fmla="*/ 757 w 812"/>
                    <a:gd name="T1" fmla="*/ 119 h 844"/>
                    <a:gd name="T2" fmla="*/ 788 w 812"/>
                    <a:gd name="T3" fmla="*/ 201 h 844"/>
                    <a:gd name="T4" fmla="*/ 758 w 812"/>
                    <a:gd name="T5" fmla="*/ 256 h 844"/>
                    <a:gd name="T6" fmla="*/ 716 w 812"/>
                    <a:gd name="T7" fmla="*/ 285 h 844"/>
                    <a:gd name="T8" fmla="*/ 760 w 812"/>
                    <a:gd name="T9" fmla="*/ 353 h 844"/>
                    <a:gd name="T10" fmla="*/ 794 w 812"/>
                    <a:gd name="T11" fmla="*/ 413 h 844"/>
                    <a:gd name="T12" fmla="*/ 790 w 812"/>
                    <a:gd name="T13" fmla="*/ 452 h 844"/>
                    <a:gd name="T14" fmla="*/ 745 w 812"/>
                    <a:gd name="T15" fmla="*/ 485 h 844"/>
                    <a:gd name="T16" fmla="*/ 709 w 812"/>
                    <a:gd name="T17" fmla="*/ 543 h 844"/>
                    <a:gd name="T18" fmla="*/ 744 w 812"/>
                    <a:gd name="T19" fmla="*/ 574 h 844"/>
                    <a:gd name="T20" fmla="*/ 746 w 812"/>
                    <a:gd name="T21" fmla="*/ 620 h 844"/>
                    <a:gd name="T22" fmla="*/ 783 w 812"/>
                    <a:gd name="T23" fmla="*/ 682 h 844"/>
                    <a:gd name="T24" fmla="*/ 778 w 812"/>
                    <a:gd name="T25" fmla="*/ 751 h 844"/>
                    <a:gd name="T26" fmla="*/ 717 w 812"/>
                    <a:gd name="T27" fmla="*/ 722 h 844"/>
                    <a:gd name="T28" fmla="*/ 667 w 812"/>
                    <a:gd name="T29" fmla="*/ 744 h 844"/>
                    <a:gd name="T30" fmla="*/ 636 w 812"/>
                    <a:gd name="T31" fmla="*/ 804 h 844"/>
                    <a:gd name="T32" fmla="*/ 580 w 812"/>
                    <a:gd name="T33" fmla="*/ 793 h 844"/>
                    <a:gd name="T34" fmla="*/ 527 w 812"/>
                    <a:gd name="T35" fmla="*/ 797 h 844"/>
                    <a:gd name="T36" fmla="*/ 467 w 812"/>
                    <a:gd name="T37" fmla="*/ 838 h 844"/>
                    <a:gd name="T38" fmla="*/ 455 w 812"/>
                    <a:gd name="T39" fmla="*/ 794 h 844"/>
                    <a:gd name="T40" fmla="*/ 450 w 812"/>
                    <a:gd name="T41" fmla="*/ 740 h 844"/>
                    <a:gd name="T42" fmla="*/ 411 w 812"/>
                    <a:gd name="T43" fmla="*/ 699 h 844"/>
                    <a:gd name="T44" fmla="*/ 350 w 812"/>
                    <a:gd name="T45" fmla="*/ 694 h 844"/>
                    <a:gd name="T46" fmla="*/ 284 w 812"/>
                    <a:gd name="T47" fmla="*/ 692 h 844"/>
                    <a:gd name="T48" fmla="*/ 223 w 812"/>
                    <a:gd name="T49" fmla="*/ 673 h 844"/>
                    <a:gd name="T50" fmla="*/ 156 w 812"/>
                    <a:gd name="T51" fmla="*/ 663 h 844"/>
                    <a:gd name="T52" fmla="*/ 97 w 812"/>
                    <a:gd name="T53" fmla="*/ 648 h 844"/>
                    <a:gd name="T54" fmla="*/ 38 w 812"/>
                    <a:gd name="T55" fmla="*/ 573 h 844"/>
                    <a:gd name="T56" fmla="*/ 0 w 812"/>
                    <a:gd name="T57" fmla="*/ 527 h 844"/>
                    <a:gd name="T58" fmla="*/ 52 w 812"/>
                    <a:gd name="T59" fmla="*/ 491 h 844"/>
                    <a:gd name="T60" fmla="*/ 47 w 812"/>
                    <a:gd name="T61" fmla="*/ 457 h 844"/>
                    <a:gd name="T62" fmla="*/ 70 w 812"/>
                    <a:gd name="T63" fmla="*/ 428 h 844"/>
                    <a:gd name="T64" fmla="*/ 92 w 812"/>
                    <a:gd name="T65" fmla="*/ 398 h 844"/>
                    <a:gd name="T66" fmla="*/ 93 w 812"/>
                    <a:gd name="T67" fmla="*/ 379 h 844"/>
                    <a:gd name="T68" fmla="*/ 32 w 812"/>
                    <a:gd name="T69" fmla="*/ 310 h 844"/>
                    <a:gd name="T70" fmla="*/ 53 w 812"/>
                    <a:gd name="T71" fmla="*/ 263 h 844"/>
                    <a:gd name="T72" fmla="*/ 27 w 812"/>
                    <a:gd name="T73" fmla="*/ 244 h 844"/>
                    <a:gd name="T74" fmla="*/ 31 w 812"/>
                    <a:gd name="T75" fmla="*/ 201 h 844"/>
                    <a:gd name="T76" fmla="*/ 71 w 812"/>
                    <a:gd name="T77" fmla="*/ 188 h 844"/>
                    <a:gd name="T78" fmla="*/ 127 w 812"/>
                    <a:gd name="T79" fmla="*/ 182 h 844"/>
                    <a:gd name="T80" fmla="*/ 172 w 812"/>
                    <a:gd name="T81" fmla="*/ 182 h 844"/>
                    <a:gd name="T82" fmla="*/ 224 w 812"/>
                    <a:gd name="T83" fmla="*/ 188 h 844"/>
                    <a:gd name="T84" fmla="*/ 260 w 812"/>
                    <a:gd name="T85" fmla="*/ 198 h 844"/>
                    <a:gd name="T86" fmla="*/ 302 w 812"/>
                    <a:gd name="T87" fmla="*/ 227 h 844"/>
                    <a:gd name="T88" fmla="*/ 352 w 812"/>
                    <a:gd name="T89" fmla="*/ 261 h 844"/>
                    <a:gd name="T90" fmla="*/ 318 w 812"/>
                    <a:gd name="T91" fmla="*/ 299 h 844"/>
                    <a:gd name="T92" fmla="*/ 345 w 812"/>
                    <a:gd name="T93" fmla="*/ 302 h 844"/>
                    <a:gd name="T94" fmla="*/ 414 w 812"/>
                    <a:gd name="T95" fmla="*/ 293 h 844"/>
                    <a:gd name="T96" fmla="*/ 461 w 812"/>
                    <a:gd name="T97" fmla="*/ 294 h 844"/>
                    <a:gd name="T98" fmla="*/ 449 w 812"/>
                    <a:gd name="T99" fmla="*/ 262 h 844"/>
                    <a:gd name="T100" fmla="*/ 458 w 812"/>
                    <a:gd name="T101" fmla="*/ 202 h 844"/>
                    <a:gd name="T102" fmla="*/ 446 w 812"/>
                    <a:gd name="T103" fmla="*/ 151 h 844"/>
                    <a:gd name="T104" fmla="*/ 430 w 812"/>
                    <a:gd name="T105" fmla="*/ 105 h 844"/>
                    <a:gd name="T106" fmla="*/ 460 w 812"/>
                    <a:gd name="T107" fmla="*/ 46 h 844"/>
                    <a:gd name="T108" fmla="*/ 473 w 812"/>
                    <a:gd name="T109" fmla="*/ 8 h 844"/>
                    <a:gd name="T110" fmla="*/ 538 w 812"/>
                    <a:gd name="T111" fmla="*/ 13 h 844"/>
                    <a:gd name="T112" fmla="*/ 596 w 812"/>
                    <a:gd name="T113" fmla="*/ 30 h 844"/>
                    <a:gd name="T114" fmla="*/ 619 w 812"/>
                    <a:gd name="T115" fmla="*/ 70 h 844"/>
                    <a:gd name="T116" fmla="*/ 661 w 812"/>
                    <a:gd name="T117" fmla="*/ 100 h 844"/>
                    <a:gd name="T118" fmla="*/ 712 w 812"/>
                    <a:gd name="T119" fmla="*/ 97 h 8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812" h="844">
                      <a:moveTo>
                        <a:pt x="714" y="91"/>
                      </a:moveTo>
                      <a:cubicBezTo>
                        <a:pt x="715" y="91"/>
                        <a:pt x="716" y="91"/>
                        <a:pt x="717" y="91"/>
                      </a:cubicBezTo>
                      <a:cubicBezTo>
                        <a:pt x="718" y="91"/>
                        <a:pt x="720" y="91"/>
                        <a:pt x="721" y="91"/>
                      </a:cubicBezTo>
                      <a:cubicBezTo>
                        <a:pt x="723" y="92"/>
                        <a:pt x="725" y="93"/>
                        <a:pt x="727" y="93"/>
                      </a:cubicBezTo>
                      <a:cubicBezTo>
                        <a:pt x="728" y="93"/>
                        <a:pt x="730" y="92"/>
                        <a:pt x="731" y="92"/>
                      </a:cubicBezTo>
                      <a:cubicBezTo>
                        <a:pt x="732" y="92"/>
                        <a:pt x="734" y="92"/>
                        <a:pt x="735" y="92"/>
                      </a:cubicBezTo>
                      <a:cubicBezTo>
                        <a:pt x="736" y="93"/>
                        <a:pt x="736" y="94"/>
                        <a:pt x="736" y="95"/>
                      </a:cubicBezTo>
                      <a:cubicBezTo>
                        <a:pt x="736" y="96"/>
                        <a:pt x="736" y="98"/>
                        <a:pt x="736" y="99"/>
                      </a:cubicBezTo>
                      <a:cubicBezTo>
                        <a:pt x="736" y="100"/>
                        <a:pt x="738" y="101"/>
                        <a:pt x="738" y="101"/>
                      </a:cubicBezTo>
                      <a:cubicBezTo>
                        <a:pt x="739" y="102"/>
                        <a:pt x="742" y="103"/>
                        <a:pt x="743" y="104"/>
                      </a:cubicBezTo>
                      <a:cubicBezTo>
                        <a:pt x="743" y="105"/>
                        <a:pt x="745" y="106"/>
                        <a:pt x="746" y="107"/>
                      </a:cubicBezTo>
                      <a:cubicBezTo>
                        <a:pt x="747" y="108"/>
                        <a:pt x="747" y="112"/>
                        <a:pt x="748" y="113"/>
                      </a:cubicBezTo>
                      <a:cubicBezTo>
                        <a:pt x="749" y="114"/>
                        <a:pt x="751" y="116"/>
                        <a:pt x="753" y="116"/>
                      </a:cubicBezTo>
                      <a:cubicBezTo>
                        <a:pt x="754" y="117"/>
                        <a:pt x="756" y="118"/>
                        <a:pt x="757" y="119"/>
                      </a:cubicBezTo>
                      <a:cubicBezTo>
                        <a:pt x="758" y="120"/>
                        <a:pt x="758" y="124"/>
                        <a:pt x="758" y="125"/>
                      </a:cubicBezTo>
                      <a:cubicBezTo>
                        <a:pt x="759" y="126"/>
                        <a:pt x="761" y="128"/>
                        <a:pt x="762" y="130"/>
                      </a:cubicBezTo>
                      <a:cubicBezTo>
                        <a:pt x="763" y="131"/>
                        <a:pt x="763" y="134"/>
                        <a:pt x="763" y="135"/>
                      </a:cubicBezTo>
                      <a:cubicBezTo>
                        <a:pt x="764" y="137"/>
                        <a:pt x="765" y="141"/>
                        <a:pt x="766" y="143"/>
                      </a:cubicBezTo>
                      <a:cubicBezTo>
                        <a:pt x="768" y="145"/>
                        <a:pt x="772" y="147"/>
                        <a:pt x="773" y="149"/>
                      </a:cubicBezTo>
                      <a:cubicBezTo>
                        <a:pt x="775" y="151"/>
                        <a:pt x="777" y="158"/>
                        <a:pt x="778" y="161"/>
                      </a:cubicBezTo>
                      <a:cubicBezTo>
                        <a:pt x="779" y="162"/>
                        <a:pt x="781" y="164"/>
                        <a:pt x="782" y="166"/>
                      </a:cubicBezTo>
                      <a:cubicBezTo>
                        <a:pt x="782" y="167"/>
                        <a:pt x="782" y="171"/>
                        <a:pt x="781" y="172"/>
                      </a:cubicBezTo>
                      <a:cubicBezTo>
                        <a:pt x="781" y="173"/>
                        <a:pt x="778" y="174"/>
                        <a:pt x="777" y="175"/>
                      </a:cubicBezTo>
                      <a:cubicBezTo>
                        <a:pt x="776" y="177"/>
                        <a:pt x="777" y="181"/>
                        <a:pt x="778" y="183"/>
                      </a:cubicBezTo>
                      <a:cubicBezTo>
                        <a:pt x="778" y="184"/>
                        <a:pt x="780" y="187"/>
                        <a:pt x="781" y="188"/>
                      </a:cubicBezTo>
                      <a:cubicBezTo>
                        <a:pt x="782" y="189"/>
                        <a:pt x="784" y="190"/>
                        <a:pt x="785" y="190"/>
                      </a:cubicBezTo>
                      <a:cubicBezTo>
                        <a:pt x="786" y="191"/>
                        <a:pt x="787" y="193"/>
                        <a:pt x="787" y="194"/>
                      </a:cubicBezTo>
                      <a:cubicBezTo>
                        <a:pt x="788" y="196"/>
                        <a:pt x="788" y="199"/>
                        <a:pt x="788" y="201"/>
                      </a:cubicBezTo>
                      <a:cubicBezTo>
                        <a:pt x="788" y="202"/>
                        <a:pt x="788" y="206"/>
                        <a:pt x="787" y="208"/>
                      </a:cubicBezTo>
                      <a:cubicBezTo>
                        <a:pt x="787" y="209"/>
                        <a:pt x="786" y="212"/>
                        <a:pt x="785" y="213"/>
                      </a:cubicBezTo>
                      <a:cubicBezTo>
                        <a:pt x="784" y="214"/>
                        <a:pt x="781" y="215"/>
                        <a:pt x="779" y="216"/>
                      </a:cubicBezTo>
                      <a:cubicBezTo>
                        <a:pt x="779" y="217"/>
                        <a:pt x="777" y="219"/>
                        <a:pt x="777" y="220"/>
                      </a:cubicBezTo>
                      <a:cubicBezTo>
                        <a:pt x="777" y="221"/>
                        <a:pt x="778" y="224"/>
                        <a:pt x="779" y="225"/>
                      </a:cubicBezTo>
                      <a:cubicBezTo>
                        <a:pt x="780" y="226"/>
                        <a:pt x="782" y="226"/>
                        <a:pt x="783" y="227"/>
                      </a:cubicBezTo>
                      <a:cubicBezTo>
                        <a:pt x="784" y="228"/>
                        <a:pt x="784" y="230"/>
                        <a:pt x="783" y="231"/>
                      </a:cubicBezTo>
                      <a:cubicBezTo>
                        <a:pt x="782" y="232"/>
                        <a:pt x="780" y="232"/>
                        <a:pt x="779" y="233"/>
                      </a:cubicBezTo>
                      <a:cubicBezTo>
                        <a:pt x="778" y="234"/>
                        <a:pt x="780" y="237"/>
                        <a:pt x="779" y="239"/>
                      </a:cubicBezTo>
                      <a:cubicBezTo>
                        <a:pt x="778" y="241"/>
                        <a:pt x="773" y="242"/>
                        <a:pt x="773" y="244"/>
                      </a:cubicBezTo>
                      <a:cubicBezTo>
                        <a:pt x="772" y="246"/>
                        <a:pt x="774" y="251"/>
                        <a:pt x="773" y="254"/>
                      </a:cubicBezTo>
                      <a:cubicBezTo>
                        <a:pt x="772" y="255"/>
                        <a:pt x="769" y="257"/>
                        <a:pt x="767" y="257"/>
                      </a:cubicBezTo>
                      <a:cubicBezTo>
                        <a:pt x="766" y="258"/>
                        <a:pt x="764" y="259"/>
                        <a:pt x="762" y="259"/>
                      </a:cubicBezTo>
                      <a:cubicBezTo>
                        <a:pt x="761" y="258"/>
                        <a:pt x="759" y="257"/>
                        <a:pt x="758" y="256"/>
                      </a:cubicBezTo>
                      <a:cubicBezTo>
                        <a:pt x="757" y="255"/>
                        <a:pt x="757" y="254"/>
                        <a:pt x="756" y="254"/>
                      </a:cubicBezTo>
                      <a:cubicBezTo>
                        <a:pt x="755" y="253"/>
                        <a:pt x="753" y="253"/>
                        <a:pt x="752" y="253"/>
                      </a:cubicBezTo>
                      <a:cubicBezTo>
                        <a:pt x="751" y="252"/>
                        <a:pt x="751" y="251"/>
                        <a:pt x="750" y="251"/>
                      </a:cubicBezTo>
                      <a:cubicBezTo>
                        <a:pt x="749" y="250"/>
                        <a:pt x="746" y="251"/>
                        <a:pt x="745" y="252"/>
                      </a:cubicBezTo>
                      <a:cubicBezTo>
                        <a:pt x="744" y="253"/>
                        <a:pt x="743" y="255"/>
                        <a:pt x="743" y="256"/>
                      </a:cubicBezTo>
                      <a:cubicBezTo>
                        <a:pt x="742" y="257"/>
                        <a:pt x="741" y="259"/>
                        <a:pt x="741" y="261"/>
                      </a:cubicBezTo>
                      <a:cubicBezTo>
                        <a:pt x="741" y="262"/>
                        <a:pt x="741" y="265"/>
                        <a:pt x="741" y="266"/>
                      </a:cubicBezTo>
                      <a:cubicBezTo>
                        <a:pt x="741" y="268"/>
                        <a:pt x="740" y="271"/>
                        <a:pt x="739" y="272"/>
                      </a:cubicBezTo>
                      <a:cubicBezTo>
                        <a:pt x="738" y="273"/>
                        <a:pt x="735" y="273"/>
                        <a:pt x="734" y="273"/>
                      </a:cubicBezTo>
                      <a:cubicBezTo>
                        <a:pt x="733" y="274"/>
                        <a:pt x="730" y="273"/>
                        <a:pt x="729" y="273"/>
                      </a:cubicBezTo>
                      <a:cubicBezTo>
                        <a:pt x="728" y="274"/>
                        <a:pt x="726" y="275"/>
                        <a:pt x="725" y="276"/>
                      </a:cubicBezTo>
                      <a:cubicBezTo>
                        <a:pt x="725" y="278"/>
                        <a:pt x="724" y="281"/>
                        <a:pt x="723" y="282"/>
                      </a:cubicBezTo>
                      <a:cubicBezTo>
                        <a:pt x="722" y="282"/>
                        <a:pt x="720" y="282"/>
                        <a:pt x="719" y="282"/>
                      </a:cubicBezTo>
                      <a:cubicBezTo>
                        <a:pt x="718" y="283"/>
                        <a:pt x="716" y="284"/>
                        <a:pt x="716" y="285"/>
                      </a:cubicBezTo>
                      <a:cubicBezTo>
                        <a:pt x="716" y="287"/>
                        <a:pt x="717" y="289"/>
                        <a:pt x="718" y="290"/>
                      </a:cubicBezTo>
                      <a:cubicBezTo>
                        <a:pt x="718" y="291"/>
                        <a:pt x="721" y="292"/>
                        <a:pt x="721" y="293"/>
                      </a:cubicBezTo>
                      <a:cubicBezTo>
                        <a:pt x="721" y="294"/>
                        <a:pt x="720" y="296"/>
                        <a:pt x="720" y="297"/>
                      </a:cubicBezTo>
                      <a:cubicBezTo>
                        <a:pt x="720" y="298"/>
                        <a:pt x="722" y="300"/>
                        <a:pt x="722" y="302"/>
                      </a:cubicBezTo>
                      <a:cubicBezTo>
                        <a:pt x="723" y="303"/>
                        <a:pt x="725" y="307"/>
                        <a:pt x="725" y="308"/>
                      </a:cubicBezTo>
                      <a:cubicBezTo>
                        <a:pt x="726" y="310"/>
                        <a:pt x="725" y="313"/>
                        <a:pt x="726" y="315"/>
                      </a:cubicBezTo>
                      <a:cubicBezTo>
                        <a:pt x="726" y="316"/>
                        <a:pt x="729" y="316"/>
                        <a:pt x="730" y="317"/>
                      </a:cubicBezTo>
                      <a:cubicBezTo>
                        <a:pt x="732" y="318"/>
                        <a:pt x="733" y="321"/>
                        <a:pt x="734" y="323"/>
                      </a:cubicBezTo>
                      <a:cubicBezTo>
                        <a:pt x="735" y="325"/>
                        <a:pt x="735" y="328"/>
                        <a:pt x="735" y="330"/>
                      </a:cubicBezTo>
                      <a:cubicBezTo>
                        <a:pt x="737" y="333"/>
                        <a:pt x="742" y="338"/>
                        <a:pt x="744" y="341"/>
                      </a:cubicBezTo>
                      <a:cubicBezTo>
                        <a:pt x="746" y="343"/>
                        <a:pt x="748" y="348"/>
                        <a:pt x="750" y="349"/>
                      </a:cubicBezTo>
                      <a:cubicBezTo>
                        <a:pt x="751" y="350"/>
                        <a:pt x="753" y="350"/>
                        <a:pt x="754" y="350"/>
                      </a:cubicBezTo>
                      <a:cubicBezTo>
                        <a:pt x="755" y="350"/>
                        <a:pt x="756" y="349"/>
                        <a:pt x="757" y="349"/>
                      </a:cubicBezTo>
                      <a:cubicBezTo>
                        <a:pt x="758" y="349"/>
                        <a:pt x="759" y="352"/>
                        <a:pt x="760" y="353"/>
                      </a:cubicBezTo>
                      <a:cubicBezTo>
                        <a:pt x="761" y="354"/>
                        <a:pt x="765" y="354"/>
                        <a:pt x="766" y="356"/>
                      </a:cubicBezTo>
                      <a:cubicBezTo>
                        <a:pt x="766" y="357"/>
                        <a:pt x="766" y="360"/>
                        <a:pt x="766" y="361"/>
                      </a:cubicBezTo>
                      <a:cubicBezTo>
                        <a:pt x="766" y="362"/>
                        <a:pt x="764" y="365"/>
                        <a:pt x="764" y="366"/>
                      </a:cubicBezTo>
                      <a:cubicBezTo>
                        <a:pt x="763" y="367"/>
                        <a:pt x="762" y="368"/>
                        <a:pt x="762" y="369"/>
                      </a:cubicBezTo>
                      <a:cubicBezTo>
                        <a:pt x="761" y="370"/>
                        <a:pt x="762" y="373"/>
                        <a:pt x="763" y="374"/>
                      </a:cubicBezTo>
                      <a:cubicBezTo>
                        <a:pt x="764" y="375"/>
                        <a:pt x="767" y="376"/>
                        <a:pt x="768" y="377"/>
                      </a:cubicBezTo>
                      <a:cubicBezTo>
                        <a:pt x="769" y="379"/>
                        <a:pt x="769" y="383"/>
                        <a:pt x="769" y="385"/>
                      </a:cubicBezTo>
                      <a:cubicBezTo>
                        <a:pt x="769" y="388"/>
                        <a:pt x="767" y="392"/>
                        <a:pt x="768" y="395"/>
                      </a:cubicBezTo>
                      <a:cubicBezTo>
                        <a:pt x="768" y="397"/>
                        <a:pt x="771" y="401"/>
                        <a:pt x="772" y="403"/>
                      </a:cubicBezTo>
                      <a:cubicBezTo>
                        <a:pt x="773" y="403"/>
                        <a:pt x="775" y="405"/>
                        <a:pt x="777" y="405"/>
                      </a:cubicBezTo>
                      <a:cubicBezTo>
                        <a:pt x="778" y="405"/>
                        <a:pt x="780" y="405"/>
                        <a:pt x="782" y="405"/>
                      </a:cubicBezTo>
                      <a:cubicBezTo>
                        <a:pt x="783" y="405"/>
                        <a:pt x="787" y="407"/>
                        <a:pt x="788" y="408"/>
                      </a:cubicBezTo>
                      <a:cubicBezTo>
                        <a:pt x="789" y="409"/>
                        <a:pt x="790" y="411"/>
                        <a:pt x="791" y="412"/>
                      </a:cubicBezTo>
                      <a:cubicBezTo>
                        <a:pt x="792" y="413"/>
                        <a:pt x="793" y="413"/>
                        <a:pt x="794" y="413"/>
                      </a:cubicBezTo>
                      <a:cubicBezTo>
                        <a:pt x="797" y="414"/>
                        <a:pt x="802" y="413"/>
                        <a:pt x="805" y="413"/>
                      </a:cubicBezTo>
                      <a:cubicBezTo>
                        <a:pt x="806" y="413"/>
                        <a:pt x="810" y="412"/>
                        <a:pt x="811" y="413"/>
                      </a:cubicBezTo>
                      <a:cubicBezTo>
                        <a:pt x="812" y="414"/>
                        <a:pt x="812" y="416"/>
                        <a:pt x="811" y="417"/>
                      </a:cubicBezTo>
                      <a:cubicBezTo>
                        <a:pt x="811" y="417"/>
                        <a:pt x="810" y="418"/>
                        <a:pt x="810" y="419"/>
                      </a:cubicBezTo>
                      <a:cubicBezTo>
                        <a:pt x="809" y="419"/>
                        <a:pt x="810" y="421"/>
                        <a:pt x="810" y="422"/>
                      </a:cubicBezTo>
                      <a:cubicBezTo>
                        <a:pt x="810" y="423"/>
                        <a:pt x="811" y="424"/>
                        <a:pt x="811" y="424"/>
                      </a:cubicBezTo>
                      <a:cubicBezTo>
                        <a:pt x="811" y="424"/>
                        <a:pt x="810" y="425"/>
                        <a:pt x="810" y="425"/>
                      </a:cubicBezTo>
                      <a:cubicBezTo>
                        <a:pt x="808" y="425"/>
                        <a:pt x="805" y="424"/>
                        <a:pt x="803" y="424"/>
                      </a:cubicBezTo>
                      <a:cubicBezTo>
                        <a:pt x="802" y="424"/>
                        <a:pt x="798" y="424"/>
                        <a:pt x="797" y="425"/>
                      </a:cubicBezTo>
                      <a:cubicBezTo>
                        <a:pt x="796" y="426"/>
                        <a:pt x="794" y="429"/>
                        <a:pt x="794" y="430"/>
                      </a:cubicBezTo>
                      <a:cubicBezTo>
                        <a:pt x="794" y="432"/>
                        <a:pt x="795" y="435"/>
                        <a:pt x="795" y="436"/>
                      </a:cubicBezTo>
                      <a:cubicBezTo>
                        <a:pt x="795" y="438"/>
                        <a:pt x="794" y="441"/>
                        <a:pt x="793" y="443"/>
                      </a:cubicBezTo>
                      <a:cubicBezTo>
                        <a:pt x="793" y="444"/>
                        <a:pt x="792" y="445"/>
                        <a:pt x="791" y="446"/>
                      </a:cubicBezTo>
                      <a:cubicBezTo>
                        <a:pt x="791" y="447"/>
                        <a:pt x="790" y="450"/>
                        <a:pt x="790" y="452"/>
                      </a:cubicBezTo>
                      <a:cubicBezTo>
                        <a:pt x="789" y="453"/>
                        <a:pt x="788" y="456"/>
                        <a:pt x="787" y="458"/>
                      </a:cubicBezTo>
                      <a:cubicBezTo>
                        <a:pt x="786" y="459"/>
                        <a:pt x="784" y="461"/>
                        <a:pt x="783" y="462"/>
                      </a:cubicBezTo>
                      <a:cubicBezTo>
                        <a:pt x="783" y="462"/>
                        <a:pt x="781" y="464"/>
                        <a:pt x="781" y="465"/>
                      </a:cubicBezTo>
                      <a:cubicBezTo>
                        <a:pt x="780" y="466"/>
                        <a:pt x="778" y="468"/>
                        <a:pt x="777" y="469"/>
                      </a:cubicBezTo>
                      <a:cubicBezTo>
                        <a:pt x="777" y="470"/>
                        <a:pt x="775" y="472"/>
                        <a:pt x="775" y="473"/>
                      </a:cubicBezTo>
                      <a:cubicBezTo>
                        <a:pt x="774" y="473"/>
                        <a:pt x="772" y="474"/>
                        <a:pt x="771" y="475"/>
                      </a:cubicBezTo>
                      <a:cubicBezTo>
                        <a:pt x="771" y="476"/>
                        <a:pt x="771" y="478"/>
                        <a:pt x="771" y="479"/>
                      </a:cubicBezTo>
                      <a:cubicBezTo>
                        <a:pt x="771" y="481"/>
                        <a:pt x="770" y="484"/>
                        <a:pt x="770" y="485"/>
                      </a:cubicBezTo>
                      <a:cubicBezTo>
                        <a:pt x="769" y="486"/>
                        <a:pt x="768" y="488"/>
                        <a:pt x="767" y="489"/>
                      </a:cubicBezTo>
                      <a:cubicBezTo>
                        <a:pt x="767" y="490"/>
                        <a:pt x="765" y="489"/>
                        <a:pt x="764" y="489"/>
                      </a:cubicBezTo>
                      <a:cubicBezTo>
                        <a:pt x="762" y="490"/>
                        <a:pt x="759" y="490"/>
                        <a:pt x="758" y="489"/>
                      </a:cubicBezTo>
                      <a:cubicBezTo>
                        <a:pt x="757" y="488"/>
                        <a:pt x="755" y="486"/>
                        <a:pt x="754" y="485"/>
                      </a:cubicBezTo>
                      <a:cubicBezTo>
                        <a:pt x="753" y="485"/>
                        <a:pt x="751" y="484"/>
                        <a:pt x="749" y="484"/>
                      </a:cubicBezTo>
                      <a:cubicBezTo>
                        <a:pt x="748" y="484"/>
                        <a:pt x="746" y="485"/>
                        <a:pt x="745" y="485"/>
                      </a:cubicBezTo>
                      <a:cubicBezTo>
                        <a:pt x="744" y="486"/>
                        <a:pt x="741" y="486"/>
                        <a:pt x="740" y="487"/>
                      </a:cubicBezTo>
                      <a:cubicBezTo>
                        <a:pt x="739" y="487"/>
                        <a:pt x="737" y="488"/>
                        <a:pt x="736" y="489"/>
                      </a:cubicBezTo>
                      <a:cubicBezTo>
                        <a:pt x="736" y="490"/>
                        <a:pt x="735" y="493"/>
                        <a:pt x="735" y="494"/>
                      </a:cubicBezTo>
                      <a:cubicBezTo>
                        <a:pt x="734" y="495"/>
                        <a:pt x="732" y="498"/>
                        <a:pt x="731" y="499"/>
                      </a:cubicBezTo>
                      <a:cubicBezTo>
                        <a:pt x="730" y="500"/>
                        <a:pt x="727" y="502"/>
                        <a:pt x="726" y="503"/>
                      </a:cubicBezTo>
                      <a:cubicBezTo>
                        <a:pt x="725" y="504"/>
                        <a:pt x="724" y="507"/>
                        <a:pt x="722" y="509"/>
                      </a:cubicBezTo>
                      <a:cubicBezTo>
                        <a:pt x="721" y="510"/>
                        <a:pt x="719" y="512"/>
                        <a:pt x="718" y="513"/>
                      </a:cubicBezTo>
                      <a:cubicBezTo>
                        <a:pt x="717" y="514"/>
                        <a:pt x="716" y="517"/>
                        <a:pt x="716" y="518"/>
                      </a:cubicBezTo>
                      <a:cubicBezTo>
                        <a:pt x="715" y="519"/>
                        <a:pt x="714" y="522"/>
                        <a:pt x="714" y="523"/>
                      </a:cubicBezTo>
                      <a:cubicBezTo>
                        <a:pt x="713" y="524"/>
                        <a:pt x="711" y="526"/>
                        <a:pt x="711" y="527"/>
                      </a:cubicBezTo>
                      <a:cubicBezTo>
                        <a:pt x="710" y="528"/>
                        <a:pt x="708" y="530"/>
                        <a:pt x="708" y="531"/>
                      </a:cubicBezTo>
                      <a:cubicBezTo>
                        <a:pt x="707" y="532"/>
                        <a:pt x="707" y="534"/>
                        <a:pt x="708" y="535"/>
                      </a:cubicBezTo>
                      <a:cubicBezTo>
                        <a:pt x="708" y="536"/>
                        <a:pt x="709" y="538"/>
                        <a:pt x="709" y="540"/>
                      </a:cubicBezTo>
                      <a:cubicBezTo>
                        <a:pt x="709" y="540"/>
                        <a:pt x="709" y="542"/>
                        <a:pt x="709" y="543"/>
                      </a:cubicBezTo>
                      <a:cubicBezTo>
                        <a:pt x="709" y="543"/>
                        <a:pt x="709" y="545"/>
                        <a:pt x="710" y="545"/>
                      </a:cubicBezTo>
                      <a:cubicBezTo>
                        <a:pt x="710" y="546"/>
                        <a:pt x="712" y="546"/>
                        <a:pt x="713" y="546"/>
                      </a:cubicBezTo>
                      <a:cubicBezTo>
                        <a:pt x="714" y="547"/>
                        <a:pt x="715" y="548"/>
                        <a:pt x="716" y="548"/>
                      </a:cubicBezTo>
                      <a:cubicBezTo>
                        <a:pt x="716" y="550"/>
                        <a:pt x="714" y="552"/>
                        <a:pt x="714" y="553"/>
                      </a:cubicBezTo>
                      <a:cubicBezTo>
                        <a:pt x="713" y="554"/>
                        <a:pt x="713" y="556"/>
                        <a:pt x="714" y="557"/>
                      </a:cubicBezTo>
                      <a:cubicBezTo>
                        <a:pt x="715" y="558"/>
                        <a:pt x="717" y="558"/>
                        <a:pt x="718" y="558"/>
                      </a:cubicBezTo>
                      <a:cubicBezTo>
                        <a:pt x="719" y="558"/>
                        <a:pt x="719" y="556"/>
                        <a:pt x="720" y="556"/>
                      </a:cubicBezTo>
                      <a:cubicBezTo>
                        <a:pt x="721" y="555"/>
                        <a:pt x="723" y="556"/>
                        <a:pt x="724" y="556"/>
                      </a:cubicBezTo>
                      <a:cubicBezTo>
                        <a:pt x="725" y="556"/>
                        <a:pt x="727" y="558"/>
                        <a:pt x="727" y="558"/>
                      </a:cubicBezTo>
                      <a:cubicBezTo>
                        <a:pt x="728" y="559"/>
                        <a:pt x="728" y="561"/>
                        <a:pt x="729" y="562"/>
                      </a:cubicBezTo>
                      <a:cubicBezTo>
                        <a:pt x="730" y="564"/>
                        <a:pt x="732" y="567"/>
                        <a:pt x="733" y="568"/>
                      </a:cubicBezTo>
                      <a:cubicBezTo>
                        <a:pt x="734" y="569"/>
                        <a:pt x="737" y="570"/>
                        <a:pt x="738" y="570"/>
                      </a:cubicBezTo>
                      <a:cubicBezTo>
                        <a:pt x="739" y="570"/>
                        <a:pt x="741" y="570"/>
                        <a:pt x="742" y="571"/>
                      </a:cubicBezTo>
                      <a:cubicBezTo>
                        <a:pt x="743" y="572"/>
                        <a:pt x="744" y="574"/>
                        <a:pt x="744" y="574"/>
                      </a:cubicBezTo>
                      <a:cubicBezTo>
                        <a:pt x="746" y="575"/>
                        <a:pt x="749" y="575"/>
                        <a:pt x="750" y="576"/>
                      </a:cubicBezTo>
                      <a:cubicBezTo>
                        <a:pt x="751" y="576"/>
                        <a:pt x="752" y="577"/>
                        <a:pt x="753" y="577"/>
                      </a:cubicBezTo>
                      <a:cubicBezTo>
                        <a:pt x="754" y="578"/>
                        <a:pt x="757" y="577"/>
                        <a:pt x="759" y="578"/>
                      </a:cubicBezTo>
                      <a:cubicBezTo>
                        <a:pt x="760" y="578"/>
                        <a:pt x="761" y="580"/>
                        <a:pt x="762" y="580"/>
                      </a:cubicBezTo>
                      <a:cubicBezTo>
                        <a:pt x="763" y="582"/>
                        <a:pt x="765" y="584"/>
                        <a:pt x="765" y="585"/>
                      </a:cubicBezTo>
                      <a:cubicBezTo>
                        <a:pt x="766" y="587"/>
                        <a:pt x="766" y="590"/>
                        <a:pt x="765" y="592"/>
                      </a:cubicBezTo>
                      <a:cubicBezTo>
                        <a:pt x="765" y="592"/>
                        <a:pt x="763" y="593"/>
                        <a:pt x="762" y="593"/>
                      </a:cubicBezTo>
                      <a:cubicBezTo>
                        <a:pt x="761" y="595"/>
                        <a:pt x="761" y="598"/>
                        <a:pt x="760" y="599"/>
                      </a:cubicBezTo>
                      <a:cubicBezTo>
                        <a:pt x="760" y="600"/>
                        <a:pt x="760" y="602"/>
                        <a:pt x="759" y="603"/>
                      </a:cubicBezTo>
                      <a:cubicBezTo>
                        <a:pt x="759" y="604"/>
                        <a:pt x="757" y="606"/>
                        <a:pt x="756" y="607"/>
                      </a:cubicBezTo>
                      <a:cubicBezTo>
                        <a:pt x="756" y="607"/>
                        <a:pt x="755" y="609"/>
                        <a:pt x="754" y="610"/>
                      </a:cubicBezTo>
                      <a:cubicBezTo>
                        <a:pt x="754" y="611"/>
                        <a:pt x="753" y="614"/>
                        <a:pt x="753" y="615"/>
                      </a:cubicBezTo>
                      <a:cubicBezTo>
                        <a:pt x="752" y="616"/>
                        <a:pt x="751" y="617"/>
                        <a:pt x="751" y="618"/>
                      </a:cubicBezTo>
                      <a:cubicBezTo>
                        <a:pt x="750" y="618"/>
                        <a:pt x="747" y="619"/>
                        <a:pt x="746" y="620"/>
                      </a:cubicBezTo>
                      <a:cubicBezTo>
                        <a:pt x="745" y="621"/>
                        <a:pt x="742" y="625"/>
                        <a:pt x="741" y="626"/>
                      </a:cubicBezTo>
                      <a:cubicBezTo>
                        <a:pt x="740" y="627"/>
                        <a:pt x="738" y="629"/>
                        <a:pt x="737" y="631"/>
                      </a:cubicBezTo>
                      <a:cubicBezTo>
                        <a:pt x="736" y="632"/>
                        <a:pt x="735" y="634"/>
                        <a:pt x="735" y="635"/>
                      </a:cubicBezTo>
                      <a:cubicBezTo>
                        <a:pt x="734" y="636"/>
                        <a:pt x="733" y="639"/>
                        <a:pt x="733" y="640"/>
                      </a:cubicBezTo>
                      <a:cubicBezTo>
                        <a:pt x="733" y="642"/>
                        <a:pt x="735" y="646"/>
                        <a:pt x="735" y="648"/>
                      </a:cubicBezTo>
                      <a:cubicBezTo>
                        <a:pt x="736" y="650"/>
                        <a:pt x="738" y="654"/>
                        <a:pt x="739" y="657"/>
                      </a:cubicBezTo>
                      <a:cubicBezTo>
                        <a:pt x="740" y="659"/>
                        <a:pt x="743" y="662"/>
                        <a:pt x="744" y="664"/>
                      </a:cubicBezTo>
                      <a:cubicBezTo>
                        <a:pt x="745" y="666"/>
                        <a:pt x="744" y="670"/>
                        <a:pt x="745" y="672"/>
                      </a:cubicBezTo>
                      <a:cubicBezTo>
                        <a:pt x="746" y="674"/>
                        <a:pt x="749" y="677"/>
                        <a:pt x="750" y="678"/>
                      </a:cubicBezTo>
                      <a:cubicBezTo>
                        <a:pt x="751" y="679"/>
                        <a:pt x="754" y="680"/>
                        <a:pt x="755" y="681"/>
                      </a:cubicBezTo>
                      <a:cubicBezTo>
                        <a:pt x="757" y="681"/>
                        <a:pt x="761" y="681"/>
                        <a:pt x="763" y="681"/>
                      </a:cubicBezTo>
                      <a:cubicBezTo>
                        <a:pt x="765" y="681"/>
                        <a:pt x="770" y="681"/>
                        <a:pt x="772" y="681"/>
                      </a:cubicBezTo>
                      <a:cubicBezTo>
                        <a:pt x="774" y="681"/>
                        <a:pt x="778" y="681"/>
                        <a:pt x="779" y="681"/>
                      </a:cubicBezTo>
                      <a:cubicBezTo>
                        <a:pt x="780" y="681"/>
                        <a:pt x="782" y="682"/>
                        <a:pt x="783" y="682"/>
                      </a:cubicBezTo>
                      <a:cubicBezTo>
                        <a:pt x="784" y="683"/>
                        <a:pt x="784" y="686"/>
                        <a:pt x="785" y="687"/>
                      </a:cubicBezTo>
                      <a:cubicBezTo>
                        <a:pt x="785" y="688"/>
                        <a:pt x="783" y="690"/>
                        <a:pt x="784" y="691"/>
                      </a:cubicBezTo>
                      <a:cubicBezTo>
                        <a:pt x="784" y="693"/>
                        <a:pt x="786" y="695"/>
                        <a:pt x="787" y="696"/>
                      </a:cubicBezTo>
                      <a:cubicBezTo>
                        <a:pt x="787" y="697"/>
                        <a:pt x="788" y="700"/>
                        <a:pt x="787" y="702"/>
                      </a:cubicBezTo>
                      <a:cubicBezTo>
                        <a:pt x="787" y="703"/>
                        <a:pt x="784" y="704"/>
                        <a:pt x="784" y="706"/>
                      </a:cubicBezTo>
                      <a:cubicBezTo>
                        <a:pt x="783" y="707"/>
                        <a:pt x="784" y="709"/>
                        <a:pt x="784" y="710"/>
                      </a:cubicBezTo>
                      <a:cubicBezTo>
                        <a:pt x="784" y="712"/>
                        <a:pt x="785" y="715"/>
                        <a:pt x="785" y="717"/>
                      </a:cubicBezTo>
                      <a:cubicBezTo>
                        <a:pt x="785" y="718"/>
                        <a:pt x="784" y="722"/>
                        <a:pt x="783" y="723"/>
                      </a:cubicBezTo>
                      <a:cubicBezTo>
                        <a:pt x="783" y="723"/>
                        <a:pt x="780" y="723"/>
                        <a:pt x="779" y="724"/>
                      </a:cubicBezTo>
                      <a:cubicBezTo>
                        <a:pt x="778" y="724"/>
                        <a:pt x="776" y="725"/>
                        <a:pt x="775" y="726"/>
                      </a:cubicBezTo>
                      <a:cubicBezTo>
                        <a:pt x="774" y="726"/>
                        <a:pt x="773" y="728"/>
                        <a:pt x="773" y="729"/>
                      </a:cubicBezTo>
                      <a:cubicBezTo>
                        <a:pt x="773" y="731"/>
                        <a:pt x="774" y="734"/>
                        <a:pt x="774" y="735"/>
                      </a:cubicBezTo>
                      <a:cubicBezTo>
                        <a:pt x="775" y="738"/>
                        <a:pt x="779" y="743"/>
                        <a:pt x="779" y="746"/>
                      </a:cubicBezTo>
                      <a:cubicBezTo>
                        <a:pt x="779" y="747"/>
                        <a:pt x="778" y="750"/>
                        <a:pt x="778" y="751"/>
                      </a:cubicBezTo>
                      <a:cubicBezTo>
                        <a:pt x="777" y="752"/>
                        <a:pt x="774" y="754"/>
                        <a:pt x="772" y="755"/>
                      </a:cubicBezTo>
                      <a:cubicBezTo>
                        <a:pt x="771" y="755"/>
                        <a:pt x="768" y="756"/>
                        <a:pt x="767" y="755"/>
                      </a:cubicBezTo>
                      <a:cubicBezTo>
                        <a:pt x="766" y="755"/>
                        <a:pt x="764" y="754"/>
                        <a:pt x="762" y="753"/>
                      </a:cubicBezTo>
                      <a:cubicBezTo>
                        <a:pt x="762" y="753"/>
                        <a:pt x="760" y="753"/>
                        <a:pt x="759" y="752"/>
                      </a:cubicBezTo>
                      <a:cubicBezTo>
                        <a:pt x="758" y="752"/>
                        <a:pt x="756" y="751"/>
                        <a:pt x="754" y="750"/>
                      </a:cubicBezTo>
                      <a:cubicBezTo>
                        <a:pt x="753" y="750"/>
                        <a:pt x="752" y="749"/>
                        <a:pt x="752" y="749"/>
                      </a:cubicBezTo>
                      <a:cubicBezTo>
                        <a:pt x="751" y="748"/>
                        <a:pt x="749" y="747"/>
                        <a:pt x="748" y="746"/>
                      </a:cubicBezTo>
                      <a:cubicBezTo>
                        <a:pt x="747" y="744"/>
                        <a:pt x="747" y="741"/>
                        <a:pt x="746" y="739"/>
                      </a:cubicBezTo>
                      <a:cubicBezTo>
                        <a:pt x="745" y="737"/>
                        <a:pt x="744" y="732"/>
                        <a:pt x="743" y="730"/>
                      </a:cubicBezTo>
                      <a:cubicBezTo>
                        <a:pt x="743" y="728"/>
                        <a:pt x="741" y="726"/>
                        <a:pt x="740" y="725"/>
                      </a:cubicBezTo>
                      <a:cubicBezTo>
                        <a:pt x="739" y="724"/>
                        <a:pt x="736" y="722"/>
                        <a:pt x="735" y="722"/>
                      </a:cubicBezTo>
                      <a:cubicBezTo>
                        <a:pt x="734" y="722"/>
                        <a:pt x="731" y="722"/>
                        <a:pt x="730" y="722"/>
                      </a:cubicBezTo>
                      <a:cubicBezTo>
                        <a:pt x="728" y="722"/>
                        <a:pt x="725" y="720"/>
                        <a:pt x="724" y="720"/>
                      </a:cubicBezTo>
                      <a:cubicBezTo>
                        <a:pt x="722" y="720"/>
                        <a:pt x="718" y="721"/>
                        <a:pt x="717" y="722"/>
                      </a:cubicBezTo>
                      <a:cubicBezTo>
                        <a:pt x="715" y="723"/>
                        <a:pt x="712" y="724"/>
                        <a:pt x="710" y="725"/>
                      </a:cubicBezTo>
                      <a:cubicBezTo>
                        <a:pt x="709" y="726"/>
                        <a:pt x="708" y="728"/>
                        <a:pt x="707" y="728"/>
                      </a:cubicBezTo>
                      <a:cubicBezTo>
                        <a:pt x="705" y="729"/>
                        <a:pt x="702" y="728"/>
                        <a:pt x="700" y="728"/>
                      </a:cubicBezTo>
                      <a:cubicBezTo>
                        <a:pt x="699" y="729"/>
                        <a:pt x="698" y="731"/>
                        <a:pt x="697" y="731"/>
                      </a:cubicBezTo>
                      <a:cubicBezTo>
                        <a:pt x="696" y="731"/>
                        <a:pt x="695" y="730"/>
                        <a:pt x="694" y="729"/>
                      </a:cubicBezTo>
                      <a:cubicBezTo>
                        <a:pt x="693" y="728"/>
                        <a:pt x="693" y="726"/>
                        <a:pt x="692" y="725"/>
                      </a:cubicBezTo>
                      <a:cubicBezTo>
                        <a:pt x="692" y="724"/>
                        <a:pt x="689" y="724"/>
                        <a:pt x="688" y="724"/>
                      </a:cubicBezTo>
                      <a:cubicBezTo>
                        <a:pt x="687" y="724"/>
                        <a:pt x="683" y="724"/>
                        <a:pt x="681" y="724"/>
                      </a:cubicBezTo>
                      <a:cubicBezTo>
                        <a:pt x="680" y="725"/>
                        <a:pt x="679" y="727"/>
                        <a:pt x="678" y="728"/>
                      </a:cubicBezTo>
                      <a:cubicBezTo>
                        <a:pt x="677" y="729"/>
                        <a:pt x="675" y="730"/>
                        <a:pt x="674" y="730"/>
                      </a:cubicBezTo>
                      <a:cubicBezTo>
                        <a:pt x="673" y="731"/>
                        <a:pt x="673" y="732"/>
                        <a:pt x="673" y="733"/>
                      </a:cubicBezTo>
                      <a:cubicBezTo>
                        <a:pt x="672" y="734"/>
                        <a:pt x="673" y="737"/>
                        <a:pt x="672" y="738"/>
                      </a:cubicBezTo>
                      <a:cubicBezTo>
                        <a:pt x="672" y="739"/>
                        <a:pt x="671" y="740"/>
                        <a:pt x="670" y="740"/>
                      </a:cubicBezTo>
                      <a:cubicBezTo>
                        <a:pt x="670" y="741"/>
                        <a:pt x="668" y="742"/>
                        <a:pt x="667" y="744"/>
                      </a:cubicBezTo>
                      <a:cubicBezTo>
                        <a:pt x="667" y="744"/>
                        <a:pt x="668" y="746"/>
                        <a:pt x="667" y="747"/>
                      </a:cubicBezTo>
                      <a:cubicBezTo>
                        <a:pt x="667" y="748"/>
                        <a:pt x="666" y="751"/>
                        <a:pt x="665" y="751"/>
                      </a:cubicBezTo>
                      <a:cubicBezTo>
                        <a:pt x="664" y="752"/>
                        <a:pt x="661" y="752"/>
                        <a:pt x="660" y="753"/>
                      </a:cubicBezTo>
                      <a:cubicBezTo>
                        <a:pt x="659" y="753"/>
                        <a:pt x="657" y="756"/>
                        <a:pt x="656" y="757"/>
                      </a:cubicBezTo>
                      <a:cubicBezTo>
                        <a:pt x="656" y="759"/>
                        <a:pt x="657" y="762"/>
                        <a:pt x="657" y="764"/>
                      </a:cubicBezTo>
                      <a:cubicBezTo>
                        <a:pt x="657" y="766"/>
                        <a:pt x="655" y="770"/>
                        <a:pt x="655" y="772"/>
                      </a:cubicBezTo>
                      <a:cubicBezTo>
                        <a:pt x="655" y="774"/>
                        <a:pt x="655" y="777"/>
                        <a:pt x="655" y="779"/>
                      </a:cubicBezTo>
                      <a:cubicBezTo>
                        <a:pt x="654" y="780"/>
                        <a:pt x="652" y="782"/>
                        <a:pt x="652" y="783"/>
                      </a:cubicBezTo>
                      <a:cubicBezTo>
                        <a:pt x="651" y="785"/>
                        <a:pt x="652" y="788"/>
                        <a:pt x="652" y="790"/>
                      </a:cubicBezTo>
                      <a:cubicBezTo>
                        <a:pt x="651" y="791"/>
                        <a:pt x="651" y="794"/>
                        <a:pt x="650" y="796"/>
                      </a:cubicBezTo>
                      <a:cubicBezTo>
                        <a:pt x="649" y="797"/>
                        <a:pt x="648" y="798"/>
                        <a:pt x="647" y="799"/>
                      </a:cubicBezTo>
                      <a:cubicBezTo>
                        <a:pt x="646" y="800"/>
                        <a:pt x="642" y="800"/>
                        <a:pt x="641" y="801"/>
                      </a:cubicBezTo>
                      <a:cubicBezTo>
                        <a:pt x="640" y="801"/>
                        <a:pt x="637" y="800"/>
                        <a:pt x="636" y="801"/>
                      </a:cubicBezTo>
                      <a:cubicBezTo>
                        <a:pt x="636" y="802"/>
                        <a:pt x="636" y="803"/>
                        <a:pt x="636" y="804"/>
                      </a:cubicBezTo>
                      <a:cubicBezTo>
                        <a:pt x="635" y="805"/>
                        <a:pt x="633" y="807"/>
                        <a:pt x="632" y="807"/>
                      </a:cubicBezTo>
                      <a:cubicBezTo>
                        <a:pt x="631" y="808"/>
                        <a:pt x="628" y="809"/>
                        <a:pt x="626" y="809"/>
                      </a:cubicBezTo>
                      <a:cubicBezTo>
                        <a:pt x="625" y="809"/>
                        <a:pt x="623" y="808"/>
                        <a:pt x="622" y="807"/>
                      </a:cubicBezTo>
                      <a:cubicBezTo>
                        <a:pt x="621" y="807"/>
                        <a:pt x="617" y="807"/>
                        <a:pt x="616" y="807"/>
                      </a:cubicBezTo>
                      <a:cubicBezTo>
                        <a:pt x="615" y="806"/>
                        <a:pt x="612" y="805"/>
                        <a:pt x="611" y="804"/>
                      </a:cubicBezTo>
                      <a:cubicBezTo>
                        <a:pt x="610" y="803"/>
                        <a:pt x="609" y="801"/>
                        <a:pt x="609" y="799"/>
                      </a:cubicBezTo>
                      <a:cubicBezTo>
                        <a:pt x="609" y="798"/>
                        <a:pt x="612" y="797"/>
                        <a:pt x="612" y="796"/>
                      </a:cubicBezTo>
                      <a:cubicBezTo>
                        <a:pt x="612" y="794"/>
                        <a:pt x="610" y="791"/>
                        <a:pt x="609" y="790"/>
                      </a:cubicBezTo>
                      <a:cubicBezTo>
                        <a:pt x="608" y="788"/>
                        <a:pt x="605" y="788"/>
                        <a:pt x="604" y="787"/>
                      </a:cubicBezTo>
                      <a:cubicBezTo>
                        <a:pt x="602" y="786"/>
                        <a:pt x="599" y="785"/>
                        <a:pt x="597" y="784"/>
                      </a:cubicBezTo>
                      <a:cubicBezTo>
                        <a:pt x="596" y="784"/>
                        <a:pt x="594" y="786"/>
                        <a:pt x="593" y="786"/>
                      </a:cubicBezTo>
                      <a:cubicBezTo>
                        <a:pt x="592" y="786"/>
                        <a:pt x="590" y="786"/>
                        <a:pt x="589" y="786"/>
                      </a:cubicBezTo>
                      <a:cubicBezTo>
                        <a:pt x="588" y="787"/>
                        <a:pt x="587" y="789"/>
                        <a:pt x="586" y="790"/>
                      </a:cubicBezTo>
                      <a:cubicBezTo>
                        <a:pt x="585" y="791"/>
                        <a:pt x="582" y="792"/>
                        <a:pt x="580" y="793"/>
                      </a:cubicBezTo>
                      <a:cubicBezTo>
                        <a:pt x="579" y="793"/>
                        <a:pt x="576" y="793"/>
                        <a:pt x="575" y="793"/>
                      </a:cubicBezTo>
                      <a:cubicBezTo>
                        <a:pt x="573" y="793"/>
                        <a:pt x="571" y="794"/>
                        <a:pt x="570" y="795"/>
                      </a:cubicBezTo>
                      <a:cubicBezTo>
                        <a:pt x="569" y="795"/>
                        <a:pt x="568" y="797"/>
                        <a:pt x="567" y="798"/>
                      </a:cubicBezTo>
                      <a:cubicBezTo>
                        <a:pt x="565" y="798"/>
                        <a:pt x="563" y="799"/>
                        <a:pt x="561" y="799"/>
                      </a:cubicBezTo>
                      <a:cubicBezTo>
                        <a:pt x="560" y="799"/>
                        <a:pt x="558" y="798"/>
                        <a:pt x="557" y="798"/>
                      </a:cubicBezTo>
                      <a:cubicBezTo>
                        <a:pt x="555" y="798"/>
                        <a:pt x="553" y="798"/>
                        <a:pt x="552" y="798"/>
                      </a:cubicBezTo>
                      <a:cubicBezTo>
                        <a:pt x="550" y="798"/>
                        <a:pt x="547" y="799"/>
                        <a:pt x="546" y="798"/>
                      </a:cubicBezTo>
                      <a:cubicBezTo>
                        <a:pt x="545" y="798"/>
                        <a:pt x="545" y="796"/>
                        <a:pt x="544" y="796"/>
                      </a:cubicBezTo>
                      <a:cubicBezTo>
                        <a:pt x="544" y="795"/>
                        <a:pt x="544" y="793"/>
                        <a:pt x="543" y="792"/>
                      </a:cubicBezTo>
                      <a:cubicBezTo>
                        <a:pt x="543" y="791"/>
                        <a:pt x="541" y="790"/>
                        <a:pt x="539" y="790"/>
                      </a:cubicBezTo>
                      <a:cubicBezTo>
                        <a:pt x="539" y="790"/>
                        <a:pt x="537" y="791"/>
                        <a:pt x="536" y="791"/>
                      </a:cubicBezTo>
                      <a:cubicBezTo>
                        <a:pt x="535" y="792"/>
                        <a:pt x="533" y="793"/>
                        <a:pt x="533" y="793"/>
                      </a:cubicBezTo>
                      <a:cubicBezTo>
                        <a:pt x="532" y="794"/>
                        <a:pt x="531" y="796"/>
                        <a:pt x="530" y="797"/>
                      </a:cubicBezTo>
                      <a:cubicBezTo>
                        <a:pt x="529" y="797"/>
                        <a:pt x="528" y="797"/>
                        <a:pt x="527" y="797"/>
                      </a:cubicBezTo>
                      <a:cubicBezTo>
                        <a:pt x="526" y="797"/>
                        <a:pt x="525" y="798"/>
                        <a:pt x="524" y="798"/>
                      </a:cubicBezTo>
                      <a:cubicBezTo>
                        <a:pt x="523" y="799"/>
                        <a:pt x="521" y="802"/>
                        <a:pt x="520" y="802"/>
                      </a:cubicBezTo>
                      <a:cubicBezTo>
                        <a:pt x="518" y="803"/>
                        <a:pt x="515" y="804"/>
                        <a:pt x="513" y="804"/>
                      </a:cubicBezTo>
                      <a:cubicBezTo>
                        <a:pt x="511" y="804"/>
                        <a:pt x="506" y="803"/>
                        <a:pt x="504" y="804"/>
                      </a:cubicBezTo>
                      <a:cubicBezTo>
                        <a:pt x="504" y="804"/>
                        <a:pt x="503" y="806"/>
                        <a:pt x="502" y="806"/>
                      </a:cubicBezTo>
                      <a:cubicBezTo>
                        <a:pt x="501" y="807"/>
                        <a:pt x="499" y="807"/>
                        <a:pt x="498" y="807"/>
                      </a:cubicBezTo>
                      <a:cubicBezTo>
                        <a:pt x="497" y="808"/>
                        <a:pt x="497" y="811"/>
                        <a:pt x="496" y="812"/>
                      </a:cubicBezTo>
                      <a:cubicBezTo>
                        <a:pt x="495" y="813"/>
                        <a:pt x="493" y="814"/>
                        <a:pt x="492" y="814"/>
                      </a:cubicBezTo>
                      <a:cubicBezTo>
                        <a:pt x="491" y="815"/>
                        <a:pt x="488" y="818"/>
                        <a:pt x="487" y="819"/>
                      </a:cubicBezTo>
                      <a:cubicBezTo>
                        <a:pt x="487" y="820"/>
                        <a:pt x="486" y="822"/>
                        <a:pt x="485" y="823"/>
                      </a:cubicBezTo>
                      <a:cubicBezTo>
                        <a:pt x="485" y="823"/>
                        <a:pt x="483" y="824"/>
                        <a:pt x="482" y="824"/>
                      </a:cubicBezTo>
                      <a:cubicBezTo>
                        <a:pt x="480" y="826"/>
                        <a:pt x="475" y="827"/>
                        <a:pt x="473" y="829"/>
                      </a:cubicBezTo>
                      <a:cubicBezTo>
                        <a:pt x="472" y="829"/>
                        <a:pt x="471" y="832"/>
                        <a:pt x="470" y="833"/>
                      </a:cubicBezTo>
                      <a:cubicBezTo>
                        <a:pt x="469" y="834"/>
                        <a:pt x="467" y="837"/>
                        <a:pt x="467" y="838"/>
                      </a:cubicBezTo>
                      <a:cubicBezTo>
                        <a:pt x="466" y="839"/>
                        <a:pt x="463" y="842"/>
                        <a:pt x="462" y="844"/>
                      </a:cubicBezTo>
                      <a:cubicBezTo>
                        <a:pt x="460" y="843"/>
                        <a:pt x="459" y="843"/>
                        <a:pt x="458" y="842"/>
                      </a:cubicBezTo>
                      <a:cubicBezTo>
                        <a:pt x="455" y="841"/>
                        <a:pt x="449" y="838"/>
                        <a:pt x="446" y="837"/>
                      </a:cubicBezTo>
                      <a:cubicBezTo>
                        <a:pt x="444" y="835"/>
                        <a:pt x="441" y="832"/>
                        <a:pt x="439" y="830"/>
                      </a:cubicBezTo>
                      <a:cubicBezTo>
                        <a:pt x="438" y="829"/>
                        <a:pt x="435" y="828"/>
                        <a:pt x="434" y="827"/>
                      </a:cubicBezTo>
                      <a:cubicBezTo>
                        <a:pt x="433" y="827"/>
                        <a:pt x="432" y="825"/>
                        <a:pt x="431" y="824"/>
                      </a:cubicBezTo>
                      <a:cubicBezTo>
                        <a:pt x="430" y="823"/>
                        <a:pt x="430" y="821"/>
                        <a:pt x="430" y="820"/>
                      </a:cubicBezTo>
                      <a:cubicBezTo>
                        <a:pt x="429" y="819"/>
                        <a:pt x="430" y="817"/>
                        <a:pt x="430" y="817"/>
                      </a:cubicBezTo>
                      <a:cubicBezTo>
                        <a:pt x="431" y="816"/>
                        <a:pt x="434" y="815"/>
                        <a:pt x="435" y="814"/>
                      </a:cubicBezTo>
                      <a:cubicBezTo>
                        <a:pt x="437" y="814"/>
                        <a:pt x="439" y="812"/>
                        <a:pt x="441" y="810"/>
                      </a:cubicBezTo>
                      <a:cubicBezTo>
                        <a:pt x="442" y="809"/>
                        <a:pt x="444" y="807"/>
                        <a:pt x="445" y="805"/>
                      </a:cubicBezTo>
                      <a:cubicBezTo>
                        <a:pt x="446" y="804"/>
                        <a:pt x="448" y="802"/>
                        <a:pt x="449" y="801"/>
                      </a:cubicBezTo>
                      <a:cubicBezTo>
                        <a:pt x="450" y="800"/>
                        <a:pt x="453" y="799"/>
                        <a:pt x="454" y="798"/>
                      </a:cubicBezTo>
                      <a:cubicBezTo>
                        <a:pt x="455" y="797"/>
                        <a:pt x="455" y="795"/>
                        <a:pt x="455" y="794"/>
                      </a:cubicBezTo>
                      <a:cubicBezTo>
                        <a:pt x="455" y="793"/>
                        <a:pt x="455" y="791"/>
                        <a:pt x="455" y="790"/>
                      </a:cubicBezTo>
                      <a:cubicBezTo>
                        <a:pt x="456" y="789"/>
                        <a:pt x="459" y="788"/>
                        <a:pt x="459" y="787"/>
                      </a:cubicBezTo>
                      <a:cubicBezTo>
                        <a:pt x="460" y="786"/>
                        <a:pt x="461" y="784"/>
                        <a:pt x="461" y="782"/>
                      </a:cubicBezTo>
                      <a:cubicBezTo>
                        <a:pt x="462" y="781"/>
                        <a:pt x="464" y="779"/>
                        <a:pt x="463" y="777"/>
                      </a:cubicBezTo>
                      <a:cubicBezTo>
                        <a:pt x="463" y="776"/>
                        <a:pt x="461" y="774"/>
                        <a:pt x="461" y="773"/>
                      </a:cubicBezTo>
                      <a:cubicBezTo>
                        <a:pt x="460" y="773"/>
                        <a:pt x="458" y="773"/>
                        <a:pt x="458" y="772"/>
                      </a:cubicBezTo>
                      <a:cubicBezTo>
                        <a:pt x="457" y="771"/>
                        <a:pt x="455" y="769"/>
                        <a:pt x="455" y="768"/>
                      </a:cubicBezTo>
                      <a:cubicBezTo>
                        <a:pt x="455" y="767"/>
                        <a:pt x="455" y="764"/>
                        <a:pt x="455" y="762"/>
                      </a:cubicBezTo>
                      <a:cubicBezTo>
                        <a:pt x="456" y="761"/>
                        <a:pt x="458" y="759"/>
                        <a:pt x="459" y="758"/>
                      </a:cubicBezTo>
                      <a:cubicBezTo>
                        <a:pt x="459" y="756"/>
                        <a:pt x="458" y="753"/>
                        <a:pt x="458" y="751"/>
                      </a:cubicBezTo>
                      <a:cubicBezTo>
                        <a:pt x="458" y="750"/>
                        <a:pt x="460" y="748"/>
                        <a:pt x="460" y="746"/>
                      </a:cubicBezTo>
                      <a:cubicBezTo>
                        <a:pt x="460" y="745"/>
                        <a:pt x="459" y="744"/>
                        <a:pt x="458" y="744"/>
                      </a:cubicBezTo>
                      <a:cubicBezTo>
                        <a:pt x="458" y="743"/>
                        <a:pt x="457" y="741"/>
                        <a:pt x="456" y="741"/>
                      </a:cubicBezTo>
                      <a:cubicBezTo>
                        <a:pt x="454" y="740"/>
                        <a:pt x="451" y="741"/>
                        <a:pt x="450" y="740"/>
                      </a:cubicBezTo>
                      <a:cubicBezTo>
                        <a:pt x="449" y="740"/>
                        <a:pt x="447" y="738"/>
                        <a:pt x="446" y="737"/>
                      </a:cubicBezTo>
                      <a:cubicBezTo>
                        <a:pt x="446" y="736"/>
                        <a:pt x="445" y="733"/>
                        <a:pt x="445" y="731"/>
                      </a:cubicBezTo>
                      <a:cubicBezTo>
                        <a:pt x="445" y="730"/>
                        <a:pt x="447" y="728"/>
                        <a:pt x="447" y="726"/>
                      </a:cubicBezTo>
                      <a:cubicBezTo>
                        <a:pt x="447" y="725"/>
                        <a:pt x="447" y="722"/>
                        <a:pt x="448" y="721"/>
                      </a:cubicBezTo>
                      <a:cubicBezTo>
                        <a:pt x="448" y="720"/>
                        <a:pt x="450" y="718"/>
                        <a:pt x="450" y="717"/>
                      </a:cubicBezTo>
                      <a:cubicBezTo>
                        <a:pt x="451" y="716"/>
                        <a:pt x="449" y="713"/>
                        <a:pt x="449" y="712"/>
                      </a:cubicBezTo>
                      <a:cubicBezTo>
                        <a:pt x="448" y="711"/>
                        <a:pt x="446" y="709"/>
                        <a:pt x="444" y="709"/>
                      </a:cubicBezTo>
                      <a:cubicBezTo>
                        <a:pt x="443" y="708"/>
                        <a:pt x="440" y="709"/>
                        <a:pt x="438" y="709"/>
                      </a:cubicBezTo>
                      <a:cubicBezTo>
                        <a:pt x="437" y="709"/>
                        <a:pt x="434" y="710"/>
                        <a:pt x="433" y="710"/>
                      </a:cubicBezTo>
                      <a:cubicBezTo>
                        <a:pt x="432" y="710"/>
                        <a:pt x="430" y="709"/>
                        <a:pt x="429" y="709"/>
                      </a:cubicBezTo>
                      <a:cubicBezTo>
                        <a:pt x="427" y="708"/>
                        <a:pt x="424" y="705"/>
                        <a:pt x="423" y="704"/>
                      </a:cubicBezTo>
                      <a:cubicBezTo>
                        <a:pt x="422" y="703"/>
                        <a:pt x="420" y="700"/>
                        <a:pt x="419" y="699"/>
                      </a:cubicBezTo>
                      <a:cubicBezTo>
                        <a:pt x="418" y="698"/>
                        <a:pt x="416" y="697"/>
                        <a:pt x="415" y="697"/>
                      </a:cubicBezTo>
                      <a:cubicBezTo>
                        <a:pt x="414" y="697"/>
                        <a:pt x="412" y="698"/>
                        <a:pt x="411" y="699"/>
                      </a:cubicBezTo>
                      <a:cubicBezTo>
                        <a:pt x="410" y="699"/>
                        <a:pt x="408" y="701"/>
                        <a:pt x="406" y="702"/>
                      </a:cubicBezTo>
                      <a:cubicBezTo>
                        <a:pt x="406" y="702"/>
                        <a:pt x="404" y="703"/>
                        <a:pt x="403" y="703"/>
                      </a:cubicBezTo>
                      <a:cubicBezTo>
                        <a:pt x="401" y="704"/>
                        <a:pt x="397" y="707"/>
                        <a:pt x="395" y="708"/>
                      </a:cubicBezTo>
                      <a:cubicBezTo>
                        <a:pt x="394" y="708"/>
                        <a:pt x="391" y="710"/>
                        <a:pt x="390" y="710"/>
                      </a:cubicBezTo>
                      <a:cubicBezTo>
                        <a:pt x="389" y="709"/>
                        <a:pt x="387" y="707"/>
                        <a:pt x="386" y="706"/>
                      </a:cubicBezTo>
                      <a:cubicBezTo>
                        <a:pt x="384" y="705"/>
                        <a:pt x="381" y="704"/>
                        <a:pt x="379" y="704"/>
                      </a:cubicBezTo>
                      <a:cubicBezTo>
                        <a:pt x="377" y="704"/>
                        <a:pt x="374" y="704"/>
                        <a:pt x="372" y="705"/>
                      </a:cubicBezTo>
                      <a:cubicBezTo>
                        <a:pt x="371" y="705"/>
                        <a:pt x="369" y="706"/>
                        <a:pt x="368" y="706"/>
                      </a:cubicBezTo>
                      <a:cubicBezTo>
                        <a:pt x="367" y="707"/>
                        <a:pt x="368" y="711"/>
                        <a:pt x="366" y="711"/>
                      </a:cubicBezTo>
                      <a:cubicBezTo>
                        <a:pt x="366" y="712"/>
                        <a:pt x="364" y="711"/>
                        <a:pt x="363" y="711"/>
                      </a:cubicBezTo>
                      <a:cubicBezTo>
                        <a:pt x="361" y="710"/>
                        <a:pt x="360" y="707"/>
                        <a:pt x="359" y="705"/>
                      </a:cubicBezTo>
                      <a:cubicBezTo>
                        <a:pt x="358" y="703"/>
                        <a:pt x="358" y="698"/>
                        <a:pt x="357" y="696"/>
                      </a:cubicBezTo>
                      <a:cubicBezTo>
                        <a:pt x="357" y="695"/>
                        <a:pt x="355" y="693"/>
                        <a:pt x="354" y="693"/>
                      </a:cubicBezTo>
                      <a:cubicBezTo>
                        <a:pt x="353" y="693"/>
                        <a:pt x="351" y="693"/>
                        <a:pt x="350" y="694"/>
                      </a:cubicBezTo>
                      <a:cubicBezTo>
                        <a:pt x="349" y="694"/>
                        <a:pt x="347" y="697"/>
                        <a:pt x="345" y="697"/>
                      </a:cubicBezTo>
                      <a:cubicBezTo>
                        <a:pt x="344" y="698"/>
                        <a:pt x="341" y="698"/>
                        <a:pt x="340" y="697"/>
                      </a:cubicBezTo>
                      <a:cubicBezTo>
                        <a:pt x="338" y="697"/>
                        <a:pt x="336" y="695"/>
                        <a:pt x="334" y="695"/>
                      </a:cubicBezTo>
                      <a:cubicBezTo>
                        <a:pt x="333" y="694"/>
                        <a:pt x="330" y="692"/>
                        <a:pt x="329" y="692"/>
                      </a:cubicBezTo>
                      <a:cubicBezTo>
                        <a:pt x="327" y="692"/>
                        <a:pt x="323" y="692"/>
                        <a:pt x="322" y="692"/>
                      </a:cubicBezTo>
                      <a:cubicBezTo>
                        <a:pt x="320" y="691"/>
                        <a:pt x="318" y="690"/>
                        <a:pt x="317" y="690"/>
                      </a:cubicBezTo>
                      <a:cubicBezTo>
                        <a:pt x="316" y="689"/>
                        <a:pt x="313" y="687"/>
                        <a:pt x="312" y="686"/>
                      </a:cubicBezTo>
                      <a:cubicBezTo>
                        <a:pt x="312" y="685"/>
                        <a:pt x="312" y="683"/>
                        <a:pt x="311" y="683"/>
                      </a:cubicBezTo>
                      <a:cubicBezTo>
                        <a:pt x="310" y="681"/>
                        <a:pt x="307" y="680"/>
                        <a:pt x="305" y="680"/>
                      </a:cubicBezTo>
                      <a:cubicBezTo>
                        <a:pt x="304" y="679"/>
                        <a:pt x="301" y="680"/>
                        <a:pt x="299" y="680"/>
                      </a:cubicBezTo>
                      <a:cubicBezTo>
                        <a:pt x="299" y="680"/>
                        <a:pt x="297" y="681"/>
                        <a:pt x="296" y="682"/>
                      </a:cubicBezTo>
                      <a:cubicBezTo>
                        <a:pt x="295" y="683"/>
                        <a:pt x="294" y="687"/>
                        <a:pt x="293" y="688"/>
                      </a:cubicBezTo>
                      <a:cubicBezTo>
                        <a:pt x="292" y="688"/>
                        <a:pt x="290" y="689"/>
                        <a:pt x="289" y="689"/>
                      </a:cubicBezTo>
                      <a:cubicBezTo>
                        <a:pt x="287" y="690"/>
                        <a:pt x="285" y="692"/>
                        <a:pt x="284" y="692"/>
                      </a:cubicBezTo>
                      <a:cubicBezTo>
                        <a:pt x="282" y="693"/>
                        <a:pt x="279" y="693"/>
                        <a:pt x="278" y="692"/>
                      </a:cubicBezTo>
                      <a:cubicBezTo>
                        <a:pt x="276" y="692"/>
                        <a:pt x="274" y="691"/>
                        <a:pt x="272" y="691"/>
                      </a:cubicBezTo>
                      <a:cubicBezTo>
                        <a:pt x="271" y="690"/>
                        <a:pt x="268" y="689"/>
                        <a:pt x="267" y="688"/>
                      </a:cubicBezTo>
                      <a:cubicBezTo>
                        <a:pt x="266" y="688"/>
                        <a:pt x="263" y="687"/>
                        <a:pt x="262" y="686"/>
                      </a:cubicBezTo>
                      <a:cubicBezTo>
                        <a:pt x="262" y="685"/>
                        <a:pt x="262" y="683"/>
                        <a:pt x="262" y="682"/>
                      </a:cubicBezTo>
                      <a:cubicBezTo>
                        <a:pt x="261" y="680"/>
                        <a:pt x="260" y="677"/>
                        <a:pt x="259" y="676"/>
                      </a:cubicBezTo>
                      <a:cubicBezTo>
                        <a:pt x="259" y="676"/>
                        <a:pt x="257" y="675"/>
                        <a:pt x="257" y="675"/>
                      </a:cubicBezTo>
                      <a:cubicBezTo>
                        <a:pt x="256" y="676"/>
                        <a:pt x="255" y="677"/>
                        <a:pt x="254" y="678"/>
                      </a:cubicBezTo>
                      <a:cubicBezTo>
                        <a:pt x="254" y="679"/>
                        <a:pt x="253" y="682"/>
                        <a:pt x="253" y="683"/>
                      </a:cubicBezTo>
                      <a:cubicBezTo>
                        <a:pt x="252" y="684"/>
                        <a:pt x="250" y="686"/>
                        <a:pt x="249" y="686"/>
                      </a:cubicBezTo>
                      <a:cubicBezTo>
                        <a:pt x="248" y="686"/>
                        <a:pt x="245" y="686"/>
                        <a:pt x="243" y="685"/>
                      </a:cubicBezTo>
                      <a:cubicBezTo>
                        <a:pt x="241" y="684"/>
                        <a:pt x="239" y="681"/>
                        <a:pt x="237" y="680"/>
                      </a:cubicBezTo>
                      <a:cubicBezTo>
                        <a:pt x="236" y="679"/>
                        <a:pt x="233" y="678"/>
                        <a:pt x="231" y="677"/>
                      </a:cubicBezTo>
                      <a:cubicBezTo>
                        <a:pt x="229" y="676"/>
                        <a:pt x="225" y="675"/>
                        <a:pt x="223" y="673"/>
                      </a:cubicBezTo>
                      <a:cubicBezTo>
                        <a:pt x="222" y="672"/>
                        <a:pt x="220" y="670"/>
                        <a:pt x="219" y="670"/>
                      </a:cubicBezTo>
                      <a:cubicBezTo>
                        <a:pt x="217" y="669"/>
                        <a:pt x="213" y="667"/>
                        <a:pt x="211" y="667"/>
                      </a:cubicBezTo>
                      <a:cubicBezTo>
                        <a:pt x="209" y="667"/>
                        <a:pt x="206" y="667"/>
                        <a:pt x="204" y="668"/>
                      </a:cubicBezTo>
                      <a:cubicBezTo>
                        <a:pt x="204" y="669"/>
                        <a:pt x="204" y="672"/>
                        <a:pt x="204" y="673"/>
                      </a:cubicBezTo>
                      <a:cubicBezTo>
                        <a:pt x="203" y="674"/>
                        <a:pt x="200" y="676"/>
                        <a:pt x="199" y="677"/>
                      </a:cubicBezTo>
                      <a:cubicBezTo>
                        <a:pt x="198" y="677"/>
                        <a:pt x="195" y="676"/>
                        <a:pt x="194" y="675"/>
                      </a:cubicBezTo>
                      <a:cubicBezTo>
                        <a:pt x="193" y="675"/>
                        <a:pt x="191" y="674"/>
                        <a:pt x="190" y="674"/>
                      </a:cubicBezTo>
                      <a:cubicBezTo>
                        <a:pt x="189" y="674"/>
                        <a:pt x="187" y="674"/>
                        <a:pt x="186" y="674"/>
                      </a:cubicBezTo>
                      <a:cubicBezTo>
                        <a:pt x="184" y="674"/>
                        <a:pt x="182" y="673"/>
                        <a:pt x="181" y="673"/>
                      </a:cubicBezTo>
                      <a:cubicBezTo>
                        <a:pt x="180" y="673"/>
                        <a:pt x="179" y="675"/>
                        <a:pt x="179" y="675"/>
                      </a:cubicBezTo>
                      <a:cubicBezTo>
                        <a:pt x="178" y="675"/>
                        <a:pt x="175" y="674"/>
                        <a:pt x="174" y="673"/>
                      </a:cubicBezTo>
                      <a:cubicBezTo>
                        <a:pt x="172" y="672"/>
                        <a:pt x="170" y="668"/>
                        <a:pt x="168" y="667"/>
                      </a:cubicBezTo>
                      <a:cubicBezTo>
                        <a:pt x="167" y="666"/>
                        <a:pt x="163" y="665"/>
                        <a:pt x="161" y="664"/>
                      </a:cubicBezTo>
                      <a:cubicBezTo>
                        <a:pt x="160" y="664"/>
                        <a:pt x="157" y="663"/>
                        <a:pt x="156" y="663"/>
                      </a:cubicBezTo>
                      <a:cubicBezTo>
                        <a:pt x="153" y="662"/>
                        <a:pt x="148" y="662"/>
                        <a:pt x="146" y="661"/>
                      </a:cubicBezTo>
                      <a:cubicBezTo>
                        <a:pt x="144" y="660"/>
                        <a:pt x="141" y="658"/>
                        <a:pt x="140" y="657"/>
                      </a:cubicBezTo>
                      <a:cubicBezTo>
                        <a:pt x="138" y="656"/>
                        <a:pt x="135" y="653"/>
                        <a:pt x="133" y="652"/>
                      </a:cubicBezTo>
                      <a:cubicBezTo>
                        <a:pt x="132" y="651"/>
                        <a:pt x="129" y="650"/>
                        <a:pt x="128" y="650"/>
                      </a:cubicBezTo>
                      <a:cubicBezTo>
                        <a:pt x="127" y="650"/>
                        <a:pt x="124" y="650"/>
                        <a:pt x="123" y="650"/>
                      </a:cubicBezTo>
                      <a:cubicBezTo>
                        <a:pt x="122" y="650"/>
                        <a:pt x="119" y="651"/>
                        <a:pt x="118" y="652"/>
                      </a:cubicBezTo>
                      <a:cubicBezTo>
                        <a:pt x="118" y="653"/>
                        <a:pt x="117" y="654"/>
                        <a:pt x="117" y="655"/>
                      </a:cubicBezTo>
                      <a:cubicBezTo>
                        <a:pt x="117" y="657"/>
                        <a:pt x="119" y="659"/>
                        <a:pt x="119" y="660"/>
                      </a:cubicBezTo>
                      <a:cubicBezTo>
                        <a:pt x="119" y="661"/>
                        <a:pt x="117" y="662"/>
                        <a:pt x="116" y="662"/>
                      </a:cubicBezTo>
                      <a:cubicBezTo>
                        <a:pt x="115" y="662"/>
                        <a:pt x="113" y="661"/>
                        <a:pt x="113" y="660"/>
                      </a:cubicBezTo>
                      <a:cubicBezTo>
                        <a:pt x="112" y="660"/>
                        <a:pt x="110" y="658"/>
                        <a:pt x="109" y="657"/>
                      </a:cubicBezTo>
                      <a:cubicBezTo>
                        <a:pt x="108" y="656"/>
                        <a:pt x="104" y="656"/>
                        <a:pt x="103" y="654"/>
                      </a:cubicBezTo>
                      <a:cubicBezTo>
                        <a:pt x="102" y="654"/>
                        <a:pt x="101" y="652"/>
                        <a:pt x="100" y="651"/>
                      </a:cubicBezTo>
                      <a:cubicBezTo>
                        <a:pt x="99" y="650"/>
                        <a:pt x="98" y="648"/>
                        <a:pt x="97" y="648"/>
                      </a:cubicBezTo>
                      <a:cubicBezTo>
                        <a:pt x="96" y="646"/>
                        <a:pt x="93" y="643"/>
                        <a:pt x="91" y="642"/>
                      </a:cubicBezTo>
                      <a:cubicBezTo>
                        <a:pt x="90" y="640"/>
                        <a:pt x="86" y="639"/>
                        <a:pt x="85" y="638"/>
                      </a:cubicBezTo>
                      <a:cubicBezTo>
                        <a:pt x="84" y="637"/>
                        <a:pt x="82" y="634"/>
                        <a:pt x="82" y="633"/>
                      </a:cubicBezTo>
                      <a:cubicBezTo>
                        <a:pt x="81" y="631"/>
                        <a:pt x="82" y="627"/>
                        <a:pt x="81" y="625"/>
                      </a:cubicBezTo>
                      <a:cubicBezTo>
                        <a:pt x="80" y="624"/>
                        <a:pt x="78" y="621"/>
                        <a:pt x="77" y="620"/>
                      </a:cubicBezTo>
                      <a:cubicBezTo>
                        <a:pt x="76" y="619"/>
                        <a:pt x="75" y="617"/>
                        <a:pt x="74" y="616"/>
                      </a:cubicBezTo>
                      <a:cubicBezTo>
                        <a:pt x="73" y="614"/>
                        <a:pt x="72" y="611"/>
                        <a:pt x="71" y="610"/>
                      </a:cubicBezTo>
                      <a:cubicBezTo>
                        <a:pt x="70" y="609"/>
                        <a:pt x="68" y="609"/>
                        <a:pt x="67" y="608"/>
                      </a:cubicBezTo>
                      <a:cubicBezTo>
                        <a:pt x="66" y="607"/>
                        <a:pt x="65" y="607"/>
                        <a:pt x="64" y="606"/>
                      </a:cubicBezTo>
                      <a:cubicBezTo>
                        <a:pt x="64" y="605"/>
                        <a:pt x="63" y="604"/>
                        <a:pt x="63" y="603"/>
                      </a:cubicBezTo>
                      <a:cubicBezTo>
                        <a:pt x="62" y="602"/>
                        <a:pt x="61" y="599"/>
                        <a:pt x="60" y="597"/>
                      </a:cubicBezTo>
                      <a:cubicBezTo>
                        <a:pt x="58" y="595"/>
                        <a:pt x="55" y="591"/>
                        <a:pt x="54" y="589"/>
                      </a:cubicBezTo>
                      <a:cubicBezTo>
                        <a:pt x="51" y="586"/>
                        <a:pt x="47" y="582"/>
                        <a:pt x="45" y="579"/>
                      </a:cubicBezTo>
                      <a:cubicBezTo>
                        <a:pt x="43" y="578"/>
                        <a:pt x="41" y="573"/>
                        <a:pt x="38" y="573"/>
                      </a:cubicBezTo>
                      <a:cubicBezTo>
                        <a:pt x="37" y="572"/>
                        <a:pt x="33" y="573"/>
                        <a:pt x="32" y="572"/>
                      </a:cubicBezTo>
                      <a:cubicBezTo>
                        <a:pt x="30" y="572"/>
                        <a:pt x="28" y="570"/>
                        <a:pt x="27" y="569"/>
                      </a:cubicBezTo>
                      <a:cubicBezTo>
                        <a:pt x="25" y="567"/>
                        <a:pt x="24" y="564"/>
                        <a:pt x="23" y="562"/>
                      </a:cubicBezTo>
                      <a:cubicBezTo>
                        <a:pt x="22" y="561"/>
                        <a:pt x="20" y="557"/>
                        <a:pt x="21" y="555"/>
                      </a:cubicBezTo>
                      <a:cubicBezTo>
                        <a:pt x="22" y="554"/>
                        <a:pt x="26" y="554"/>
                        <a:pt x="26" y="553"/>
                      </a:cubicBezTo>
                      <a:cubicBezTo>
                        <a:pt x="27" y="552"/>
                        <a:pt x="27" y="549"/>
                        <a:pt x="26" y="548"/>
                      </a:cubicBezTo>
                      <a:cubicBezTo>
                        <a:pt x="25" y="547"/>
                        <a:pt x="23" y="545"/>
                        <a:pt x="22" y="545"/>
                      </a:cubicBezTo>
                      <a:cubicBezTo>
                        <a:pt x="21" y="544"/>
                        <a:pt x="18" y="543"/>
                        <a:pt x="16" y="542"/>
                      </a:cubicBezTo>
                      <a:cubicBezTo>
                        <a:pt x="15" y="542"/>
                        <a:pt x="13" y="543"/>
                        <a:pt x="12" y="542"/>
                      </a:cubicBezTo>
                      <a:cubicBezTo>
                        <a:pt x="10" y="542"/>
                        <a:pt x="7" y="541"/>
                        <a:pt x="6" y="540"/>
                      </a:cubicBezTo>
                      <a:cubicBezTo>
                        <a:pt x="5" y="539"/>
                        <a:pt x="4" y="536"/>
                        <a:pt x="4" y="535"/>
                      </a:cubicBezTo>
                      <a:cubicBezTo>
                        <a:pt x="4" y="534"/>
                        <a:pt x="5" y="531"/>
                        <a:pt x="4" y="530"/>
                      </a:cubicBezTo>
                      <a:cubicBezTo>
                        <a:pt x="4" y="529"/>
                        <a:pt x="1" y="529"/>
                        <a:pt x="1" y="528"/>
                      </a:cubicBezTo>
                      <a:cubicBezTo>
                        <a:pt x="1" y="527"/>
                        <a:pt x="1" y="527"/>
                        <a:pt x="0" y="527"/>
                      </a:cubicBezTo>
                      <a:cubicBezTo>
                        <a:pt x="1" y="527"/>
                        <a:pt x="2" y="527"/>
                        <a:pt x="3" y="527"/>
                      </a:cubicBezTo>
                      <a:cubicBezTo>
                        <a:pt x="4" y="527"/>
                        <a:pt x="7" y="527"/>
                        <a:pt x="9" y="527"/>
                      </a:cubicBezTo>
                      <a:cubicBezTo>
                        <a:pt x="10" y="527"/>
                        <a:pt x="13" y="525"/>
                        <a:pt x="14" y="524"/>
                      </a:cubicBezTo>
                      <a:cubicBezTo>
                        <a:pt x="15" y="523"/>
                        <a:pt x="16" y="520"/>
                        <a:pt x="17" y="518"/>
                      </a:cubicBezTo>
                      <a:cubicBezTo>
                        <a:pt x="18" y="517"/>
                        <a:pt x="20" y="515"/>
                        <a:pt x="20" y="513"/>
                      </a:cubicBezTo>
                      <a:cubicBezTo>
                        <a:pt x="21" y="512"/>
                        <a:pt x="21" y="509"/>
                        <a:pt x="21" y="508"/>
                      </a:cubicBezTo>
                      <a:cubicBezTo>
                        <a:pt x="22" y="507"/>
                        <a:pt x="23" y="506"/>
                        <a:pt x="23" y="505"/>
                      </a:cubicBezTo>
                      <a:cubicBezTo>
                        <a:pt x="25" y="504"/>
                        <a:pt x="26" y="499"/>
                        <a:pt x="28" y="498"/>
                      </a:cubicBezTo>
                      <a:cubicBezTo>
                        <a:pt x="29" y="497"/>
                        <a:pt x="31" y="496"/>
                        <a:pt x="32" y="496"/>
                      </a:cubicBezTo>
                      <a:cubicBezTo>
                        <a:pt x="33" y="496"/>
                        <a:pt x="36" y="496"/>
                        <a:pt x="38" y="496"/>
                      </a:cubicBezTo>
                      <a:cubicBezTo>
                        <a:pt x="39" y="496"/>
                        <a:pt x="41" y="497"/>
                        <a:pt x="42" y="498"/>
                      </a:cubicBezTo>
                      <a:cubicBezTo>
                        <a:pt x="43" y="498"/>
                        <a:pt x="46" y="498"/>
                        <a:pt x="46" y="498"/>
                      </a:cubicBezTo>
                      <a:cubicBezTo>
                        <a:pt x="48" y="497"/>
                        <a:pt x="48" y="494"/>
                        <a:pt x="49" y="493"/>
                      </a:cubicBezTo>
                      <a:cubicBezTo>
                        <a:pt x="50" y="493"/>
                        <a:pt x="52" y="492"/>
                        <a:pt x="52" y="491"/>
                      </a:cubicBezTo>
                      <a:cubicBezTo>
                        <a:pt x="53" y="490"/>
                        <a:pt x="53" y="488"/>
                        <a:pt x="52" y="486"/>
                      </a:cubicBezTo>
                      <a:cubicBezTo>
                        <a:pt x="52" y="485"/>
                        <a:pt x="51" y="483"/>
                        <a:pt x="50" y="482"/>
                      </a:cubicBezTo>
                      <a:cubicBezTo>
                        <a:pt x="48" y="482"/>
                        <a:pt x="45" y="481"/>
                        <a:pt x="44" y="481"/>
                      </a:cubicBezTo>
                      <a:cubicBezTo>
                        <a:pt x="43" y="480"/>
                        <a:pt x="40" y="479"/>
                        <a:pt x="39" y="478"/>
                      </a:cubicBezTo>
                      <a:cubicBezTo>
                        <a:pt x="39" y="477"/>
                        <a:pt x="38" y="475"/>
                        <a:pt x="37" y="474"/>
                      </a:cubicBezTo>
                      <a:cubicBezTo>
                        <a:pt x="37" y="473"/>
                        <a:pt x="36" y="472"/>
                        <a:pt x="36" y="471"/>
                      </a:cubicBezTo>
                      <a:cubicBezTo>
                        <a:pt x="36" y="470"/>
                        <a:pt x="38" y="469"/>
                        <a:pt x="38" y="469"/>
                      </a:cubicBezTo>
                      <a:cubicBezTo>
                        <a:pt x="38" y="468"/>
                        <a:pt x="37" y="466"/>
                        <a:pt x="37" y="465"/>
                      </a:cubicBezTo>
                      <a:cubicBezTo>
                        <a:pt x="37" y="464"/>
                        <a:pt x="37" y="462"/>
                        <a:pt x="37" y="461"/>
                      </a:cubicBezTo>
                      <a:cubicBezTo>
                        <a:pt x="37" y="460"/>
                        <a:pt x="36" y="457"/>
                        <a:pt x="37" y="455"/>
                      </a:cubicBezTo>
                      <a:cubicBezTo>
                        <a:pt x="37" y="454"/>
                        <a:pt x="38" y="453"/>
                        <a:pt x="39" y="452"/>
                      </a:cubicBezTo>
                      <a:cubicBezTo>
                        <a:pt x="40" y="452"/>
                        <a:pt x="42" y="453"/>
                        <a:pt x="42" y="453"/>
                      </a:cubicBezTo>
                      <a:cubicBezTo>
                        <a:pt x="43" y="453"/>
                        <a:pt x="46" y="454"/>
                        <a:pt x="47" y="454"/>
                      </a:cubicBezTo>
                      <a:cubicBezTo>
                        <a:pt x="47" y="455"/>
                        <a:pt x="46" y="457"/>
                        <a:pt x="47" y="457"/>
                      </a:cubicBezTo>
                      <a:cubicBezTo>
                        <a:pt x="47" y="459"/>
                        <a:pt x="49" y="461"/>
                        <a:pt x="50" y="461"/>
                      </a:cubicBezTo>
                      <a:cubicBezTo>
                        <a:pt x="51" y="462"/>
                        <a:pt x="54" y="463"/>
                        <a:pt x="55" y="462"/>
                      </a:cubicBezTo>
                      <a:cubicBezTo>
                        <a:pt x="56" y="462"/>
                        <a:pt x="57" y="461"/>
                        <a:pt x="58" y="460"/>
                      </a:cubicBezTo>
                      <a:cubicBezTo>
                        <a:pt x="59" y="460"/>
                        <a:pt x="60" y="461"/>
                        <a:pt x="60" y="461"/>
                      </a:cubicBezTo>
                      <a:cubicBezTo>
                        <a:pt x="61" y="460"/>
                        <a:pt x="63" y="458"/>
                        <a:pt x="63" y="457"/>
                      </a:cubicBezTo>
                      <a:cubicBezTo>
                        <a:pt x="63" y="457"/>
                        <a:pt x="62" y="455"/>
                        <a:pt x="62" y="454"/>
                      </a:cubicBezTo>
                      <a:cubicBezTo>
                        <a:pt x="61" y="453"/>
                        <a:pt x="59" y="453"/>
                        <a:pt x="58" y="452"/>
                      </a:cubicBezTo>
                      <a:cubicBezTo>
                        <a:pt x="57" y="452"/>
                        <a:pt x="55" y="451"/>
                        <a:pt x="55" y="450"/>
                      </a:cubicBezTo>
                      <a:cubicBezTo>
                        <a:pt x="55" y="449"/>
                        <a:pt x="55" y="447"/>
                        <a:pt x="55" y="446"/>
                      </a:cubicBezTo>
                      <a:cubicBezTo>
                        <a:pt x="56" y="445"/>
                        <a:pt x="58" y="444"/>
                        <a:pt x="59" y="443"/>
                      </a:cubicBezTo>
                      <a:cubicBezTo>
                        <a:pt x="60" y="442"/>
                        <a:pt x="62" y="441"/>
                        <a:pt x="63" y="440"/>
                      </a:cubicBezTo>
                      <a:cubicBezTo>
                        <a:pt x="63" y="438"/>
                        <a:pt x="63" y="436"/>
                        <a:pt x="64" y="435"/>
                      </a:cubicBezTo>
                      <a:cubicBezTo>
                        <a:pt x="65" y="434"/>
                        <a:pt x="67" y="433"/>
                        <a:pt x="68" y="432"/>
                      </a:cubicBezTo>
                      <a:cubicBezTo>
                        <a:pt x="68" y="431"/>
                        <a:pt x="69" y="429"/>
                        <a:pt x="70" y="428"/>
                      </a:cubicBezTo>
                      <a:cubicBezTo>
                        <a:pt x="70" y="428"/>
                        <a:pt x="72" y="427"/>
                        <a:pt x="72" y="427"/>
                      </a:cubicBezTo>
                      <a:cubicBezTo>
                        <a:pt x="73" y="426"/>
                        <a:pt x="75" y="425"/>
                        <a:pt x="76" y="425"/>
                      </a:cubicBezTo>
                      <a:cubicBezTo>
                        <a:pt x="78" y="425"/>
                        <a:pt x="81" y="425"/>
                        <a:pt x="82" y="426"/>
                      </a:cubicBezTo>
                      <a:cubicBezTo>
                        <a:pt x="83" y="426"/>
                        <a:pt x="85" y="429"/>
                        <a:pt x="86" y="429"/>
                      </a:cubicBezTo>
                      <a:cubicBezTo>
                        <a:pt x="87" y="430"/>
                        <a:pt x="90" y="431"/>
                        <a:pt x="91" y="431"/>
                      </a:cubicBezTo>
                      <a:cubicBezTo>
                        <a:pt x="92" y="431"/>
                        <a:pt x="95" y="431"/>
                        <a:pt x="96" y="430"/>
                      </a:cubicBezTo>
                      <a:cubicBezTo>
                        <a:pt x="97" y="430"/>
                        <a:pt x="97" y="428"/>
                        <a:pt x="97" y="427"/>
                      </a:cubicBezTo>
                      <a:cubicBezTo>
                        <a:pt x="97" y="426"/>
                        <a:pt x="97" y="424"/>
                        <a:pt x="96" y="423"/>
                      </a:cubicBezTo>
                      <a:cubicBezTo>
                        <a:pt x="96" y="423"/>
                        <a:pt x="95" y="422"/>
                        <a:pt x="95" y="421"/>
                      </a:cubicBezTo>
                      <a:cubicBezTo>
                        <a:pt x="94" y="420"/>
                        <a:pt x="96" y="417"/>
                        <a:pt x="96" y="416"/>
                      </a:cubicBezTo>
                      <a:cubicBezTo>
                        <a:pt x="96" y="414"/>
                        <a:pt x="97" y="411"/>
                        <a:pt x="96" y="410"/>
                      </a:cubicBezTo>
                      <a:cubicBezTo>
                        <a:pt x="96" y="409"/>
                        <a:pt x="93" y="408"/>
                        <a:pt x="93" y="407"/>
                      </a:cubicBezTo>
                      <a:cubicBezTo>
                        <a:pt x="92" y="406"/>
                        <a:pt x="92" y="404"/>
                        <a:pt x="92" y="403"/>
                      </a:cubicBezTo>
                      <a:cubicBezTo>
                        <a:pt x="92" y="402"/>
                        <a:pt x="92" y="399"/>
                        <a:pt x="92" y="398"/>
                      </a:cubicBezTo>
                      <a:cubicBezTo>
                        <a:pt x="93" y="398"/>
                        <a:pt x="95" y="396"/>
                        <a:pt x="96" y="396"/>
                      </a:cubicBezTo>
                      <a:cubicBezTo>
                        <a:pt x="97" y="396"/>
                        <a:pt x="99" y="396"/>
                        <a:pt x="100" y="396"/>
                      </a:cubicBezTo>
                      <a:cubicBezTo>
                        <a:pt x="101" y="396"/>
                        <a:pt x="104" y="395"/>
                        <a:pt x="105" y="395"/>
                      </a:cubicBezTo>
                      <a:cubicBezTo>
                        <a:pt x="106" y="394"/>
                        <a:pt x="108" y="390"/>
                        <a:pt x="109" y="389"/>
                      </a:cubicBezTo>
                      <a:cubicBezTo>
                        <a:pt x="109" y="388"/>
                        <a:pt x="110" y="386"/>
                        <a:pt x="111" y="385"/>
                      </a:cubicBezTo>
                      <a:cubicBezTo>
                        <a:pt x="112" y="384"/>
                        <a:pt x="114" y="384"/>
                        <a:pt x="114" y="383"/>
                      </a:cubicBezTo>
                      <a:cubicBezTo>
                        <a:pt x="115" y="382"/>
                        <a:pt x="116" y="380"/>
                        <a:pt x="116" y="379"/>
                      </a:cubicBezTo>
                      <a:cubicBezTo>
                        <a:pt x="116" y="378"/>
                        <a:pt x="116" y="375"/>
                        <a:pt x="115" y="374"/>
                      </a:cubicBezTo>
                      <a:cubicBezTo>
                        <a:pt x="114" y="373"/>
                        <a:pt x="113" y="373"/>
                        <a:pt x="112" y="373"/>
                      </a:cubicBezTo>
                      <a:cubicBezTo>
                        <a:pt x="112" y="373"/>
                        <a:pt x="110" y="374"/>
                        <a:pt x="110" y="374"/>
                      </a:cubicBezTo>
                      <a:cubicBezTo>
                        <a:pt x="109" y="374"/>
                        <a:pt x="106" y="373"/>
                        <a:pt x="105" y="374"/>
                      </a:cubicBezTo>
                      <a:cubicBezTo>
                        <a:pt x="103" y="374"/>
                        <a:pt x="101" y="376"/>
                        <a:pt x="100" y="376"/>
                      </a:cubicBezTo>
                      <a:cubicBezTo>
                        <a:pt x="99" y="377"/>
                        <a:pt x="98" y="379"/>
                        <a:pt x="97" y="379"/>
                      </a:cubicBezTo>
                      <a:cubicBezTo>
                        <a:pt x="96" y="379"/>
                        <a:pt x="94" y="379"/>
                        <a:pt x="93" y="379"/>
                      </a:cubicBezTo>
                      <a:cubicBezTo>
                        <a:pt x="92" y="379"/>
                        <a:pt x="89" y="379"/>
                        <a:pt x="88" y="379"/>
                      </a:cubicBezTo>
                      <a:cubicBezTo>
                        <a:pt x="87" y="379"/>
                        <a:pt x="85" y="380"/>
                        <a:pt x="84" y="380"/>
                      </a:cubicBezTo>
                      <a:cubicBezTo>
                        <a:pt x="82" y="380"/>
                        <a:pt x="80" y="380"/>
                        <a:pt x="79" y="380"/>
                      </a:cubicBezTo>
                      <a:cubicBezTo>
                        <a:pt x="77" y="379"/>
                        <a:pt x="73" y="376"/>
                        <a:pt x="72" y="375"/>
                      </a:cubicBezTo>
                      <a:cubicBezTo>
                        <a:pt x="70" y="374"/>
                        <a:pt x="66" y="371"/>
                        <a:pt x="66" y="369"/>
                      </a:cubicBezTo>
                      <a:cubicBezTo>
                        <a:pt x="65" y="368"/>
                        <a:pt x="66" y="365"/>
                        <a:pt x="66" y="364"/>
                      </a:cubicBezTo>
                      <a:cubicBezTo>
                        <a:pt x="66" y="362"/>
                        <a:pt x="65" y="359"/>
                        <a:pt x="64" y="357"/>
                      </a:cubicBezTo>
                      <a:cubicBezTo>
                        <a:pt x="63" y="355"/>
                        <a:pt x="61" y="351"/>
                        <a:pt x="59" y="350"/>
                      </a:cubicBezTo>
                      <a:cubicBezTo>
                        <a:pt x="57" y="348"/>
                        <a:pt x="53" y="346"/>
                        <a:pt x="51" y="344"/>
                      </a:cubicBezTo>
                      <a:cubicBezTo>
                        <a:pt x="50" y="343"/>
                        <a:pt x="46" y="341"/>
                        <a:pt x="45" y="339"/>
                      </a:cubicBezTo>
                      <a:cubicBezTo>
                        <a:pt x="44" y="337"/>
                        <a:pt x="42" y="332"/>
                        <a:pt x="41" y="330"/>
                      </a:cubicBezTo>
                      <a:cubicBezTo>
                        <a:pt x="40" y="327"/>
                        <a:pt x="38" y="322"/>
                        <a:pt x="36" y="319"/>
                      </a:cubicBezTo>
                      <a:cubicBezTo>
                        <a:pt x="36" y="317"/>
                        <a:pt x="33" y="315"/>
                        <a:pt x="33" y="313"/>
                      </a:cubicBezTo>
                      <a:cubicBezTo>
                        <a:pt x="32" y="313"/>
                        <a:pt x="32" y="311"/>
                        <a:pt x="32" y="310"/>
                      </a:cubicBezTo>
                      <a:cubicBezTo>
                        <a:pt x="32" y="308"/>
                        <a:pt x="33" y="305"/>
                        <a:pt x="34" y="304"/>
                      </a:cubicBezTo>
                      <a:cubicBezTo>
                        <a:pt x="35" y="303"/>
                        <a:pt x="38" y="302"/>
                        <a:pt x="39" y="301"/>
                      </a:cubicBezTo>
                      <a:cubicBezTo>
                        <a:pt x="40" y="300"/>
                        <a:pt x="43" y="297"/>
                        <a:pt x="44" y="296"/>
                      </a:cubicBezTo>
                      <a:cubicBezTo>
                        <a:pt x="45" y="294"/>
                        <a:pt x="45" y="291"/>
                        <a:pt x="45" y="289"/>
                      </a:cubicBezTo>
                      <a:cubicBezTo>
                        <a:pt x="46" y="288"/>
                        <a:pt x="48" y="286"/>
                        <a:pt x="49" y="284"/>
                      </a:cubicBezTo>
                      <a:cubicBezTo>
                        <a:pt x="49" y="284"/>
                        <a:pt x="49" y="282"/>
                        <a:pt x="49" y="281"/>
                      </a:cubicBezTo>
                      <a:cubicBezTo>
                        <a:pt x="49" y="279"/>
                        <a:pt x="50" y="276"/>
                        <a:pt x="50" y="274"/>
                      </a:cubicBezTo>
                      <a:cubicBezTo>
                        <a:pt x="50" y="273"/>
                        <a:pt x="50" y="270"/>
                        <a:pt x="51" y="270"/>
                      </a:cubicBezTo>
                      <a:cubicBezTo>
                        <a:pt x="52" y="269"/>
                        <a:pt x="54" y="269"/>
                        <a:pt x="55" y="269"/>
                      </a:cubicBezTo>
                      <a:cubicBezTo>
                        <a:pt x="56" y="269"/>
                        <a:pt x="57" y="268"/>
                        <a:pt x="58" y="267"/>
                      </a:cubicBezTo>
                      <a:cubicBezTo>
                        <a:pt x="58" y="266"/>
                        <a:pt x="60" y="264"/>
                        <a:pt x="60" y="263"/>
                      </a:cubicBezTo>
                      <a:cubicBezTo>
                        <a:pt x="60" y="262"/>
                        <a:pt x="59" y="261"/>
                        <a:pt x="59" y="261"/>
                      </a:cubicBezTo>
                      <a:cubicBezTo>
                        <a:pt x="58" y="260"/>
                        <a:pt x="55" y="261"/>
                        <a:pt x="55" y="261"/>
                      </a:cubicBezTo>
                      <a:cubicBezTo>
                        <a:pt x="54" y="261"/>
                        <a:pt x="54" y="263"/>
                        <a:pt x="53" y="263"/>
                      </a:cubicBezTo>
                      <a:cubicBezTo>
                        <a:pt x="52" y="264"/>
                        <a:pt x="50" y="264"/>
                        <a:pt x="49" y="264"/>
                      </a:cubicBezTo>
                      <a:cubicBezTo>
                        <a:pt x="48" y="264"/>
                        <a:pt x="46" y="263"/>
                        <a:pt x="45" y="263"/>
                      </a:cubicBezTo>
                      <a:cubicBezTo>
                        <a:pt x="44" y="263"/>
                        <a:pt x="42" y="263"/>
                        <a:pt x="41" y="263"/>
                      </a:cubicBezTo>
                      <a:cubicBezTo>
                        <a:pt x="41" y="264"/>
                        <a:pt x="39" y="266"/>
                        <a:pt x="39" y="267"/>
                      </a:cubicBezTo>
                      <a:cubicBezTo>
                        <a:pt x="39" y="267"/>
                        <a:pt x="39" y="269"/>
                        <a:pt x="39" y="270"/>
                      </a:cubicBezTo>
                      <a:cubicBezTo>
                        <a:pt x="39" y="272"/>
                        <a:pt x="39" y="274"/>
                        <a:pt x="38" y="275"/>
                      </a:cubicBezTo>
                      <a:cubicBezTo>
                        <a:pt x="37" y="275"/>
                        <a:pt x="35" y="274"/>
                        <a:pt x="34" y="274"/>
                      </a:cubicBezTo>
                      <a:cubicBezTo>
                        <a:pt x="33" y="273"/>
                        <a:pt x="32" y="271"/>
                        <a:pt x="32" y="270"/>
                      </a:cubicBezTo>
                      <a:cubicBezTo>
                        <a:pt x="31" y="269"/>
                        <a:pt x="30" y="268"/>
                        <a:pt x="29" y="268"/>
                      </a:cubicBezTo>
                      <a:cubicBezTo>
                        <a:pt x="28" y="267"/>
                        <a:pt x="26" y="266"/>
                        <a:pt x="26" y="265"/>
                      </a:cubicBezTo>
                      <a:cubicBezTo>
                        <a:pt x="25" y="264"/>
                        <a:pt x="25" y="261"/>
                        <a:pt x="25" y="259"/>
                      </a:cubicBezTo>
                      <a:cubicBezTo>
                        <a:pt x="25" y="258"/>
                        <a:pt x="23" y="256"/>
                        <a:pt x="23" y="254"/>
                      </a:cubicBezTo>
                      <a:cubicBezTo>
                        <a:pt x="23" y="253"/>
                        <a:pt x="25" y="250"/>
                        <a:pt x="25" y="249"/>
                      </a:cubicBezTo>
                      <a:cubicBezTo>
                        <a:pt x="26" y="248"/>
                        <a:pt x="26" y="245"/>
                        <a:pt x="27" y="244"/>
                      </a:cubicBezTo>
                      <a:cubicBezTo>
                        <a:pt x="28" y="244"/>
                        <a:pt x="29" y="243"/>
                        <a:pt x="30" y="243"/>
                      </a:cubicBezTo>
                      <a:cubicBezTo>
                        <a:pt x="31" y="243"/>
                        <a:pt x="33" y="242"/>
                        <a:pt x="34" y="242"/>
                      </a:cubicBezTo>
                      <a:cubicBezTo>
                        <a:pt x="34" y="241"/>
                        <a:pt x="34" y="239"/>
                        <a:pt x="34" y="238"/>
                      </a:cubicBezTo>
                      <a:cubicBezTo>
                        <a:pt x="34" y="237"/>
                        <a:pt x="32" y="236"/>
                        <a:pt x="31" y="235"/>
                      </a:cubicBezTo>
                      <a:cubicBezTo>
                        <a:pt x="31" y="234"/>
                        <a:pt x="31" y="231"/>
                        <a:pt x="30" y="230"/>
                      </a:cubicBezTo>
                      <a:cubicBezTo>
                        <a:pt x="30" y="230"/>
                        <a:pt x="29" y="229"/>
                        <a:pt x="29" y="229"/>
                      </a:cubicBezTo>
                      <a:cubicBezTo>
                        <a:pt x="27" y="229"/>
                        <a:pt x="25" y="228"/>
                        <a:pt x="24" y="229"/>
                      </a:cubicBezTo>
                      <a:cubicBezTo>
                        <a:pt x="23" y="230"/>
                        <a:pt x="22" y="233"/>
                        <a:pt x="21" y="233"/>
                      </a:cubicBezTo>
                      <a:cubicBezTo>
                        <a:pt x="20" y="233"/>
                        <a:pt x="18" y="232"/>
                        <a:pt x="17" y="231"/>
                      </a:cubicBezTo>
                      <a:cubicBezTo>
                        <a:pt x="16" y="230"/>
                        <a:pt x="16" y="227"/>
                        <a:pt x="16" y="226"/>
                      </a:cubicBezTo>
                      <a:cubicBezTo>
                        <a:pt x="16" y="224"/>
                        <a:pt x="17" y="220"/>
                        <a:pt x="18" y="218"/>
                      </a:cubicBezTo>
                      <a:cubicBezTo>
                        <a:pt x="19" y="216"/>
                        <a:pt x="21" y="213"/>
                        <a:pt x="22" y="212"/>
                      </a:cubicBezTo>
                      <a:cubicBezTo>
                        <a:pt x="23" y="210"/>
                        <a:pt x="25" y="207"/>
                        <a:pt x="26" y="205"/>
                      </a:cubicBezTo>
                      <a:cubicBezTo>
                        <a:pt x="27" y="204"/>
                        <a:pt x="30" y="203"/>
                        <a:pt x="31" y="201"/>
                      </a:cubicBezTo>
                      <a:cubicBezTo>
                        <a:pt x="32" y="200"/>
                        <a:pt x="32" y="197"/>
                        <a:pt x="32" y="196"/>
                      </a:cubicBezTo>
                      <a:cubicBezTo>
                        <a:pt x="32" y="194"/>
                        <a:pt x="32" y="190"/>
                        <a:pt x="32" y="188"/>
                      </a:cubicBezTo>
                      <a:cubicBezTo>
                        <a:pt x="32" y="186"/>
                        <a:pt x="32" y="183"/>
                        <a:pt x="33" y="182"/>
                      </a:cubicBezTo>
                      <a:cubicBezTo>
                        <a:pt x="34" y="181"/>
                        <a:pt x="36" y="181"/>
                        <a:pt x="37" y="181"/>
                      </a:cubicBezTo>
                      <a:cubicBezTo>
                        <a:pt x="37" y="180"/>
                        <a:pt x="37" y="177"/>
                        <a:pt x="37" y="176"/>
                      </a:cubicBezTo>
                      <a:cubicBezTo>
                        <a:pt x="37" y="176"/>
                        <a:pt x="39" y="176"/>
                        <a:pt x="39" y="175"/>
                      </a:cubicBezTo>
                      <a:cubicBezTo>
                        <a:pt x="40" y="175"/>
                        <a:pt x="42" y="175"/>
                        <a:pt x="43" y="174"/>
                      </a:cubicBezTo>
                      <a:cubicBezTo>
                        <a:pt x="43" y="174"/>
                        <a:pt x="43" y="173"/>
                        <a:pt x="43" y="172"/>
                      </a:cubicBezTo>
                      <a:cubicBezTo>
                        <a:pt x="45" y="172"/>
                        <a:pt x="47" y="173"/>
                        <a:pt x="48" y="174"/>
                      </a:cubicBezTo>
                      <a:cubicBezTo>
                        <a:pt x="49" y="174"/>
                        <a:pt x="51" y="176"/>
                        <a:pt x="52" y="177"/>
                      </a:cubicBezTo>
                      <a:cubicBezTo>
                        <a:pt x="53" y="178"/>
                        <a:pt x="56" y="179"/>
                        <a:pt x="58" y="179"/>
                      </a:cubicBezTo>
                      <a:cubicBezTo>
                        <a:pt x="59" y="179"/>
                        <a:pt x="62" y="180"/>
                        <a:pt x="63" y="181"/>
                      </a:cubicBezTo>
                      <a:cubicBezTo>
                        <a:pt x="65" y="181"/>
                        <a:pt x="67" y="183"/>
                        <a:pt x="67" y="184"/>
                      </a:cubicBezTo>
                      <a:cubicBezTo>
                        <a:pt x="68" y="185"/>
                        <a:pt x="70" y="187"/>
                        <a:pt x="71" y="188"/>
                      </a:cubicBezTo>
                      <a:cubicBezTo>
                        <a:pt x="72" y="189"/>
                        <a:pt x="75" y="190"/>
                        <a:pt x="76" y="190"/>
                      </a:cubicBezTo>
                      <a:cubicBezTo>
                        <a:pt x="77" y="190"/>
                        <a:pt x="78" y="187"/>
                        <a:pt x="79" y="187"/>
                      </a:cubicBezTo>
                      <a:cubicBezTo>
                        <a:pt x="81" y="186"/>
                        <a:pt x="84" y="187"/>
                        <a:pt x="86" y="187"/>
                      </a:cubicBezTo>
                      <a:cubicBezTo>
                        <a:pt x="87" y="187"/>
                        <a:pt x="89" y="185"/>
                        <a:pt x="90" y="185"/>
                      </a:cubicBezTo>
                      <a:cubicBezTo>
                        <a:pt x="91" y="184"/>
                        <a:pt x="94" y="184"/>
                        <a:pt x="95" y="184"/>
                      </a:cubicBezTo>
                      <a:cubicBezTo>
                        <a:pt x="97" y="184"/>
                        <a:pt x="101" y="184"/>
                        <a:pt x="102" y="185"/>
                      </a:cubicBezTo>
                      <a:cubicBezTo>
                        <a:pt x="103" y="186"/>
                        <a:pt x="104" y="187"/>
                        <a:pt x="104" y="188"/>
                      </a:cubicBezTo>
                      <a:cubicBezTo>
                        <a:pt x="105" y="189"/>
                        <a:pt x="104" y="191"/>
                        <a:pt x="104" y="192"/>
                      </a:cubicBezTo>
                      <a:cubicBezTo>
                        <a:pt x="105" y="194"/>
                        <a:pt x="109" y="196"/>
                        <a:pt x="111" y="195"/>
                      </a:cubicBezTo>
                      <a:cubicBezTo>
                        <a:pt x="112" y="195"/>
                        <a:pt x="114" y="193"/>
                        <a:pt x="115" y="192"/>
                      </a:cubicBezTo>
                      <a:cubicBezTo>
                        <a:pt x="116" y="191"/>
                        <a:pt x="120" y="192"/>
                        <a:pt x="121" y="192"/>
                      </a:cubicBezTo>
                      <a:cubicBezTo>
                        <a:pt x="122" y="191"/>
                        <a:pt x="124" y="190"/>
                        <a:pt x="125" y="190"/>
                      </a:cubicBezTo>
                      <a:cubicBezTo>
                        <a:pt x="125" y="189"/>
                        <a:pt x="125" y="186"/>
                        <a:pt x="125" y="185"/>
                      </a:cubicBezTo>
                      <a:cubicBezTo>
                        <a:pt x="125" y="184"/>
                        <a:pt x="126" y="182"/>
                        <a:pt x="127" y="182"/>
                      </a:cubicBezTo>
                      <a:cubicBezTo>
                        <a:pt x="128" y="181"/>
                        <a:pt x="131" y="182"/>
                        <a:pt x="133" y="182"/>
                      </a:cubicBezTo>
                      <a:cubicBezTo>
                        <a:pt x="133" y="181"/>
                        <a:pt x="135" y="181"/>
                        <a:pt x="135" y="180"/>
                      </a:cubicBezTo>
                      <a:cubicBezTo>
                        <a:pt x="137" y="180"/>
                        <a:pt x="141" y="181"/>
                        <a:pt x="143" y="180"/>
                      </a:cubicBezTo>
                      <a:cubicBezTo>
                        <a:pt x="144" y="180"/>
                        <a:pt x="147" y="179"/>
                        <a:pt x="148" y="178"/>
                      </a:cubicBezTo>
                      <a:cubicBezTo>
                        <a:pt x="149" y="177"/>
                        <a:pt x="150" y="174"/>
                        <a:pt x="150" y="172"/>
                      </a:cubicBezTo>
                      <a:cubicBezTo>
                        <a:pt x="150" y="171"/>
                        <a:pt x="150" y="169"/>
                        <a:pt x="150" y="168"/>
                      </a:cubicBezTo>
                      <a:cubicBezTo>
                        <a:pt x="151" y="167"/>
                        <a:pt x="154" y="167"/>
                        <a:pt x="155" y="167"/>
                      </a:cubicBezTo>
                      <a:cubicBezTo>
                        <a:pt x="156" y="168"/>
                        <a:pt x="157" y="170"/>
                        <a:pt x="158" y="171"/>
                      </a:cubicBezTo>
                      <a:cubicBezTo>
                        <a:pt x="160" y="171"/>
                        <a:pt x="163" y="171"/>
                        <a:pt x="165" y="171"/>
                      </a:cubicBezTo>
                      <a:cubicBezTo>
                        <a:pt x="166" y="171"/>
                        <a:pt x="169" y="169"/>
                        <a:pt x="170" y="169"/>
                      </a:cubicBezTo>
                      <a:cubicBezTo>
                        <a:pt x="171" y="169"/>
                        <a:pt x="173" y="170"/>
                        <a:pt x="174" y="170"/>
                      </a:cubicBezTo>
                      <a:cubicBezTo>
                        <a:pt x="175" y="171"/>
                        <a:pt x="174" y="173"/>
                        <a:pt x="174" y="174"/>
                      </a:cubicBezTo>
                      <a:cubicBezTo>
                        <a:pt x="174" y="175"/>
                        <a:pt x="172" y="176"/>
                        <a:pt x="172" y="177"/>
                      </a:cubicBezTo>
                      <a:cubicBezTo>
                        <a:pt x="171" y="178"/>
                        <a:pt x="171" y="181"/>
                        <a:pt x="172" y="182"/>
                      </a:cubicBezTo>
                      <a:cubicBezTo>
                        <a:pt x="172" y="183"/>
                        <a:pt x="173" y="185"/>
                        <a:pt x="174" y="186"/>
                      </a:cubicBezTo>
                      <a:cubicBezTo>
                        <a:pt x="174" y="187"/>
                        <a:pt x="175" y="189"/>
                        <a:pt x="175" y="190"/>
                      </a:cubicBezTo>
                      <a:cubicBezTo>
                        <a:pt x="176" y="190"/>
                        <a:pt x="178" y="192"/>
                        <a:pt x="179" y="192"/>
                      </a:cubicBezTo>
                      <a:cubicBezTo>
                        <a:pt x="181" y="192"/>
                        <a:pt x="184" y="193"/>
                        <a:pt x="186" y="192"/>
                      </a:cubicBezTo>
                      <a:cubicBezTo>
                        <a:pt x="187" y="192"/>
                        <a:pt x="189" y="189"/>
                        <a:pt x="191" y="190"/>
                      </a:cubicBezTo>
                      <a:cubicBezTo>
                        <a:pt x="192" y="190"/>
                        <a:pt x="190" y="193"/>
                        <a:pt x="191" y="194"/>
                      </a:cubicBezTo>
                      <a:cubicBezTo>
                        <a:pt x="192" y="194"/>
                        <a:pt x="193" y="194"/>
                        <a:pt x="194" y="194"/>
                      </a:cubicBezTo>
                      <a:cubicBezTo>
                        <a:pt x="195" y="194"/>
                        <a:pt x="196" y="197"/>
                        <a:pt x="197" y="198"/>
                      </a:cubicBezTo>
                      <a:cubicBezTo>
                        <a:pt x="198" y="198"/>
                        <a:pt x="200" y="199"/>
                        <a:pt x="201" y="199"/>
                      </a:cubicBezTo>
                      <a:cubicBezTo>
                        <a:pt x="202" y="199"/>
                        <a:pt x="204" y="197"/>
                        <a:pt x="205" y="196"/>
                      </a:cubicBezTo>
                      <a:cubicBezTo>
                        <a:pt x="207" y="195"/>
                        <a:pt x="210" y="194"/>
                        <a:pt x="212" y="194"/>
                      </a:cubicBezTo>
                      <a:cubicBezTo>
                        <a:pt x="213" y="194"/>
                        <a:pt x="216" y="195"/>
                        <a:pt x="218" y="195"/>
                      </a:cubicBezTo>
                      <a:cubicBezTo>
                        <a:pt x="219" y="195"/>
                        <a:pt x="220" y="193"/>
                        <a:pt x="221" y="192"/>
                      </a:cubicBezTo>
                      <a:cubicBezTo>
                        <a:pt x="222" y="191"/>
                        <a:pt x="223" y="189"/>
                        <a:pt x="224" y="188"/>
                      </a:cubicBezTo>
                      <a:cubicBezTo>
                        <a:pt x="225" y="187"/>
                        <a:pt x="229" y="188"/>
                        <a:pt x="230" y="187"/>
                      </a:cubicBezTo>
                      <a:cubicBezTo>
                        <a:pt x="231" y="187"/>
                        <a:pt x="231" y="184"/>
                        <a:pt x="232" y="183"/>
                      </a:cubicBezTo>
                      <a:cubicBezTo>
                        <a:pt x="232" y="182"/>
                        <a:pt x="233" y="180"/>
                        <a:pt x="234" y="179"/>
                      </a:cubicBezTo>
                      <a:cubicBezTo>
                        <a:pt x="235" y="179"/>
                        <a:pt x="236" y="179"/>
                        <a:pt x="236" y="179"/>
                      </a:cubicBezTo>
                      <a:cubicBezTo>
                        <a:pt x="237" y="180"/>
                        <a:pt x="238" y="182"/>
                        <a:pt x="238" y="183"/>
                      </a:cubicBezTo>
                      <a:cubicBezTo>
                        <a:pt x="239" y="184"/>
                        <a:pt x="239" y="187"/>
                        <a:pt x="239" y="188"/>
                      </a:cubicBezTo>
                      <a:cubicBezTo>
                        <a:pt x="238" y="189"/>
                        <a:pt x="236" y="190"/>
                        <a:pt x="236" y="190"/>
                      </a:cubicBezTo>
                      <a:cubicBezTo>
                        <a:pt x="235" y="192"/>
                        <a:pt x="236" y="195"/>
                        <a:pt x="236" y="196"/>
                      </a:cubicBezTo>
                      <a:cubicBezTo>
                        <a:pt x="237" y="197"/>
                        <a:pt x="240" y="199"/>
                        <a:pt x="241" y="200"/>
                      </a:cubicBezTo>
                      <a:cubicBezTo>
                        <a:pt x="241" y="201"/>
                        <a:pt x="241" y="204"/>
                        <a:pt x="242" y="205"/>
                      </a:cubicBezTo>
                      <a:cubicBezTo>
                        <a:pt x="243" y="206"/>
                        <a:pt x="247" y="206"/>
                        <a:pt x="248" y="205"/>
                      </a:cubicBezTo>
                      <a:cubicBezTo>
                        <a:pt x="248" y="205"/>
                        <a:pt x="248" y="202"/>
                        <a:pt x="249" y="202"/>
                      </a:cubicBezTo>
                      <a:cubicBezTo>
                        <a:pt x="250" y="201"/>
                        <a:pt x="255" y="202"/>
                        <a:pt x="256" y="202"/>
                      </a:cubicBezTo>
                      <a:cubicBezTo>
                        <a:pt x="257" y="201"/>
                        <a:pt x="259" y="199"/>
                        <a:pt x="260" y="198"/>
                      </a:cubicBezTo>
                      <a:cubicBezTo>
                        <a:pt x="261" y="198"/>
                        <a:pt x="262" y="197"/>
                        <a:pt x="263" y="196"/>
                      </a:cubicBezTo>
                      <a:cubicBezTo>
                        <a:pt x="265" y="196"/>
                        <a:pt x="268" y="196"/>
                        <a:pt x="269" y="197"/>
                      </a:cubicBezTo>
                      <a:cubicBezTo>
                        <a:pt x="270" y="197"/>
                        <a:pt x="272" y="198"/>
                        <a:pt x="272" y="199"/>
                      </a:cubicBezTo>
                      <a:cubicBezTo>
                        <a:pt x="272" y="201"/>
                        <a:pt x="270" y="202"/>
                        <a:pt x="270" y="204"/>
                      </a:cubicBezTo>
                      <a:cubicBezTo>
                        <a:pt x="269" y="205"/>
                        <a:pt x="270" y="208"/>
                        <a:pt x="271" y="209"/>
                      </a:cubicBezTo>
                      <a:cubicBezTo>
                        <a:pt x="272" y="209"/>
                        <a:pt x="275" y="208"/>
                        <a:pt x="277" y="209"/>
                      </a:cubicBezTo>
                      <a:cubicBezTo>
                        <a:pt x="278" y="209"/>
                        <a:pt x="279" y="211"/>
                        <a:pt x="280" y="212"/>
                      </a:cubicBezTo>
                      <a:cubicBezTo>
                        <a:pt x="281" y="212"/>
                        <a:pt x="284" y="209"/>
                        <a:pt x="286" y="209"/>
                      </a:cubicBezTo>
                      <a:cubicBezTo>
                        <a:pt x="287" y="209"/>
                        <a:pt x="288" y="210"/>
                        <a:pt x="288" y="211"/>
                      </a:cubicBezTo>
                      <a:cubicBezTo>
                        <a:pt x="289" y="211"/>
                        <a:pt x="292" y="211"/>
                        <a:pt x="293" y="211"/>
                      </a:cubicBezTo>
                      <a:cubicBezTo>
                        <a:pt x="293" y="212"/>
                        <a:pt x="295" y="214"/>
                        <a:pt x="295" y="215"/>
                      </a:cubicBezTo>
                      <a:cubicBezTo>
                        <a:pt x="296" y="216"/>
                        <a:pt x="297" y="218"/>
                        <a:pt x="297" y="220"/>
                      </a:cubicBezTo>
                      <a:cubicBezTo>
                        <a:pt x="297" y="221"/>
                        <a:pt x="297" y="223"/>
                        <a:pt x="298" y="224"/>
                      </a:cubicBezTo>
                      <a:cubicBezTo>
                        <a:pt x="298" y="225"/>
                        <a:pt x="301" y="227"/>
                        <a:pt x="302" y="227"/>
                      </a:cubicBezTo>
                      <a:cubicBezTo>
                        <a:pt x="304" y="228"/>
                        <a:pt x="307" y="227"/>
                        <a:pt x="308" y="228"/>
                      </a:cubicBezTo>
                      <a:cubicBezTo>
                        <a:pt x="310" y="228"/>
                        <a:pt x="311" y="230"/>
                        <a:pt x="312" y="231"/>
                      </a:cubicBezTo>
                      <a:cubicBezTo>
                        <a:pt x="313" y="232"/>
                        <a:pt x="313" y="234"/>
                        <a:pt x="314" y="234"/>
                      </a:cubicBezTo>
                      <a:cubicBezTo>
                        <a:pt x="315" y="235"/>
                        <a:pt x="317" y="235"/>
                        <a:pt x="318" y="235"/>
                      </a:cubicBezTo>
                      <a:cubicBezTo>
                        <a:pt x="319" y="235"/>
                        <a:pt x="321" y="236"/>
                        <a:pt x="321" y="237"/>
                      </a:cubicBezTo>
                      <a:cubicBezTo>
                        <a:pt x="322" y="237"/>
                        <a:pt x="322" y="239"/>
                        <a:pt x="323" y="240"/>
                      </a:cubicBezTo>
                      <a:cubicBezTo>
                        <a:pt x="324" y="241"/>
                        <a:pt x="327" y="242"/>
                        <a:pt x="328" y="243"/>
                      </a:cubicBezTo>
                      <a:cubicBezTo>
                        <a:pt x="329" y="243"/>
                        <a:pt x="330" y="245"/>
                        <a:pt x="331" y="245"/>
                      </a:cubicBezTo>
                      <a:cubicBezTo>
                        <a:pt x="332" y="246"/>
                        <a:pt x="333" y="247"/>
                        <a:pt x="334" y="248"/>
                      </a:cubicBezTo>
                      <a:cubicBezTo>
                        <a:pt x="335" y="249"/>
                        <a:pt x="335" y="252"/>
                        <a:pt x="336" y="253"/>
                      </a:cubicBezTo>
                      <a:cubicBezTo>
                        <a:pt x="336" y="254"/>
                        <a:pt x="336" y="257"/>
                        <a:pt x="337" y="257"/>
                      </a:cubicBezTo>
                      <a:cubicBezTo>
                        <a:pt x="339" y="258"/>
                        <a:pt x="342" y="256"/>
                        <a:pt x="343" y="256"/>
                      </a:cubicBezTo>
                      <a:cubicBezTo>
                        <a:pt x="344" y="256"/>
                        <a:pt x="346" y="257"/>
                        <a:pt x="347" y="257"/>
                      </a:cubicBezTo>
                      <a:cubicBezTo>
                        <a:pt x="348" y="258"/>
                        <a:pt x="351" y="260"/>
                        <a:pt x="352" y="261"/>
                      </a:cubicBezTo>
                      <a:cubicBezTo>
                        <a:pt x="353" y="262"/>
                        <a:pt x="354" y="264"/>
                        <a:pt x="355" y="265"/>
                      </a:cubicBezTo>
                      <a:cubicBezTo>
                        <a:pt x="356" y="266"/>
                        <a:pt x="359" y="266"/>
                        <a:pt x="359" y="267"/>
                      </a:cubicBezTo>
                      <a:cubicBezTo>
                        <a:pt x="360" y="268"/>
                        <a:pt x="362" y="270"/>
                        <a:pt x="362" y="271"/>
                      </a:cubicBezTo>
                      <a:cubicBezTo>
                        <a:pt x="362" y="272"/>
                        <a:pt x="361" y="274"/>
                        <a:pt x="360" y="275"/>
                      </a:cubicBezTo>
                      <a:cubicBezTo>
                        <a:pt x="359" y="276"/>
                        <a:pt x="357" y="277"/>
                        <a:pt x="356" y="278"/>
                      </a:cubicBezTo>
                      <a:cubicBezTo>
                        <a:pt x="355" y="279"/>
                        <a:pt x="353" y="281"/>
                        <a:pt x="353" y="282"/>
                      </a:cubicBezTo>
                      <a:cubicBezTo>
                        <a:pt x="352" y="283"/>
                        <a:pt x="351" y="285"/>
                        <a:pt x="350" y="285"/>
                      </a:cubicBezTo>
                      <a:cubicBezTo>
                        <a:pt x="349" y="286"/>
                        <a:pt x="346" y="285"/>
                        <a:pt x="344" y="285"/>
                      </a:cubicBezTo>
                      <a:cubicBezTo>
                        <a:pt x="343" y="286"/>
                        <a:pt x="342" y="287"/>
                        <a:pt x="341" y="287"/>
                      </a:cubicBezTo>
                      <a:cubicBezTo>
                        <a:pt x="339" y="288"/>
                        <a:pt x="336" y="289"/>
                        <a:pt x="334" y="290"/>
                      </a:cubicBezTo>
                      <a:cubicBezTo>
                        <a:pt x="333" y="291"/>
                        <a:pt x="332" y="293"/>
                        <a:pt x="331" y="294"/>
                      </a:cubicBezTo>
                      <a:cubicBezTo>
                        <a:pt x="330" y="295"/>
                        <a:pt x="328" y="297"/>
                        <a:pt x="327" y="298"/>
                      </a:cubicBezTo>
                      <a:cubicBezTo>
                        <a:pt x="326" y="298"/>
                        <a:pt x="325" y="296"/>
                        <a:pt x="324" y="296"/>
                      </a:cubicBezTo>
                      <a:cubicBezTo>
                        <a:pt x="322" y="296"/>
                        <a:pt x="320" y="299"/>
                        <a:pt x="318" y="299"/>
                      </a:cubicBezTo>
                      <a:cubicBezTo>
                        <a:pt x="316" y="299"/>
                        <a:pt x="313" y="299"/>
                        <a:pt x="311" y="299"/>
                      </a:cubicBezTo>
                      <a:cubicBezTo>
                        <a:pt x="309" y="299"/>
                        <a:pt x="305" y="298"/>
                        <a:pt x="303" y="299"/>
                      </a:cubicBezTo>
                      <a:cubicBezTo>
                        <a:pt x="302" y="299"/>
                        <a:pt x="300" y="300"/>
                        <a:pt x="299" y="301"/>
                      </a:cubicBezTo>
                      <a:cubicBezTo>
                        <a:pt x="299" y="302"/>
                        <a:pt x="299" y="304"/>
                        <a:pt x="300" y="305"/>
                      </a:cubicBezTo>
                      <a:cubicBezTo>
                        <a:pt x="300" y="306"/>
                        <a:pt x="301" y="307"/>
                        <a:pt x="302" y="307"/>
                      </a:cubicBezTo>
                      <a:cubicBezTo>
                        <a:pt x="303" y="308"/>
                        <a:pt x="304" y="311"/>
                        <a:pt x="306" y="312"/>
                      </a:cubicBezTo>
                      <a:cubicBezTo>
                        <a:pt x="307" y="313"/>
                        <a:pt x="309" y="313"/>
                        <a:pt x="310" y="313"/>
                      </a:cubicBezTo>
                      <a:cubicBezTo>
                        <a:pt x="311" y="312"/>
                        <a:pt x="312" y="311"/>
                        <a:pt x="313" y="310"/>
                      </a:cubicBezTo>
                      <a:cubicBezTo>
                        <a:pt x="314" y="309"/>
                        <a:pt x="316" y="308"/>
                        <a:pt x="317" y="308"/>
                      </a:cubicBezTo>
                      <a:cubicBezTo>
                        <a:pt x="319" y="307"/>
                        <a:pt x="322" y="306"/>
                        <a:pt x="324" y="305"/>
                      </a:cubicBezTo>
                      <a:cubicBezTo>
                        <a:pt x="325" y="304"/>
                        <a:pt x="326" y="303"/>
                        <a:pt x="327" y="303"/>
                      </a:cubicBezTo>
                      <a:cubicBezTo>
                        <a:pt x="329" y="302"/>
                        <a:pt x="332" y="303"/>
                        <a:pt x="333" y="303"/>
                      </a:cubicBezTo>
                      <a:cubicBezTo>
                        <a:pt x="335" y="303"/>
                        <a:pt x="338" y="304"/>
                        <a:pt x="340" y="303"/>
                      </a:cubicBezTo>
                      <a:cubicBezTo>
                        <a:pt x="341" y="303"/>
                        <a:pt x="344" y="302"/>
                        <a:pt x="345" y="302"/>
                      </a:cubicBezTo>
                      <a:cubicBezTo>
                        <a:pt x="346" y="301"/>
                        <a:pt x="346" y="298"/>
                        <a:pt x="347" y="297"/>
                      </a:cubicBezTo>
                      <a:cubicBezTo>
                        <a:pt x="348" y="296"/>
                        <a:pt x="351" y="296"/>
                        <a:pt x="352" y="295"/>
                      </a:cubicBezTo>
                      <a:cubicBezTo>
                        <a:pt x="353" y="295"/>
                        <a:pt x="355" y="293"/>
                        <a:pt x="356" y="292"/>
                      </a:cubicBezTo>
                      <a:cubicBezTo>
                        <a:pt x="357" y="292"/>
                        <a:pt x="360" y="290"/>
                        <a:pt x="362" y="290"/>
                      </a:cubicBezTo>
                      <a:cubicBezTo>
                        <a:pt x="363" y="290"/>
                        <a:pt x="366" y="290"/>
                        <a:pt x="367" y="290"/>
                      </a:cubicBezTo>
                      <a:cubicBezTo>
                        <a:pt x="370" y="290"/>
                        <a:pt x="375" y="290"/>
                        <a:pt x="378" y="290"/>
                      </a:cubicBezTo>
                      <a:cubicBezTo>
                        <a:pt x="379" y="291"/>
                        <a:pt x="382" y="292"/>
                        <a:pt x="384" y="293"/>
                      </a:cubicBezTo>
                      <a:cubicBezTo>
                        <a:pt x="385" y="294"/>
                        <a:pt x="388" y="295"/>
                        <a:pt x="389" y="295"/>
                      </a:cubicBezTo>
                      <a:cubicBezTo>
                        <a:pt x="390" y="296"/>
                        <a:pt x="393" y="297"/>
                        <a:pt x="395" y="297"/>
                      </a:cubicBezTo>
                      <a:cubicBezTo>
                        <a:pt x="396" y="297"/>
                        <a:pt x="397" y="296"/>
                        <a:pt x="398" y="296"/>
                      </a:cubicBezTo>
                      <a:cubicBezTo>
                        <a:pt x="399" y="295"/>
                        <a:pt x="400" y="292"/>
                        <a:pt x="401" y="292"/>
                      </a:cubicBezTo>
                      <a:cubicBezTo>
                        <a:pt x="401" y="291"/>
                        <a:pt x="403" y="291"/>
                        <a:pt x="404" y="290"/>
                      </a:cubicBezTo>
                      <a:cubicBezTo>
                        <a:pt x="405" y="290"/>
                        <a:pt x="408" y="290"/>
                        <a:pt x="409" y="290"/>
                      </a:cubicBezTo>
                      <a:cubicBezTo>
                        <a:pt x="410" y="291"/>
                        <a:pt x="413" y="292"/>
                        <a:pt x="414" y="293"/>
                      </a:cubicBezTo>
                      <a:cubicBezTo>
                        <a:pt x="414" y="294"/>
                        <a:pt x="413" y="295"/>
                        <a:pt x="413" y="296"/>
                      </a:cubicBezTo>
                      <a:cubicBezTo>
                        <a:pt x="413" y="297"/>
                        <a:pt x="414" y="299"/>
                        <a:pt x="415" y="300"/>
                      </a:cubicBezTo>
                      <a:cubicBezTo>
                        <a:pt x="416" y="301"/>
                        <a:pt x="420" y="301"/>
                        <a:pt x="421" y="301"/>
                      </a:cubicBezTo>
                      <a:cubicBezTo>
                        <a:pt x="423" y="301"/>
                        <a:pt x="425" y="300"/>
                        <a:pt x="427" y="300"/>
                      </a:cubicBezTo>
                      <a:cubicBezTo>
                        <a:pt x="428" y="299"/>
                        <a:pt x="430" y="300"/>
                        <a:pt x="430" y="300"/>
                      </a:cubicBezTo>
                      <a:cubicBezTo>
                        <a:pt x="432" y="299"/>
                        <a:pt x="434" y="297"/>
                        <a:pt x="435" y="296"/>
                      </a:cubicBezTo>
                      <a:cubicBezTo>
                        <a:pt x="436" y="295"/>
                        <a:pt x="439" y="295"/>
                        <a:pt x="440" y="296"/>
                      </a:cubicBezTo>
                      <a:cubicBezTo>
                        <a:pt x="441" y="296"/>
                        <a:pt x="442" y="297"/>
                        <a:pt x="442" y="298"/>
                      </a:cubicBezTo>
                      <a:cubicBezTo>
                        <a:pt x="442" y="298"/>
                        <a:pt x="443" y="300"/>
                        <a:pt x="443" y="301"/>
                      </a:cubicBezTo>
                      <a:cubicBezTo>
                        <a:pt x="444" y="302"/>
                        <a:pt x="445" y="305"/>
                        <a:pt x="446" y="305"/>
                      </a:cubicBezTo>
                      <a:cubicBezTo>
                        <a:pt x="448" y="306"/>
                        <a:pt x="451" y="305"/>
                        <a:pt x="453" y="305"/>
                      </a:cubicBezTo>
                      <a:cubicBezTo>
                        <a:pt x="455" y="304"/>
                        <a:pt x="459" y="304"/>
                        <a:pt x="460" y="303"/>
                      </a:cubicBezTo>
                      <a:cubicBezTo>
                        <a:pt x="461" y="302"/>
                        <a:pt x="462" y="300"/>
                        <a:pt x="462" y="299"/>
                      </a:cubicBezTo>
                      <a:cubicBezTo>
                        <a:pt x="462" y="298"/>
                        <a:pt x="461" y="296"/>
                        <a:pt x="461" y="294"/>
                      </a:cubicBezTo>
                      <a:cubicBezTo>
                        <a:pt x="460" y="293"/>
                        <a:pt x="460" y="291"/>
                        <a:pt x="459" y="290"/>
                      </a:cubicBezTo>
                      <a:cubicBezTo>
                        <a:pt x="459" y="289"/>
                        <a:pt x="459" y="286"/>
                        <a:pt x="460" y="285"/>
                      </a:cubicBezTo>
                      <a:cubicBezTo>
                        <a:pt x="460" y="284"/>
                        <a:pt x="462" y="282"/>
                        <a:pt x="462" y="281"/>
                      </a:cubicBezTo>
                      <a:cubicBezTo>
                        <a:pt x="463" y="280"/>
                        <a:pt x="463" y="278"/>
                        <a:pt x="463" y="277"/>
                      </a:cubicBezTo>
                      <a:cubicBezTo>
                        <a:pt x="463" y="276"/>
                        <a:pt x="463" y="274"/>
                        <a:pt x="464" y="273"/>
                      </a:cubicBezTo>
                      <a:cubicBezTo>
                        <a:pt x="464" y="272"/>
                        <a:pt x="466" y="271"/>
                        <a:pt x="466" y="270"/>
                      </a:cubicBezTo>
                      <a:cubicBezTo>
                        <a:pt x="467" y="269"/>
                        <a:pt x="468" y="267"/>
                        <a:pt x="468" y="266"/>
                      </a:cubicBezTo>
                      <a:cubicBezTo>
                        <a:pt x="468" y="265"/>
                        <a:pt x="468" y="261"/>
                        <a:pt x="468" y="259"/>
                      </a:cubicBezTo>
                      <a:cubicBezTo>
                        <a:pt x="468" y="258"/>
                        <a:pt x="467" y="256"/>
                        <a:pt x="467" y="255"/>
                      </a:cubicBezTo>
                      <a:cubicBezTo>
                        <a:pt x="466" y="254"/>
                        <a:pt x="464" y="253"/>
                        <a:pt x="463" y="253"/>
                      </a:cubicBezTo>
                      <a:cubicBezTo>
                        <a:pt x="462" y="253"/>
                        <a:pt x="460" y="253"/>
                        <a:pt x="459" y="254"/>
                      </a:cubicBezTo>
                      <a:cubicBezTo>
                        <a:pt x="459" y="255"/>
                        <a:pt x="458" y="257"/>
                        <a:pt x="457" y="258"/>
                      </a:cubicBezTo>
                      <a:cubicBezTo>
                        <a:pt x="456" y="259"/>
                        <a:pt x="454" y="261"/>
                        <a:pt x="453" y="262"/>
                      </a:cubicBezTo>
                      <a:cubicBezTo>
                        <a:pt x="452" y="262"/>
                        <a:pt x="450" y="262"/>
                        <a:pt x="449" y="262"/>
                      </a:cubicBezTo>
                      <a:cubicBezTo>
                        <a:pt x="448" y="261"/>
                        <a:pt x="447" y="259"/>
                        <a:pt x="446" y="258"/>
                      </a:cubicBezTo>
                      <a:cubicBezTo>
                        <a:pt x="446" y="257"/>
                        <a:pt x="446" y="256"/>
                        <a:pt x="446" y="255"/>
                      </a:cubicBezTo>
                      <a:cubicBezTo>
                        <a:pt x="446" y="253"/>
                        <a:pt x="449" y="251"/>
                        <a:pt x="450" y="250"/>
                      </a:cubicBezTo>
                      <a:cubicBezTo>
                        <a:pt x="452" y="248"/>
                        <a:pt x="454" y="245"/>
                        <a:pt x="455" y="243"/>
                      </a:cubicBezTo>
                      <a:cubicBezTo>
                        <a:pt x="456" y="242"/>
                        <a:pt x="457" y="238"/>
                        <a:pt x="458" y="237"/>
                      </a:cubicBezTo>
                      <a:cubicBezTo>
                        <a:pt x="459" y="235"/>
                        <a:pt x="462" y="233"/>
                        <a:pt x="463" y="232"/>
                      </a:cubicBezTo>
                      <a:cubicBezTo>
                        <a:pt x="464" y="231"/>
                        <a:pt x="465" y="228"/>
                        <a:pt x="466" y="227"/>
                      </a:cubicBezTo>
                      <a:cubicBezTo>
                        <a:pt x="467" y="225"/>
                        <a:pt x="468" y="222"/>
                        <a:pt x="468" y="220"/>
                      </a:cubicBezTo>
                      <a:cubicBezTo>
                        <a:pt x="468" y="219"/>
                        <a:pt x="467" y="218"/>
                        <a:pt x="466" y="217"/>
                      </a:cubicBezTo>
                      <a:cubicBezTo>
                        <a:pt x="466" y="216"/>
                        <a:pt x="465" y="212"/>
                        <a:pt x="463" y="212"/>
                      </a:cubicBezTo>
                      <a:cubicBezTo>
                        <a:pt x="462" y="212"/>
                        <a:pt x="462" y="214"/>
                        <a:pt x="461" y="215"/>
                      </a:cubicBezTo>
                      <a:cubicBezTo>
                        <a:pt x="460" y="215"/>
                        <a:pt x="458" y="214"/>
                        <a:pt x="457" y="214"/>
                      </a:cubicBezTo>
                      <a:cubicBezTo>
                        <a:pt x="456" y="213"/>
                        <a:pt x="456" y="209"/>
                        <a:pt x="456" y="208"/>
                      </a:cubicBezTo>
                      <a:cubicBezTo>
                        <a:pt x="456" y="206"/>
                        <a:pt x="457" y="203"/>
                        <a:pt x="458" y="202"/>
                      </a:cubicBezTo>
                      <a:cubicBezTo>
                        <a:pt x="458" y="201"/>
                        <a:pt x="461" y="200"/>
                        <a:pt x="461" y="199"/>
                      </a:cubicBezTo>
                      <a:cubicBezTo>
                        <a:pt x="462" y="198"/>
                        <a:pt x="463" y="195"/>
                        <a:pt x="463" y="194"/>
                      </a:cubicBezTo>
                      <a:cubicBezTo>
                        <a:pt x="463" y="193"/>
                        <a:pt x="464" y="191"/>
                        <a:pt x="463" y="189"/>
                      </a:cubicBezTo>
                      <a:cubicBezTo>
                        <a:pt x="463" y="189"/>
                        <a:pt x="462" y="188"/>
                        <a:pt x="461" y="187"/>
                      </a:cubicBezTo>
                      <a:cubicBezTo>
                        <a:pt x="460" y="186"/>
                        <a:pt x="458" y="184"/>
                        <a:pt x="456" y="184"/>
                      </a:cubicBezTo>
                      <a:cubicBezTo>
                        <a:pt x="455" y="183"/>
                        <a:pt x="453" y="184"/>
                        <a:pt x="452" y="183"/>
                      </a:cubicBezTo>
                      <a:cubicBezTo>
                        <a:pt x="451" y="183"/>
                        <a:pt x="450" y="181"/>
                        <a:pt x="450" y="179"/>
                      </a:cubicBezTo>
                      <a:cubicBezTo>
                        <a:pt x="449" y="178"/>
                        <a:pt x="450" y="176"/>
                        <a:pt x="450" y="174"/>
                      </a:cubicBezTo>
                      <a:cubicBezTo>
                        <a:pt x="450" y="173"/>
                        <a:pt x="448" y="171"/>
                        <a:pt x="448" y="170"/>
                      </a:cubicBezTo>
                      <a:cubicBezTo>
                        <a:pt x="447" y="169"/>
                        <a:pt x="445" y="167"/>
                        <a:pt x="445" y="166"/>
                      </a:cubicBezTo>
                      <a:cubicBezTo>
                        <a:pt x="445" y="165"/>
                        <a:pt x="445" y="163"/>
                        <a:pt x="446" y="162"/>
                      </a:cubicBezTo>
                      <a:cubicBezTo>
                        <a:pt x="446" y="161"/>
                        <a:pt x="447" y="160"/>
                        <a:pt x="447" y="159"/>
                      </a:cubicBezTo>
                      <a:cubicBezTo>
                        <a:pt x="448" y="158"/>
                        <a:pt x="448" y="155"/>
                        <a:pt x="448" y="154"/>
                      </a:cubicBezTo>
                      <a:cubicBezTo>
                        <a:pt x="448" y="153"/>
                        <a:pt x="446" y="152"/>
                        <a:pt x="446" y="151"/>
                      </a:cubicBezTo>
                      <a:cubicBezTo>
                        <a:pt x="445" y="151"/>
                        <a:pt x="445" y="149"/>
                        <a:pt x="444" y="149"/>
                      </a:cubicBezTo>
                      <a:cubicBezTo>
                        <a:pt x="444" y="148"/>
                        <a:pt x="443" y="146"/>
                        <a:pt x="443" y="144"/>
                      </a:cubicBezTo>
                      <a:cubicBezTo>
                        <a:pt x="443" y="143"/>
                        <a:pt x="444" y="141"/>
                        <a:pt x="443" y="140"/>
                      </a:cubicBezTo>
                      <a:cubicBezTo>
                        <a:pt x="442" y="139"/>
                        <a:pt x="439" y="140"/>
                        <a:pt x="438" y="140"/>
                      </a:cubicBezTo>
                      <a:cubicBezTo>
                        <a:pt x="437" y="141"/>
                        <a:pt x="434" y="141"/>
                        <a:pt x="433" y="140"/>
                      </a:cubicBezTo>
                      <a:cubicBezTo>
                        <a:pt x="432" y="140"/>
                        <a:pt x="431" y="138"/>
                        <a:pt x="430" y="137"/>
                      </a:cubicBezTo>
                      <a:cubicBezTo>
                        <a:pt x="430" y="136"/>
                        <a:pt x="429" y="132"/>
                        <a:pt x="430" y="130"/>
                      </a:cubicBezTo>
                      <a:cubicBezTo>
                        <a:pt x="431" y="129"/>
                        <a:pt x="433" y="130"/>
                        <a:pt x="434" y="129"/>
                      </a:cubicBezTo>
                      <a:cubicBezTo>
                        <a:pt x="435" y="128"/>
                        <a:pt x="436" y="125"/>
                        <a:pt x="436" y="124"/>
                      </a:cubicBezTo>
                      <a:cubicBezTo>
                        <a:pt x="436" y="122"/>
                        <a:pt x="437" y="119"/>
                        <a:pt x="437" y="118"/>
                      </a:cubicBezTo>
                      <a:cubicBezTo>
                        <a:pt x="437" y="117"/>
                        <a:pt x="436" y="115"/>
                        <a:pt x="435" y="114"/>
                      </a:cubicBezTo>
                      <a:cubicBezTo>
                        <a:pt x="434" y="113"/>
                        <a:pt x="432" y="114"/>
                        <a:pt x="432" y="113"/>
                      </a:cubicBezTo>
                      <a:cubicBezTo>
                        <a:pt x="431" y="113"/>
                        <a:pt x="430" y="111"/>
                        <a:pt x="430" y="111"/>
                      </a:cubicBezTo>
                      <a:cubicBezTo>
                        <a:pt x="430" y="109"/>
                        <a:pt x="430" y="107"/>
                        <a:pt x="430" y="105"/>
                      </a:cubicBezTo>
                      <a:cubicBezTo>
                        <a:pt x="430" y="103"/>
                        <a:pt x="432" y="100"/>
                        <a:pt x="434" y="98"/>
                      </a:cubicBezTo>
                      <a:cubicBezTo>
                        <a:pt x="434" y="97"/>
                        <a:pt x="435" y="95"/>
                        <a:pt x="436" y="94"/>
                      </a:cubicBezTo>
                      <a:cubicBezTo>
                        <a:pt x="437" y="94"/>
                        <a:pt x="441" y="93"/>
                        <a:pt x="442" y="92"/>
                      </a:cubicBezTo>
                      <a:cubicBezTo>
                        <a:pt x="443" y="91"/>
                        <a:pt x="443" y="88"/>
                        <a:pt x="444" y="86"/>
                      </a:cubicBezTo>
                      <a:cubicBezTo>
                        <a:pt x="444" y="85"/>
                        <a:pt x="445" y="81"/>
                        <a:pt x="446" y="80"/>
                      </a:cubicBezTo>
                      <a:cubicBezTo>
                        <a:pt x="447" y="79"/>
                        <a:pt x="448" y="77"/>
                        <a:pt x="448" y="76"/>
                      </a:cubicBezTo>
                      <a:cubicBezTo>
                        <a:pt x="450" y="75"/>
                        <a:pt x="451" y="71"/>
                        <a:pt x="453" y="70"/>
                      </a:cubicBezTo>
                      <a:cubicBezTo>
                        <a:pt x="453" y="69"/>
                        <a:pt x="455" y="68"/>
                        <a:pt x="455" y="68"/>
                      </a:cubicBezTo>
                      <a:cubicBezTo>
                        <a:pt x="456" y="67"/>
                        <a:pt x="458" y="66"/>
                        <a:pt x="459" y="65"/>
                      </a:cubicBezTo>
                      <a:cubicBezTo>
                        <a:pt x="459" y="64"/>
                        <a:pt x="459" y="61"/>
                        <a:pt x="459" y="60"/>
                      </a:cubicBezTo>
                      <a:cubicBezTo>
                        <a:pt x="459" y="59"/>
                        <a:pt x="456" y="56"/>
                        <a:pt x="455" y="55"/>
                      </a:cubicBezTo>
                      <a:cubicBezTo>
                        <a:pt x="455" y="54"/>
                        <a:pt x="454" y="52"/>
                        <a:pt x="454" y="50"/>
                      </a:cubicBezTo>
                      <a:cubicBezTo>
                        <a:pt x="454" y="50"/>
                        <a:pt x="455" y="48"/>
                        <a:pt x="456" y="47"/>
                      </a:cubicBezTo>
                      <a:cubicBezTo>
                        <a:pt x="457" y="47"/>
                        <a:pt x="459" y="46"/>
                        <a:pt x="460" y="46"/>
                      </a:cubicBezTo>
                      <a:cubicBezTo>
                        <a:pt x="460" y="45"/>
                        <a:pt x="460" y="43"/>
                        <a:pt x="460" y="42"/>
                      </a:cubicBezTo>
                      <a:cubicBezTo>
                        <a:pt x="459" y="42"/>
                        <a:pt x="456" y="42"/>
                        <a:pt x="455" y="41"/>
                      </a:cubicBezTo>
                      <a:cubicBezTo>
                        <a:pt x="454" y="41"/>
                        <a:pt x="452" y="39"/>
                        <a:pt x="451" y="38"/>
                      </a:cubicBezTo>
                      <a:cubicBezTo>
                        <a:pt x="450" y="37"/>
                        <a:pt x="449" y="35"/>
                        <a:pt x="449" y="34"/>
                      </a:cubicBezTo>
                      <a:cubicBezTo>
                        <a:pt x="448" y="32"/>
                        <a:pt x="446" y="29"/>
                        <a:pt x="446" y="28"/>
                      </a:cubicBezTo>
                      <a:cubicBezTo>
                        <a:pt x="446" y="27"/>
                        <a:pt x="447" y="25"/>
                        <a:pt x="446" y="24"/>
                      </a:cubicBezTo>
                      <a:cubicBezTo>
                        <a:pt x="446" y="23"/>
                        <a:pt x="446" y="22"/>
                        <a:pt x="445" y="21"/>
                      </a:cubicBezTo>
                      <a:cubicBezTo>
                        <a:pt x="446" y="21"/>
                        <a:pt x="447" y="21"/>
                        <a:pt x="447" y="21"/>
                      </a:cubicBezTo>
                      <a:cubicBezTo>
                        <a:pt x="449" y="20"/>
                        <a:pt x="452" y="18"/>
                        <a:pt x="453" y="17"/>
                      </a:cubicBezTo>
                      <a:cubicBezTo>
                        <a:pt x="454" y="17"/>
                        <a:pt x="455" y="15"/>
                        <a:pt x="455" y="15"/>
                      </a:cubicBezTo>
                      <a:cubicBezTo>
                        <a:pt x="457" y="15"/>
                        <a:pt x="460" y="15"/>
                        <a:pt x="461" y="14"/>
                      </a:cubicBezTo>
                      <a:cubicBezTo>
                        <a:pt x="462" y="14"/>
                        <a:pt x="464" y="12"/>
                        <a:pt x="465" y="12"/>
                      </a:cubicBezTo>
                      <a:cubicBezTo>
                        <a:pt x="466" y="11"/>
                        <a:pt x="468" y="12"/>
                        <a:pt x="470" y="12"/>
                      </a:cubicBezTo>
                      <a:cubicBezTo>
                        <a:pt x="471" y="11"/>
                        <a:pt x="472" y="9"/>
                        <a:pt x="473" y="8"/>
                      </a:cubicBezTo>
                      <a:cubicBezTo>
                        <a:pt x="473" y="8"/>
                        <a:pt x="473" y="6"/>
                        <a:pt x="473" y="5"/>
                      </a:cubicBezTo>
                      <a:cubicBezTo>
                        <a:pt x="474" y="4"/>
                        <a:pt x="474" y="1"/>
                        <a:pt x="475" y="1"/>
                      </a:cubicBezTo>
                      <a:cubicBezTo>
                        <a:pt x="476" y="0"/>
                        <a:pt x="479" y="2"/>
                        <a:pt x="481" y="3"/>
                      </a:cubicBezTo>
                      <a:cubicBezTo>
                        <a:pt x="482" y="4"/>
                        <a:pt x="484" y="5"/>
                        <a:pt x="485" y="6"/>
                      </a:cubicBezTo>
                      <a:cubicBezTo>
                        <a:pt x="486" y="6"/>
                        <a:pt x="489" y="5"/>
                        <a:pt x="491" y="5"/>
                      </a:cubicBezTo>
                      <a:cubicBezTo>
                        <a:pt x="492" y="6"/>
                        <a:pt x="495" y="8"/>
                        <a:pt x="497" y="8"/>
                      </a:cubicBezTo>
                      <a:cubicBezTo>
                        <a:pt x="498" y="8"/>
                        <a:pt x="499" y="6"/>
                        <a:pt x="500" y="6"/>
                      </a:cubicBezTo>
                      <a:cubicBezTo>
                        <a:pt x="501" y="6"/>
                        <a:pt x="503" y="7"/>
                        <a:pt x="504" y="7"/>
                      </a:cubicBezTo>
                      <a:cubicBezTo>
                        <a:pt x="505" y="6"/>
                        <a:pt x="507" y="6"/>
                        <a:pt x="508" y="6"/>
                      </a:cubicBezTo>
                      <a:cubicBezTo>
                        <a:pt x="509" y="5"/>
                        <a:pt x="511" y="2"/>
                        <a:pt x="513" y="2"/>
                      </a:cubicBezTo>
                      <a:cubicBezTo>
                        <a:pt x="514" y="1"/>
                        <a:pt x="517" y="2"/>
                        <a:pt x="518" y="2"/>
                      </a:cubicBezTo>
                      <a:cubicBezTo>
                        <a:pt x="520" y="2"/>
                        <a:pt x="524" y="4"/>
                        <a:pt x="526" y="5"/>
                      </a:cubicBezTo>
                      <a:cubicBezTo>
                        <a:pt x="527" y="6"/>
                        <a:pt x="530" y="9"/>
                        <a:pt x="532" y="10"/>
                      </a:cubicBezTo>
                      <a:cubicBezTo>
                        <a:pt x="533" y="11"/>
                        <a:pt x="537" y="13"/>
                        <a:pt x="538" y="13"/>
                      </a:cubicBezTo>
                      <a:cubicBezTo>
                        <a:pt x="541" y="14"/>
                        <a:pt x="546" y="14"/>
                        <a:pt x="549" y="15"/>
                      </a:cubicBezTo>
                      <a:cubicBezTo>
                        <a:pt x="551" y="15"/>
                        <a:pt x="554" y="16"/>
                        <a:pt x="556" y="16"/>
                      </a:cubicBezTo>
                      <a:cubicBezTo>
                        <a:pt x="557" y="16"/>
                        <a:pt x="560" y="15"/>
                        <a:pt x="561" y="15"/>
                      </a:cubicBezTo>
                      <a:cubicBezTo>
                        <a:pt x="562" y="14"/>
                        <a:pt x="562" y="11"/>
                        <a:pt x="563" y="11"/>
                      </a:cubicBezTo>
                      <a:cubicBezTo>
                        <a:pt x="564" y="10"/>
                        <a:pt x="567" y="10"/>
                        <a:pt x="569" y="10"/>
                      </a:cubicBezTo>
                      <a:cubicBezTo>
                        <a:pt x="571" y="10"/>
                        <a:pt x="575" y="11"/>
                        <a:pt x="576" y="12"/>
                      </a:cubicBezTo>
                      <a:cubicBezTo>
                        <a:pt x="577" y="14"/>
                        <a:pt x="576" y="17"/>
                        <a:pt x="576" y="18"/>
                      </a:cubicBezTo>
                      <a:cubicBezTo>
                        <a:pt x="576" y="20"/>
                        <a:pt x="576" y="23"/>
                        <a:pt x="577" y="25"/>
                      </a:cubicBezTo>
                      <a:cubicBezTo>
                        <a:pt x="578" y="26"/>
                        <a:pt x="580" y="27"/>
                        <a:pt x="581" y="28"/>
                      </a:cubicBezTo>
                      <a:cubicBezTo>
                        <a:pt x="582" y="29"/>
                        <a:pt x="585" y="29"/>
                        <a:pt x="585" y="30"/>
                      </a:cubicBezTo>
                      <a:cubicBezTo>
                        <a:pt x="586" y="31"/>
                        <a:pt x="587" y="33"/>
                        <a:pt x="588" y="34"/>
                      </a:cubicBezTo>
                      <a:cubicBezTo>
                        <a:pt x="588" y="34"/>
                        <a:pt x="590" y="35"/>
                        <a:pt x="591" y="34"/>
                      </a:cubicBezTo>
                      <a:cubicBezTo>
                        <a:pt x="592" y="34"/>
                        <a:pt x="592" y="30"/>
                        <a:pt x="593" y="30"/>
                      </a:cubicBezTo>
                      <a:cubicBezTo>
                        <a:pt x="594" y="29"/>
                        <a:pt x="596" y="30"/>
                        <a:pt x="596" y="30"/>
                      </a:cubicBezTo>
                      <a:cubicBezTo>
                        <a:pt x="597" y="30"/>
                        <a:pt x="600" y="30"/>
                        <a:pt x="600" y="31"/>
                      </a:cubicBezTo>
                      <a:cubicBezTo>
                        <a:pt x="601" y="32"/>
                        <a:pt x="602" y="33"/>
                        <a:pt x="602" y="34"/>
                      </a:cubicBezTo>
                      <a:cubicBezTo>
                        <a:pt x="602" y="35"/>
                        <a:pt x="602" y="37"/>
                        <a:pt x="603" y="37"/>
                      </a:cubicBezTo>
                      <a:cubicBezTo>
                        <a:pt x="604" y="38"/>
                        <a:pt x="606" y="39"/>
                        <a:pt x="607" y="39"/>
                      </a:cubicBezTo>
                      <a:cubicBezTo>
                        <a:pt x="608" y="40"/>
                        <a:pt x="609" y="42"/>
                        <a:pt x="610" y="43"/>
                      </a:cubicBezTo>
                      <a:cubicBezTo>
                        <a:pt x="611" y="44"/>
                        <a:pt x="614" y="44"/>
                        <a:pt x="616" y="44"/>
                      </a:cubicBezTo>
                      <a:cubicBezTo>
                        <a:pt x="617" y="45"/>
                        <a:pt x="618" y="46"/>
                        <a:pt x="619" y="47"/>
                      </a:cubicBezTo>
                      <a:cubicBezTo>
                        <a:pt x="620" y="48"/>
                        <a:pt x="620" y="49"/>
                        <a:pt x="621" y="50"/>
                      </a:cubicBezTo>
                      <a:cubicBezTo>
                        <a:pt x="621" y="52"/>
                        <a:pt x="620" y="55"/>
                        <a:pt x="620" y="56"/>
                      </a:cubicBezTo>
                      <a:cubicBezTo>
                        <a:pt x="620" y="57"/>
                        <a:pt x="621" y="58"/>
                        <a:pt x="622" y="59"/>
                      </a:cubicBezTo>
                      <a:cubicBezTo>
                        <a:pt x="622" y="60"/>
                        <a:pt x="622" y="62"/>
                        <a:pt x="622" y="63"/>
                      </a:cubicBezTo>
                      <a:cubicBezTo>
                        <a:pt x="621" y="63"/>
                        <a:pt x="619" y="64"/>
                        <a:pt x="618" y="65"/>
                      </a:cubicBezTo>
                      <a:cubicBezTo>
                        <a:pt x="618" y="66"/>
                        <a:pt x="617" y="68"/>
                        <a:pt x="617" y="69"/>
                      </a:cubicBezTo>
                      <a:cubicBezTo>
                        <a:pt x="618" y="69"/>
                        <a:pt x="618" y="70"/>
                        <a:pt x="619" y="70"/>
                      </a:cubicBezTo>
                      <a:cubicBezTo>
                        <a:pt x="620" y="71"/>
                        <a:pt x="621" y="70"/>
                        <a:pt x="622" y="69"/>
                      </a:cubicBezTo>
                      <a:cubicBezTo>
                        <a:pt x="623" y="69"/>
                        <a:pt x="625" y="69"/>
                        <a:pt x="625" y="69"/>
                      </a:cubicBezTo>
                      <a:cubicBezTo>
                        <a:pt x="626" y="70"/>
                        <a:pt x="627" y="72"/>
                        <a:pt x="628" y="73"/>
                      </a:cubicBezTo>
                      <a:cubicBezTo>
                        <a:pt x="628" y="74"/>
                        <a:pt x="627" y="77"/>
                        <a:pt x="628" y="78"/>
                      </a:cubicBezTo>
                      <a:cubicBezTo>
                        <a:pt x="628" y="79"/>
                        <a:pt x="631" y="79"/>
                        <a:pt x="632" y="80"/>
                      </a:cubicBezTo>
                      <a:cubicBezTo>
                        <a:pt x="633" y="81"/>
                        <a:pt x="635" y="83"/>
                        <a:pt x="635" y="84"/>
                      </a:cubicBezTo>
                      <a:cubicBezTo>
                        <a:pt x="636" y="86"/>
                        <a:pt x="635" y="89"/>
                        <a:pt x="635" y="90"/>
                      </a:cubicBezTo>
                      <a:cubicBezTo>
                        <a:pt x="636" y="91"/>
                        <a:pt x="637" y="91"/>
                        <a:pt x="638" y="92"/>
                      </a:cubicBezTo>
                      <a:cubicBezTo>
                        <a:pt x="639" y="93"/>
                        <a:pt x="639" y="95"/>
                        <a:pt x="640" y="95"/>
                      </a:cubicBezTo>
                      <a:cubicBezTo>
                        <a:pt x="641" y="96"/>
                        <a:pt x="644" y="97"/>
                        <a:pt x="645" y="97"/>
                      </a:cubicBezTo>
                      <a:cubicBezTo>
                        <a:pt x="646" y="97"/>
                        <a:pt x="649" y="97"/>
                        <a:pt x="650" y="96"/>
                      </a:cubicBezTo>
                      <a:cubicBezTo>
                        <a:pt x="651" y="96"/>
                        <a:pt x="652" y="94"/>
                        <a:pt x="653" y="94"/>
                      </a:cubicBezTo>
                      <a:cubicBezTo>
                        <a:pt x="655" y="94"/>
                        <a:pt x="656" y="98"/>
                        <a:pt x="657" y="99"/>
                      </a:cubicBezTo>
                      <a:cubicBezTo>
                        <a:pt x="658" y="99"/>
                        <a:pt x="660" y="100"/>
                        <a:pt x="661" y="100"/>
                      </a:cubicBezTo>
                      <a:cubicBezTo>
                        <a:pt x="662" y="101"/>
                        <a:pt x="664" y="100"/>
                        <a:pt x="665" y="100"/>
                      </a:cubicBezTo>
                      <a:cubicBezTo>
                        <a:pt x="666" y="100"/>
                        <a:pt x="669" y="101"/>
                        <a:pt x="671" y="101"/>
                      </a:cubicBezTo>
                      <a:cubicBezTo>
                        <a:pt x="671" y="101"/>
                        <a:pt x="673" y="100"/>
                        <a:pt x="673" y="100"/>
                      </a:cubicBezTo>
                      <a:cubicBezTo>
                        <a:pt x="675" y="100"/>
                        <a:pt x="678" y="99"/>
                        <a:pt x="679" y="99"/>
                      </a:cubicBezTo>
                      <a:cubicBezTo>
                        <a:pt x="681" y="99"/>
                        <a:pt x="684" y="101"/>
                        <a:pt x="686" y="101"/>
                      </a:cubicBezTo>
                      <a:cubicBezTo>
                        <a:pt x="688" y="101"/>
                        <a:pt x="690" y="101"/>
                        <a:pt x="691" y="101"/>
                      </a:cubicBezTo>
                      <a:cubicBezTo>
                        <a:pt x="692" y="100"/>
                        <a:pt x="693" y="98"/>
                        <a:pt x="694" y="98"/>
                      </a:cubicBezTo>
                      <a:cubicBezTo>
                        <a:pt x="695" y="98"/>
                        <a:pt x="697" y="98"/>
                        <a:pt x="698" y="98"/>
                      </a:cubicBezTo>
                      <a:cubicBezTo>
                        <a:pt x="699" y="99"/>
                        <a:pt x="700" y="101"/>
                        <a:pt x="700" y="102"/>
                      </a:cubicBezTo>
                      <a:cubicBezTo>
                        <a:pt x="701" y="103"/>
                        <a:pt x="704" y="103"/>
                        <a:pt x="704" y="104"/>
                      </a:cubicBezTo>
                      <a:cubicBezTo>
                        <a:pt x="705" y="105"/>
                        <a:pt x="705" y="108"/>
                        <a:pt x="706" y="109"/>
                      </a:cubicBezTo>
                      <a:cubicBezTo>
                        <a:pt x="707" y="109"/>
                        <a:pt x="709" y="109"/>
                        <a:pt x="710" y="109"/>
                      </a:cubicBezTo>
                      <a:cubicBezTo>
                        <a:pt x="711" y="108"/>
                        <a:pt x="712" y="105"/>
                        <a:pt x="712" y="104"/>
                      </a:cubicBezTo>
                      <a:cubicBezTo>
                        <a:pt x="713" y="102"/>
                        <a:pt x="712" y="99"/>
                        <a:pt x="712" y="97"/>
                      </a:cubicBezTo>
                      <a:cubicBezTo>
                        <a:pt x="712" y="96"/>
                        <a:pt x="712" y="93"/>
                        <a:pt x="713" y="92"/>
                      </a:cubicBezTo>
                      <a:cubicBezTo>
                        <a:pt x="713" y="91"/>
                        <a:pt x="714" y="91"/>
                        <a:pt x="714" y="91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 w="12700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9" name="Freeform 25">
                  <a:extLst>
                    <a:ext uri="{FF2B5EF4-FFF2-40B4-BE49-F238E27FC236}">
                      <a16:creationId xmlns:a16="http://schemas.microsoft.com/office/drawing/2014/main" id="{7F23A261-00A1-469C-B1BA-AB82C5DDF1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4025" y="3156942"/>
                  <a:ext cx="1973263" cy="1143000"/>
                </a:xfrm>
                <a:custGeom>
                  <a:avLst/>
                  <a:gdLst>
                    <a:gd name="T0" fmla="*/ 1056 w 1128"/>
                    <a:gd name="T1" fmla="*/ 365 h 653"/>
                    <a:gd name="T2" fmla="*/ 1093 w 1128"/>
                    <a:gd name="T3" fmla="*/ 379 h 653"/>
                    <a:gd name="T4" fmla="*/ 1079 w 1128"/>
                    <a:gd name="T5" fmla="*/ 422 h 653"/>
                    <a:gd name="T6" fmla="*/ 1083 w 1128"/>
                    <a:gd name="T7" fmla="*/ 468 h 653"/>
                    <a:gd name="T8" fmla="*/ 1113 w 1128"/>
                    <a:gd name="T9" fmla="*/ 497 h 653"/>
                    <a:gd name="T10" fmla="*/ 1101 w 1128"/>
                    <a:gd name="T11" fmla="*/ 539 h 653"/>
                    <a:gd name="T12" fmla="*/ 1048 w 1128"/>
                    <a:gd name="T13" fmla="*/ 612 h 653"/>
                    <a:gd name="T14" fmla="*/ 1007 w 1128"/>
                    <a:gd name="T15" fmla="*/ 646 h 653"/>
                    <a:gd name="T16" fmla="*/ 953 w 1128"/>
                    <a:gd name="T17" fmla="*/ 612 h 653"/>
                    <a:gd name="T18" fmla="*/ 881 w 1128"/>
                    <a:gd name="T19" fmla="*/ 633 h 653"/>
                    <a:gd name="T20" fmla="*/ 817 w 1128"/>
                    <a:gd name="T21" fmla="*/ 601 h 653"/>
                    <a:gd name="T22" fmla="*/ 730 w 1128"/>
                    <a:gd name="T23" fmla="*/ 591 h 653"/>
                    <a:gd name="T24" fmla="*/ 667 w 1128"/>
                    <a:gd name="T25" fmla="*/ 561 h 653"/>
                    <a:gd name="T26" fmla="*/ 571 w 1128"/>
                    <a:gd name="T27" fmla="*/ 540 h 653"/>
                    <a:gd name="T28" fmla="*/ 487 w 1128"/>
                    <a:gd name="T29" fmla="*/ 567 h 653"/>
                    <a:gd name="T30" fmla="*/ 384 w 1128"/>
                    <a:gd name="T31" fmla="*/ 559 h 653"/>
                    <a:gd name="T32" fmla="*/ 304 w 1128"/>
                    <a:gd name="T33" fmla="*/ 604 h 653"/>
                    <a:gd name="T34" fmla="*/ 271 w 1128"/>
                    <a:gd name="T35" fmla="*/ 633 h 653"/>
                    <a:gd name="T36" fmla="*/ 219 w 1128"/>
                    <a:gd name="T37" fmla="*/ 590 h 653"/>
                    <a:gd name="T38" fmla="*/ 181 w 1128"/>
                    <a:gd name="T39" fmla="*/ 539 h 653"/>
                    <a:gd name="T40" fmla="*/ 163 w 1128"/>
                    <a:gd name="T41" fmla="*/ 479 h 653"/>
                    <a:gd name="T42" fmla="*/ 181 w 1128"/>
                    <a:gd name="T43" fmla="*/ 483 h 653"/>
                    <a:gd name="T44" fmla="*/ 179 w 1128"/>
                    <a:gd name="T45" fmla="*/ 461 h 653"/>
                    <a:gd name="T46" fmla="*/ 153 w 1128"/>
                    <a:gd name="T47" fmla="*/ 424 h 653"/>
                    <a:gd name="T48" fmla="*/ 181 w 1128"/>
                    <a:gd name="T49" fmla="*/ 383 h 653"/>
                    <a:gd name="T50" fmla="*/ 201 w 1128"/>
                    <a:gd name="T51" fmla="*/ 376 h 653"/>
                    <a:gd name="T52" fmla="*/ 170 w 1128"/>
                    <a:gd name="T53" fmla="*/ 393 h 653"/>
                    <a:gd name="T54" fmla="*/ 100 w 1128"/>
                    <a:gd name="T55" fmla="*/ 278 h 653"/>
                    <a:gd name="T56" fmla="*/ 88 w 1128"/>
                    <a:gd name="T57" fmla="*/ 269 h 653"/>
                    <a:gd name="T58" fmla="*/ 11 w 1128"/>
                    <a:gd name="T59" fmla="*/ 242 h 653"/>
                    <a:gd name="T60" fmla="*/ 6 w 1128"/>
                    <a:gd name="T61" fmla="*/ 141 h 653"/>
                    <a:gd name="T62" fmla="*/ 78 w 1128"/>
                    <a:gd name="T63" fmla="*/ 79 h 653"/>
                    <a:gd name="T64" fmla="*/ 128 w 1128"/>
                    <a:gd name="T65" fmla="*/ 52 h 653"/>
                    <a:gd name="T66" fmla="*/ 171 w 1128"/>
                    <a:gd name="T67" fmla="*/ 19 h 653"/>
                    <a:gd name="T68" fmla="*/ 190 w 1128"/>
                    <a:gd name="T69" fmla="*/ 45 h 653"/>
                    <a:gd name="T70" fmla="*/ 222 w 1128"/>
                    <a:gd name="T71" fmla="*/ 67 h 653"/>
                    <a:gd name="T72" fmla="*/ 241 w 1128"/>
                    <a:gd name="T73" fmla="*/ 96 h 653"/>
                    <a:gd name="T74" fmla="*/ 270 w 1128"/>
                    <a:gd name="T75" fmla="*/ 110 h 653"/>
                    <a:gd name="T76" fmla="*/ 315 w 1128"/>
                    <a:gd name="T77" fmla="*/ 127 h 653"/>
                    <a:gd name="T78" fmla="*/ 354 w 1128"/>
                    <a:gd name="T79" fmla="*/ 118 h 653"/>
                    <a:gd name="T80" fmla="*/ 387 w 1128"/>
                    <a:gd name="T81" fmla="*/ 91 h 653"/>
                    <a:gd name="T82" fmla="*/ 386 w 1128"/>
                    <a:gd name="T83" fmla="*/ 117 h 653"/>
                    <a:gd name="T84" fmla="*/ 420 w 1128"/>
                    <a:gd name="T85" fmla="*/ 117 h 653"/>
                    <a:gd name="T86" fmla="*/ 440 w 1128"/>
                    <a:gd name="T87" fmla="*/ 80 h 653"/>
                    <a:gd name="T88" fmla="*/ 466 w 1128"/>
                    <a:gd name="T89" fmla="*/ 43 h 653"/>
                    <a:gd name="T90" fmla="*/ 505 w 1128"/>
                    <a:gd name="T91" fmla="*/ 29 h 653"/>
                    <a:gd name="T92" fmla="*/ 540 w 1128"/>
                    <a:gd name="T93" fmla="*/ 6 h 653"/>
                    <a:gd name="T94" fmla="*/ 573 w 1128"/>
                    <a:gd name="T95" fmla="*/ 11 h 653"/>
                    <a:gd name="T96" fmla="*/ 596 w 1128"/>
                    <a:gd name="T97" fmla="*/ 50 h 653"/>
                    <a:gd name="T98" fmla="*/ 643 w 1128"/>
                    <a:gd name="T99" fmla="*/ 97 h 653"/>
                    <a:gd name="T100" fmla="*/ 682 w 1128"/>
                    <a:gd name="T101" fmla="*/ 141 h 653"/>
                    <a:gd name="T102" fmla="*/ 725 w 1128"/>
                    <a:gd name="T103" fmla="*/ 144 h 653"/>
                    <a:gd name="T104" fmla="*/ 773 w 1128"/>
                    <a:gd name="T105" fmla="*/ 154 h 653"/>
                    <a:gd name="T106" fmla="*/ 823 w 1128"/>
                    <a:gd name="T107" fmla="*/ 159 h 653"/>
                    <a:gd name="T108" fmla="*/ 862 w 1128"/>
                    <a:gd name="T109" fmla="*/ 169 h 653"/>
                    <a:gd name="T110" fmla="*/ 909 w 1128"/>
                    <a:gd name="T111" fmla="*/ 178 h 653"/>
                    <a:gd name="T112" fmla="*/ 948 w 1128"/>
                    <a:gd name="T113" fmla="*/ 185 h 653"/>
                    <a:gd name="T114" fmla="*/ 998 w 1128"/>
                    <a:gd name="T115" fmla="*/ 190 h 653"/>
                    <a:gd name="T116" fmla="*/ 1019 w 1128"/>
                    <a:gd name="T117" fmla="*/ 221 h 653"/>
                    <a:gd name="T118" fmla="*/ 1032 w 1128"/>
                    <a:gd name="T119" fmla="*/ 258 h 653"/>
                    <a:gd name="T120" fmla="*/ 999 w 1128"/>
                    <a:gd name="T121" fmla="*/ 298 h 6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28" h="653">
                      <a:moveTo>
                        <a:pt x="1031" y="325"/>
                      </a:moveTo>
                      <a:cubicBezTo>
                        <a:pt x="1032" y="325"/>
                        <a:pt x="1033" y="325"/>
                        <a:pt x="1034" y="325"/>
                      </a:cubicBezTo>
                      <a:cubicBezTo>
                        <a:pt x="1035" y="325"/>
                        <a:pt x="1037" y="325"/>
                        <a:pt x="1038" y="325"/>
                      </a:cubicBezTo>
                      <a:cubicBezTo>
                        <a:pt x="1040" y="327"/>
                        <a:pt x="1040" y="334"/>
                        <a:pt x="1041" y="337"/>
                      </a:cubicBezTo>
                      <a:cubicBezTo>
                        <a:pt x="1041" y="338"/>
                        <a:pt x="1042" y="341"/>
                        <a:pt x="1042" y="342"/>
                      </a:cubicBezTo>
                      <a:cubicBezTo>
                        <a:pt x="1042" y="343"/>
                        <a:pt x="1042" y="346"/>
                        <a:pt x="1042" y="347"/>
                      </a:cubicBezTo>
                      <a:cubicBezTo>
                        <a:pt x="1043" y="347"/>
                        <a:pt x="1044" y="348"/>
                        <a:pt x="1045" y="348"/>
                      </a:cubicBezTo>
                      <a:cubicBezTo>
                        <a:pt x="1046" y="349"/>
                        <a:pt x="1046" y="352"/>
                        <a:pt x="1047" y="354"/>
                      </a:cubicBezTo>
                      <a:cubicBezTo>
                        <a:pt x="1048" y="355"/>
                        <a:pt x="1050" y="358"/>
                        <a:pt x="1051" y="359"/>
                      </a:cubicBezTo>
                      <a:cubicBezTo>
                        <a:pt x="1053" y="360"/>
                        <a:pt x="1055" y="364"/>
                        <a:pt x="1056" y="365"/>
                      </a:cubicBezTo>
                      <a:cubicBezTo>
                        <a:pt x="1056" y="365"/>
                        <a:pt x="1058" y="366"/>
                        <a:pt x="1058" y="366"/>
                      </a:cubicBezTo>
                      <a:cubicBezTo>
                        <a:pt x="1060" y="367"/>
                        <a:pt x="1063" y="366"/>
                        <a:pt x="1064" y="366"/>
                      </a:cubicBezTo>
                      <a:cubicBezTo>
                        <a:pt x="1065" y="366"/>
                        <a:pt x="1068" y="365"/>
                        <a:pt x="1068" y="366"/>
                      </a:cubicBezTo>
                      <a:cubicBezTo>
                        <a:pt x="1069" y="367"/>
                        <a:pt x="1069" y="370"/>
                        <a:pt x="1069" y="371"/>
                      </a:cubicBezTo>
                      <a:cubicBezTo>
                        <a:pt x="1070" y="372"/>
                        <a:pt x="1071" y="374"/>
                        <a:pt x="1072" y="374"/>
                      </a:cubicBezTo>
                      <a:cubicBezTo>
                        <a:pt x="1073" y="374"/>
                        <a:pt x="1076" y="373"/>
                        <a:pt x="1077" y="373"/>
                      </a:cubicBezTo>
                      <a:cubicBezTo>
                        <a:pt x="1078" y="373"/>
                        <a:pt x="1080" y="376"/>
                        <a:pt x="1081" y="376"/>
                      </a:cubicBezTo>
                      <a:cubicBezTo>
                        <a:pt x="1083" y="377"/>
                        <a:pt x="1085" y="378"/>
                        <a:pt x="1087" y="378"/>
                      </a:cubicBezTo>
                      <a:cubicBezTo>
                        <a:pt x="1087" y="377"/>
                        <a:pt x="1089" y="376"/>
                        <a:pt x="1090" y="376"/>
                      </a:cubicBezTo>
                      <a:cubicBezTo>
                        <a:pt x="1091" y="376"/>
                        <a:pt x="1092" y="378"/>
                        <a:pt x="1093" y="379"/>
                      </a:cubicBezTo>
                      <a:cubicBezTo>
                        <a:pt x="1094" y="380"/>
                        <a:pt x="1095" y="381"/>
                        <a:pt x="1096" y="382"/>
                      </a:cubicBezTo>
                      <a:cubicBezTo>
                        <a:pt x="1096" y="383"/>
                        <a:pt x="1094" y="385"/>
                        <a:pt x="1093" y="386"/>
                      </a:cubicBezTo>
                      <a:cubicBezTo>
                        <a:pt x="1092" y="387"/>
                        <a:pt x="1089" y="386"/>
                        <a:pt x="1087" y="387"/>
                      </a:cubicBezTo>
                      <a:cubicBezTo>
                        <a:pt x="1086" y="388"/>
                        <a:pt x="1083" y="390"/>
                        <a:pt x="1082" y="392"/>
                      </a:cubicBezTo>
                      <a:cubicBezTo>
                        <a:pt x="1082" y="393"/>
                        <a:pt x="1083" y="396"/>
                        <a:pt x="1083" y="397"/>
                      </a:cubicBezTo>
                      <a:cubicBezTo>
                        <a:pt x="1083" y="398"/>
                        <a:pt x="1081" y="400"/>
                        <a:pt x="1080" y="401"/>
                      </a:cubicBezTo>
                      <a:cubicBezTo>
                        <a:pt x="1080" y="403"/>
                        <a:pt x="1082" y="405"/>
                        <a:pt x="1082" y="406"/>
                      </a:cubicBezTo>
                      <a:cubicBezTo>
                        <a:pt x="1082" y="408"/>
                        <a:pt x="1083" y="411"/>
                        <a:pt x="1082" y="413"/>
                      </a:cubicBezTo>
                      <a:cubicBezTo>
                        <a:pt x="1082" y="414"/>
                        <a:pt x="1080" y="415"/>
                        <a:pt x="1079" y="417"/>
                      </a:cubicBezTo>
                      <a:cubicBezTo>
                        <a:pt x="1079" y="418"/>
                        <a:pt x="1079" y="421"/>
                        <a:pt x="1079" y="422"/>
                      </a:cubicBezTo>
                      <a:cubicBezTo>
                        <a:pt x="1079" y="424"/>
                        <a:pt x="1079" y="426"/>
                        <a:pt x="1078" y="427"/>
                      </a:cubicBezTo>
                      <a:cubicBezTo>
                        <a:pt x="1077" y="427"/>
                        <a:pt x="1075" y="427"/>
                        <a:pt x="1074" y="428"/>
                      </a:cubicBezTo>
                      <a:cubicBezTo>
                        <a:pt x="1073" y="429"/>
                        <a:pt x="1075" y="433"/>
                        <a:pt x="1075" y="435"/>
                      </a:cubicBezTo>
                      <a:cubicBezTo>
                        <a:pt x="1076" y="436"/>
                        <a:pt x="1078" y="439"/>
                        <a:pt x="1078" y="440"/>
                      </a:cubicBezTo>
                      <a:cubicBezTo>
                        <a:pt x="1079" y="442"/>
                        <a:pt x="1080" y="446"/>
                        <a:pt x="1080" y="447"/>
                      </a:cubicBezTo>
                      <a:cubicBezTo>
                        <a:pt x="1080" y="448"/>
                        <a:pt x="1080" y="450"/>
                        <a:pt x="1080" y="451"/>
                      </a:cubicBezTo>
                      <a:cubicBezTo>
                        <a:pt x="1080" y="452"/>
                        <a:pt x="1081" y="453"/>
                        <a:pt x="1081" y="454"/>
                      </a:cubicBezTo>
                      <a:cubicBezTo>
                        <a:pt x="1081" y="455"/>
                        <a:pt x="1082" y="458"/>
                        <a:pt x="1082" y="459"/>
                      </a:cubicBezTo>
                      <a:cubicBezTo>
                        <a:pt x="1082" y="461"/>
                        <a:pt x="1080" y="464"/>
                        <a:pt x="1081" y="465"/>
                      </a:cubicBezTo>
                      <a:cubicBezTo>
                        <a:pt x="1081" y="466"/>
                        <a:pt x="1083" y="468"/>
                        <a:pt x="1083" y="468"/>
                      </a:cubicBezTo>
                      <a:cubicBezTo>
                        <a:pt x="1084" y="469"/>
                        <a:pt x="1087" y="471"/>
                        <a:pt x="1088" y="472"/>
                      </a:cubicBezTo>
                      <a:cubicBezTo>
                        <a:pt x="1088" y="473"/>
                        <a:pt x="1089" y="475"/>
                        <a:pt x="1089" y="476"/>
                      </a:cubicBezTo>
                      <a:cubicBezTo>
                        <a:pt x="1090" y="477"/>
                        <a:pt x="1091" y="481"/>
                        <a:pt x="1092" y="483"/>
                      </a:cubicBezTo>
                      <a:cubicBezTo>
                        <a:pt x="1092" y="484"/>
                        <a:pt x="1092" y="487"/>
                        <a:pt x="1093" y="488"/>
                      </a:cubicBezTo>
                      <a:cubicBezTo>
                        <a:pt x="1093" y="490"/>
                        <a:pt x="1095" y="494"/>
                        <a:pt x="1097" y="495"/>
                      </a:cubicBezTo>
                      <a:cubicBezTo>
                        <a:pt x="1097" y="496"/>
                        <a:pt x="1100" y="497"/>
                        <a:pt x="1101" y="497"/>
                      </a:cubicBezTo>
                      <a:cubicBezTo>
                        <a:pt x="1101" y="496"/>
                        <a:pt x="1101" y="494"/>
                        <a:pt x="1102" y="493"/>
                      </a:cubicBezTo>
                      <a:cubicBezTo>
                        <a:pt x="1103" y="493"/>
                        <a:pt x="1104" y="492"/>
                        <a:pt x="1105" y="492"/>
                      </a:cubicBezTo>
                      <a:cubicBezTo>
                        <a:pt x="1106" y="492"/>
                        <a:pt x="1108" y="494"/>
                        <a:pt x="1108" y="494"/>
                      </a:cubicBezTo>
                      <a:cubicBezTo>
                        <a:pt x="1109" y="495"/>
                        <a:pt x="1112" y="496"/>
                        <a:pt x="1113" y="497"/>
                      </a:cubicBezTo>
                      <a:cubicBezTo>
                        <a:pt x="1113" y="498"/>
                        <a:pt x="1114" y="500"/>
                        <a:pt x="1115" y="501"/>
                      </a:cubicBezTo>
                      <a:cubicBezTo>
                        <a:pt x="1116" y="502"/>
                        <a:pt x="1117" y="504"/>
                        <a:pt x="1118" y="505"/>
                      </a:cubicBezTo>
                      <a:cubicBezTo>
                        <a:pt x="1119" y="507"/>
                        <a:pt x="1121" y="509"/>
                        <a:pt x="1122" y="511"/>
                      </a:cubicBezTo>
                      <a:cubicBezTo>
                        <a:pt x="1123" y="512"/>
                        <a:pt x="1125" y="514"/>
                        <a:pt x="1126" y="515"/>
                      </a:cubicBezTo>
                      <a:cubicBezTo>
                        <a:pt x="1127" y="516"/>
                        <a:pt x="1127" y="518"/>
                        <a:pt x="1128" y="519"/>
                      </a:cubicBezTo>
                      <a:cubicBezTo>
                        <a:pt x="1127" y="520"/>
                        <a:pt x="1126" y="520"/>
                        <a:pt x="1126" y="520"/>
                      </a:cubicBezTo>
                      <a:cubicBezTo>
                        <a:pt x="1124" y="521"/>
                        <a:pt x="1121" y="521"/>
                        <a:pt x="1119" y="522"/>
                      </a:cubicBezTo>
                      <a:cubicBezTo>
                        <a:pt x="1118" y="522"/>
                        <a:pt x="1116" y="524"/>
                        <a:pt x="1115" y="525"/>
                      </a:cubicBezTo>
                      <a:cubicBezTo>
                        <a:pt x="1113" y="526"/>
                        <a:pt x="1110" y="530"/>
                        <a:pt x="1109" y="532"/>
                      </a:cubicBezTo>
                      <a:cubicBezTo>
                        <a:pt x="1107" y="534"/>
                        <a:pt x="1103" y="538"/>
                        <a:pt x="1101" y="539"/>
                      </a:cubicBezTo>
                      <a:cubicBezTo>
                        <a:pt x="1100" y="540"/>
                        <a:pt x="1096" y="542"/>
                        <a:pt x="1094" y="543"/>
                      </a:cubicBezTo>
                      <a:cubicBezTo>
                        <a:pt x="1093" y="544"/>
                        <a:pt x="1090" y="545"/>
                        <a:pt x="1089" y="546"/>
                      </a:cubicBezTo>
                      <a:cubicBezTo>
                        <a:pt x="1087" y="547"/>
                        <a:pt x="1084" y="551"/>
                        <a:pt x="1083" y="552"/>
                      </a:cubicBezTo>
                      <a:cubicBezTo>
                        <a:pt x="1081" y="555"/>
                        <a:pt x="1077" y="561"/>
                        <a:pt x="1075" y="564"/>
                      </a:cubicBezTo>
                      <a:cubicBezTo>
                        <a:pt x="1074" y="567"/>
                        <a:pt x="1072" y="572"/>
                        <a:pt x="1070" y="575"/>
                      </a:cubicBezTo>
                      <a:cubicBezTo>
                        <a:pt x="1069" y="577"/>
                        <a:pt x="1066" y="583"/>
                        <a:pt x="1065" y="585"/>
                      </a:cubicBezTo>
                      <a:cubicBezTo>
                        <a:pt x="1063" y="587"/>
                        <a:pt x="1060" y="590"/>
                        <a:pt x="1059" y="592"/>
                      </a:cubicBezTo>
                      <a:cubicBezTo>
                        <a:pt x="1057" y="594"/>
                        <a:pt x="1054" y="597"/>
                        <a:pt x="1053" y="599"/>
                      </a:cubicBezTo>
                      <a:cubicBezTo>
                        <a:pt x="1052" y="601"/>
                        <a:pt x="1052" y="604"/>
                        <a:pt x="1051" y="606"/>
                      </a:cubicBezTo>
                      <a:cubicBezTo>
                        <a:pt x="1050" y="608"/>
                        <a:pt x="1049" y="611"/>
                        <a:pt x="1048" y="612"/>
                      </a:cubicBezTo>
                      <a:cubicBezTo>
                        <a:pt x="1047" y="613"/>
                        <a:pt x="1044" y="613"/>
                        <a:pt x="1043" y="614"/>
                      </a:cubicBezTo>
                      <a:cubicBezTo>
                        <a:pt x="1041" y="614"/>
                        <a:pt x="1039" y="615"/>
                        <a:pt x="1037" y="615"/>
                      </a:cubicBezTo>
                      <a:cubicBezTo>
                        <a:pt x="1035" y="616"/>
                        <a:pt x="1032" y="619"/>
                        <a:pt x="1030" y="620"/>
                      </a:cubicBezTo>
                      <a:cubicBezTo>
                        <a:pt x="1029" y="621"/>
                        <a:pt x="1027" y="623"/>
                        <a:pt x="1027" y="624"/>
                      </a:cubicBezTo>
                      <a:cubicBezTo>
                        <a:pt x="1026" y="626"/>
                        <a:pt x="1025" y="630"/>
                        <a:pt x="1023" y="632"/>
                      </a:cubicBezTo>
                      <a:cubicBezTo>
                        <a:pt x="1023" y="632"/>
                        <a:pt x="1022" y="633"/>
                        <a:pt x="1022" y="633"/>
                      </a:cubicBezTo>
                      <a:cubicBezTo>
                        <a:pt x="1020" y="633"/>
                        <a:pt x="1018" y="633"/>
                        <a:pt x="1017" y="633"/>
                      </a:cubicBezTo>
                      <a:cubicBezTo>
                        <a:pt x="1015" y="633"/>
                        <a:pt x="1013" y="633"/>
                        <a:pt x="1011" y="634"/>
                      </a:cubicBezTo>
                      <a:cubicBezTo>
                        <a:pt x="1010" y="635"/>
                        <a:pt x="1009" y="637"/>
                        <a:pt x="1008" y="639"/>
                      </a:cubicBezTo>
                      <a:cubicBezTo>
                        <a:pt x="1008" y="640"/>
                        <a:pt x="1008" y="644"/>
                        <a:pt x="1007" y="646"/>
                      </a:cubicBezTo>
                      <a:cubicBezTo>
                        <a:pt x="1006" y="646"/>
                        <a:pt x="1004" y="646"/>
                        <a:pt x="1003" y="646"/>
                      </a:cubicBezTo>
                      <a:cubicBezTo>
                        <a:pt x="1001" y="647"/>
                        <a:pt x="997" y="647"/>
                        <a:pt x="995" y="647"/>
                      </a:cubicBezTo>
                      <a:cubicBezTo>
                        <a:pt x="994" y="648"/>
                        <a:pt x="991" y="650"/>
                        <a:pt x="989" y="651"/>
                      </a:cubicBezTo>
                      <a:cubicBezTo>
                        <a:pt x="987" y="652"/>
                        <a:pt x="982" y="653"/>
                        <a:pt x="980" y="652"/>
                      </a:cubicBezTo>
                      <a:cubicBezTo>
                        <a:pt x="978" y="651"/>
                        <a:pt x="977" y="647"/>
                        <a:pt x="976" y="646"/>
                      </a:cubicBezTo>
                      <a:cubicBezTo>
                        <a:pt x="975" y="643"/>
                        <a:pt x="973" y="637"/>
                        <a:pt x="973" y="635"/>
                      </a:cubicBezTo>
                      <a:cubicBezTo>
                        <a:pt x="972" y="632"/>
                        <a:pt x="970" y="627"/>
                        <a:pt x="969" y="624"/>
                      </a:cubicBezTo>
                      <a:cubicBezTo>
                        <a:pt x="968" y="622"/>
                        <a:pt x="966" y="617"/>
                        <a:pt x="965" y="614"/>
                      </a:cubicBezTo>
                      <a:cubicBezTo>
                        <a:pt x="964" y="613"/>
                        <a:pt x="962" y="612"/>
                        <a:pt x="960" y="611"/>
                      </a:cubicBezTo>
                      <a:cubicBezTo>
                        <a:pt x="958" y="611"/>
                        <a:pt x="955" y="612"/>
                        <a:pt x="953" y="612"/>
                      </a:cubicBezTo>
                      <a:cubicBezTo>
                        <a:pt x="951" y="612"/>
                        <a:pt x="947" y="612"/>
                        <a:pt x="946" y="613"/>
                      </a:cubicBezTo>
                      <a:cubicBezTo>
                        <a:pt x="943" y="613"/>
                        <a:pt x="938" y="614"/>
                        <a:pt x="936" y="614"/>
                      </a:cubicBezTo>
                      <a:cubicBezTo>
                        <a:pt x="934" y="613"/>
                        <a:pt x="930" y="612"/>
                        <a:pt x="929" y="611"/>
                      </a:cubicBezTo>
                      <a:cubicBezTo>
                        <a:pt x="927" y="610"/>
                        <a:pt x="924" y="608"/>
                        <a:pt x="923" y="608"/>
                      </a:cubicBezTo>
                      <a:cubicBezTo>
                        <a:pt x="921" y="607"/>
                        <a:pt x="916" y="608"/>
                        <a:pt x="914" y="608"/>
                      </a:cubicBezTo>
                      <a:cubicBezTo>
                        <a:pt x="913" y="609"/>
                        <a:pt x="909" y="610"/>
                        <a:pt x="907" y="611"/>
                      </a:cubicBezTo>
                      <a:cubicBezTo>
                        <a:pt x="905" y="611"/>
                        <a:pt x="902" y="614"/>
                        <a:pt x="901" y="615"/>
                      </a:cubicBezTo>
                      <a:cubicBezTo>
                        <a:pt x="899" y="617"/>
                        <a:pt x="897" y="621"/>
                        <a:pt x="896" y="623"/>
                      </a:cubicBezTo>
                      <a:cubicBezTo>
                        <a:pt x="895" y="625"/>
                        <a:pt x="893" y="628"/>
                        <a:pt x="891" y="629"/>
                      </a:cubicBezTo>
                      <a:cubicBezTo>
                        <a:pt x="889" y="630"/>
                        <a:pt x="884" y="632"/>
                        <a:pt x="881" y="633"/>
                      </a:cubicBezTo>
                      <a:cubicBezTo>
                        <a:pt x="879" y="633"/>
                        <a:pt x="873" y="633"/>
                        <a:pt x="870" y="633"/>
                      </a:cubicBezTo>
                      <a:cubicBezTo>
                        <a:pt x="868" y="632"/>
                        <a:pt x="864" y="631"/>
                        <a:pt x="862" y="629"/>
                      </a:cubicBezTo>
                      <a:cubicBezTo>
                        <a:pt x="860" y="628"/>
                        <a:pt x="858" y="623"/>
                        <a:pt x="856" y="621"/>
                      </a:cubicBezTo>
                      <a:cubicBezTo>
                        <a:pt x="855" y="621"/>
                        <a:pt x="852" y="622"/>
                        <a:pt x="851" y="621"/>
                      </a:cubicBezTo>
                      <a:cubicBezTo>
                        <a:pt x="849" y="621"/>
                        <a:pt x="847" y="620"/>
                        <a:pt x="846" y="619"/>
                      </a:cubicBezTo>
                      <a:cubicBezTo>
                        <a:pt x="844" y="618"/>
                        <a:pt x="842" y="614"/>
                        <a:pt x="841" y="612"/>
                      </a:cubicBezTo>
                      <a:cubicBezTo>
                        <a:pt x="840" y="611"/>
                        <a:pt x="840" y="606"/>
                        <a:pt x="838" y="605"/>
                      </a:cubicBezTo>
                      <a:cubicBezTo>
                        <a:pt x="837" y="604"/>
                        <a:pt x="834" y="603"/>
                        <a:pt x="832" y="603"/>
                      </a:cubicBezTo>
                      <a:cubicBezTo>
                        <a:pt x="830" y="602"/>
                        <a:pt x="825" y="604"/>
                        <a:pt x="823" y="603"/>
                      </a:cubicBezTo>
                      <a:cubicBezTo>
                        <a:pt x="821" y="603"/>
                        <a:pt x="818" y="602"/>
                        <a:pt x="817" y="601"/>
                      </a:cubicBezTo>
                      <a:cubicBezTo>
                        <a:pt x="813" y="600"/>
                        <a:pt x="807" y="597"/>
                        <a:pt x="804" y="596"/>
                      </a:cubicBezTo>
                      <a:cubicBezTo>
                        <a:pt x="802" y="595"/>
                        <a:pt x="799" y="594"/>
                        <a:pt x="798" y="593"/>
                      </a:cubicBezTo>
                      <a:cubicBezTo>
                        <a:pt x="796" y="593"/>
                        <a:pt x="791" y="595"/>
                        <a:pt x="788" y="594"/>
                      </a:cubicBezTo>
                      <a:cubicBezTo>
                        <a:pt x="786" y="594"/>
                        <a:pt x="782" y="592"/>
                        <a:pt x="780" y="591"/>
                      </a:cubicBezTo>
                      <a:cubicBezTo>
                        <a:pt x="778" y="590"/>
                        <a:pt x="774" y="587"/>
                        <a:pt x="771" y="586"/>
                      </a:cubicBezTo>
                      <a:cubicBezTo>
                        <a:pt x="769" y="585"/>
                        <a:pt x="763" y="586"/>
                        <a:pt x="760" y="586"/>
                      </a:cubicBezTo>
                      <a:cubicBezTo>
                        <a:pt x="759" y="586"/>
                        <a:pt x="755" y="586"/>
                        <a:pt x="754" y="586"/>
                      </a:cubicBezTo>
                      <a:cubicBezTo>
                        <a:pt x="752" y="587"/>
                        <a:pt x="749" y="588"/>
                        <a:pt x="748" y="589"/>
                      </a:cubicBezTo>
                      <a:cubicBezTo>
                        <a:pt x="746" y="590"/>
                        <a:pt x="742" y="591"/>
                        <a:pt x="740" y="591"/>
                      </a:cubicBezTo>
                      <a:cubicBezTo>
                        <a:pt x="738" y="592"/>
                        <a:pt x="733" y="592"/>
                        <a:pt x="730" y="591"/>
                      </a:cubicBezTo>
                      <a:cubicBezTo>
                        <a:pt x="729" y="590"/>
                        <a:pt x="726" y="588"/>
                        <a:pt x="724" y="587"/>
                      </a:cubicBezTo>
                      <a:cubicBezTo>
                        <a:pt x="722" y="586"/>
                        <a:pt x="719" y="582"/>
                        <a:pt x="716" y="580"/>
                      </a:cubicBezTo>
                      <a:cubicBezTo>
                        <a:pt x="715" y="579"/>
                        <a:pt x="712" y="578"/>
                        <a:pt x="710" y="577"/>
                      </a:cubicBezTo>
                      <a:cubicBezTo>
                        <a:pt x="708" y="576"/>
                        <a:pt x="705" y="574"/>
                        <a:pt x="704" y="573"/>
                      </a:cubicBezTo>
                      <a:cubicBezTo>
                        <a:pt x="703" y="572"/>
                        <a:pt x="701" y="569"/>
                        <a:pt x="700" y="568"/>
                      </a:cubicBezTo>
                      <a:cubicBezTo>
                        <a:pt x="699" y="567"/>
                        <a:pt x="696" y="566"/>
                        <a:pt x="694" y="566"/>
                      </a:cubicBezTo>
                      <a:cubicBezTo>
                        <a:pt x="693" y="566"/>
                        <a:pt x="691" y="567"/>
                        <a:pt x="690" y="568"/>
                      </a:cubicBezTo>
                      <a:cubicBezTo>
                        <a:pt x="688" y="568"/>
                        <a:pt x="684" y="568"/>
                        <a:pt x="683" y="568"/>
                      </a:cubicBezTo>
                      <a:cubicBezTo>
                        <a:pt x="681" y="567"/>
                        <a:pt x="678" y="566"/>
                        <a:pt x="676" y="565"/>
                      </a:cubicBezTo>
                      <a:cubicBezTo>
                        <a:pt x="674" y="564"/>
                        <a:pt x="670" y="562"/>
                        <a:pt x="667" y="561"/>
                      </a:cubicBezTo>
                      <a:cubicBezTo>
                        <a:pt x="665" y="560"/>
                        <a:pt x="662" y="557"/>
                        <a:pt x="659" y="556"/>
                      </a:cubicBezTo>
                      <a:cubicBezTo>
                        <a:pt x="657" y="555"/>
                        <a:pt x="651" y="554"/>
                        <a:pt x="648" y="554"/>
                      </a:cubicBezTo>
                      <a:cubicBezTo>
                        <a:pt x="646" y="553"/>
                        <a:pt x="641" y="555"/>
                        <a:pt x="638" y="555"/>
                      </a:cubicBezTo>
                      <a:cubicBezTo>
                        <a:pt x="635" y="555"/>
                        <a:pt x="629" y="554"/>
                        <a:pt x="627" y="553"/>
                      </a:cubicBezTo>
                      <a:cubicBezTo>
                        <a:pt x="625" y="552"/>
                        <a:pt x="623" y="549"/>
                        <a:pt x="622" y="548"/>
                      </a:cubicBezTo>
                      <a:cubicBezTo>
                        <a:pt x="620" y="546"/>
                        <a:pt x="615" y="544"/>
                        <a:pt x="612" y="543"/>
                      </a:cubicBezTo>
                      <a:cubicBezTo>
                        <a:pt x="611" y="543"/>
                        <a:pt x="609" y="544"/>
                        <a:pt x="608" y="544"/>
                      </a:cubicBezTo>
                      <a:cubicBezTo>
                        <a:pt x="606" y="544"/>
                        <a:pt x="602" y="546"/>
                        <a:pt x="600" y="546"/>
                      </a:cubicBezTo>
                      <a:cubicBezTo>
                        <a:pt x="596" y="546"/>
                        <a:pt x="590" y="546"/>
                        <a:pt x="587" y="545"/>
                      </a:cubicBezTo>
                      <a:cubicBezTo>
                        <a:pt x="583" y="544"/>
                        <a:pt x="575" y="542"/>
                        <a:pt x="571" y="540"/>
                      </a:cubicBezTo>
                      <a:cubicBezTo>
                        <a:pt x="567" y="539"/>
                        <a:pt x="561" y="536"/>
                        <a:pt x="557" y="535"/>
                      </a:cubicBezTo>
                      <a:cubicBezTo>
                        <a:pt x="555" y="534"/>
                        <a:pt x="549" y="532"/>
                        <a:pt x="547" y="532"/>
                      </a:cubicBezTo>
                      <a:cubicBezTo>
                        <a:pt x="544" y="532"/>
                        <a:pt x="540" y="534"/>
                        <a:pt x="539" y="535"/>
                      </a:cubicBezTo>
                      <a:cubicBezTo>
                        <a:pt x="536" y="536"/>
                        <a:pt x="532" y="541"/>
                        <a:pt x="530" y="543"/>
                      </a:cubicBezTo>
                      <a:cubicBezTo>
                        <a:pt x="528" y="544"/>
                        <a:pt x="525" y="547"/>
                        <a:pt x="524" y="548"/>
                      </a:cubicBezTo>
                      <a:cubicBezTo>
                        <a:pt x="522" y="550"/>
                        <a:pt x="518" y="552"/>
                        <a:pt x="516" y="553"/>
                      </a:cubicBezTo>
                      <a:cubicBezTo>
                        <a:pt x="515" y="554"/>
                        <a:pt x="511" y="555"/>
                        <a:pt x="509" y="555"/>
                      </a:cubicBezTo>
                      <a:cubicBezTo>
                        <a:pt x="507" y="555"/>
                        <a:pt x="502" y="556"/>
                        <a:pt x="500" y="557"/>
                      </a:cubicBezTo>
                      <a:cubicBezTo>
                        <a:pt x="498" y="558"/>
                        <a:pt x="494" y="558"/>
                        <a:pt x="493" y="560"/>
                      </a:cubicBezTo>
                      <a:cubicBezTo>
                        <a:pt x="491" y="561"/>
                        <a:pt x="489" y="565"/>
                        <a:pt x="487" y="567"/>
                      </a:cubicBezTo>
                      <a:cubicBezTo>
                        <a:pt x="485" y="568"/>
                        <a:pt x="480" y="570"/>
                        <a:pt x="478" y="570"/>
                      </a:cubicBezTo>
                      <a:cubicBezTo>
                        <a:pt x="475" y="571"/>
                        <a:pt x="470" y="571"/>
                        <a:pt x="468" y="571"/>
                      </a:cubicBezTo>
                      <a:cubicBezTo>
                        <a:pt x="465" y="570"/>
                        <a:pt x="460" y="568"/>
                        <a:pt x="457" y="567"/>
                      </a:cubicBezTo>
                      <a:cubicBezTo>
                        <a:pt x="455" y="566"/>
                        <a:pt x="451" y="564"/>
                        <a:pt x="450" y="563"/>
                      </a:cubicBezTo>
                      <a:cubicBezTo>
                        <a:pt x="447" y="561"/>
                        <a:pt x="442" y="558"/>
                        <a:pt x="440" y="557"/>
                      </a:cubicBezTo>
                      <a:cubicBezTo>
                        <a:pt x="437" y="556"/>
                        <a:pt x="433" y="556"/>
                        <a:pt x="431" y="556"/>
                      </a:cubicBezTo>
                      <a:cubicBezTo>
                        <a:pt x="428" y="556"/>
                        <a:pt x="423" y="557"/>
                        <a:pt x="420" y="557"/>
                      </a:cubicBezTo>
                      <a:cubicBezTo>
                        <a:pt x="417" y="558"/>
                        <a:pt x="411" y="560"/>
                        <a:pt x="408" y="560"/>
                      </a:cubicBezTo>
                      <a:cubicBezTo>
                        <a:pt x="405" y="560"/>
                        <a:pt x="399" y="559"/>
                        <a:pt x="395" y="558"/>
                      </a:cubicBezTo>
                      <a:cubicBezTo>
                        <a:pt x="392" y="558"/>
                        <a:pt x="387" y="559"/>
                        <a:pt x="384" y="559"/>
                      </a:cubicBezTo>
                      <a:cubicBezTo>
                        <a:pt x="381" y="559"/>
                        <a:pt x="377" y="561"/>
                        <a:pt x="375" y="561"/>
                      </a:cubicBezTo>
                      <a:cubicBezTo>
                        <a:pt x="372" y="562"/>
                        <a:pt x="367" y="562"/>
                        <a:pt x="365" y="564"/>
                      </a:cubicBezTo>
                      <a:cubicBezTo>
                        <a:pt x="361" y="565"/>
                        <a:pt x="357" y="572"/>
                        <a:pt x="355" y="574"/>
                      </a:cubicBezTo>
                      <a:cubicBezTo>
                        <a:pt x="353" y="577"/>
                        <a:pt x="348" y="582"/>
                        <a:pt x="346" y="584"/>
                      </a:cubicBezTo>
                      <a:cubicBezTo>
                        <a:pt x="343" y="586"/>
                        <a:pt x="340" y="591"/>
                        <a:pt x="337" y="594"/>
                      </a:cubicBezTo>
                      <a:cubicBezTo>
                        <a:pt x="335" y="596"/>
                        <a:pt x="330" y="599"/>
                        <a:pt x="328" y="601"/>
                      </a:cubicBezTo>
                      <a:cubicBezTo>
                        <a:pt x="326" y="602"/>
                        <a:pt x="324" y="606"/>
                        <a:pt x="323" y="607"/>
                      </a:cubicBezTo>
                      <a:cubicBezTo>
                        <a:pt x="321" y="608"/>
                        <a:pt x="317" y="606"/>
                        <a:pt x="316" y="606"/>
                      </a:cubicBezTo>
                      <a:cubicBezTo>
                        <a:pt x="314" y="605"/>
                        <a:pt x="312" y="604"/>
                        <a:pt x="311" y="604"/>
                      </a:cubicBezTo>
                      <a:cubicBezTo>
                        <a:pt x="309" y="603"/>
                        <a:pt x="305" y="604"/>
                        <a:pt x="304" y="604"/>
                      </a:cubicBezTo>
                      <a:cubicBezTo>
                        <a:pt x="303" y="605"/>
                        <a:pt x="301" y="606"/>
                        <a:pt x="300" y="607"/>
                      </a:cubicBezTo>
                      <a:cubicBezTo>
                        <a:pt x="300" y="609"/>
                        <a:pt x="302" y="612"/>
                        <a:pt x="302" y="614"/>
                      </a:cubicBezTo>
                      <a:cubicBezTo>
                        <a:pt x="302" y="615"/>
                        <a:pt x="302" y="618"/>
                        <a:pt x="301" y="619"/>
                      </a:cubicBezTo>
                      <a:cubicBezTo>
                        <a:pt x="301" y="620"/>
                        <a:pt x="298" y="620"/>
                        <a:pt x="298" y="621"/>
                      </a:cubicBezTo>
                      <a:cubicBezTo>
                        <a:pt x="297" y="622"/>
                        <a:pt x="298" y="626"/>
                        <a:pt x="297" y="628"/>
                      </a:cubicBezTo>
                      <a:cubicBezTo>
                        <a:pt x="296" y="629"/>
                        <a:pt x="294" y="630"/>
                        <a:pt x="293" y="630"/>
                      </a:cubicBezTo>
                      <a:cubicBezTo>
                        <a:pt x="291" y="631"/>
                        <a:pt x="289" y="630"/>
                        <a:pt x="288" y="630"/>
                      </a:cubicBezTo>
                      <a:cubicBezTo>
                        <a:pt x="286" y="629"/>
                        <a:pt x="284" y="628"/>
                        <a:pt x="282" y="629"/>
                      </a:cubicBezTo>
                      <a:cubicBezTo>
                        <a:pt x="281" y="629"/>
                        <a:pt x="279" y="630"/>
                        <a:pt x="278" y="631"/>
                      </a:cubicBezTo>
                      <a:cubicBezTo>
                        <a:pt x="276" y="631"/>
                        <a:pt x="273" y="633"/>
                        <a:pt x="271" y="633"/>
                      </a:cubicBezTo>
                      <a:cubicBezTo>
                        <a:pt x="268" y="633"/>
                        <a:pt x="262" y="634"/>
                        <a:pt x="259" y="634"/>
                      </a:cubicBezTo>
                      <a:cubicBezTo>
                        <a:pt x="258" y="633"/>
                        <a:pt x="255" y="633"/>
                        <a:pt x="254" y="632"/>
                      </a:cubicBezTo>
                      <a:cubicBezTo>
                        <a:pt x="253" y="630"/>
                        <a:pt x="252" y="624"/>
                        <a:pt x="251" y="622"/>
                      </a:cubicBezTo>
                      <a:cubicBezTo>
                        <a:pt x="250" y="621"/>
                        <a:pt x="250" y="618"/>
                        <a:pt x="249" y="617"/>
                      </a:cubicBezTo>
                      <a:cubicBezTo>
                        <a:pt x="248" y="616"/>
                        <a:pt x="246" y="615"/>
                        <a:pt x="244" y="615"/>
                      </a:cubicBezTo>
                      <a:cubicBezTo>
                        <a:pt x="242" y="614"/>
                        <a:pt x="238" y="612"/>
                        <a:pt x="236" y="610"/>
                      </a:cubicBezTo>
                      <a:cubicBezTo>
                        <a:pt x="235" y="609"/>
                        <a:pt x="233" y="605"/>
                        <a:pt x="232" y="604"/>
                      </a:cubicBezTo>
                      <a:cubicBezTo>
                        <a:pt x="230" y="604"/>
                        <a:pt x="227" y="604"/>
                        <a:pt x="226" y="603"/>
                      </a:cubicBezTo>
                      <a:cubicBezTo>
                        <a:pt x="225" y="602"/>
                        <a:pt x="223" y="600"/>
                        <a:pt x="222" y="599"/>
                      </a:cubicBezTo>
                      <a:cubicBezTo>
                        <a:pt x="221" y="597"/>
                        <a:pt x="220" y="592"/>
                        <a:pt x="219" y="590"/>
                      </a:cubicBezTo>
                      <a:cubicBezTo>
                        <a:pt x="218" y="587"/>
                        <a:pt x="215" y="580"/>
                        <a:pt x="213" y="577"/>
                      </a:cubicBezTo>
                      <a:cubicBezTo>
                        <a:pt x="211" y="575"/>
                        <a:pt x="208" y="571"/>
                        <a:pt x="206" y="571"/>
                      </a:cubicBezTo>
                      <a:cubicBezTo>
                        <a:pt x="204" y="570"/>
                        <a:pt x="202" y="571"/>
                        <a:pt x="201" y="571"/>
                      </a:cubicBezTo>
                      <a:cubicBezTo>
                        <a:pt x="199" y="571"/>
                        <a:pt x="196" y="570"/>
                        <a:pt x="195" y="569"/>
                      </a:cubicBezTo>
                      <a:cubicBezTo>
                        <a:pt x="194" y="569"/>
                        <a:pt x="193" y="567"/>
                        <a:pt x="192" y="567"/>
                      </a:cubicBezTo>
                      <a:cubicBezTo>
                        <a:pt x="191" y="566"/>
                        <a:pt x="189" y="566"/>
                        <a:pt x="188" y="566"/>
                      </a:cubicBezTo>
                      <a:cubicBezTo>
                        <a:pt x="187" y="565"/>
                        <a:pt x="185" y="562"/>
                        <a:pt x="185" y="561"/>
                      </a:cubicBezTo>
                      <a:cubicBezTo>
                        <a:pt x="184" y="560"/>
                        <a:pt x="182" y="557"/>
                        <a:pt x="181" y="555"/>
                      </a:cubicBezTo>
                      <a:cubicBezTo>
                        <a:pt x="180" y="553"/>
                        <a:pt x="181" y="549"/>
                        <a:pt x="181" y="547"/>
                      </a:cubicBezTo>
                      <a:cubicBezTo>
                        <a:pt x="181" y="545"/>
                        <a:pt x="181" y="541"/>
                        <a:pt x="181" y="539"/>
                      </a:cubicBezTo>
                      <a:cubicBezTo>
                        <a:pt x="181" y="538"/>
                        <a:pt x="182" y="535"/>
                        <a:pt x="181" y="533"/>
                      </a:cubicBezTo>
                      <a:cubicBezTo>
                        <a:pt x="180" y="532"/>
                        <a:pt x="177" y="531"/>
                        <a:pt x="176" y="530"/>
                      </a:cubicBezTo>
                      <a:cubicBezTo>
                        <a:pt x="175" y="529"/>
                        <a:pt x="174" y="527"/>
                        <a:pt x="174" y="525"/>
                      </a:cubicBezTo>
                      <a:cubicBezTo>
                        <a:pt x="174" y="523"/>
                        <a:pt x="175" y="519"/>
                        <a:pt x="175" y="517"/>
                      </a:cubicBezTo>
                      <a:cubicBezTo>
                        <a:pt x="175" y="515"/>
                        <a:pt x="173" y="511"/>
                        <a:pt x="172" y="510"/>
                      </a:cubicBezTo>
                      <a:cubicBezTo>
                        <a:pt x="172" y="509"/>
                        <a:pt x="169" y="507"/>
                        <a:pt x="169" y="506"/>
                      </a:cubicBezTo>
                      <a:cubicBezTo>
                        <a:pt x="168" y="504"/>
                        <a:pt x="168" y="502"/>
                        <a:pt x="168" y="501"/>
                      </a:cubicBezTo>
                      <a:cubicBezTo>
                        <a:pt x="167" y="499"/>
                        <a:pt x="166" y="495"/>
                        <a:pt x="165" y="493"/>
                      </a:cubicBezTo>
                      <a:cubicBezTo>
                        <a:pt x="165" y="491"/>
                        <a:pt x="165" y="487"/>
                        <a:pt x="165" y="485"/>
                      </a:cubicBezTo>
                      <a:cubicBezTo>
                        <a:pt x="165" y="484"/>
                        <a:pt x="164" y="481"/>
                        <a:pt x="163" y="479"/>
                      </a:cubicBezTo>
                      <a:cubicBezTo>
                        <a:pt x="163" y="478"/>
                        <a:pt x="161" y="475"/>
                        <a:pt x="161" y="473"/>
                      </a:cubicBezTo>
                      <a:cubicBezTo>
                        <a:pt x="161" y="472"/>
                        <a:pt x="161" y="470"/>
                        <a:pt x="162" y="470"/>
                      </a:cubicBezTo>
                      <a:cubicBezTo>
                        <a:pt x="162" y="469"/>
                        <a:pt x="164" y="469"/>
                        <a:pt x="165" y="469"/>
                      </a:cubicBezTo>
                      <a:cubicBezTo>
                        <a:pt x="165" y="468"/>
                        <a:pt x="167" y="468"/>
                        <a:pt x="167" y="469"/>
                      </a:cubicBezTo>
                      <a:cubicBezTo>
                        <a:pt x="168" y="469"/>
                        <a:pt x="169" y="471"/>
                        <a:pt x="169" y="472"/>
                      </a:cubicBezTo>
                      <a:cubicBezTo>
                        <a:pt x="169" y="473"/>
                        <a:pt x="168" y="475"/>
                        <a:pt x="168" y="476"/>
                      </a:cubicBezTo>
                      <a:cubicBezTo>
                        <a:pt x="168" y="477"/>
                        <a:pt x="167" y="480"/>
                        <a:pt x="168" y="481"/>
                      </a:cubicBezTo>
                      <a:cubicBezTo>
                        <a:pt x="169" y="481"/>
                        <a:pt x="170" y="482"/>
                        <a:pt x="171" y="482"/>
                      </a:cubicBezTo>
                      <a:cubicBezTo>
                        <a:pt x="172" y="483"/>
                        <a:pt x="175" y="483"/>
                        <a:pt x="176" y="483"/>
                      </a:cubicBezTo>
                      <a:cubicBezTo>
                        <a:pt x="177" y="483"/>
                        <a:pt x="180" y="483"/>
                        <a:pt x="181" y="483"/>
                      </a:cubicBezTo>
                      <a:cubicBezTo>
                        <a:pt x="183" y="482"/>
                        <a:pt x="187" y="481"/>
                        <a:pt x="187" y="480"/>
                      </a:cubicBezTo>
                      <a:cubicBezTo>
                        <a:pt x="188" y="479"/>
                        <a:pt x="186" y="477"/>
                        <a:pt x="186" y="476"/>
                      </a:cubicBezTo>
                      <a:cubicBezTo>
                        <a:pt x="185" y="475"/>
                        <a:pt x="184" y="474"/>
                        <a:pt x="184" y="474"/>
                      </a:cubicBezTo>
                      <a:cubicBezTo>
                        <a:pt x="183" y="474"/>
                        <a:pt x="182" y="475"/>
                        <a:pt x="181" y="476"/>
                      </a:cubicBezTo>
                      <a:cubicBezTo>
                        <a:pt x="180" y="476"/>
                        <a:pt x="178" y="476"/>
                        <a:pt x="177" y="476"/>
                      </a:cubicBezTo>
                      <a:cubicBezTo>
                        <a:pt x="176" y="476"/>
                        <a:pt x="174" y="474"/>
                        <a:pt x="173" y="474"/>
                      </a:cubicBezTo>
                      <a:cubicBezTo>
                        <a:pt x="173" y="473"/>
                        <a:pt x="172" y="471"/>
                        <a:pt x="172" y="470"/>
                      </a:cubicBezTo>
                      <a:cubicBezTo>
                        <a:pt x="172" y="469"/>
                        <a:pt x="173" y="467"/>
                        <a:pt x="173" y="467"/>
                      </a:cubicBezTo>
                      <a:cubicBezTo>
                        <a:pt x="174" y="466"/>
                        <a:pt x="177" y="466"/>
                        <a:pt x="178" y="465"/>
                      </a:cubicBezTo>
                      <a:cubicBezTo>
                        <a:pt x="178" y="464"/>
                        <a:pt x="179" y="462"/>
                        <a:pt x="179" y="461"/>
                      </a:cubicBezTo>
                      <a:cubicBezTo>
                        <a:pt x="179" y="460"/>
                        <a:pt x="179" y="457"/>
                        <a:pt x="179" y="456"/>
                      </a:cubicBezTo>
                      <a:cubicBezTo>
                        <a:pt x="178" y="456"/>
                        <a:pt x="175" y="455"/>
                        <a:pt x="175" y="454"/>
                      </a:cubicBezTo>
                      <a:cubicBezTo>
                        <a:pt x="174" y="453"/>
                        <a:pt x="173" y="451"/>
                        <a:pt x="173" y="450"/>
                      </a:cubicBezTo>
                      <a:cubicBezTo>
                        <a:pt x="172" y="449"/>
                        <a:pt x="171" y="445"/>
                        <a:pt x="170" y="443"/>
                      </a:cubicBezTo>
                      <a:cubicBezTo>
                        <a:pt x="169" y="442"/>
                        <a:pt x="166" y="441"/>
                        <a:pt x="165" y="440"/>
                      </a:cubicBezTo>
                      <a:cubicBezTo>
                        <a:pt x="164" y="440"/>
                        <a:pt x="162" y="439"/>
                        <a:pt x="161" y="439"/>
                      </a:cubicBezTo>
                      <a:cubicBezTo>
                        <a:pt x="159" y="439"/>
                        <a:pt x="156" y="439"/>
                        <a:pt x="154" y="438"/>
                      </a:cubicBezTo>
                      <a:cubicBezTo>
                        <a:pt x="153" y="437"/>
                        <a:pt x="151" y="434"/>
                        <a:pt x="151" y="433"/>
                      </a:cubicBezTo>
                      <a:cubicBezTo>
                        <a:pt x="151" y="432"/>
                        <a:pt x="154" y="430"/>
                        <a:pt x="154" y="429"/>
                      </a:cubicBezTo>
                      <a:cubicBezTo>
                        <a:pt x="154" y="428"/>
                        <a:pt x="153" y="425"/>
                        <a:pt x="153" y="424"/>
                      </a:cubicBezTo>
                      <a:cubicBezTo>
                        <a:pt x="152" y="422"/>
                        <a:pt x="151" y="420"/>
                        <a:pt x="150" y="418"/>
                      </a:cubicBezTo>
                      <a:cubicBezTo>
                        <a:pt x="150" y="416"/>
                        <a:pt x="149" y="413"/>
                        <a:pt x="149" y="411"/>
                      </a:cubicBezTo>
                      <a:cubicBezTo>
                        <a:pt x="150" y="409"/>
                        <a:pt x="152" y="406"/>
                        <a:pt x="153" y="405"/>
                      </a:cubicBezTo>
                      <a:cubicBezTo>
                        <a:pt x="154" y="404"/>
                        <a:pt x="157" y="402"/>
                        <a:pt x="158" y="401"/>
                      </a:cubicBezTo>
                      <a:cubicBezTo>
                        <a:pt x="160" y="400"/>
                        <a:pt x="162" y="399"/>
                        <a:pt x="163" y="399"/>
                      </a:cubicBezTo>
                      <a:cubicBezTo>
                        <a:pt x="165" y="399"/>
                        <a:pt x="168" y="399"/>
                        <a:pt x="170" y="399"/>
                      </a:cubicBezTo>
                      <a:cubicBezTo>
                        <a:pt x="171" y="399"/>
                        <a:pt x="174" y="400"/>
                        <a:pt x="176" y="399"/>
                      </a:cubicBezTo>
                      <a:cubicBezTo>
                        <a:pt x="177" y="399"/>
                        <a:pt x="178" y="397"/>
                        <a:pt x="178" y="397"/>
                      </a:cubicBezTo>
                      <a:cubicBezTo>
                        <a:pt x="179" y="395"/>
                        <a:pt x="179" y="391"/>
                        <a:pt x="180" y="390"/>
                      </a:cubicBezTo>
                      <a:cubicBezTo>
                        <a:pt x="180" y="388"/>
                        <a:pt x="180" y="384"/>
                        <a:pt x="181" y="383"/>
                      </a:cubicBezTo>
                      <a:cubicBezTo>
                        <a:pt x="181" y="382"/>
                        <a:pt x="183" y="380"/>
                        <a:pt x="184" y="379"/>
                      </a:cubicBezTo>
                      <a:cubicBezTo>
                        <a:pt x="185" y="378"/>
                        <a:pt x="187" y="377"/>
                        <a:pt x="187" y="377"/>
                      </a:cubicBezTo>
                      <a:cubicBezTo>
                        <a:pt x="189" y="377"/>
                        <a:pt x="193" y="377"/>
                        <a:pt x="195" y="377"/>
                      </a:cubicBezTo>
                      <a:cubicBezTo>
                        <a:pt x="195" y="377"/>
                        <a:pt x="197" y="378"/>
                        <a:pt x="197" y="379"/>
                      </a:cubicBezTo>
                      <a:cubicBezTo>
                        <a:pt x="198" y="379"/>
                        <a:pt x="199" y="381"/>
                        <a:pt x="200" y="382"/>
                      </a:cubicBezTo>
                      <a:cubicBezTo>
                        <a:pt x="201" y="383"/>
                        <a:pt x="205" y="383"/>
                        <a:pt x="206" y="383"/>
                      </a:cubicBezTo>
                      <a:cubicBezTo>
                        <a:pt x="207" y="382"/>
                        <a:pt x="209" y="381"/>
                        <a:pt x="210" y="380"/>
                      </a:cubicBezTo>
                      <a:cubicBezTo>
                        <a:pt x="210" y="379"/>
                        <a:pt x="210" y="378"/>
                        <a:pt x="209" y="377"/>
                      </a:cubicBezTo>
                      <a:cubicBezTo>
                        <a:pt x="209" y="376"/>
                        <a:pt x="207" y="376"/>
                        <a:pt x="206" y="376"/>
                      </a:cubicBezTo>
                      <a:cubicBezTo>
                        <a:pt x="205" y="376"/>
                        <a:pt x="202" y="377"/>
                        <a:pt x="201" y="376"/>
                      </a:cubicBezTo>
                      <a:cubicBezTo>
                        <a:pt x="201" y="376"/>
                        <a:pt x="199" y="374"/>
                        <a:pt x="199" y="374"/>
                      </a:cubicBezTo>
                      <a:cubicBezTo>
                        <a:pt x="197" y="373"/>
                        <a:pt x="195" y="371"/>
                        <a:pt x="194" y="371"/>
                      </a:cubicBezTo>
                      <a:cubicBezTo>
                        <a:pt x="192" y="371"/>
                        <a:pt x="189" y="371"/>
                        <a:pt x="188" y="371"/>
                      </a:cubicBezTo>
                      <a:cubicBezTo>
                        <a:pt x="187" y="371"/>
                        <a:pt x="184" y="371"/>
                        <a:pt x="183" y="371"/>
                      </a:cubicBezTo>
                      <a:cubicBezTo>
                        <a:pt x="182" y="372"/>
                        <a:pt x="180" y="374"/>
                        <a:pt x="180" y="375"/>
                      </a:cubicBezTo>
                      <a:cubicBezTo>
                        <a:pt x="179" y="376"/>
                        <a:pt x="178" y="377"/>
                        <a:pt x="177" y="378"/>
                      </a:cubicBezTo>
                      <a:cubicBezTo>
                        <a:pt x="176" y="379"/>
                        <a:pt x="175" y="381"/>
                        <a:pt x="175" y="383"/>
                      </a:cubicBezTo>
                      <a:cubicBezTo>
                        <a:pt x="174" y="384"/>
                        <a:pt x="175" y="386"/>
                        <a:pt x="175" y="387"/>
                      </a:cubicBezTo>
                      <a:cubicBezTo>
                        <a:pt x="175" y="388"/>
                        <a:pt x="174" y="390"/>
                        <a:pt x="173" y="391"/>
                      </a:cubicBezTo>
                      <a:cubicBezTo>
                        <a:pt x="173" y="392"/>
                        <a:pt x="171" y="393"/>
                        <a:pt x="170" y="393"/>
                      </a:cubicBezTo>
                      <a:cubicBezTo>
                        <a:pt x="170" y="393"/>
                        <a:pt x="169" y="392"/>
                        <a:pt x="168" y="392"/>
                      </a:cubicBezTo>
                      <a:cubicBezTo>
                        <a:pt x="167" y="391"/>
                        <a:pt x="165" y="389"/>
                        <a:pt x="165" y="388"/>
                      </a:cubicBezTo>
                      <a:cubicBezTo>
                        <a:pt x="164" y="386"/>
                        <a:pt x="165" y="380"/>
                        <a:pt x="165" y="378"/>
                      </a:cubicBezTo>
                      <a:cubicBezTo>
                        <a:pt x="165" y="375"/>
                        <a:pt x="165" y="370"/>
                        <a:pt x="165" y="367"/>
                      </a:cubicBezTo>
                      <a:cubicBezTo>
                        <a:pt x="164" y="363"/>
                        <a:pt x="161" y="356"/>
                        <a:pt x="160" y="352"/>
                      </a:cubicBezTo>
                      <a:cubicBezTo>
                        <a:pt x="158" y="348"/>
                        <a:pt x="154" y="341"/>
                        <a:pt x="152" y="337"/>
                      </a:cubicBezTo>
                      <a:cubicBezTo>
                        <a:pt x="151" y="335"/>
                        <a:pt x="146" y="329"/>
                        <a:pt x="144" y="327"/>
                      </a:cubicBezTo>
                      <a:cubicBezTo>
                        <a:pt x="139" y="320"/>
                        <a:pt x="129" y="308"/>
                        <a:pt x="123" y="302"/>
                      </a:cubicBezTo>
                      <a:cubicBezTo>
                        <a:pt x="120" y="299"/>
                        <a:pt x="112" y="292"/>
                        <a:pt x="109" y="289"/>
                      </a:cubicBezTo>
                      <a:cubicBezTo>
                        <a:pt x="107" y="286"/>
                        <a:pt x="102" y="281"/>
                        <a:pt x="100" y="278"/>
                      </a:cubicBezTo>
                      <a:cubicBezTo>
                        <a:pt x="99" y="276"/>
                        <a:pt x="96" y="273"/>
                        <a:pt x="95" y="271"/>
                      </a:cubicBezTo>
                      <a:cubicBezTo>
                        <a:pt x="94" y="269"/>
                        <a:pt x="92" y="264"/>
                        <a:pt x="92" y="262"/>
                      </a:cubicBezTo>
                      <a:cubicBezTo>
                        <a:pt x="92" y="260"/>
                        <a:pt x="92" y="257"/>
                        <a:pt x="92" y="255"/>
                      </a:cubicBezTo>
                      <a:cubicBezTo>
                        <a:pt x="92" y="254"/>
                        <a:pt x="92" y="251"/>
                        <a:pt x="91" y="250"/>
                      </a:cubicBezTo>
                      <a:cubicBezTo>
                        <a:pt x="90" y="249"/>
                        <a:pt x="89" y="249"/>
                        <a:pt x="88" y="250"/>
                      </a:cubicBezTo>
                      <a:cubicBezTo>
                        <a:pt x="88" y="250"/>
                        <a:pt x="87" y="252"/>
                        <a:pt x="87" y="253"/>
                      </a:cubicBezTo>
                      <a:cubicBezTo>
                        <a:pt x="86" y="254"/>
                        <a:pt x="85" y="256"/>
                        <a:pt x="85" y="257"/>
                      </a:cubicBezTo>
                      <a:cubicBezTo>
                        <a:pt x="85" y="258"/>
                        <a:pt x="86" y="260"/>
                        <a:pt x="87" y="261"/>
                      </a:cubicBezTo>
                      <a:cubicBezTo>
                        <a:pt x="87" y="262"/>
                        <a:pt x="88" y="264"/>
                        <a:pt x="88" y="265"/>
                      </a:cubicBezTo>
                      <a:cubicBezTo>
                        <a:pt x="88" y="266"/>
                        <a:pt x="89" y="268"/>
                        <a:pt x="88" y="269"/>
                      </a:cubicBezTo>
                      <a:cubicBezTo>
                        <a:pt x="88" y="270"/>
                        <a:pt x="85" y="270"/>
                        <a:pt x="84" y="269"/>
                      </a:cubicBezTo>
                      <a:cubicBezTo>
                        <a:pt x="82" y="269"/>
                        <a:pt x="81" y="265"/>
                        <a:pt x="80" y="264"/>
                      </a:cubicBezTo>
                      <a:cubicBezTo>
                        <a:pt x="78" y="262"/>
                        <a:pt x="74" y="259"/>
                        <a:pt x="72" y="257"/>
                      </a:cubicBezTo>
                      <a:cubicBezTo>
                        <a:pt x="71" y="256"/>
                        <a:pt x="68" y="254"/>
                        <a:pt x="66" y="254"/>
                      </a:cubicBezTo>
                      <a:cubicBezTo>
                        <a:pt x="65" y="253"/>
                        <a:pt x="62" y="252"/>
                        <a:pt x="61" y="252"/>
                      </a:cubicBezTo>
                      <a:cubicBezTo>
                        <a:pt x="58" y="251"/>
                        <a:pt x="52" y="249"/>
                        <a:pt x="49" y="248"/>
                      </a:cubicBezTo>
                      <a:cubicBezTo>
                        <a:pt x="45" y="247"/>
                        <a:pt x="38" y="243"/>
                        <a:pt x="35" y="242"/>
                      </a:cubicBezTo>
                      <a:cubicBezTo>
                        <a:pt x="33" y="241"/>
                        <a:pt x="28" y="240"/>
                        <a:pt x="26" y="240"/>
                      </a:cubicBezTo>
                      <a:cubicBezTo>
                        <a:pt x="24" y="240"/>
                        <a:pt x="20" y="240"/>
                        <a:pt x="17" y="241"/>
                      </a:cubicBezTo>
                      <a:cubicBezTo>
                        <a:pt x="16" y="241"/>
                        <a:pt x="13" y="242"/>
                        <a:pt x="11" y="242"/>
                      </a:cubicBezTo>
                      <a:cubicBezTo>
                        <a:pt x="10" y="243"/>
                        <a:pt x="7" y="242"/>
                        <a:pt x="6" y="242"/>
                      </a:cubicBezTo>
                      <a:cubicBezTo>
                        <a:pt x="4" y="241"/>
                        <a:pt x="2" y="239"/>
                        <a:pt x="1" y="238"/>
                      </a:cubicBezTo>
                      <a:cubicBezTo>
                        <a:pt x="0" y="237"/>
                        <a:pt x="0" y="234"/>
                        <a:pt x="0" y="233"/>
                      </a:cubicBezTo>
                      <a:cubicBezTo>
                        <a:pt x="0" y="230"/>
                        <a:pt x="0" y="225"/>
                        <a:pt x="0" y="223"/>
                      </a:cubicBezTo>
                      <a:cubicBezTo>
                        <a:pt x="1" y="215"/>
                        <a:pt x="5" y="198"/>
                        <a:pt x="7" y="190"/>
                      </a:cubicBezTo>
                      <a:cubicBezTo>
                        <a:pt x="8" y="187"/>
                        <a:pt x="10" y="181"/>
                        <a:pt x="10" y="178"/>
                      </a:cubicBezTo>
                      <a:cubicBezTo>
                        <a:pt x="10" y="174"/>
                        <a:pt x="10" y="167"/>
                        <a:pt x="10" y="163"/>
                      </a:cubicBezTo>
                      <a:cubicBezTo>
                        <a:pt x="10" y="161"/>
                        <a:pt x="10" y="156"/>
                        <a:pt x="9" y="154"/>
                      </a:cubicBezTo>
                      <a:cubicBezTo>
                        <a:pt x="9" y="152"/>
                        <a:pt x="6" y="149"/>
                        <a:pt x="6" y="148"/>
                      </a:cubicBezTo>
                      <a:cubicBezTo>
                        <a:pt x="5" y="146"/>
                        <a:pt x="5" y="142"/>
                        <a:pt x="6" y="141"/>
                      </a:cubicBezTo>
                      <a:cubicBezTo>
                        <a:pt x="7" y="139"/>
                        <a:pt x="10" y="136"/>
                        <a:pt x="12" y="135"/>
                      </a:cubicBezTo>
                      <a:cubicBezTo>
                        <a:pt x="14" y="133"/>
                        <a:pt x="18" y="130"/>
                        <a:pt x="20" y="129"/>
                      </a:cubicBezTo>
                      <a:cubicBezTo>
                        <a:pt x="22" y="127"/>
                        <a:pt x="27" y="123"/>
                        <a:pt x="29" y="121"/>
                      </a:cubicBezTo>
                      <a:cubicBezTo>
                        <a:pt x="31" y="119"/>
                        <a:pt x="33" y="114"/>
                        <a:pt x="35" y="112"/>
                      </a:cubicBezTo>
                      <a:cubicBezTo>
                        <a:pt x="36" y="110"/>
                        <a:pt x="37" y="105"/>
                        <a:pt x="39" y="103"/>
                      </a:cubicBezTo>
                      <a:cubicBezTo>
                        <a:pt x="40" y="101"/>
                        <a:pt x="45" y="98"/>
                        <a:pt x="47" y="97"/>
                      </a:cubicBezTo>
                      <a:cubicBezTo>
                        <a:pt x="49" y="96"/>
                        <a:pt x="53" y="95"/>
                        <a:pt x="55" y="95"/>
                      </a:cubicBezTo>
                      <a:cubicBezTo>
                        <a:pt x="56" y="94"/>
                        <a:pt x="60" y="92"/>
                        <a:pt x="62" y="92"/>
                      </a:cubicBezTo>
                      <a:cubicBezTo>
                        <a:pt x="64" y="90"/>
                        <a:pt x="69" y="88"/>
                        <a:pt x="71" y="86"/>
                      </a:cubicBezTo>
                      <a:cubicBezTo>
                        <a:pt x="73" y="85"/>
                        <a:pt x="77" y="81"/>
                        <a:pt x="78" y="79"/>
                      </a:cubicBezTo>
                      <a:cubicBezTo>
                        <a:pt x="80" y="77"/>
                        <a:pt x="84" y="72"/>
                        <a:pt x="86" y="69"/>
                      </a:cubicBezTo>
                      <a:cubicBezTo>
                        <a:pt x="87" y="67"/>
                        <a:pt x="87" y="62"/>
                        <a:pt x="88" y="59"/>
                      </a:cubicBezTo>
                      <a:cubicBezTo>
                        <a:pt x="89" y="58"/>
                        <a:pt x="91" y="55"/>
                        <a:pt x="92" y="54"/>
                      </a:cubicBezTo>
                      <a:cubicBezTo>
                        <a:pt x="94" y="53"/>
                        <a:pt x="97" y="52"/>
                        <a:pt x="98" y="53"/>
                      </a:cubicBezTo>
                      <a:cubicBezTo>
                        <a:pt x="99" y="53"/>
                        <a:pt x="101" y="55"/>
                        <a:pt x="102" y="55"/>
                      </a:cubicBezTo>
                      <a:cubicBezTo>
                        <a:pt x="104" y="56"/>
                        <a:pt x="107" y="58"/>
                        <a:pt x="109" y="58"/>
                      </a:cubicBezTo>
                      <a:cubicBezTo>
                        <a:pt x="111" y="58"/>
                        <a:pt x="115" y="57"/>
                        <a:pt x="116" y="56"/>
                      </a:cubicBezTo>
                      <a:cubicBezTo>
                        <a:pt x="117" y="56"/>
                        <a:pt x="119" y="53"/>
                        <a:pt x="120" y="53"/>
                      </a:cubicBezTo>
                      <a:cubicBezTo>
                        <a:pt x="121" y="52"/>
                        <a:pt x="123" y="51"/>
                        <a:pt x="124" y="51"/>
                      </a:cubicBezTo>
                      <a:cubicBezTo>
                        <a:pt x="125" y="51"/>
                        <a:pt x="128" y="51"/>
                        <a:pt x="128" y="52"/>
                      </a:cubicBezTo>
                      <a:cubicBezTo>
                        <a:pt x="129" y="53"/>
                        <a:pt x="130" y="56"/>
                        <a:pt x="131" y="57"/>
                      </a:cubicBezTo>
                      <a:cubicBezTo>
                        <a:pt x="132" y="57"/>
                        <a:pt x="133" y="59"/>
                        <a:pt x="135" y="59"/>
                      </a:cubicBezTo>
                      <a:cubicBezTo>
                        <a:pt x="136" y="60"/>
                        <a:pt x="140" y="60"/>
                        <a:pt x="141" y="59"/>
                      </a:cubicBezTo>
                      <a:cubicBezTo>
                        <a:pt x="143" y="58"/>
                        <a:pt x="146" y="56"/>
                        <a:pt x="147" y="54"/>
                      </a:cubicBezTo>
                      <a:cubicBezTo>
                        <a:pt x="148" y="53"/>
                        <a:pt x="149" y="50"/>
                        <a:pt x="150" y="48"/>
                      </a:cubicBezTo>
                      <a:cubicBezTo>
                        <a:pt x="151" y="46"/>
                        <a:pt x="154" y="43"/>
                        <a:pt x="155" y="41"/>
                      </a:cubicBezTo>
                      <a:cubicBezTo>
                        <a:pt x="157" y="40"/>
                        <a:pt x="161" y="36"/>
                        <a:pt x="162" y="34"/>
                      </a:cubicBezTo>
                      <a:cubicBezTo>
                        <a:pt x="164" y="32"/>
                        <a:pt x="166" y="28"/>
                        <a:pt x="167" y="25"/>
                      </a:cubicBezTo>
                      <a:cubicBezTo>
                        <a:pt x="168" y="24"/>
                        <a:pt x="170" y="21"/>
                        <a:pt x="171" y="19"/>
                      </a:cubicBezTo>
                      <a:cubicBezTo>
                        <a:pt x="171" y="19"/>
                        <a:pt x="171" y="19"/>
                        <a:pt x="171" y="19"/>
                      </a:cubicBezTo>
                      <a:cubicBezTo>
                        <a:pt x="172" y="20"/>
                        <a:pt x="172" y="21"/>
                        <a:pt x="173" y="21"/>
                      </a:cubicBezTo>
                      <a:cubicBezTo>
                        <a:pt x="174" y="22"/>
                        <a:pt x="177" y="24"/>
                        <a:pt x="178" y="26"/>
                      </a:cubicBezTo>
                      <a:cubicBezTo>
                        <a:pt x="179" y="26"/>
                        <a:pt x="180" y="29"/>
                        <a:pt x="181" y="29"/>
                      </a:cubicBezTo>
                      <a:cubicBezTo>
                        <a:pt x="183" y="30"/>
                        <a:pt x="185" y="31"/>
                        <a:pt x="187" y="31"/>
                      </a:cubicBezTo>
                      <a:cubicBezTo>
                        <a:pt x="187" y="32"/>
                        <a:pt x="189" y="33"/>
                        <a:pt x="189" y="33"/>
                      </a:cubicBezTo>
                      <a:cubicBezTo>
                        <a:pt x="190" y="34"/>
                        <a:pt x="191" y="35"/>
                        <a:pt x="192" y="35"/>
                      </a:cubicBezTo>
                      <a:cubicBezTo>
                        <a:pt x="193" y="36"/>
                        <a:pt x="195" y="37"/>
                        <a:pt x="196" y="38"/>
                      </a:cubicBezTo>
                      <a:cubicBezTo>
                        <a:pt x="196" y="39"/>
                        <a:pt x="196" y="41"/>
                        <a:pt x="195" y="41"/>
                      </a:cubicBezTo>
                      <a:cubicBezTo>
                        <a:pt x="195" y="41"/>
                        <a:pt x="193" y="41"/>
                        <a:pt x="192" y="42"/>
                      </a:cubicBezTo>
                      <a:cubicBezTo>
                        <a:pt x="192" y="42"/>
                        <a:pt x="191" y="44"/>
                        <a:pt x="190" y="45"/>
                      </a:cubicBezTo>
                      <a:cubicBezTo>
                        <a:pt x="190" y="46"/>
                        <a:pt x="188" y="47"/>
                        <a:pt x="188" y="48"/>
                      </a:cubicBezTo>
                      <a:cubicBezTo>
                        <a:pt x="188" y="49"/>
                        <a:pt x="188" y="51"/>
                        <a:pt x="189" y="51"/>
                      </a:cubicBezTo>
                      <a:cubicBezTo>
                        <a:pt x="189" y="52"/>
                        <a:pt x="191" y="52"/>
                        <a:pt x="191" y="52"/>
                      </a:cubicBezTo>
                      <a:cubicBezTo>
                        <a:pt x="192" y="53"/>
                        <a:pt x="194" y="55"/>
                        <a:pt x="195" y="55"/>
                      </a:cubicBezTo>
                      <a:cubicBezTo>
                        <a:pt x="196" y="56"/>
                        <a:pt x="197" y="58"/>
                        <a:pt x="199" y="59"/>
                      </a:cubicBezTo>
                      <a:cubicBezTo>
                        <a:pt x="200" y="60"/>
                        <a:pt x="203" y="59"/>
                        <a:pt x="204" y="59"/>
                      </a:cubicBezTo>
                      <a:cubicBezTo>
                        <a:pt x="206" y="59"/>
                        <a:pt x="208" y="59"/>
                        <a:pt x="210" y="60"/>
                      </a:cubicBezTo>
                      <a:cubicBezTo>
                        <a:pt x="211" y="60"/>
                        <a:pt x="212" y="61"/>
                        <a:pt x="213" y="62"/>
                      </a:cubicBezTo>
                      <a:cubicBezTo>
                        <a:pt x="214" y="63"/>
                        <a:pt x="216" y="65"/>
                        <a:pt x="217" y="66"/>
                      </a:cubicBezTo>
                      <a:cubicBezTo>
                        <a:pt x="218" y="66"/>
                        <a:pt x="221" y="66"/>
                        <a:pt x="222" y="67"/>
                      </a:cubicBezTo>
                      <a:cubicBezTo>
                        <a:pt x="222" y="68"/>
                        <a:pt x="223" y="69"/>
                        <a:pt x="223" y="69"/>
                      </a:cubicBezTo>
                      <a:cubicBezTo>
                        <a:pt x="224" y="71"/>
                        <a:pt x="226" y="73"/>
                        <a:pt x="227" y="75"/>
                      </a:cubicBezTo>
                      <a:cubicBezTo>
                        <a:pt x="227" y="76"/>
                        <a:pt x="227" y="79"/>
                        <a:pt x="226" y="81"/>
                      </a:cubicBezTo>
                      <a:cubicBezTo>
                        <a:pt x="226" y="82"/>
                        <a:pt x="225" y="83"/>
                        <a:pt x="225" y="84"/>
                      </a:cubicBezTo>
                      <a:cubicBezTo>
                        <a:pt x="225" y="85"/>
                        <a:pt x="225" y="87"/>
                        <a:pt x="225" y="88"/>
                      </a:cubicBezTo>
                      <a:cubicBezTo>
                        <a:pt x="225" y="89"/>
                        <a:pt x="227" y="90"/>
                        <a:pt x="228" y="91"/>
                      </a:cubicBezTo>
                      <a:cubicBezTo>
                        <a:pt x="229" y="91"/>
                        <a:pt x="231" y="89"/>
                        <a:pt x="232" y="89"/>
                      </a:cubicBezTo>
                      <a:cubicBezTo>
                        <a:pt x="232" y="89"/>
                        <a:pt x="234" y="89"/>
                        <a:pt x="234" y="90"/>
                      </a:cubicBezTo>
                      <a:cubicBezTo>
                        <a:pt x="235" y="91"/>
                        <a:pt x="236" y="93"/>
                        <a:pt x="237" y="94"/>
                      </a:cubicBezTo>
                      <a:cubicBezTo>
                        <a:pt x="238" y="95"/>
                        <a:pt x="240" y="97"/>
                        <a:pt x="241" y="96"/>
                      </a:cubicBezTo>
                      <a:cubicBezTo>
                        <a:pt x="242" y="96"/>
                        <a:pt x="242" y="93"/>
                        <a:pt x="243" y="92"/>
                      </a:cubicBezTo>
                      <a:cubicBezTo>
                        <a:pt x="244" y="91"/>
                        <a:pt x="248" y="92"/>
                        <a:pt x="250" y="91"/>
                      </a:cubicBezTo>
                      <a:cubicBezTo>
                        <a:pt x="251" y="91"/>
                        <a:pt x="252" y="89"/>
                        <a:pt x="253" y="89"/>
                      </a:cubicBezTo>
                      <a:cubicBezTo>
                        <a:pt x="255" y="89"/>
                        <a:pt x="259" y="90"/>
                        <a:pt x="260" y="91"/>
                      </a:cubicBezTo>
                      <a:cubicBezTo>
                        <a:pt x="261" y="92"/>
                        <a:pt x="261" y="94"/>
                        <a:pt x="261" y="94"/>
                      </a:cubicBezTo>
                      <a:cubicBezTo>
                        <a:pt x="261" y="95"/>
                        <a:pt x="263" y="96"/>
                        <a:pt x="264" y="97"/>
                      </a:cubicBezTo>
                      <a:cubicBezTo>
                        <a:pt x="264" y="98"/>
                        <a:pt x="265" y="99"/>
                        <a:pt x="265" y="99"/>
                      </a:cubicBezTo>
                      <a:cubicBezTo>
                        <a:pt x="265" y="100"/>
                        <a:pt x="264" y="102"/>
                        <a:pt x="264" y="103"/>
                      </a:cubicBezTo>
                      <a:cubicBezTo>
                        <a:pt x="264" y="104"/>
                        <a:pt x="265" y="106"/>
                        <a:pt x="265" y="106"/>
                      </a:cubicBezTo>
                      <a:cubicBezTo>
                        <a:pt x="266" y="108"/>
                        <a:pt x="268" y="109"/>
                        <a:pt x="270" y="110"/>
                      </a:cubicBezTo>
                      <a:cubicBezTo>
                        <a:pt x="271" y="111"/>
                        <a:pt x="275" y="113"/>
                        <a:pt x="276" y="114"/>
                      </a:cubicBezTo>
                      <a:cubicBezTo>
                        <a:pt x="277" y="115"/>
                        <a:pt x="279" y="117"/>
                        <a:pt x="280" y="118"/>
                      </a:cubicBezTo>
                      <a:cubicBezTo>
                        <a:pt x="281" y="118"/>
                        <a:pt x="283" y="118"/>
                        <a:pt x="283" y="118"/>
                      </a:cubicBezTo>
                      <a:cubicBezTo>
                        <a:pt x="284" y="119"/>
                        <a:pt x="285" y="121"/>
                        <a:pt x="286" y="122"/>
                      </a:cubicBezTo>
                      <a:cubicBezTo>
                        <a:pt x="286" y="123"/>
                        <a:pt x="286" y="126"/>
                        <a:pt x="287" y="127"/>
                      </a:cubicBezTo>
                      <a:cubicBezTo>
                        <a:pt x="289" y="128"/>
                        <a:pt x="293" y="128"/>
                        <a:pt x="295" y="128"/>
                      </a:cubicBezTo>
                      <a:cubicBezTo>
                        <a:pt x="296" y="128"/>
                        <a:pt x="299" y="128"/>
                        <a:pt x="301" y="128"/>
                      </a:cubicBezTo>
                      <a:cubicBezTo>
                        <a:pt x="302" y="127"/>
                        <a:pt x="303" y="126"/>
                        <a:pt x="304" y="125"/>
                      </a:cubicBezTo>
                      <a:cubicBezTo>
                        <a:pt x="306" y="125"/>
                        <a:pt x="308" y="124"/>
                        <a:pt x="310" y="125"/>
                      </a:cubicBezTo>
                      <a:cubicBezTo>
                        <a:pt x="311" y="125"/>
                        <a:pt x="313" y="127"/>
                        <a:pt x="315" y="127"/>
                      </a:cubicBezTo>
                      <a:cubicBezTo>
                        <a:pt x="316" y="127"/>
                        <a:pt x="318" y="127"/>
                        <a:pt x="318" y="127"/>
                      </a:cubicBezTo>
                      <a:cubicBezTo>
                        <a:pt x="319" y="127"/>
                        <a:pt x="321" y="126"/>
                        <a:pt x="322" y="126"/>
                      </a:cubicBezTo>
                      <a:cubicBezTo>
                        <a:pt x="323" y="126"/>
                        <a:pt x="325" y="126"/>
                        <a:pt x="326" y="126"/>
                      </a:cubicBezTo>
                      <a:cubicBezTo>
                        <a:pt x="327" y="127"/>
                        <a:pt x="327" y="129"/>
                        <a:pt x="328" y="129"/>
                      </a:cubicBezTo>
                      <a:cubicBezTo>
                        <a:pt x="330" y="130"/>
                        <a:pt x="333" y="128"/>
                        <a:pt x="334" y="128"/>
                      </a:cubicBezTo>
                      <a:cubicBezTo>
                        <a:pt x="335" y="128"/>
                        <a:pt x="338" y="128"/>
                        <a:pt x="339" y="128"/>
                      </a:cubicBezTo>
                      <a:cubicBezTo>
                        <a:pt x="340" y="128"/>
                        <a:pt x="343" y="128"/>
                        <a:pt x="344" y="128"/>
                      </a:cubicBezTo>
                      <a:cubicBezTo>
                        <a:pt x="345" y="127"/>
                        <a:pt x="346" y="124"/>
                        <a:pt x="348" y="124"/>
                      </a:cubicBezTo>
                      <a:cubicBezTo>
                        <a:pt x="349" y="123"/>
                        <a:pt x="351" y="122"/>
                        <a:pt x="352" y="121"/>
                      </a:cubicBezTo>
                      <a:cubicBezTo>
                        <a:pt x="353" y="120"/>
                        <a:pt x="354" y="119"/>
                        <a:pt x="354" y="118"/>
                      </a:cubicBezTo>
                      <a:cubicBezTo>
                        <a:pt x="354" y="117"/>
                        <a:pt x="355" y="114"/>
                        <a:pt x="355" y="113"/>
                      </a:cubicBezTo>
                      <a:cubicBezTo>
                        <a:pt x="355" y="112"/>
                        <a:pt x="353" y="111"/>
                        <a:pt x="353" y="110"/>
                      </a:cubicBezTo>
                      <a:cubicBezTo>
                        <a:pt x="353" y="109"/>
                        <a:pt x="355" y="107"/>
                        <a:pt x="355" y="106"/>
                      </a:cubicBezTo>
                      <a:cubicBezTo>
                        <a:pt x="356" y="105"/>
                        <a:pt x="358" y="104"/>
                        <a:pt x="358" y="103"/>
                      </a:cubicBezTo>
                      <a:cubicBezTo>
                        <a:pt x="359" y="102"/>
                        <a:pt x="359" y="101"/>
                        <a:pt x="360" y="100"/>
                      </a:cubicBezTo>
                      <a:cubicBezTo>
                        <a:pt x="361" y="100"/>
                        <a:pt x="363" y="102"/>
                        <a:pt x="365" y="101"/>
                      </a:cubicBezTo>
                      <a:cubicBezTo>
                        <a:pt x="366" y="101"/>
                        <a:pt x="369" y="100"/>
                        <a:pt x="370" y="98"/>
                      </a:cubicBezTo>
                      <a:cubicBezTo>
                        <a:pt x="371" y="97"/>
                        <a:pt x="372" y="94"/>
                        <a:pt x="373" y="93"/>
                      </a:cubicBezTo>
                      <a:cubicBezTo>
                        <a:pt x="375" y="92"/>
                        <a:pt x="378" y="93"/>
                        <a:pt x="379" y="93"/>
                      </a:cubicBezTo>
                      <a:cubicBezTo>
                        <a:pt x="381" y="92"/>
                        <a:pt x="385" y="91"/>
                        <a:pt x="387" y="91"/>
                      </a:cubicBezTo>
                      <a:cubicBezTo>
                        <a:pt x="389" y="91"/>
                        <a:pt x="392" y="91"/>
                        <a:pt x="393" y="91"/>
                      </a:cubicBezTo>
                      <a:cubicBezTo>
                        <a:pt x="394" y="92"/>
                        <a:pt x="396" y="94"/>
                        <a:pt x="397" y="95"/>
                      </a:cubicBezTo>
                      <a:cubicBezTo>
                        <a:pt x="398" y="96"/>
                        <a:pt x="398" y="98"/>
                        <a:pt x="399" y="99"/>
                      </a:cubicBezTo>
                      <a:cubicBezTo>
                        <a:pt x="400" y="100"/>
                        <a:pt x="402" y="101"/>
                        <a:pt x="403" y="102"/>
                      </a:cubicBezTo>
                      <a:cubicBezTo>
                        <a:pt x="404" y="103"/>
                        <a:pt x="404" y="106"/>
                        <a:pt x="404" y="108"/>
                      </a:cubicBezTo>
                      <a:cubicBezTo>
                        <a:pt x="404" y="109"/>
                        <a:pt x="402" y="110"/>
                        <a:pt x="401" y="111"/>
                      </a:cubicBezTo>
                      <a:cubicBezTo>
                        <a:pt x="400" y="111"/>
                        <a:pt x="398" y="111"/>
                        <a:pt x="397" y="111"/>
                      </a:cubicBezTo>
                      <a:cubicBezTo>
                        <a:pt x="396" y="111"/>
                        <a:pt x="394" y="113"/>
                        <a:pt x="393" y="114"/>
                      </a:cubicBezTo>
                      <a:cubicBezTo>
                        <a:pt x="392" y="114"/>
                        <a:pt x="390" y="114"/>
                        <a:pt x="389" y="114"/>
                      </a:cubicBezTo>
                      <a:cubicBezTo>
                        <a:pt x="388" y="115"/>
                        <a:pt x="387" y="116"/>
                        <a:pt x="386" y="117"/>
                      </a:cubicBezTo>
                      <a:cubicBezTo>
                        <a:pt x="386" y="118"/>
                        <a:pt x="386" y="120"/>
                        <a:pt x="386" y="121"/>
                      </a:cubicBezTo>
                      <a:cubicBezTo>
                        <a:pt x="387" y="121"/>
                        <a:pt x="389" y="123"/>
                        <a:pt x="390" y="123"/>
                      </a:cubicBezTo>
                      <a:cubicBezTo>
                        <a:pt x="391" y="123"/>
                        <a:pt x="394" y="123"/>
                        <a:pt x="396" y="122"/>
                      </a:cubicBezTo>
                      <a:cubicBezTo>
                        <a:pt x="396" y="122"/>
                        <a:pt x="397" y="120"/>
                        <a:pt x="397" y="119"/>
                      </a:cubicBezTo>
                      <a:cubicBezTo>
                        <a:pt x="398" y="119"/>
                        <a:pt x="399" y="117"/>
                        <a:pt x="400" y="117"/>
                      </a:cubicBezTo>
                      <a:cubicBezTo>
                        <a:pt x="401" y="116"/>
                        <a:pt x="403" y="116"/>
                        <a:pt x="404" y="115"/>
                      </a:cubicBezTo>
                      <a:cubicBezTo>
                        <a:pt x="405" y="115"/>
                        <a:pt x="407" y="114"/>
                        <a:pt x="409" y="114"/>
                      </a:cubicBezTo>
                      <a:cubicBezTo>
                        <a:pt x="409" y="114"/>
                        <a:pt x="411" y="115"/>
                        <a:pt x="411" y="115"/>
                      </a:cubicBezTo>
                      <a:cubicBezTo>
                        <a:pt x="412" y="115"/>
                        <a:pt x="414" y="116"/>
                        <a:pt x="415" y="117"/>
                      </a:cubicBezTo>
                      <a:cubicBezTo>
                        <a:pt x="417" y="117"/>
                        <a:pt x="419" y="117"/>
                        <a:pt x="420" y="117"/>
                      </a:cubicBezTo>
                      <a:cubicBezTo>
                        <a:pt x="422" y="117"/>
                        <a:pt x="425" y="117"/>
                        <a:pt x="426" y="117"/>
                      </a:cubicBezTo>
                      <a:cubicBezTo>
                        <a:pt x="427" y="116"/>
                        <a:pt x="428" y="115"/>
                        <a:pt x="429" y="114"/>
                      </a:cubicBezTo>
                      <a:cubicBezTo>
                        <a:pt x="430" y="113"/>
                        <a:pt x="431" y="112"/>
                        <a:pt x="432" y="111"/>
                      </a:cubicBezTo>
                      <a:cubicBezTo>
                        <a:pt x="433" y="111"/>
                        <a:pt x="435" y="110"/>
                        <a:pt x="436" y="110"/>
                      </a:cubicBezTo>
                      <a:cubicBezTo>
                        <a:pt x="437" y="109"/>
                        <a:pt x="438" y="107"/>
                        <a:pt x="438" y="106"/>
                      </a:cubicBezTo>
                      <a:cubicBezTo>
                        <a:pt x="439" y="105"/>
                        <a:pt x="439" y="102"/>
                        <a:pt x="439" y="100"/>
                      </a:cubicBezTo>
                      <a:cubicBezTo>
                        <a:pt x="439" y="99"/>
                        <a:pt x="441" y="98"/>
                        <a:pt x="441" y="97"/>
                      </a:cubicBezTo>
                      <a:cubicBezTo>
                        <a:pt x="441" y="96"/>
                        <a:pt x="441" y="94"/>
                        <a:pt x="440" y="93"/>
                      </a:cubicBezTo>
                      <a:cubicBezTo>
                        <a:pt x="440" y="91"/>
                        <a:pt x="439" y="87"/>
                        <a:pt x="439" y="85"/>
                      </a:cubicBezTo>
                      <a:cubicBezTo>
                        <a:pt x="439" y="84"/>
                        <a:pt x="440" y="81"/>
                        <a:pt x="440" y="80"/>
                      </a:cubicBezTo>
                      <a:cubicBezTo>
                        <a:pt x="440" y="79"/>
                        <a:pt x="438" y="77"/>
                        <a:pt x="438" y="76"/>
                      </a:cubicBezTo>
                      <a:cubicBezTo>
                        <a:pt x="437" y="74"/>
                        <a:pt x="437" y="72"/>
                        <a:pt x="438" y="71"/>
                      </a:cubicBezTo>
                      <a:cubicBezTo>
                        <a:pt x="438" y="70"/>
                        <a:pt x="440" y="69"/>
                        <a:pt x="440" y="69"/>
                      </a:cubicBezTo>
                      <a:cubicBezTo>
                        <a:pt x="441" y="68"/>
                        <a:pt x="442" y="66"/>
                        <a:pt x="442" y="65"/>
                      </a:cubicBezTo>
                      <a:cubicBezTo>
                        <a:pt x="442" y="63"/>
                        <a:pt x="440" y="60"/>
                        <a:pt x="440" y="59"/>
                      </a:cubicBezTo>
                      <a:cubicBezTo>
                        <a:pt x="440" y="57"/>
                        <a:pt x="440" y="53"/>
                        <a:pt x="441" y="52"/>
                      </a:cubicBezTo>
                      <a:cubicBezTo>
                        <a:pt x="442" y="50"/>
                        <a:pt x="444" y="48"/>
                        <a:pt x="446" y="48"/>
                      </a:cubicBezTo>
                      <a:cubicBezTo>
                        <a:pt x="448" y="46"/>
                        <a:pt x="454" y="46"/>
                        <a:pt x="456" y="46"/>
                      </a:cubicBezTo>
                      <a:cubicBezTo>
                        <a:pt x="458" y="46"/>
                        <a:pt x="462" y="47"/>
                        <a:pt x="463" y="47"/>
                      </a:cubicBezTo>
                      <a:cubicBezTo>
                        <a:pt x="464" y="46"/>
                        <a:pt x="465" y="43"/>
                        <a:pt x="466" y="43"/>
                      </a:cubicBezTo>
                      <a:cubicBezTo>
                        <a:pt x="466" y="42"/>
                        <a:pt x="468" y="41"/>
                        <a:pt x="469" y="40"/>
                      </a:cubicBezTo>
                      <a:cubicBezTo>
                        <a:pt x="470" y="40"/>
                        <a:pt x="472" y="40"/>
                        <a:pt x="473" y="40"/>
                      </a:cubicBezTo>
                      <a:cubicBezTo>
                        <a:pt x="474" y="40"/>
                        <a:pt x="476" y="41"/>
                        <a:pt x="477" y="40"/>
                      </a:cubicBezTo>
                      <a:cubicBezTo>
                        <a:pt x="478" y="40"/>
                        <a:pt x="480" y="39"/>
                        <a:pt x="481" y="38"/>
                      </a:cubicBezTo>
                      <a:cubicBezTo>
                        <a:pt x="481" y="37"/>
                        <a:pt x="482" y="34"/>
                        <a:pt x="483" y="34"/>
                      </a:cubicBezTo>
                      <a:cubicBezTo>
                        <a:pt x="484" y="33"/>
                        <a:pt x="487" y="32"/>
                        <a:pt x="488" y="31"/>
                      </a:cubicBezTo>
                      <a:cubicBezTo>
                        <a:pt x="489" y="31"/>
                        <a:pt x="490" y="29"/>
                        <a:pt x="491" y="28"/>
                      </a:cubicBezTo>
                      <a:cubicBezTo>
                        <a:pt x="493" y="28"/>
                        <a:pt x="496" y="28"/>
                        <a:pt x="498" y="28"/>
                      </a:cubicBezTo>
                      <a:cubicBezTo>
                        <a:pt x="499" y="29"/>
                        <a:pt x="499" y="31"/>
                        <a:pt x="500" y="31"/>
                      </a:cubicBezTo>
                      <a:cubicBezTo>
                        <a:pt x="501" y="32"/>
                        <a:pt x="504" y="30"/>
                        <a:pt x="505" y="29"/>
                      </a:cubicBezTo>
                      <a:cubicBezTo>
                        <a:pt x="506" y="28"/>
                        <a:pt x="507" y="25"/>
                        <a:pt x="508" y="24"/>
                      </a:cubicBezTo>
                      <a:cubicBezTo>
                        <a:pt x="510" y="23"/>
                        <a:pt x="513" y="21"/>
                        <a:pt x="515" y="20"/>
                      </a:cubicBezTo>
                      <a:cubicBezTo>
                        <a:pt x="516" y="20"/>
                        <a:pt x="518" y="21"/>
                        <a:pt x="520" y="21"/>
                      </a:cubicBezTo>
                      <a:cubicBezTo>
                        <a:pt x="521" y="20"/>
                        <a:pt x="524" y="19"/>
                        <a:pt x="525" y="18"/>
                      </a:cubicBezTo>
                      <a:cubicBezTo>
                        <a:pt x="526" y="17"/>
                        <a:pt x="528" y="15"/>
                        <a:pt x="529" y="15"/>
                      </a:cubicBezTo>
                      <a:cubicBezTo>
                        <a:pt x="529" y="14"/>
                        <a:pt x="531" y="14"/>
                        <a:pt x="532" y="15"/>
                      </a:cubicBezTo>
                      <a:cubicBezTo>
                        <a:pt x="533" y="15"/>
                        <a:pt x="534" y="16"/>
                        <a:pt x="535" y="16"/>
                      </a:cubicBezTo>
                      <a:cubicBezTo>
                        <a:pt x="537" y="16"/>
                        <a:pt x="539" y="15"/>
                        <a:pt x="540" y="14"/>
                      </a:cubicBezTo>
                      <a:cubicBezTo>
                        <a:pt x="541" y="13"/>
                        <a:pt x="542" y="11"/>
                        <a:pt x="542" y="9"/>
                      </a:cubicBezTo>
                      <a:cubicBezTo>
                        <a:pt x="542" y="8"/>
                        <a:pt x="540" y="7"/>
                        <a:pt x="540" y="6"/>
                      </a:cubicBezTo>
                      <a:cubicBezTo>
                        <a:pt x="540" y="5"/>
                        <a:pt x="541" y="4"/>
                        <a:pt x="542" y="3"/>
                      </a:cubicBezTo>
                      <a:cubicBezTo>
                        <a:pt x="543" y="2"/>
                        <a:pt x="544" y="1"/>
                        <a:pt x="545" y="1"/>
                      </a:cubicBezTo>
                      <a:cubicBezTo>
                        <a:pt x="546" y="1"/>
                        <a:pt x="548" y="0"/>
                        <a:pt x="548" y="1"/>
                      </a:cubicBezTo>
                      <a:cubicBezTo>
                        <a:pt x="549" y="1"/>
                        <a:pt x="550" y="4"/>
                        <a:pt x="550" y="5"/>
                      </a:cubicBezTo>
                      <a:cubicBezTo>
                        <a:pt x="551" y="5"/>
                        <a:pt x="553" y="7"/>
                        <a:pt x="554" y="7"/>
                      </a:cubicBezTo>
                      <a:cubicBezTo>
                        <a:pt x="555" y="8"/>
                        <a:pt x="557" y="10"/>
                        <a:pt x="559" y="10"/>
                      </a:cubicBezTo>
                      <a:cubicBezTo>
                        <a:pt x="560" y="10"/>
                        <a:pt x="561" y="8"/>
                        <a:pt x="562" y="8"/>
                      </a:cubicBezTo>
                      <a:cubicBezTo>
                        <a:pt x="564" y="8"/>
                        <a:pt x="567" y="8"/>
                        <a:pt x="569" y="8"/>
                      </a:cubicBezTo>
                      <a:cubicBezTo>
                        <a:pt x="570" y="8"/>
                        <a:pt x="570" y="8"/>
                        <a:pt x="570" y="9"/>
                      </a:cubicBezTo>
                      <a:cubicBezTo>
                        <a:pt x="570" y="10"/>
                        <a:pt x="573" y="10"/>
                        <a:pt x="573" y="11"/>
                      </a:cubicBezTo>
                      <a:cubicBezTo>
                        <a:pt x="574" y="12"/>
                        <a:pt x="573" y="15"/>
                        <a:pt x="573" y="16"/>
                      </a:cubicBezTo>
                      <a:cubicBezTo>
                        <a:pt x="573" y="17"/>
                        <a:pt x="574" y="20"/>
                        <a:pt x="575" y="21"/>
                      </a:cubicBezTo>
                      <a:cubicBezTo>
                        <a:pt x="576" y="22"/>
                        <a:pt x="579" y="23"/>
                        <a:pt x="581" y="23"/>
                      </a:cubicBezTo>
                      <a:cubicBezTo>
                        <a:pt x="582" y="24"/>
                        <a:pt x="584" y="23"/>
                        <a:pt x="585" y="23"/>
                      </a:cubicBezTo>
                      <a:cubicBezTo>
                        <a:pt x="587" y="24"/>
                        <a:pt x="590" y="25"/>
                        <a:pt x="591" y="26"/>
                      </a:cubicBezTo>
                      <a:cubicBezTo>
                        <a:pt x="592" y="26"/>
                        <a:pt x="594" y="28"/>
                        <a:pt x="595" y="29"/>
                      </a:cubicBezTo>
                      <a:cubicBezTo>
                        <a:pt x="596" y="30"/>
                        <a:pt x="596" y="33"/>
                        <a:pt x="595" y="34"/>
                      </a:cubicBezTo>
                      <a:cubicBezTo>
                        <a:pt x="595" y="35"/>
                        <a:pt x="591" y="35"/>
                        <a:pt x="590" y="36"/>
                      </a:cubicBezTo>
                      <a:cubicBezTo>
                        <a:pt x="589" y="38"/>
                        <a:pt x="591" y="42"/>
                        <a:pt x="592" y="43"/>
                      </a:cubicBezTo>
                      <a:cubicBezTo>
                        <a:pt x="593" y="45"/>
                        <a:pt x="594" y="48"/>
                        <a:pt x="596" y="50"/>
                      </a:cubicBezTo>
                      <a:cubicBezTo>
                        <a:pt x="597" y="51"/>
                        <a:pt x="599" y="53"/>
                        <a:pt x="601" y="53"/>
                      </a:cubicBezTo>
                      <a:cubicBezTo>
                        <a:pt x="602" y="54"/>
                        <a:pt x="606" y="53"/>
                        <a:pt x="607" y="54"/>
                      </a:cubicBezTo>
                      <a:cubicBezTo>
                        <a:pt x="610" y="54"/>
                        <a:pt x="612" y="59"/>
                        <a:pt x="614" y="60"/>
                      </a:cubicBezTo>
                      <a:cubicBezTo>
                        <a:pt x="616" y="63"/>
                        <a:pt x="620" y="67"/>
                        <a:pt x="623" y="70"/>
                      </a:cubicBezTo>
                      <a:cubicBezTo>
                        <a:pt x="624" y="72"/>
                        <a:pt x="627" y="76"/>
                        <a:pt x="629" y="78"/>
                      </a:cubicBezTo>
                      <a:cubicBezTo>
                        <a:pt x="630" y="80"/>
                        <a:pt x="631" y="83"/>
                        <a:pt x="632" y="84"/>
                      </a:cubicBezTo>
                      <a:cubicBezTo>
                        <a:pt x="632" y="85"/>
                        <a:pt x="633" y="86"/>
                        <a:pt x="633" y="87"/>
                      </a:cubicBezTo>
                      <a:cubicBezTo>
                        <a:pt x="634" y="88"/>
                        <a:pt x="635" y="88"/>
                        <a:pt x="636" y="89"/>
                      </a:cubicBezTo>
                      <a:cubicBezTo>
                        <a:pt x="637" y="90"/>
                        <a:pt x="639" y="90"/>
                        <a:pt x="640" y="91"/>
                      </a:cubicBezTo>
                      <a:cubicBezTo>
                        <a:pt x="641" y="92"/>
                        <a:pt x="642" y="95"/>
                        <a:pt x="643" y="97"/>
                      </a:cubicBezTo>
                      <a:cubicBezTo>
                        <a:pt x="644" y="98"/>
                        <a:pt x="645" y="100"/>
                        <a:pt x="646" y="101"/>
                      </a:cubicBezTo>
                      <a:cubicBezTo>
                        <a:pt x="647" y="102"/>
                        <a:pt x="649" y="105"/>
                        <a:pt x="650" y="106"/>
                      </a:cubicBezTo>
                      <a:cubicBezTo>
                        <a:pt x="651" y="108"/>
                        <a:pt x="650" y="112"/>
                        <a:pt x="651" y="114"/>
                      </a:cubicBezTo>
                      <a:cubicBezTo>
                        <a:pt x="651" y="115"/>
                        <a:pt x="653" y="118"/>
                        <a:pt x="654" y="119"/>
                      </a:cubicBezTo>
                      <a:cubicBezTo>
                        <a:pt x="655" y="120"/>
                        <a:pt x="659" y="121"/>
                        <a:pt x="660" y="123"/>
                      </a:cubicBezTo>
                      <a:cubicBezTo>
                        <a:pt x="662" y="124"/>
                        <a:pt x="665" y="127"/>
                        <a:pt x="666" y="129"/>
                      </a:cubicBezTo>
                      <a:cubicBezTo>
                        <a:pt x="667" y="129"/>
                        <a:pt x="668" y="131"/>
                        <a:pt x="669" y="132"/>
                      </a:cubicBezTo>
                      <a:cubicBezTo>
                        <a:pt x="670" y="133"/>
                        <a:pt x="671" y="135"/>
                        <a:pt x="672" y="135"/>
                      </a:cubicBezTo>
                      <a:cubicBezTo>
                        <a:pt x="673" y="137"/>
                        <a:pt x="677" y="137"/>
                        <a:pt x="678" y="138"/>
                      </a:cubicBezTo>
                      <a:cubicBezTo>
                        <a:pt x="679" y="139"/>
                        <a:pt x="681" y="141"/>
                        <a:pt x="682" y="141"/>
                      </a:cubicBezTo>
                      <a:cubicBezTo>
                        <a:pt x="682" y="142"/>
                        <a:pt x="684" y="143"/>
                        <a:pt x="685" y="143"/>
                      </a:cubicBezTo>
                      <a:cubicBezTo>
                        <a:pt x="686" y="143"/>
                        <a:pt x="688" y="142"/>
                        <a:pt x="688" y="141"/>
                      </a:cubicBezTo>
                      <a:cubicBezTo>
                        <a:pt x="688" y="140"/>
                        <a:pt x="686" y="138"/>
                        <a:pt x="686" y="136"/>
                      </a:cubicBezTo>
                      <a:cubicBezTo>
                        <a:pt x="686" y="135"/>
                        <a:pt x="687" y="134"/>
                        <a:pt x="687" y="133"/>
                      </a:cubicBezTo>
                      <a:cubicBezTo>
                        <a:pt x="688" y="132"/>
                        <a:pt x="691" y="131"/>
                        <a:pt x="692" y="131"/>
                      </a:cubicBezTo>
                      <a:cubicBezTo>
                        <a:pt x="693" y="131"/>
                        <a:pt x="696" y="131"/>
                        <a:pt x="697" y="131"/>
                      </a:cubicBezTo>
                      <a:cubicBezTo>
                        <a:pt x="698" y="131"/>
                        <a:pt x="701" y="132"/>
                        <a:pt x="702" y="133"/>
                      </a:cubicBezTo>
                      <a:cubicBezTo>
                        <a:pt x="704" y="134"/>
                        <a:pt x="707" y="137"/>
                        <a:pt x="709" y="138"/>
                      </a:cubicBezTo>
                      <a:cubicBezTo>
                        <a:pt x="710" y="139"/>
                        <a:pt x="713" y="141"/>
                        <a:pt x="715" y="142"/>
                      </a:cubicBezTo>
                      <a:cubicBezTo>
                        <a:pt x="717" y="143"/>
                        <a:pt x="722" y="143"/>
                        <a:pt x="725" y="144"/>
                      </a:cubicBezTo>
                      <a:cubicBezTo>
                        <a:pt x="726" y="144"/>
                        <a:pt x="729" y="145"/>
                        <a:pt x="730" y="145"/>
                      </a:cubicBezTo>
                      <a:cubicBezTo>
                        <a:pt x="732" y="146"/>
                        <a:pt x="736" y="147"/>
                        <a:pt x="737" y="148"/>
                      </a:cubicBezTo>
                      <a:cubicBezTo>
                        <a:pt x="739" y="149"/>
                        <a:pt x="741" y="153"/>
                        <a:pt x="743" y="154"/>
                      </a:cubicBezTo>
                      <a:cubicBezTo>
                        <a:pt x="744" y="155"/>
                        <a:pt x="747" y="156"/>
                        <a:pt x="748" y="156"/>
                      </a:cubicBezTo>
                      <a:cubicBezTo>
                        <a:pt x="748" y="156"/>
                        <a:pt x="749" y="154"/>
                        <a:pt x="750" y="154"/>
                      </a:cubicBezTo>
                      <a:cubicBezTo>
                        <a:pt x="751" y="154"/>
                        <a:pt x="753" y="155"/>
                        <a:pt x="755" y="155"/>
                      </a:cubicBezTo>
                      <a:cubicBezTo>
                        <a:pt x="756" y="155"/>
                        <a:pt x="758" y="155"/>
                        <a:pt x="759" y="155"/>
                      </a:cubicBezTo>
                      <a:cubicBezTo>
                        <a:pt x="760" y="155"/>
                        <a:pt x="762" y="156"/>
                        <a:pt x="763" y="156"/>
                      </a:cubicBezTo>
                      <a:cubicBezTo>
                        <a:pt x="764" y="157"/>
                        <a:pt x="767" y="158"/>
                        <a:pt x="768" y="158"/>
                      </a:cubicBezTo>
                      <a:cubicBezTo>
                        <a:pt x="769" y="157"/>
                        <a:pt x="772" y="155"/>
                        <a:pt x="773" y="154"/>
                      </a:cubicBezTo>
                      <a:cubicBezTo>
                        <a:pt x="773" y="153"/>
                        <a:pt x="773" y="150"/>
                        <a:pt x="773" y="149"/>
                      </a:cubicBezTo>
                      <a:cubicBezTo>
                        <a:pt x="775" y="148"/>
                        <a:pt x="778" y="148"/>
                        <a:pt x="780" y="148"/>
                      </a:cubicBezTo>
                      <a:cubicBezTo>
                        <a:pt x="782" y="148"/>
                        <a:pt x="786" y="150"/>
                        <a:pt x="788" y="151"/>
                      </a:cubicBezTo>
                      <a:cubicBezTo>
                        <a:pt x="789" y="151"/>
                        <a:pt x="791" y="153"/>
                        <a:pt x="792" y="154"/>
                      </a:cubicBezTo>
                      <a:cubicBezTo>
                        <a:pt x="794" y="156"/>
                        <a:pt x="798" y="157"/>
                        <a:pt x="800" y="158"/>
                      </a:cubicBezTo>
                      <a:cubicBezTo>
                        <a:pt x="802" y="159"/>
                        <a:pt x="805" y="160"/>
                        <a:pt x="806" y="161"/>
                      </a:cubicBezTo>
                      <a:cubicBezTo>
                        <a:pt x="808" y="162"/>
                        <a:pt x="810" y="165"/>
                        <a:pt x="812" y="166"/>
                      </a:cubicBezTo>
                      <a:cubicBezTo>
                        <a:pt x="814" y="167"/>
                        <a:pt x="817" y="167"/>
                        <a:pt x="818" y="167"/>
                      </a:cubicBezTo>
                      <a:cubicBezTo>
                        <a:pt x="819" y="167"/>
                        <a:pt x="821" y="165"/>
                        <a:pt x="822" y="164"/>
                      </a:cubicBezTo>
                      <a:cubicBezTo>
                        <a:pt x="822" y="163"/>
                        <a:pt x="823" y="160"/>
                        <a:pt x="823" y="159"/>
                      </a:cubicBezTo>
                      <a:cubicBezTo>
                        <a:pt x="824" y="158"/>
                        <a:pt x="825" y="157"/>
                        <a:pt x="826" y="156"/>
                      </a:cubicBezTo>
                      <a:cubicBezTo>
                        <a:pt x="826" y="156"/>
                        <a:pt x="828" y="157"/>
                        <a:pt x="828" y="157"/>
                      </a:cubicBezTo>
                      <a:cubicBezTo>
                        <a:pt x="829" y="158"/>
                        <a:pt x="830" y="161"/>
                        <a:pt x="831" y="163"/>
                      </a:cubicBezTo>
                      <a:cubicBezTo>
                        <a:pt x="831" y="164"/>
                        <a:pt x="831" y="166"/>
                        <a:pt x="831" y="167"/>
                      </a:cubicBezTo>
                      <a:cubicBezTo>
                        <a:pt x="832" y="168"/>
                        <a:pt x="835" y="169"/>
                        <a:pt x="836" y="169"/>
                      </a:cubicBezTo>
                      <a:cubicBezTo>
                        <a:pt x="837" y="170"/>
                        <a:pt x="840" y="171"/>
                        <a:pt x="841" y="172"/>
                      </a:cubicBezTo>
                      <a:cubicBezTo>
                        <a:pt x="843" y="172"/>
                        <a:pt x="845" y="173"/>
                        <a:pt x="847" y="173"/>
                      </a:cubicBezTo>
                      <a:cubicBezTo>
                        <a:pt x="848" y="174"/>
                        <a:pt x="851" y="174"/>
                        <a:pt x="853" y="173"/>
                      </a:cubicBezTo>
                      <a:cubicBezTo>
                        <a:pt x="854" y="173"/>
                        <a:pt x="856" y="171"/>
                        <a:pt x="858" y="170"/>
                      </a:cubicBezTo>
                      <a:cubicBezTo>
                        <a:pt x="859" y="170"/>
                        <a:pt x="861" y="169"/>
                        <a:pt x="862" y="169"/>
                      </a:cubicBezTo>
                      <a:cubicBezTo>
                        <a:pt x="863" y="168"/>
                        <a:pt x="864" y="164"/>
                        <a:pt x="865" y="163"/>
                      </a:cubicBezTo>
                      <a:cubicBezTo>
                        <a:pt x="866" y="162"/>
                        <a:pt x="868" y="161"/>
                        <a:pt x="868" y="161"/>
                      </a:cubicBezTo>
                      <a:cubicBezTo>
                        <a:pt x="870" y="161"/>
                        <a:pt x="873" y="160"/>
                        <a:pt x="874" y="161"/>
                      </a:cubicBezTo>
                      <a:cubicBezTo>
                        <a:pt x="876" y="161"/>
                        <a:pt x="879" y="162"/>
                        <a:pt x="880" y="164"/>
                      </a:cubicBezTo>
                      <a:cubicBezTo>
                        <a:pt x="881" y="164"/>
                        <a:pt x="881" y="166"/>
                        <a:pt x="881" y="167"/>
                      </a:cubicBezTo>
                      <a:cubicBezTo>
                        <a:pt x="882" y="168"/>
                        <a:pt x="885" y="170"/>
                        <a:pt x="886" y="171"/>
                      </a:cubicBezTo>
                      <a:cubicBezTo>
                        <a:pt x="887" y="171"/>
                        <a:pt x="889" y="172"/>
                        <a:pt x="891" y="173"/>
                      </a:cubicBezTo>
                      <a:cubicBezTo>
                        <a:pt x="892" y="173"/>
                        <a:pt x="896" y="173"/>
                        <a:pt x="898" y="173"/>
                      </a:cubicBezTo>
                      <a:cubicBezTo>
                        <a:pt x="899" y="173"/>
                        <a:pt x="902" y="175"/>
                        <a:pt x="903" y="176"/>
                      </a:cubicBezTo>
                      <a:cubicBezTo>
                        <a:pt x="905" y="176"/>
                        <a:pt x="907" y="178"/>
                        <a:pt x="909" y="178"/>
                      </a:cubicBezTo>
                      <a:cubicBezTo>
                        <a:pt x="910" y="179"/>
                        <a:pt x="913" y="179"/>
                        <a:pt x="914" y="178"/>
                      </a:cubicBezTo>
                      <a:cubicBezTo>
                        <a:pt x="916" y="178"/>
                        <a:pt x="918" y="175"/>
                        <a:pt x="919" y="175"/>
                      </a:cubicBezTo>
                      <a:cubicBezTo>
                        <a:pt x="920" y="174"/>
                        <a:pt x="922" y="174"/>
                        <a:pt x="923" y="174"/>
                      </a:cubicBezTo>
                      <a:cubicBezTo>
                        <a:pt x="924" y="174"/>
                        <a:pt x="926" y="176"/>
                        <a:pt x="926" y="177"/>
                      </a:cubicBezTo>
                      <a:cubicBezTo>
                        <a:pt x="927" y="179"/>
                        <a:pt x="927" y="184"/>
                        <a:pt x="928" y="186"/>
                      </a:cubicBezTo>
                      <a:cubicBezTo>
                        <a:pt x="929" y="188"/>
                        <a:pt x="930" y="191"/>
                        <a:pt x="932" y="192"/>
                      </a:cubicBezTo>
                      <a:cubicBezTo>
                        <a:pt x="933" y="192"/>
                        <a:pt x="935" y="193"/>
                        <a:pt x="935" y="192"/>
                      </a:cubicBezTo>
                      <a:cubicBezTo>
                        <a:pt x="937" y="192"/>
                        <a:pt x="936" y="188"/>
                        <a:pt x="937" y="187"/>
                      </a:cubicBezTo>
                      <a:cubicBezTo>
                        <a:pt x="938" y="187"/>
                        <a:pt x="940" y="186"/>
                        <a:pt x="941" y="186"/>
                      </a:cubicBezTo>
                      <a:cubicBezTo>
                        <a:pt x="943" y="185"/>
                        <a:pt x="946" y="185"/>
                        <a:pt x="948" y="185"/>
                      </a:cubicBezTo>
                      <a:cubicBezTo>
                        <a:pt x="950" y="185"/>
                        <a:pt x="953" y="186"/>
                        <a:pt x="955" y="187"/>
                      </a:cubicBezTo>
                      <a:cubicBezTo>
                        <a:pt x="956" y="188"/>
                        <a:pt x="958" y="190"/>
                        <a:pt x="959" y="191"/>
                      </a:cubicBezTo>
                      <a:cubicBezTo>
                        <a:pt x="960" y="191"/>
                        <a:pt x="963" y="189"/>
                        <a:pt x="964" y="189"/>
                      </a:cubicBezTo>
                      <a:cubicBezTo>
                        <a:pt x="966" y="188"/>
                        <a:pt x="970" y="185"/>
                        <a:pt x="972" y="184"/>
                      </a:cubicBezTo>
                      <a:cubicBezTo>
                        <a:pt x="973" y="184"/>
                        <a:pt x="975" y="183"/>
                        <a:pt x="975" y="183"/>
                      </a:cubicBezTo>
                      <a:cubicBezTo>
                        <a:pt x="977" y="182"/>
                        <a:pt x="979" y="180"/>
                        <a:pt x="980" y="180"/>
                      </a:cubicBezTo>
                      <a:cubicBezTo>
                        <a:pt x="981" y="179"/>
                        <a:pt x="983" y="178"/>
                        <a:pt x="984" y="178"/>
                      </a:cubicBezTo>
                      <a:cubicBezTo>
                        <a:pt x="985" y="178"/>
                        <a:pt x="987" y="179"/>
                        <a:pt x="988" y="180"/>
                      </a:cubicBezTo>
                      <a:cubicBezTo>
                        <a:pt x="989" y="181"/>
                        <a:pt x="991" y="184"/>
                        <a:pt x="992" y="185"/>
                      </a:cubicBezTo>
                      <a:cubicBezTo>
                        <a:pt x="993" y="186"/>
                        <a:pt x="996" y="189"/>
                        <a:pt x="998" y="190"/>
                      </a:cubicBezTo>
                      <a:cubicBezTo>
                        <a:pt x="999" y="190"/>
                        <a:pt x="1001" y="191"/>
                        <a:pt x="1002" y="191"/>
                      </a:cubicBezTo>
                      <a:cubicBezTo>
                        <a:pt x="1003" y="191"/>
                        <a:pt x="1006" y="190"/>
                        <a:pt x="1007" y="190"/>
                      </a:cubicBezTo>
                      <a:cubicBezTo>
                        <a:pt x="1009" y="190"/>
                        <a:pt x="1012" y="189"/>
                        <a:pt x="1013" y="190"/>
                      </a:cubicBezTo>
                      <a:cubicBezTo>
                        <a:pt x="1015" y="190"/>
                        <a:pt x="1017" y="192"/>
                        <a:pt x="1018" y="193"/>
                      </a:cubicBezTo>
                      <a:cubicBezTo>
                        <a:pt x="1018" y="194"/>
                        <a:pt x="1020" y="197"/>
                        <a:pt x="1019" y="198"/>
                      </a:cubicBezTo>
                      <a:cubicBezTo>
                        <a:pt x="1019" y="199"/>
                        <a:pt x="1017" y="201"/>
                        <a:pt x="1017" y="202"/>
                      </a:cubicBezTo>
                      <a:cubicBezTo>
                        <a:pt x="1016" y="203"/>
                        <a:pt x="1016" y="206"/>
                        <a:pt x="1016" y="207"/>
                      </a:cubicBezTo>
                      <a:cubicBezTo>
                        <a:pt x="1016" y="209"/>
                        <a:pt x="1014" y="211"/>
                        <a:pt x="1014" y="212"/>
                      </a:cubicBezTo>
                      <a:cubicBezTo>
                        <a:pt x="1014" y="214"/>
                        <a:pt x="1015" y="217"/>
                        <a:pt x="1015" y="218"/>
                      </a:cubicBezTo>
                      <a:cubicBezTo>
                        <a:pt x="1016" y="219"/>
                        <a:pt x="1018" y="221"/>
                        <a:pt x="1019" y="221"/>
                      </a:cubicBezTo>
                      <a:cubicBezTo>
                        <a:pt x="1020" y="222"/>
                        <a:pt x="1023" y="221"/>
                        <a:pt x="1025" y="222"/>
                      </a:cubicBezTo>
                      <a:cubicBezTo>
                        <a:pt x="1026" y="222"/>
                        <a:pt x="1027" y="224"/>
                        <a:pt x="1027" y="225"/>
                      </a:cubicBezTo>
                      <a:cubicBezTo>
                        <a:pt x="1028" y="225"/>
                        <a:pt x="1029" y="226"/>
                        <a:pt x="1029" y="227"/>
                      </a:cubicBezTo>
                      <a:cubicBezTo>
                        <a:pt x="1029" y="229"/>
                        <a:pt x="1027" y="231"/>
                        <a:pt x="1027" y="232"/>
                      </a:cubicBezTo>
                      <a:cubicBezTo>
                        <a:pt x="1027" y="234"/>
                        <a:pt x="1028" y="237"/>
                        <a:pt x="1028" y="239"/>
                      </a:cubicBezTo>
                      <a:cubicBezTo>
                        <a:pt x="1027" y="240"/>
                        <a:pt x="1025" y="242"/>
                        <a:pt x="1024" y="243"/>
                      </a:cubicBezTo>
                      <a:cubicBezTo>
                        <a:pt x="1024" y="245"/>
                        <a:pt x="1024" y="248"/>
                        <a:pt x="1024" y="249"/>
                      </a:cubicBezTo>
                      <a:cubicBezTo>
                        <a:pt x="1024" y="250"/>
                        <a:pt x="1026" y="252"/>
                        <a:pt x="1027" y="253"/>
                      </a:cubicBezTo>
                      <a:cubicBezTo>
                        <a:pt x="1027" y="254"/>
                        <a:pt x="1029" y="254"/>
                        <a:pt x="1030" y="254"/>
                      </a:cubicBezTo>
                      <a:cubicBezTo>
                        <a:pt x="1030" y="255"/>
                        <a:pt x="1032" y="257"/>
                        <a:pt x="1032" y="258"/>
                      </a:cubicBezTo>
                      <a:cubicBezTo>
                        <a:pt x="1033" y="260"/>
                        <a:pt x="1031" y="262"/>
                        <a:pt x="1030" y="263"/>
                      </a:cubicBezTo>
                      <a:cubicBezTo>
                        <a:pt x="1030" y="265"/>
                        <a:pt x="1029" y="267"/>
                        <a:pt x="1028" y="268"/>
                      </a:cubicBezTo>
                      <a:cubicBezTo>
                        <a:pt x="1028" y="269"/>
                        <a:pt x="1025" y="270"/>
                        <a:pt x="1024" y="271"/>
                      </a:cubicBezTo>
                      <a:cubicBezTo>
                        <a:pt x="1024" y="272"/>
                        <a:pt x="1024" y="274"/>
                        <a:pt x="1024" y="275"/>
                      </a:cubicBezTo>
                      <a:cubicBezTo>
                        <a:pt x="1024" y="276"/>
                        <a:pt x="1024" y="278"/>
                        <a:pt x="1023" y="279"/>
                      </a:cubicBezTo>
                      <a:cubicBezTo>
                        <a:pt x="1022" y="280"/>
                        <a:pt x="1019" y="281"/>
                        <a:pt x="1018" y="282"/>
                      </a:cubicBezTo>
                      <a:cubicBezTo>
                        <a:pt x="1017" y="283"/>
                        <a:pt x="1015" y="285"/>
                        <a:pt x="1014" y="286"/>
                      </a:cubicBezTo>
                      <a:cubicBezTo>
                        <a:pt x="1013" y="288"/>
                        <a:pt x="1011" y="290"/>
                        <a:pt x="1010" y="291"/>
                      </a:cubicBezTo>
                      <a:cubicBezTo>
                        <a:pt x="1008" y="293"/>
                        <a:pt x="1006" y="295"/>
                        <a:pt x="1004" y="295"/>
                      </a:cubicBezTo>
                      <a:cubicBezTo>
                        <a:pt x="1003" y="296"/>
                        <a:pt x="1000" y="297"/>
                        <a:pt x="999" y="298"/>
                      </a:cubicBezTo>
                      <a:cubicBezTo>
                        <a:pt x="999" y="298"/>
                        <a:pt x="998" y="300"/>
                        <a:pt x="999" y="301"/>
                      </a:cubicBezTo>
                      <a:cubicBezTo>
                        <a:pt x="999" y="302"/>
                        <a:pt x="999" y="304"/>
                        <a:pt x="1000" y="305"/>
                      </a:cubicBezTo>
                      <a:cubicBezTo>
                        <a:pt x="1001" y="306"/>
                        <a:pt x="1002" y="308"/>
                        <a:pt x="1003" y="308"/>
                      </a:cubicBezTo>
                      <a:cubicBezTo>
                        <a:pt x="1004" y="309"/>
                        <a:pt x="1007" y="310"/>
                        <a:pt x="1008" y="311"/>
                      </a:cubicBezTo>
                      <a:cubicBezTo>
                        <a:pt x="1010" y="313"/>
                        <a:pt x="1013" y="316"/>
                        <a:pt x="1015" y="318"/>
                      </a:cubicBezTo>
                      <a:cubicBezTo>
                        <a:pt x="1018" y="319"/>
                        <a:pt x="1024" y="322"/>
                        <a:pt x="1027" y="323"/>
                      </a:cubicBezTo>
                      <a:cubicBezTo>
                        <a:pt x="1028" y="324"/>
                        <a:pt x="1029" y="324"/>
                        <a:pt x="1031" y="325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2700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20" name="Group 119">
                  <a:extLst>
                    <a:ext uri="{FF2B5EF4-FFF2-40B4-BE49-F238E27FC236}">
                      <a16:creationId xmlns:a16="http://schemas.microsoft.com/office/drawing/2014/main" id="{CB823E28-246C-4CF5-AEAF-80A61E349633}"/>
                    </a:ext>
                  </a:extLst>
                </p:cNvPr>
                <p:cNvGrpSpPr/>
                <p:nvPr/>
              </p:nvGrpSpPr>
              <p:grpSpPr>
                <a:xfrm>
                  <a:off x="1387475" y="940792"/>
                  <a:ext cx="3125788" cy="2559891"/>
                  <a:chOff x="1387475" y="940792"/>
                  <a:chExt cx="3125788" cy="2559891"/>
                </a:xfrm>
                <a:solidFill>
                  <a:schemeClr val="bg1">
                    <a:lumMod val="95000"/>
                  </a:schemeClr>
                </a:solidFill>
              </p:grpSpPr>
              <p:sp>
                <p:nvSpPr>
                  <p:cNvPr id="122" name="Freeform 20">
                    <a:extLst>
                      <a:ext uri="{FF2B5EF4-FFF2-40B4-BE49-F238E27FC236}">
                        <a16:creationId xmlns:a16="http://schemas.microsoft.com/office/drawing/2014/main" id="{4B1BA7FD-D26E-41DD-B0C5-4E4A052BB25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387475" y="940792"/>
                    <a:ext cx="812800" cy="377825"/>
                  </a:xfrm>
                  <a:custGeom>
                    <a:avLst/>
                    <a:gdLst>
                      <a:gd name="T0" fmla="*/ 457 w 465"/>
                      <a:gd name="T1" fmla="*/ 184 h 216"/>
                      <a:gd name="T2" fmla="*/ 442 w 465"/>
                      <a:gd name="T3" fmla="*/ 194 h 216"/>
                      <a:gd name="T4" fmla="*/ 423 w 465"/>
                      <a:gd name="T5" fmla="*/ 197 h 216"/>
                      <a:gd name="T6" fmla="*/ 410 w 465"/>
                      <a:gd name="T7" fmla="*/ 215 h 216"/>
                      <a:gd name="T8" fmla="*/ 392 w 465"/>
                      <a:gd name="T9" fmla="*/ 210 h 216"/>
                      <a:gd name="T10" fmla="*/ 377 w 465"/>
                      <a:gd name="T11" fmla="*/ 197 h 216"/>
                      <a:gd name="T12" fmla="*/ 356 w 465"/>
                      <a:gd name="T13" fmla="*/ 198 h 216"/>
                      <a:gd name="T14" fmla="*/ 338 w 465"/>
                      <a:gd name="T15" fmla="*/ 215 h 216"/>
                      <a:gd name="T16" fmla="*/ 320 w 465"/>
                      <a:gd name="T17" fmla="*/ 213 h 216"/>
                      <a:gd name="T18" fmla="*/ 294 w 465"/>
                      <a:gd name="T19" fmla="*/ 204 h 216"/>
                      <a:gd name="T20" fmla="*/ 272 w 465"/>
                      <a:gd name="T21" fmla="*/ 211 h 216"/>
                      <a:gd name="T22" fmla="*/ 254 w 465"/>
                      <a:gd name="T23" fmla="*/ 212 h 216"/>
                      <a:gd name="T24" fmla="*/ 237 w 465"/>
                      <a:gd name="T25" fmla="*/ 201 h 216"/>
                      <a:gd name="T26" fmla="*/ 211 w 465"/>
                      <a:gd name="T27" fmla="*/ 211 h 216"/>
                      <a:gd name="T28" fmla="*/ 189 w 465"/>
                      <a:gd name="T29" fmla="*/ 196 h 216"/>
                      <a:gd name="T30" fmla="*/ 181 w 465"/>
                      <a:gd name="T31" fmla="*/ 178 h 216"/>
                      <a:gd name="T32" fmla="*/ 153 w 465"/>
                      <a:gd name="T33" fmla="*/ 179 h 216"/>
                      <a:gd name="T34" fmla="*/ 138 w 465"/>
                      <a:gd name="T35" fmla="*/ 175 h 216"/>
                      <a:gd name="T36" fmla="*/ 116 w 465"/>
                      <a:gd name="T37" fmla="*/ 162 h 216"/>
                      <a:gd name="T38" fmla="*/ 97 w 465"/>
                      <a:gd name="T39" fmla="*/ 171 h 216"/>
                      <a:gd name="T40" fmla="*/ 91 w 465"/>
                      <a:gd name="T41" fmla="*/ 174 h 216"/>
                      <a:gd name="T42" fmla="*/ 90 w 465"/>
                      <a:gd name="T43" fmla="*/ 181 h 216"/>
                      <a:gd name="T44" fmla="*/ 67 w 465"/>
                      <a:gd name="T45" fmla="*/ 180 h 216"/>
                      <a:gd name="T46" fmla="*/ 41 w 465"/>
                      <a:gd name="T47" fmla="*/ 174 h 216"/>
                      <a:gd name="T48" fmla="*/ 31 w 465"/>
                      <a:gd name="T49" fmla="*/ 167 h 216"/>
                      <a:gd name="T50" fmla="*/ 28 w 465"/>
                      <a:gd name="T51" fmla="*/ 153 h 216"/>
                      <a:gd name="T52" fmla="*/ 30 w 465"/>
                      <a:gd name="T53" fmla="*/ 139 h 216"/>
                      <a:gd name="T54" fmla="*/ 17 w 465"/>
                      <a:gd name="T55" fmla="*/ 140 h 216"/>
                      <a:gd name="T56" fmla="*/ 0 w 465"/>
                      <a:gd name="T57" fmla="*/ 130 h 216"/>
                      <a:gd name="T58" fmla="*/ 5 w 465"/>
                      <a:gd name="T59" fmla="*/ 111 h 216"/>
                      <a:gd name="T60" fmla="*/ 22 w 465"/>
                      <a:gd name="T61" fmla="*/ 97 h 216"/>
                      <a:gd name="T62" fmla="*/ 12 w 465"/>
                      <a:gd name="T63" fmla="*/ 81 h 216"/>
                      <a:gd name="T64" fmla="*/ 16 w 465"/>
                      <a:gd name="T65" fmla="*/ 62 h 216"/>
                      <a:gd name="T66" fmla="*/ 7 w 465"/>
                      <a:gd name="T67" fmla="*/ 54 h 216"/>
                      <a:gd name="T68" fmla="*/ 4 w 465"/>
                      <a:gd name="T69" fmla="*/ 35 h 216"/>
                      <a:gd name="T70" fmla="*/ 11 w 465"/>
                      <a:gd name="T71" fmla="*/ 27 h 216"/>
                      <a:gd name="T72" fmla="*/ 22 w 465"/>
                      <a:gd name="T73" fmla="*/ 23 h 216"/>
                      <a:gd name="T74" fmla="*/ 36 w 465"/>
                      <a:gd name="T75" fmla="*/ 7 h 216"/>
                      <a:gd name="T76" fmla="*/ 52 w 465"/>
                      <a:gd name="T77" fmla="*/ 4 h 216"/>
                      <a:gd name="T78" fmla="*/ 79 w 465"/>
                      <a:gd name="T79" fmla="*/ 13 h 216"/>
                      <a:gd name="T80" fmla="*/ 102 w 465"/>
                      <a:gd name="T81" fmla="*/ 20 h 216"/>
                      <a:gd name="T82" fmla="*/ 125 w 465"/>
                      <a:gd name="T83" fmla="*/ 29 h 216"/>
                      <a:gd name="T84" fmla="*/ 143 w 465"/>
                      <a:gd name="T85" fmla="*/ 35 h 216"/>
                      <a:gd name="T86" fmla="*/ 166 w 465"/>
                      <a:gd name="T87" fmla="*/ 41 h 216"/>
                      <a:gd name="T88" fmla="*/ 187 w 465"/>
                      <a:gd name="T89" fmla="*/ 44 h 216"/>
                      <a:gd name="T90" fmla="*/ 209 w 465"/>
                      <a:gd name="T91" fmla="*/ 52 h 216"/>
                      <a:gd name="T92" fmla="*/ 231 w 465"/>
                      <a:gd name="T93" fmla="*/ 52 h 216"/>
                      <a:gd name="T94" fmla="*/ 247 w 465"/>
                      <a:gd name="T95" fmla="*/ 50 h 216"/>
                      <a:gd name="T96" fmla="*/ 262 w 465"/>
                      <a:gd name="T97" fmla="*/ 57 h 216"/>
                      <a:gd name="T98" fmla="*/ 272 w 465"/>
                      <a:gd name="T99" fmla="*/ 80 h 216"/>
                      <a:gd name="T100" fmla="*/ 303 w 465"/>
                      <a:gd name="T101" fmla="*/ 90 h 216"/>
                      <a:gd name="T102" fmla="*/ 327 w 465"/>
                      <a:gd name="T103" fmla="*/ 100 h 216"/>
                      <a:gd name="T104" fmla="*/ 347 w 465"/>
                      <a:gd name="T105" fmla="*/ 122 h 216"/>
                      <a:gd name="T106" fmla="*/ 379 w 465"/>
                      <a:gd name="T107" fmla="*/ 132 h 216"/>
                      <a:gd name="T108" fmla="*/ 408 w 465"/>
                      <a:gd name="T109" fmla="*/ 150 h 216"/>
                      <a:gd name="T110" fmla="*/ 459 w 465"/>
                      <a:gd name="T111" fmla="*/ 175 h 2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465" h="216">
                        <a:moveTo>
                          <a:pt x="459" y="175"/>
                        </a:moveTo>
                        <a:cubicBezTo>
                          <a:pt x="460" y="176"/>
                          <a:pt x="463" y="177"/>
                          <a:pt x="465" y="178"/>
                        </a:cubicBezTo>
                        <a:cubicBezTo>
                          <a:pt x="465" y="179"/>
                          <a:pt x="464" y="180"/>
                          <a:pt x="463" y="181"/>
                        </a:cubicBezTo>
                        <a:cubicBezTo>
                          <a:pt x="463" y="181"/>
                          <a:pt x="461" y="183"/>
                          <a:pt x="460" y="183"/>
                        </a:cubicBezTo>
                        <a:cubicBezTo>
                          <a:pt x="459" y="183"/>
                          <a:pt x="457" y="183"/>
                          <a:pt x="457" y="184"/>
                        </a:cubicBezTo>
                        <a:cubicBezTo>
                          <a:pt x="456" y="185"/>
                          <a:pt x="457" y="187"/>
                          <a:pt x="457" y="188"/>
                        </a:cubicBezTo>
                        <a:cubicBezTo>
                          <a:pt x="457" y="189"/>
                          <a:pt x="456" y="190"/>
                          <a:pt x="456" y="191"/>
                        </a:cubicBezTo>
                        <a:cubicBezTo>
                          <a:pt x="455" y="192"/>
                          <a:pt x="452" y="192"/>
                          <a:pt x="451" y="192"/>
                        </a:cubicBezTo>
                        <a:cubicBezTo>
                          <a:pt x="450" y="192"/>
                          <a:pt x="447" y="191"/>
                          <a:pt x="446" y="192"/>
                        </a:cubicBezTo>
                        <a:cubicBezTo>
                          <a:pt x="445" y="192"/>
                          <a:pt x="443" y="194"/>
                          <a:pt x="442" y="194"/>
                        </a:cubicBezTo>
                        <a:cubicBezTo>
                          <a:pt x="441" y="195"/>
                          <a:pt x="440" y="195"/>
                          <a:pt x="439" y="195"/>
                        </a:cubicBezTo>
                        <a:cubicBezTo>
                          <a:pt x="438" y="196"/>
                          <a:pt x="437" y="199"/>
                          <a:pt x="436" y="199"/>
                        </a:cubicBezTo>
                        <a:cubicBezTo>
                          <a:pt x="435" y="200"/>
                          <a:pt x="431" y="202"/>
                          <a:pt x="430" y="201"/>
                        </a:cubicBezTo>
                        <a:cubicBezTo>
                          <a:pt x="428" y="201"/>
                          <a:pt x="426" y="200"/>
                          <a:pt x="425" y="199"/>
                        </a:cubicBezTo>
                        <a:cubicBezTo>
                          <a:pt x="425" y="199"/>
                          <a:pt x="423" y="198"/>
                          <a:pt x="423" y="197"/>
                        </a:cubicBezTo>
                        <a:cubicBezTo>
                          <a:pt x="422" y="197"/>
                          <a:pt x="419" y="198"/>
                          <a:pt x="418" y="198"/>
                        </a:cubicBezTo>
                        <a:cubicBezTo>
                          <a:pt x="417" y="199"/>
                          <a:pt x="416" y="201"/>
                          <a:pt x="415" y="202"/>
                        </a:cubicBezTo>
                        <a:cubicBezTo>
                          <a:pt x="415" y="203"/>
                          <a:pt x="416" y="206"/>
                          <a:pt x="415" y="208"/>
                        </a:cubicBezTo>
                        <a:cubicBezTo>
                          <a:pt x="415" y="209"/>
                          <a:pt x="413" y="212"/>
                          <a:pt x="413" y="213"/>
                        </a:cubicBezTo>
                        <a:cubicBezTo>
                          <a:pt x="412" y="213"/>
                          <a:pt x="411" y="215"/>
                          <a:pt x="410" y="215"/>
                        </a:cubicBezTo>
                        <a:cubicBezTo>
                          <a:pt x="409" y="216"/>
                          <a:pt x="406" y="216"/>
                          <a:pt x="405" y="215"/>
                        </a:cubicBezTo>
                        <a:cubicBezTo>
                          <a:pt x="404" y="215"/>
                          <a:pt x="403" y="213"/>
                          <a:pt x="402" y="213"/>
                        </a:cubicBezTo>
                        <a:cubicBezTo>
                          <a:pt x="401" y="212"/>
                          <a:pt x="400" y="212"/>
                          <a:pt x="399" y="212"/>
                        </a:cubicBezTo>
                        <a:cubicBezTo>
                          <a:pt x="398" y="212"/>
                          <a:pt x="396" y="211"/>
                          <a:pt x="395" y="211"/>
                        </a:cubicBezTo>
                        <a:cubicBezTo>
                          <a:pt x="394" y="211"/>
                          <a:pt x="393" y="211"/>
                          <a:pt x="392" y="210"/>
                        </a:cubicBezTo>
                        <a:cubicBezTo>
                          <a:pt x="392" y="208"/>
                          <a:pt x="392" y="206"/>
                          <a:pt x="391" y="205"/>
                        </a:cubicBezTo>
                        <a:cubicBezTo>
                          <a:pt x="391" y="203"/>
                          <a:pt x="391" y="200"/>
                          <a:pt x="390" y="199"/>
                        </a:cubicBezTo>
                        <a:cubicBezTo>
                          <a:pt x="390" y="198"/>
                          <a:pt x="387" y="197"/>
                          <a:pt x="386" y="196"/>
                        </a:cubicBezTo>
                        <a:cubicBezTo>
                          <a:pt x="386" y="196"/>
                          <a:pt x="384" y="195"/>
                          <a:pt x="383" y="195"/>
                        </a:cubicBezTo>
                        <a:cubicBezTo>
                          <a:pt x="381" y="195"/>
                          <a:pt x="379" y="196"/>
                          <a:pt x="377" y="197"/>
                        </a:cubicBezTo>
                        <a:cubicBezTo>
                          <a:pt x="376" y="197"/>
                          <a:pt x="373" y="196"/>
                          <a:pt x="372" y="196"/>
                        </a:cubicBezTo>
                        <a:cubicBezTo>
                          <a:pt x="370" y="197"/>
                          <a:pt x="368" y="199"/>
                          <a:pt x="366" y="200"/>
                        </a:cubicBezTo>
                        <a:cubicBezTo>
                          <a:pt x="365" y="201"/>
                          <a:pt x="364" y="203"/>
                          <a:pt x="363" y="203"/>
                        </a:cubicBezTo>
                        <a:cubicBezTo>
                          <a:pt x="362" y="202"/>
                          <a:pt x="361" y="199"/>
                          <a:pt x="359" y="198"/>
                        </a:cubicBezTo>
                        <a:cubicBezTo>
                          <a:pt x="359" y="198"/>
                          <a:pt x="357" y="198"/>
                          <a:pt x="356" y="198"/>
                        </a:cubicBezTo>
                        <a:cubicBezTo>
                          <a:pt x="355" y="198"/>
                          <a:pt x="352" y="199"/>
                          <a:pt x="351" y="199"/>
                        </a:cubicBezTo>
                        <a:cubicBezTo>
                          <a:pt x="349" y="200"/>
                          <a:pt x="347" y="202"/>
                          <a:pt x="346" y="204"/>
                        </a:cubicBezTo>
                        <a:cubicBezTo>
                          <a:pt x="345" y="205"/>
                          <a:pt x="344" y="208"/>
                          <a:pt x="344" y="210"/>
                        </a:cubicBezTo>
                        <a:cubicBezTo>
                          <a:pt x="343" y="211"/>
                          <a:pt x="342" y="213"/>
                          <a:pt x="341" y="214"/>
                        </a:cubicBezTo>
                        <a:cubicBezTo>
                          <a:pt x="341" y="215"/>
                          <a:pt x="339" y="215"/>
                          <a:pt x="338" y="215"/>
                        </a:cubicBezTo>
                        <a:cubicBezTo>
                          <a:pt x="337" y="215"/>
                          <a:pt x="334" y="215"/>
                          <a:pt x="334" y="214"/>
                        </a:cubicBezTo>
                        <a:cubicBezTo>
                          <a:pt x="333" y="213"/>
                          <a:pt x="334" y="211"/>
                          <a:pt x="333" y="210"/>
                        </a:cubicBezTo>
                        <a:cubicBezTo>
                          <a:pt x="333" y="209"/>
                          <a:pt x="330" y="209"/>
                          <a:pt x="329" y="210"/>
                        </a:cubicBezTo>
                        <a:cubicBezTo>
                          <a:pt x="328" y="210"/>
                          <a:pt x="326" y="212"/>
                          <a:pt x="324" y="212"/>
                        </a:cubicBezTo>
                        <a:cubicBezTo>
                          <a:pt x="323" y="213"/>
                          <a:pt x="321" y="213"/>
                          <a:pt x="320" y="213"/>
                        </a:cubicBezTo>
                        <a:cubicBezTo>
                          <a:pt x="319" y="213"/>
                          <a:pt x="316" y="212"/>
                          <a:pt x="314" y="211"/>
                        </a:cubicBezTo>
                        <a:cubicBezTo>
                          <a:pt x="312" y="211"/>
                          <a:pt x="306" y="210"/>
                          <a:pt x="304" y="210"/>
                        </a:cubicBezTo>
                        <a:cubicBezTo>
                          <a:pt x="303" y="210"/>
                          <a:pt x="302" y="210"/>
                          <a:pt x="302" y="209"/>
                        </a:cubicBezTo>
                        <a:cubicBezTo>
                          <a:pt x="301" y="208"/>
                          <a:pt x="301" y="205"/>
                          <a:pt x="300" y="205"/>
                        </a:cubicBezTo>
                        <a:cubicBezTo>
                          <a:pt x="299" y="204"/>
                          <a:pt x="295" y="204"/>
                          <a:pt x="294" y="204"/>
                        </a:cubicBezTo>
                        <a:cubicBezTo>
                          <a:pt x="292" y="205"/>
                          <a:pt x="289" y="206"/>
                          <a:pt x="289" y="207"/>
                        </a:cubicBezTo>
                        <a:cubicBezTo>
                          <a:pt x="288" y="208"/>
                          <a:pt x="288" y="211"/>
                          <a:pt x="287" y="212"/>
                        </a:cubicBezTo>
                        <a:cubicBezTo>
                          <a:pt x="286" y="213"/>
                          <a:pt x="283" y="214"/>
                          <a:pt x="282" y="214"/>
                        </a:cubicBezTo>
                        <a:cubicBezTo>
                          <a:pt x="280" y="214"/>
                          <a:pt x="278" y="212"/>
                          <a:pt x="277" y="211"/>
                        </a:cubicBezTo>
                        <a:cubicBezTo>
                          <a:pt x="276" y="211"/>
                          <a:pt x="273" y="210"/>
                          <a:pt x="272" y="211"/>
                        </a:cubicBezTo>
                        <a:cubicBezTo>
                          <a:pt x="271" y="211"/>
                          <a:pt x="269" y="213"/>
                          <a:pt x="268" y="213"/>
                        </a:cubicBezTo>
                        <a:cubicBezTo>
                          <a:pt x="267" y="214"/>
                          <a:pt x="265" y="214"/>
                          <a:pt x="264" y="214"/>
                        </a:cubicBezTo>
                        <a:cubicBezTo>
                          <a:pt x="263" y="214"/>
                          <a:pt x="261" y="212"/>
                          <a:pt x="260" y="212"/>
                        </a:cubicBezTo>
                        <a:cubicBezTo>
                          <a:pt x="260" y="212"/>
                          <a:pt x="258" y="213"/>
                          <a:pt x="258" y="213"/>
                        </a:cubicBezTo>
                        <a:cubicBezTo>
                          <a:pt x="257" y="213"/>
                          <a:pt x="254" y="213"/>
                          <a:pt x="254" y="212"/>
                        </a:cubicBezTo>
                        <a:cubicBezTo>
                          <a:pt x="253" y="211"/>
                          <a:pt x="253" y="208"/>
                          <a:pt x="252" y="208"/>
                        </a:cubicBezTo>
                        <a:cubicBezTo>
                          <a:pt x="251" y="207"/>
                          <a:pt x="249" y="207"/>
                          <a:pt x="248" y="207"/>
                        </a:cubicBezTo>
                        <a:cubicBezTo>
                          <a:pt x="247" y="207"/>
                          <a:pt x="245" y="205"/>
                          <a:pt x="244" y="204"/>
                        </a:cubicBezTo>
                        <a:cubicBezTo>
                          <a:pt x="243" y="204"/>
                          <a:pt x="240" y="205"/>
                          <a:pt x="239" y="204"/>
                        </a:cubicBezTo>
                        <a:cubicBezTo>
                          <a:pt x="238" y="203"/>
                          <a:pt x="238" y="201"/>
                          <a:pt x="237" y="201"/>
                        </a:cubicBezTo>
                        <a:cubicBezTo>
                          <a:pt x="236" y="200"/>
                          <a:pt x="234" y="197"/>
                          <a:pt x="233" y="197"/>
                        </a:cubicBezTo>
                        <a:cubicBezTo>
                          <a:pt x="231" y="196"/>
                          <a:pt x="226" y="196"/>
                          <a:pt x="225" y="197"/>
                        </a:cubicBezTo>
                        <a:cubicBezTo>
                          <a:pt x="223" y="198"/>
                          <a:pt x="223" y="201"/>
                          <a:pt x="222" y="203"/>
                        </a:cubicBezTo>
                        <a:cubicBezTo>
                          <a:pt x="221" y="204"/>
                          <a:pt x="219" y="207"/>
                          <a:pt x="217" y="208"/>
                        </a:cubicBezTo>
                        <a:cubicBezTo>
                          <a:pt x="216" y="209"/>
                          <a:pt x="213" y="211"/>
                          <a:pt x="211" y="211"/>
                        </a:cubicBezTo>
                        <a:cubicBezTo>
                          <a:pt x="209" y="211"/>
                          <a:pt x="205" y="211"/>
                          <a:pt x="203" y="210"/>
                        </a:cubicBezTo>
                        <a:cubicBezTo>
                          <a:pt x="202" y="210"/>
                          <a:pt x="201" y="207"/>
                          <a:pt x="200" y="206"/>
                        </a:cubicBezTo>
                        <a:cubicBezTo>
                          <a:pt x="199" y="206"/>
                          <a:pt x="196" y="206"/>
                          <a:pt x="194" y="205"/>
                        </a:cubicBezTo>
                        <a:cubicBezTo>
                          <a:pt x="193" y="204"/>
                          <a:pt x="193" y="202"/>
                          <a:pt x="192" y="200"/>
                        </a:cubicBezTo>
                        <a:cubicBezTo>
                          <a:pt x="192" y="199"/>
                          <a:pt x="190" y="197"/>
                          <a:pt x="189" y="196"/>
                        </a:cubicBezTo>
                        <a:cubicBezTo>
                          <a:pt x="188" y="194"/>
                          <a:pt x="185" y="193"/>
                          <a:pt x="184" y="191"/>
                        </a:cubicBezTo>
                        <a:cubicBezTo>
                          <a:pt x="183" y="190"/>
                          <a:pt x="184" y="186"/>
                          <a:pt x="184" y="184"/>
                        </a:cubicBezTo>
                        <a:cubicBezTo>
                          <a:pt x="184" y="183"/>
                          <a:pt x="186" y="182"/>
                          <a:pt x="185" y="181"/>
                        </a:cubicBezTo>
                        <a:cubicBezTo>
                          <a:pt x="185" y="180"/>
                          <a:pt x="185" y="179"/>
                          <a:pt x="184" y="178"/>
                        </a:cubicBezTo>
                        <a:cubicBezTo>
                          <a:pt x="184" y="178"/>
                          <a:pt x="182" y="178"/>
                          <a:pt x="181" y="178"/>
                        </a:cubicBezTo>
                        <a:cubicBezTo>
                          <a:pt x="180" y="178"/>
                          <a:pt x="177" y="179"/>
                          <a:pt x="176" y="179"/>
                        </a:cubicBezTo>
                        <a:cubicBezTo>
                          <a:pt x="175" y="178"/>
                          <a:pt x="175" y="176"/>
                          <a:pt x="174" y="175"/>
                        </a:cubicBezTo>
                        <a:cubicBezTo>
                          <a:pt x="172" y="174"/>
                          <a:pt x="168" y="174"/>
                          <a:pt x="166" y="175"/>
                        </a:cubicBezTo>
                        <a:cubicBezTo>
                          <a:pt x="164" y="175"/>
                          <a:pt x="162" y="178"/>
                          <a:pt x="161" y="178"/>
                        </a:cubicBezTo>
                        <a:cubicBezTo>
                          <a:pt x="159" y="179"/>
                          <a:pt x="155" y="180"/>
                          <a:pt x="153" y="179"/>
                        </a:cubicBezTo>
                        <a:cubicBezTo>
                          <a:pt x="152" y="179"/>
                          <a:pt x="150" y="178"/>
                          <a:pt x="150" y="177"/>
                        </a:cubicBezTo>
                        <a:cubicBezTo>
                          <a:pt x="149" y="176"/>
                          <a:pt x="149" y="174"/>
                          <a:pt x="149" y="173"/>
                        </a:cubicBezTo>
                        <a:cubicBezTo>
                          <a:pt x="148" y="173"/>
                          <a:pt x="146" y="172"/>
                          <a:pt x="146" y="172"/>
                        </a:cubicBezTo>
                        <a:cubicBezTo>
                          <a:pt x="144" y="172"/>
                          <a:pt x="142" y="172"/>
                          <a:pt x="141" y="173"/>
                        </a:cubicBezTo>
                        <a:cubicBezTo>
                          <a:pt x="140" y="173"/>
                          <a:pt x="139" y="175"/>
                          <a:pt x="138" y="175"/>
                        </a:cubicBezTo>
                        <a:cubicBezTo>
                          <a:pt x="137" y="176"/>
                          <a:pt x="134" y="176"/>
                          <a:pt x="133" y="175"/>
                        </a:cubicBezTo>
                        <a:cubicBezTo>
                          <a:pt x="131" y="175"/>
                          <a:pt x="129" y="173"/>
                          <a:pt x="128" y="172"/>
                        </a:cubicBezTo>
                        <a:cubicBezTo>
                          <a:pt x="127" y="171"/>
                          <a:pt x="126" y="169"/>
                          <a:pt x="125" y="168"/>
                        </a:cubicBezTo>
                        <a:cubicBezTo>
                          <a:pt x="124" y="167"/>
                          <a:pt x="121" y="165"/>
                          <a:pt x="120" y="164"/>
                        </a:cubicBezTo>
                        <a:cubicBezTo>
                          <a:pt x="119" y="163"/>
                          <a:pt x="117" y="162"/>
                          <a:pt x="116" y="162"/>
                        </a:cubicBezTo>
                        <a:cubicBezTo>
                          <a:pt x="115" y="162"/>
                          <a:pt x="112" y="162"/>
                          <a:pt x="111" y="162"/>
                        </a:cubicBezTo>
                        <a:cubicBezTo>
                          <a:pt x="110" y="163"/>
                          <a:pt x="108" y="164"/>
                          <a:pt x="107" y="165"/>
                        </a:cubicBezTo>
                        <a:cubicBezTo>
                          <a:pt x="106" y="166"/>
                          <a:pt x="105" y="169"/>
                          <a:pt x="104" y="170"/>
                        </a:cubicBezTo>
                        <a:cubicBezTo>
                          <a:pt x="103" y="170"/>
                          <a:pt x="103" y="171"/>
                          <a:pt x="102" y="172"/>
                        </a:cubicBezTo>
                        <a:cubicBezTo>
                          <a:pt x="101" y="172"/>
                          <a:pt x="98" y="172"/>
                          <a:pt x="97" y="171"/>
                        </a:cubicBezTo>
                        <a:cubicBezTo>
                          <a:pt x="96" y="171"/>
                          <a:pt x="95" y="169"/>
                          <a:pt x="95" y="168"/>
                        </a:cubicBezTo>
                        <a:cubicBezTo>
                          <a:pt x="94" y="168"/>
                          <a:pt x="93" y="167"/>
                          <a:pt x="93" y="167"/>
                        </a:cubicBezTo>
                        <a:cubicBezTo>
                          <a:pt x="92" y="167"/>
                          <a:pt x="91" y="167"/>
                          <a:pt x="90" y="168"/>
                        </a:cubicBezTo>
                        <a:cubicBezTo>
                          <a:pt x="90" y="168"/>
                          <a:pt x="90" y="169"/>
                          <a:pt x="90" y="170"/>
                        </a:cubicBezTo>
                        <a:cubicBezTo>
                          <a:pt x="90" y="171"/>
                          <a:pt x="90" y="173"/>
                          <a:pt x="91" y="174"/>
                        </a:cubicBezTo>
                        <a:cubicBezTo>
                          <a:pt x="91" y="174"/>
                          <a:pt x="94" y="174"/>
                          <a:pt x="95" y="174"/>
                        </a:cubicBezTo>
                        <a:cubicBezTo>
                          <a:pt x="96" y="174"/>
                          <a:pt x="97" y="175"/>
                          <a:pt x="97" y="176"/>
                        </a:cubicBezTo>
                        <a:cubicBezTo>
                          <a:pt x="98" y="177"/>
                          <a:pt x="98" y="180"/>
                          <a:pt x="97" y="181"/>
                        </a:cubicBezTo>
                        <a:cubicBezTo>
                          <a:pt x="96" y="182"/>
                          <a:pt x="94" y="183"/>
                          <a:pt x="93" y="183"/>
                        </a:cubicBezTo>
                        <a:cubicBezTo>
                          <a:pt x="92" y="182"/>
                          <a:pt x="91" y="181"/>
                          <a:pt x="90" y="181"/>
                        </a:cubicBezTo>
                        <a:cubicBezTo>
                          <a:pt x="89" y="181"/>
                          <a:pt x="87" y="182"/>
                          <a:pt x="86" y="183"/>
                        </a:cubicBezTo>
                        <a:cubicBezTo>
                          <a:pt x="85" y="183"/>
                          <a:pt x="82" y="182"/>
                          <a:pt x="80" y="182"/>
                        </a:cubicBezTo>
                        <a:cubicBezTo>
                          <a:pt x="79" y="182"/>
                          <a:pt x="77" y="183"/>
                          <a:pt x="76" y="183"/>
                        </a:cubicBezTo>
                        <a:cubicBezTo>
                          <a:pt x="75" y="183"/>
                          <a:pt x="72" y="183"/>
                          <a:pt x="70" y="182"/>
                        </a:cubicBezTo>
                        <a:cubicBezTo>
                          <a:pt x="70" y="182"/>
                          <a:pt x="68" y="181"/>
                          <a:pt x="67" y="180"/>
                        </a:cubicBezTo>
                        <a:cubicBezTo>
                          <a:pt x="67" y="180"/>
                          <a:pt x="65" y="180"/>
                          <a:pt x="64" y="180"/>
                        </a:cubicBezTo>
                        <a:cubicBezTo>
                          <a:pt x="63" y="179"/>
                          <a:pt x="61" y="177"/>
                          <a:pt x="60" y="176"/>
                        </a:cubicBezTo>
                        <a:cubicBezTo>
                          <a:pt x="59" y="175"/>
                          <a:pt x="57" y="173"/>
                          <a:pt x="55" y="173"/>
                        </a:cubicBezTo>
                        <a:cubicBezTo>
                          <a:pt x="54" y="172"/>
                          <a:pt x="49" y="172"/>
                          <a:pt x="47" y="172"/>
                        </a:cubicBezTo>
                        <a:cubicBezTo>
                          <a:pt x="46" y="172"/>
                          <a:pt x="43" y="173"/>
                          <a:pt x="41" y="174"/>
                        </a:cubicBezTo>
                        <a:cubicBezTo>
                          <a:pt x="40" y="174"/>
                          <a:pt x="39" y="176"/>
                          <a:pt x="38" y="176"/>
                        </a:cubicBezTo>
                        <a:cubicBezTo>
                          <a:pt x="37" y="177"/>
                          <a:pt x="34" y="176"/>
                          <a:pt x="33" y="175"/>
                        </a:cubicBezTo>
                        <a:cubicBezTo>
                          <a:pt x="33" y="174"/>
                          <a:pt x="34" y="172"/>
                          <a:pt x="34" y="172"/>
                        </a:cubicBezTo>
                        <a:cubicBezTo>
                          <a:pt x="34" y="171"/>
                          <a:pt x="31" y="171"/>
                          <a:pt x="31" y="170"/>
                        </a:cubicBezTo>
                        <a:cubicBezTo>
                          <a:pt x="30" y="170"/>
                          <a:pt x="31" y="168"/>
                          <a:pt x="31" y="167"/>
                        </a:cubicBezTo>
                        <a:cubicBezTo>
                          <a:pt x="30" y="167"/>
                          <a:pt x="29" y="166"/>
                          <a:pt x="28" y="166"/>
                        </a:cubicBezTo>
                        <a:cubicBezTo>
                          <a:pt x="27" y="166"/>
                          <a:pt x="27" y="166"/>
                          <a:pt x="26" y="166"/>
                        </a:cubicBezTo>
                        <a:cubicBezTo>
                          <a:pt x="26" y="165"/>
                          <a:pt x="25" y="163"/>
                          <a:pt x="25" y="162"/>
                        </a:cubicBezTo>
                        <a:cubicBezTo>
                          <a:pt x="25" y="161"/>
                          <a:pt x="27" y="159"/>
                          <a:pt x="27" y="157"/>
                        </a:cubicBezTo>
                        <a:cubicBezTo>
                          <a:pt x="28" y="156"/>
                          <a:pt x="28" y="154"/>
                          <a:pt x="28" y="153"/>
                        </a:cubicBezTo>
                        <a:cubicBezTo>
                          <a:pt x="28" y="152"/>
                          <a:pt x="26" y="152"/>
                          <a:pt x="26" y="151"/>
                        </a:cubicBezTo>
                        <a:cubicBezTo>
                          <a:pt x="25" y="150"/>
                          <a:pt x="24" y="148"/>
                          <a:pt x="24" y="147"/>
                        </a:cubicBezTo>
                        <a:cubicBezTo>
                          <a:pt x="24" y="146"/>
                          <a:pt x="26" y="145"/>
                          <a:pt x="26" y="144"/>
                        </a:cubicBezTo>
                        <a:cubicBezTo>
                          <a:pt x="27" y="144"/>
                          <a:pt x="29" y="144"/>
                          <a:pt x="29" y="144"/>
                        </a:cubicBezTo>
                        <a:cubicBezTo>
                          <a:pt x="30" y="143"/>
                          <a:pt x="30" y="140"/>
                          <a:pt x="30" y="139"/>
                        </a:cubicBezTo>
                        <a:cubicBezTo>
                          <a:pt x="29" y="138"/>
                          <a:pt x="28" y="136"/>
                          <a:pt x="27" y="136"/>
                        </a:cubicBezTo>
                        <a:cubicBezTo>
                          <a:pt x="27" y="135"/>
                          <a:pt x="26" y="134"/>
                          <a:pt x="25" y="134"/>
                        </a:cubicBezTo>
                        <a:cubicBezTo>
                          <a:pt x="24" y="133"/>
                          <a:pt x="22" y="134"/>
                          <a:pt x="22" y="134"/>
                        </a:cubicBezTo>
                        <a:cubicBezTo>
                          <a:pt x="21" y="135"/>
                          <a:pt x="20" y="137"/>
                          <a:pt x="20" y="137"/>
                        </a:cubicBezTo>
                        <a:cubicBezTo>
                          <a:pt x="19" y="138"/>
                          <a:pt x="18" y="139"/>
                          <a:pt x="17" y="140"/>
                        </a:cubicBezTo>
                        <a:cubicBezTo>
                          <a:pt x="16" y="140"/>
                          <a:pt x="13" y="140"/>
                          <a:pt x="12" y="140"/>
                        </a:cubicBezTo>
                        <a:cubicBezTo>
                          <a:pt x="10" y="140"/>
                          <a:pt x="8" y="141"/>
                          <a:pt x="7" y="141"/>
                        </a:cubicBezTo>
                        <a:cubicBezTo>
                          <a:pt x="7" y="141"/>
                          <a:pt x="6" y="140"/>
                          <a:pt x="6" y="140"/>
                        </a:cubicBezTo>
                        <a:cubicBezTo>
                          <a:pt x="5" y="138"/>
                          <a:pt x="5" y="135"/>
                          <a:pt x="4" y="134"/>
                        </a:cubicBezTo>
                        <a:cubicBezTo>
                          <a:pt x="4" y="133"/>
                          <a:pt x="1" y="131"/>
                          <a:pt x="0" y="130"/>
                        </a:cubicBezTo>
                        <a:cubicBezTo>
                          <a:pt x="0" y="129"/>
                          <a:pt x="0" y="127"/>
                          <a:pt x="0" y="125"/>
                        </a:cubicBezTo>
                        <a:cubicBezTo>
                          <a:pt x="0" y="124"/>
                          <a:pt x="2" y="123"/>
                          <a:pt x="2" y="122"/>
                        </a:cubicBezTo>
                        <a:cubicBezTo>
                          <a:pt x="2" y="120"/>
                          <a:pt x="0" y="119"/>
                          <a:pt x="0" y="117"/>
                        </a:cubicBezTo>
                        <a:cubicBezTo>
                          <a:pt x="0" y="116"/>
                          <a:pt x="1" y="114"/>
                          <a:pt x="2" y="114"/>
                        </a:cubicBezTo>
                        <a:cubicBezTo>
                          <a:pt x="2" y="113"/>
                          <a:pt x="4" y="112"/>
                          <a:pt x="5" y="111"/>
                        </a:cubicBezTo>
                        <a:cubicBezTo>
                          <a:pt x="6" y="111"/>
                          <a:pt x="8" y="109"/>
                          <a:pt x="10" y="108"/>
                        </a:cubicBezTo>
                        <a:cubicBezTo>
                          <a:pt x="10" y="108"/>
                          <a:pt x="12" y="108"/>
                          <a:pt x="13" y="107"/>
                        </a:cubicBezTo>
                        <a:cubicBezTo>
                          <a:pt x="14" y="106"/>
                          <a:pt x="14" y="104"/>
                          <a:pt x="15" y="103"/>
                        </a:cubicBezTo>
                        <a:cubicBezTo>
                          <a:pt x="16" y="103"/>
                          <a:pt x="18" y="102"/>
                          <a:pt x="19" y="102"/>
                        </a:cubicBezTo>
                        <a:cubicBezTo>
                          <a:pt x="20" y="101"/>
                          <a:pt x="21" y="99"/>
                          <a:pt x="22" y="97"/>
                        </a:cubicBezTo>
                        <a:cubicBezTo>
                          <a:pt x="22" y="96"/>
                          <a:pt x="23" y="94"/>
                          <a:pt x="23" y="93"/>
                        </a:cubicBezTo>
                        <a:cubicBezTo>
                          <a:pt x="23" y="92"/>
                          <a:pt x="21" y="91"/>
                          <a:pt x="21" y="90"/>
                        </a:cubicBezTo>
                        <a:cubicBezTo>
                          <a:pt x="20" y="89"/>
                          <a:pt x="19" y="87"/>
                          <a:pt x="19" y="86"/>
                        </a:cubicBezTo>
                        <a:cubicBezTo>
                          <a:pt x="18" y="86"/>
                          <a:pt x="15" y="85"/>
                          <a:pt x="15" y="84"/>
                        </a:cubicBezTo>
                        <a:cubicBezTo>
                          <a:pt x="14" y="84"/>
                          <a:pt x="13" y="82"/>
                          <a:pt x="12" y="81"/>
                        </a:cubicBezTo>
                        <a:cubicBezTo>
                          <a:pt x="12" y="79"/>
                          <a:pt x="10" y="77"/>
                          <a:pt x="10" y="76"/>
                        </a:cubicBezTo>
                        <a:cubicBezTo>
                          <a:pt x="10" y="74"/>
                          <a:pt x="11" y="71"/>
                          <a:pt x="11" y="70"/>
                        </a:cubicBezTo>
                        <a:cubicBezTo>
                          <a:pt x="12" y="69"/>
                          <a:pt x="14" y="69"/>
                          <a:pt x="14" y="68"/>
                        </a:cubicBezTo>
                        <a:cubicBezTo>
                          <a:pt x="14" y="67"/>
                          <a:pt x="14" y="65"/>
                          <a:pt x="14" y="65"/>
                        </a:cubicBezTo>
                        <a:cubicBezTo>
                          <a:pt x="15" y="64"/>
                          <a:pt x="16" y="63"/>
                          <a:pt x="16" y="62"/>
                        </a:cubicBezTo>
                        <a:cubicBezTo>
                          <a:pt x="16" y="61"/>
                          <a:pt x="16" y="60"/>
                          <a:pt x="15" y="60"/>
                        </a:cubicBezTo>
                        <a:cubicBezTo>
                          <a:pt x="15" y="60"/>
                          <a:pt x="13" y="59"/>
                          <a:pt x="12" y="59"/>
                        </a:cubicBezTo>
                        <a:cubicBezTo>
                          <a:pt x="12" y="59"/>
                          <a:pt x="11" y="60"/>
                          <a:pt x="10" y="60"/>
                        </a:cubicBezTo>
                        <a:cubicBezTo>
                          <a:pt x="10" y="60"/>
                          <a:pt x="9" y="58"/>
                          <a:pt x="9" y="57"/>
                        </a:cubicBezTo>
                        <a:cubicBezTo>
                          <a:pt x="8" y="57"/>
                          <a:pt x="7" y="55"/>
                          <a:pt x="7" y="54"/>
                        </a:cubicBezTo>
                        <a:cubicBezTo>
                          <a:pt x="6" y="53"/>
                          <a:pt x="5" y="51"/>
                          <a:pt x="5" y="50"/>
                        </a:cubicBezTo>
                        <a:cubicBezTo>
                          <a:pt x="5" y="48"/>
                          <a:pt x="8" y="47"/>
                          <a:pt x="9" y="45"/>
                        </a:cubicBezTo>
                        <a:cubicBezTo>
                          <a:pt x="9" y="44"/>
                          <a:pt x="9" y="40"/>
                          <a:pt x="8" y="39"/>
                        </a:cubicBezTo>
                        <a:cubicBezTo>
                          <a:pt x="7" y="39"/>
                          <a:pt x="5" y="39"/>
                          <a:pt x="5" y="39"/>
                        </a:cubicBezTo>
                        <a:cubicBezTo>
                          <a:pt x="4" y="38"/>
                          <a:pt x="4" y="36"/>
                          <a:pt x="4" y="35"/>
                        </a:cubicBezTo>
                        <a:cubicBezTo>
                          <a:pt x="4" y="34"/>
                          <a:pt x="5" y="31"/>
                          <a:pt x="5" y="30"/>
                        </a:cubicBezTo>
                        <a:cubicBezTo>
                          <a:pt x="5" y="29"/>
                          <a:pt x="5" y="27"/>
                          <a:pt x="5" y="26"/>
                        </a:cubicBezTo>
                        <a:cubicBezTo>
                          <a:pt x="6" y="26"/>
                          <a:pt x="8" y="25"/>
                          <a:pt x="9" y="25"/>
                        </a:cubicBezTo>
                        <a:cubicBezTo>
                          <a:pt x="9" y="24"/>
                          <a:pt x="10" y="24"/>
                          <a:pt x="11" y="25"/>
                        </a:cubicBezTo>
                        <a:cubicBezTo>
                          <a:pt x="11" y="25"/>
                          <a:pt x="11" y="27"/>
                          <a:pt x="11" y="27"/>
                        </a:cubicBezTo>
                        <a:cubicBezTo>
                          <a:pt x="12" y="28"/>
                          <a:pt x="15" y="27"/>
                          <a:pt x="16" y="28"/>
                        </a:cubicBezTo>
                        <a:cubicBezTo>
                          <a:pt x="16" y="29"/>
                          <a:pt x="15" y="30"/>
                          <a:pt x="16" y="30"/>
                        </a:cubicBezTo>
                        <a:cubicBezTo>
                          <a:pt x="16" y="31"/>
                          <a:pt x="18" y="30"/>
                          <a:pt x="19" y="29"/>
                        </a:cubicBezTo>
                        <a:cubicBezTo>
                          <a:pt x="19" y="29"/>
                          <a:pt x="20" y="27"/>
                          <a:pt x="20" y="26"/>
                        </a:cubicBezTo>
                        <a:cubicBezTo>
                          <a:pt x="21" y="25"/>
                          <a:pt x="21" y="23"/>
                          <a:pt x="22" y="23"/>
                        </a:cubicBezTo>
                        <a:cubicBezTo>
                          <a:pt x="23" y="22"/>
                          <a:pt x="25" y="22"/>
                          <a:pt x="26" y="22"/>
                        </a:cubicBezTo>
                        <a:cubicBezTo>
                          <a:pt x="28" y="21"/>
                          <a:pt x="31" y="21"/>
                          <a:pt x="32" y="20"/>
                        </a:cubicBezTo>
                        <a:cubicBezTo>
                          <a:pt x="33" y="19"/>
                          <a:pt x="35" y="17"/>
                          <a:pt x="35" y="16"/>
                        </a:cubicBezTo>
                        <a:cubicBezTo>
                          <a:pt x="36" y="15"/>
                          <a:pt x="36" y="13"/>
                          <a:pt x="36" y="12"/>
                        </a:cubicBezTo>
                        <a:cubicBezTo>
                          <a:pt x="36" y="11"/>
                          <a:pt x="36" y="8"/>
                          <a:pt x="36" y="7"/>
                        </a:cubicBezTo>
                        <a:cubicBezTo>
                          <a:pt x="36" y="6"/>
                          <a:pt x="37" y="4"/>
                          <a:pt x="37" y="3"/>
                        </a:cubicBezTo>
                        <a:cubicBezTo>
                          <a:pt x="37" y="2"/>
                          <a:pt x="37" y="1"/>
                          <a:pt x="37" y="0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40" y="1"/>
                          <a:pt x="44" y="3"/>
                          <a:pt x="46" y="3"/>
                        </a:cubicBezTo>
                        <a:cubicBezTo>
                          <a:pt x="48" y="4"/>
                          <a:pt x="51" y="4"/>
                          <a:pt x="52" y="4"/>
                        </a:cubicBezTo>
                        <a:cubicBezTo>
                          <a:pt x="54" y="4"/>
                          <a:pt x="57" y="4"/>
                          <a:pt x="58" y="4"/>
                        </a:cubicBezTo>
                        <a:cubicBezTo>
                          <a:pt x="60" y="4"/>
                          <a:pt x="62" y="6"/>
                          <a:pt x="63" y="6"/>
                        </a:cubicBezTo>
                        <a:cubicBezTo>
                          <a:pt x="64" y="7"/>
                          <a:pt x="66" y="8"/>
                          <a:pt x="67" y="8"/>
                        </a:cubicBezTo>
                        <a:cubicBezTo>
                          <a:pt x="69" y="9"/>
                          <a:pt x="73" y="9"/>
                          <a:pt x="74" y="9"/>
                        </a:cubicBezTo>
                        <a:cubicBezTo>
                          <a:pt x="76" y="10"/>
                          <a:pt x="78" y="12"/>
                          <a:pt x="79" y="13"/>
                        </a:cubicBezTo>
                        <a:cubicBezTo>
                          <a:pt x="80" y="13"/>
                          <a:pt x="81" y="15"/>
                          <a:pt x="81" y="15"/>
                        </a:cubicBezTo>
                        <a:cubicBezTo>
                          <a:pt x="83" y="16"/>
                          <a:pt x="86" y="16"/>
                          <a:pt x="88" y="16"/>
                        </a:cubicBezTo>
                        <a:cubicBezTo>
                          <a:pt x="89" y="16"/>
                          <a:pt x="91" y="17"/>
                          <a:pt x="92" y="18"/>
                        </a:cubicBezTo>
                        <a:cubicBezTo>
                          <a:pt x="93" y="18"/>
                          <a:pt x="95" y="19"/>
                          <a:pt x="97" y="19"/>
                        </a:cubicBezTo>
                        <a:cubicBezTo>
                          <a:pt x="98" y="19"/>
                          <a:pt x="100" y="20"/>
                          <a:pt x="102" y="20"/>
                        </a:cubicBezTo>
                        <a:cubicBezTo>
                          <a:pt x="104" y="20"/>
                          <a:pt x="109" y="19"/>
                          <a:pt x="111" y="20"/>
                        </a:cubicBezTo>
                        <a:cubicBezTo>
                          <a:pt x="112" y="20"/>
                          <a:pt x="113" y="22"/>
                          <a:pt x="114" y="22"/>
                        </a:cubicBezTo>
                        <a:cubicBezTo>
                          <a:pt x="114" y="23"/>
                          <a:pt x="116" y="25"/>
                          <a:pt x="117" y="26"/>
                        </a:cubicBezTo>
                        <a:cubicBezTo>
                          <a:pt x="118" y="27"/>
                          <a:pt x="120" y="28"/>
                          <a:pt x="121" y="28"/>
                        </a:cubicBezTo>
                        <a:cubicBezTo>
                          <a:pt x="122" y="28"/>
                          <a:pt x="124" y="29"/>
                          <a:pt x="125" y="29"/>
                        </a:cubicBezTo>
                        <a:cubicBezTo>
                          <a:pt x="126" y="30"/>
                          <a:pt x="129" y="32"/>
                          <a:pt x="130" y="32"/>
                        </a:cubicBezTo>
                        <a:cubicBezTo>
                          <a:pt x="131" y="33"/>
                          <a:pt x="133" y="33"/>
                          <a:pt x="134" y="33"/>
                        </a:cubicBezTo>
                        <a:cubicBezTo>
                          <a:pt x="135" y="32"/>
                          <a:pt x="136" y="31"/>
                          <a:pt x="137" y="31"/>
                        </a:cubicBezTo>
                        <a:cubicBezTo>
                          <a:pt x="138" y="31"/>
                          <a:pt x="140" y="32"/>
                          <a:pt x="140" y="33"/>
                        </a:cubicBezTo>
                        <a:cubicBezTo>
                          <a:pt x="141" y="33"/>
                          <a:pt x="142" y="35"/>
                          <a:pt x="143" y="35"/>
                        </a:cubicBezTo>
                        <a:cubicBezTo>
                          <a:pt x="143" y="36"/>
                          <a:pt x="145" y="36"/>
                          <a:pt x="146" y="36"/>
                        </a:cubicBezTo>
                        <a:cubicBezTo>
                          <a:pt x="147" y="36"/>
                          <a:pt x="149" y="37"/>
                          <a:pt x="150" y="37"/>
                        </a:cubicBezTo>
                        <a:cubicBezTo>
                          <a:pt x="152" y="38"/>
                          <a:pt x="155" y="38"/>
                          <a:pt x="157" y="38"/>
                        </a:cubicBezTo>
                        <a:cubicBezTo>
                          <a:pt x="158" y="39"/>
                          <a:pt x="160" y="40"/>
                          <a:pt x="162" y="40"/>
                        </a:cubicBezTo>
                        <a:cubicBezTo>
                          <a:pt x="163" y="41"/>
                          <a:pt x="165" y="41"/>
                          <a:pt x="166" y="41"/>
                        </a:cubicBezTo>
                        <a:cubicBezTo>
                          <a:pt x="168" y="40"/>
                          <a:pt x="170" y="40"/>
                          <a:pt x="172" y="40"/>
                        </a:cubicBezTo>
                        <a:cubicBezTo>
                          <a:pt x="173" y="39"/>
                          <a:pt x="175" y="38"/>
                          <a:pt x="176" y="37"/>
                        </a:cubicBezTo>
                        <a:cubicBezTo>
                          <a:pt x="177" y="37"/>
                          <a:pt x="180" y="36"/>
                          <a:pt x="181" y="37"/>
                        </a:cubicBezTo>
                        <a:cubicBezTo>
                          <a:pt x="182" y="37"/>
                          <a:pt x="183" y="40"/>
                          <a:pt x="184" y="42"/>
                        </a:cubicBezTo>
                        <a:cubicBezTo>
                          <a:pt x="185" y="42"/>
                          <a:pt x="186" y="43"/>
                          <a:pt x="187" y="44"/>
                        </a:cubicBezTo>
                        <a:cubicBezTo>
                          <a:pt x="188" y="44"/>
                          <a:pt x="190" y="46"/>
                          <a:pt x="190" y="46"/>
                        </a:cubicBezTo>
                        <a:cubicBezTo>
                          <a:pt x="191" y="47"/>
                          <a:pt x="193" y="49"/>
                          <a:pt x="194" y="50"/>
                        </a:cubicBezTo>
                        <a:cubicBezTo>
                          <a:pt x="195" y="50"/>
                          <a:pt x="196" y="51"/>
                          <a:pt x="197" y="51"/>
                        </a:cubicBezTo>
                        <a:cubicBezTo>
                          <a:pt x="198" y="51"/>
                          <a:pt x="201" y="52"/>
                          <a:pt x="203" y="53"/>
                        </a:cubicBezTo>
                        <a:cubicBezTo>
                          <a:pt x="204" y="53"/>
                          <a:pt x="207" y="52"/>
                          <a:pt x="209" y="52"/>
                        </a:cubicBezTo>
                        <a:cubicBezTo>
                          <a:pt x="210" y="52"/>
                          <a:pt x="213" y="52"/>
                          <a:pt x="214" y="52"/>
                        </a:cubicBezTo>
                        <a:cubicBezTo>
                          <a:pt x="215" y="52"/>
                          <a:pt x="218" y="54"/>
                          <a:pt x="220" y="54"/>
                        </a:cubicBezTo>
                        <a:cubicBezTo>
                          <a:pt x="221" y="55"/>
                          <a:pt x="224" y="55"/>
                          <a:pt x="225" y="55"/>
                        </a:cubicBezTo>
                        <a:cubicBezTo>
                          <a:pt x="226" y="54"/>
                          <a:pt x="229" y="54"/>
                          <a:pt x="230" y="54"/>
                        </a:cubicBezTo>
                        <a:cubicBezTo>
                          <a:pt x="230" y="53"/>
                          <a:pt x="231" y="52"/>
                          <a:pt x="231" y="52"/>
                        </a:cubicBezTo>
                        <a:cubicBezTo>
                          <a:pt x="232" y="51"/>
                          <a:pt x="232" y="48"/>
                          <a:pt x="233" y="47"/>
                        </a:cubicBezTo>
                        <a:cubicBezTo>
                          <a:pt x="233" y="46"/>
                          <a:pt x="235" y="46"/>
                          <a:pt x="236" y="46"/>
                        </a:cubicBezTo>
                        <a:cubicBezTo>
                          <a:pt x="237" y="46"/>
                          <a:pt x="239" y="46"/>
                          <a:pt x="240" y="46"/>
                        </a:cubicBezTo>
                        <a:cubicBezTo>
                          <a:pt x="241" y="47"/>
                          <a:pt x="242" y="48"/>
                          <a:pt x="242" y="49"/>
                        </a:cubicBezTo>
                        <a:cubicBezTo>
                          <a:pt x="243" y="49"/>
                          <a:pt x="246" y="50"/>
                          <a:pt x="247" y="50"/>
                        </a:cubicBezTo>
                        <a:cubicBezTo>
                          <a:pt x="248" y="49"/>
                          <a:pt x="247" y="47"/>
                          <a:pt x="248" y="47"/>
                        </a:cubicBezTo>
                        <a:cubicBezTo>
                          <a:pt x="248" y="46"/>
                          <a:pt x="250" y="46"/>
                          <a:pt x="251" y="46"/>
                        </a:cubicBezTo>
                        <a:cubicBezTo>
                          <a:pt x="252" y="46"/>
                          <a:pt x="255" y="48"/>
                          <a:pt x="256" y="48"/>
                        </a:cubicBezTo>
                        <a:cubicBezTo>
                          <a:pt x="257" y="49"/>
                          <a:pt x="260" y="51"/>
                          <a:pt x="261" y="52"/>
                        </a:cubicBezTo>
                        <a:cubicBezTo>
                          <a:pt x="262" y="53"/>
                          <a:pt x="261" y="56"/>
                          <a:pt x="262" y="57"/>
                        </a:cubicBezTo>
                        <a:cubicBezTo>
                          <a:pt x="262" y="58"/>
                          <a:pt x="263" y="62"/>
                          <a:pt x="263" y="63"/>
                        </a:cubicBezTo>
                        <a:cubicBezTo>
                          <a:pt x="264" y="65"/>
                          <a:pt x="265" y="67"/>
                          <a:pt x="266" y="68"/>
                        </a:cubicBezTo>
                        <a:cubicBezTo>
                          <a:pt x="267" y="69"/>
                          <a:pt x="268" y="71"/>
                          <a:pt x="269" y="71"/>
                        </a:cubicBezTo>
                        <a:cubicBezTo>
                          <a:pt x="270" y="72"/>
                          <a:pt x="270" y="75"/>
                          <a:pt x="271" y="76"/>
                        </a:cubicBezTo>
                        <a:cubicBezTo>
                          <a:pt x="271" y="77"/>
                          <a:pt x="271" y="79"/>
                          <a:pt x="272" y="80"/>
                        </a:cubicBezTo>
                        <a:cubicBezTo>
                          <a:pt x="274" y="81"/>
                          <a:pt x="279" y="82"/>
                          <a:pt x="281" y="83"/>
                        </a:cubicBezTo>
                        <a:cubicBezTo>
                          <a:pt x="282" y="83"/>
                          <a:pt x="285" y="83"/>
                          <a:pt x="287" y="83"/>
                        </a:cubicBezTo>
                        <a:cubicBezTo>
                          <a:pt x="288" y="83"/>
                          <a:pt x="291" y="85"/>
                          <a:pt x="292" y="86"/>
                        </a:cubicBezTo>
                        <a:cubicBezTo>
                          <a:pt x="293" y="86"/>
                          <a:pt x="296" y="87"/>
                          <a:pt x="297" y="88"/>
                        </a:cubicBezTo>
                        <a:cubicBezTo>
                          <a:pt x="298" y="88"/>
                          <a:pt x="301" y="89"/>
                          <a:pt x="303" y="90"/>
                        </a:cubicBezTo>
                        <a:cubicBezTo>
                          <a:pt x="305" y="90"/>
                          <a:pt x="309" y="92"/>
                          <a:pt x="311" y="92"/>
                        </a:cubicBezTo>
                        <a:cubicBezTo>
                          <a:pt x="312" y="92"/>
                          <a:pt x="315" y="92"/>
                          <a:pt x="317" y="92"/>
                        </a:cubicBezTo>
                        <a:cubicBezTo>
                          <a:pt x="318" y="92"/>
                          <a:pt x="319" y="94"/>
                          <a:pt x="320" y="95"/>
                        </a:cubicBezTo>
                        <a:cubicBezTo>
                          <a:pt x="321" y="96"/>
                          <a:pt x="322" y="98"/>
                          <a:pt x="322" y="98"/>
                        </a:cubicBezTo>
                        <a:cubicBezTo>
                          <a:pt x="323" y="99"/>
                          <a:pt x="326" y="99"/>
                          <a:pt x="327" y="100"/>
                        </a:cubicBezTo>
                        <a:cubicBezTo>
                          <a:pt x="329" y="100"/>
                          <a:pt x="332" y="100"/>
                          <a:pt x="334" y="101"/>
                        </a:cubicBezTo>
                        <a:cubicBezTo>
                          <a:pt x="335" y="102"/>
                          <a:pt x="337" y="103"/>
                          <a:pt x="338" y="104"/>
                        </a:cubicBezTo>
                        <a:cubicBezTo>
                          <a:pt x="339" y="106"/>
                          <a:pt x="340" y="109"/>
                          <a:pt x="340" y="110"/>
                        </a:cubicBezTo>
                        <a:cubicBezTo>
                          <a:pt x="341" y="112"/>
                          <a:pt x="343" y="116"/>
                          <a:pt x="344" y="118"/>
                        </a:cubicBezTo>
                        <a:cubicBezTo>
                          <a:pt x="345" y="119"/>
                          <a:pt x="346" y="122"/>
                          <a:pt x="347" y="122"/>
                        </a:cubicBezTo>
                        <a:cubicBezTo>
                          <a:pt x="348" y="123"/>
                          <a:pt x="350" y="123"/>
                          <a:pt x="351" y="124"/>
                        </a:cubicBezTo>
                        <a:cubicBezTo>
                          <a:pt x="353" y="124"/>
                          <a:pt x="355" y="124"/>
                          <a:pt x="356" y="124"/>
                        </a:cubicBezTo>
                        <a:cubicBezTo>
                          <a:pt x="358" y="124"/>
                          <a:pt x="362" y="125"/>
                          <a:pt x="364" y="125"/>
                        </a:cubicBezTo>
                        <a:cubicBezTo>
                          <a:pt x="366" y="126"/>
                          <a:pt x="370" y="127"/>
                          <a:pt x="372" y="128"/>
                        </a:cubicBezTo>
                        <a:cubicBezTo>
                          <a:pt x="374" y="129"/>
                          <a:pt x="377" y="131"/>
                          <a:pt x="379" y="132"/>
                        </a:cubicBezTo>
                        <a:cubicBezTo>
                          <a:pt x="380" y="133"/>
                          <a:pt x="381" y="135"/>
                          <a:pt x="383" y="136"/>
                        </a:cubicBezTo>
                        <a:cubicBezTo>
                          <a:pt x="384" y="137"/>
                          <a:pt x="387" y="137"/>
                          <a:pt x="389" y="137"/>
                        </a:cubicBezTo>
                        <a:cubicBezTo>
                          <a:pt x="390" y="138"/>
                          <a:pt x="392" y="138"/>
                          <a:pt x="393" y="139"/>
                        </a:cubicBezTo>
                        <a:cubicBezTo>
                          <a:pt x="394" y="139"/>
                          <a:pt x="395" y="141"/>
                          <a:pt x="395" y="141"/>
                        </a:cubicBezTo>
                        <a:cubicBezTo>
                          <a:pt x="398" y="144"/>
                          <a:pt x="404" y="148"/>
                          <a:pt x="408" y="150"/>
                        </a:cubicBezTo>
                        <a:cubicBezTo>
                          <a:pt x="411" y="151"/>
                          <a:pt x="417" y="153"/>
                          <a:pt x="420" y="154"/>
                        </a:cubicBezTo>
                        <a:cubicBezTo>
                          <a:pt x="422" y="156"/>
                          <a:pt x="426" y="160"/>
                          <a:pt x="428" y="162"/>
                        </a:cubicBezTo>
                        <a:cubicBezTo>
                          <a:pt x="430" y="163"/>
                          <a:pt x="434" y="165"/>
                          <a:pt x="436" y="166"/>
                        </a:cubicBezTo>
                        <a:cubicBezTo>
                          <a:pt x="440" y="168"/>
                          <a:pt x="446" y="171"/>
                          <a:pt x="449" y="172"/>
                        </a:cubicBezTo>
                        <a:cubicBezTo>
                          <a:pt x="452" y="173"/>
                          <a:pt x="456" y="174"/>
                          <a:pt x="459" y="175"/>
                        </a:cubicBezTo>
                        <a:close/>
                      </a:path>
                    </a:pathLst>
                  </a:custGeom>
                  <a:grpFill/>
                  <a:ln w="12700" cap="flat">
                    <a:solidFill>
                      <a:schemeClr val="bg1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123" name="Group 122">
                    <a:extLst>
                      <a:ext uri="{FF2B5EF4-FFF2-40B4-BE49-F238E27FC236}">
                        <a16:creationId xmlns:a16="http://schemas.microsoft.com/office/drawing/2014/main" id="{19F18FF6-6946-44B1-91D5-8AEEDF0ECF7F}"/>
                      </a:ext>
                    </a:extLst>
                  </p:cNvPr>
                  <p:cNvGrpSpPr/>
                  <p:nvPr/>
                </p:nvGrpSpPr>
                <p:grpSpPr>
                  <a:xfrm>
                    <a:off x="3368675" y="1888530"/>
                    <a:ext cx="1144588" cy="1612153"/>
                    <a:chOff x="3368675" y="1888530"/>
                    <a:chExt cx="1144588" cy="1612153"/>
                  </a:xfrm>
                  <a:grpFill/>
                </p:grpSpPr>
                <p:sp>
                  <p:nvSpPr>
                    <p:cNvPr id="124" name="Freeform 8">
                      <a:extLst>
                        <a:ext uri="{FF2B5EF4-FFF2-40B4-BE49-F238E27FC236}">
                          <a16:creationId xmlns:a16="http://schemas.microsoft.com/office/drawing/2014/main" id="{572F3A94-48F9-484C-93C8-2547B77E6CA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405188" y="3445121"/>
                      <a:ext cx="71438" cy="55562"/>
                    </a:xfrm>
                    <a:custGeom>
                      <a:avLst/>
                      <a:gdLst>
                        <a:gd name="T0" fmla="*/ 15 w 41"/>
                        <a:gd name="T1" fmla="*/ 19 h 32"/>
                        <a:gd name="T2" fmla="*/ 12 w 41"/>
                        <a:gd name="T3" fmla="*/ 19 h 32"/>
                        <a:gd name="T4" fmla="*/ 8 w 41"/>
                        <a:gd name="T5" fmla="*/ 24 h 32"/>
                        <a:gd name="T6" fmla="*/ 5 w 41"/>
                        <a:gd name="T7" fmla="*/ 28 h 32"/>
                        <a:gd name="T8" fmla="*/ 1 w 41"/>
                        <a:gd name="T9" fmla="*/ 27 h 32"/>
                        <a:gd name="T10" fmla="*/ 0 w 41"/>
                        <a:gd name="T11" fmla="*/ 22 h 32"/>
                        <a:gd name="T12" fmla="*/ 2 w 41"/>
                        <a:gd name="T13" fmla="*/ 18 h 32"/>
                        <a:gd name="T14" fmla="*/ 4 w 41"/>
                        <a:gd name="T15" fmla="*/ 12 h 32"/>
                        <a:gd name="T16" fmla="*/ 4 w 41"/>
                        <a:gd name="T17" fmla="*/ 7 h 32"/>
                        <a:gd name="T18" fmla="*/ 6 w 41"/>
                        <a:gd name="T19" fmla="*/ 4 h 32"/>
                        <a:gd name="T20" fmla="*/ 10 w 41"/>
                        <a:gd name="T21" fmla="*/ 4 h 32"/>
                        <a:gd name="T22" fmla="*/ 13 w 41"/>
                        <a:gd name="T23" fmla="*/ 3 h 32"/>
                        <a:gd name="T24" fmla="*/ 14 w 41"/>
                        <a:gd name="T25" fmla="*/ 0 h 32"/>
                        <a:gd name="T26" fmla="*/ 18 w 41"/>
                        <a:gd name="T27" fmla="*/ 2 h 32"/>
                        <a:gd name="T28" fmla="*/ 20 w 41"/>
                        <a:gd name="T29" fmla="*/ 6 h 32"/>
                        <a:gd name="T30" fmla="*/ 22 w 41"/>
                        <a:gd name="T31" fmla="*/ 13 h 32"/>
                        <a:gd name="T32" fmla="*/ 25 w 41"/>
                        <a:gd name="T33" fmla="*/ 17 h 32"/>
                        <a:gd name="T34" fmla="*/ 30 w 41"/>
                        <a:gd name="T35" fmla="*/ 22 h 32"/>
                        <a:gd name="T36" fmla="*/ 37 w 41"/>
                        <a:gd name="T37" fmla="*/ 23 h 32"/>
                        <a:gd name="T38" fmla="*/ 39 w 41"/>
                        <a:gd name="T39" fmla="*/ 22 h 32"/>
                        <a:gd name="T40" fmla="*/ 41 w 41"/>
                        <a:gd name="T41" fmla="*/ 24 h 32"/>
                        <a:gd name="T42" fmla="*/ 40 w 41"/>
                        <a:gd name="T43" fmla="*/ 29 h 32"/>
                        <a:gd name="T44" fmla="*/ 37 w 41"/>
                        <a:gd name="T45" fmla="*/ 32 h 32"/>
                        <a:gd name="T46" fmla="*/ 32 w 41"/>
                        <a:gd name="T47" fmla="*/ 30 h 32"/>
                        <a:gd name="T48" fmla="*/ 28 w 41"/>
                        <a:gd name="T49" fmla="*/ 26 h 32"/>
                        <a:gd name="T50" fmla="*/ 26 w 41"/>
                        <a:gd name="T51" fmla="*/ 23 h 32"/>
                        <a:gd name="T52" fmla="*/ 22 w 41"/>
                        <a:gd name="T53" fmla="*/ 21 h 32"/>
                        <a:gd name="T54" fmla="*/ 18 w 41"/>
                        <a:gd name="T55" fmla="*/ 20 h 32"/>
                        <a:gd name="T56" fmla="*/ 15 w 41"/>
                        <a:gd name="T57" fmla="*/ 19 h 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</a:cxnLst>
                      <a:rect l="0" t="0" r="r" b="b"/>
                      <a:pathLst>
                        <a:path w="41" h="32">
                          <a:moveTo>
                            <a:pt x="15" y="19"/>
                          </a:moveTo>
                          <a:cubicBezTo>
                            <a:pt x="14" y="19"/>
                            <a:pt x="12" y="19"/>
                            <a:pt x="12" y="19"/>
                          </a:cubicBezTo>
                          <a:cubicBezTo>
                            <a:pt x="10" y="20"/>
                            <a:pt x="9" y="23"/>
                            <a:pt x="8" y="24"/>
                          </a:cubicBezTo>
                          <a:cubicBezTo>
                            <a:pt x="7" y="25"/>
                            <a:pt x="6" y="27"/>
                            <a:pt x="5" y="28"/>
                          </a:cubicBezTo>
                          <a:cubicBezTo>
                            <a:pt x="4" y="28"/>
                            <a:pt x="2" y="28"/>
                            <a:pt x="1" y="27"/>
                          </a:cubicBezTo>
                          <a:cubicBezTo>
                            <a:pt x="0" y="26"/>
                            <a:pt x="0" y="23"/>
                            <a:pt x="0" y="22"/>
                          </a:cubicBezTo>
                          <a:cubicBezTo>
                            <a:pt x="0" y="21"/>
                            <a:pt x="2" y="19"/>
                            <a:pt x="2" y="18"/>
                          </a:cubicBezTo>
                          <a:cubicBezTo>
                            <a:pt x="3" y="17"/>
                            <a:pt x="4" y="14"/>
                            <a:pt x="4" y="12"/>
                          </a:cubicBezTo>
                          <a:cubicBezTo>
                            <a:pt x="4" y="11"/>
                            <a:pt x="3" y="8"/>
                            <a:pt x="4" y="7"/>
                          </a:cubicBezTo>
                          <a:cubicBezTo>
                            <a:pt x="4" y="6"/>
                            <a:pt x="5" y="4"/>
                            <a:pt x="6" y="4"/>
                          </a:cubicBezTo>
                          <a:cubicBezTo>
                            <a:pt x="7" y="3"/>
                            <a:pt x="9" y="4"/>
                            <a:pt x="10" y="4"/>
                          </a:cubicBezTo>
                          <a:cubicBezTo>
                            <a:pt x="11" y="4"/>
                            <a:pt x="13" y="3"/>
                            <a:pt x="13" y="3"/>
                          </a:cubicBezTo>
                          <a:cubicBezTo>
                            <a:pt x="14" y="2"/>
                            <a:pt x="14" y="1"/>
                            <a:pt x="14" y="0"/>
                          </a:cubicBezTo>
                          <a:cubicBezTo>
                            <a:pt x="15" y="0"/>
                            <a:pt x="17" y="1"/>
                            <a:pt x="18" y="2"/>
                          </a:cubicBezTo>
                          <a:cubicBezTo>
                            <a:pt x="19" y="3"/>
                            <a:pt x="20" y="5"/>
                            <a:pt x="20" y="6"/>
                          </a:cubicBezTo>
                          <a:cubicBezTo>
                            <a:pt x="21" y="8"/>
                            <a:pt x="21" y="11"/>
                            <a:pt x="22" y="13"/>
                          </a:cubicBezTo>
                          <a:cubicBezTo>
                            <a:pt x="22" y="14"/>
                            <a:pt x="24" y="16"/>
                            <a:pt x="25" y="17"/>
                          </a:cubicBezTo>
                          <a:cubicBezTo>
                            <a:pt x="26" y="18"/>
                            <a:pt x="28" y="21"/>
                            <a:pt x="30" y="22"/>
                          </a:cubicBezTo>
                          <a:cubicBezTo>
                            <a:pt x="31" y="22"/>
                            <a:pt x="35" y="23"/>
                            <a:pt x="37" y="23"/>
                          </a:cubicBezTo>
                          <a:cubicBezTo>
                            <a:pt x="37" y="22"/>
                            <a:pt x="39" y="22"/>
                            <a:pt x="39" y="22"/>
                          </a:cubicBezTo>
                          <a:cubicBezTo>
                            <a:pt x="40" y="22"/>
                            <a:pt x="40" y="23"/>
                            <a:pt x="41" y="24"/>
                          </a:cubicBezTo>
                          <a:cubicBezTo>
                            <a:pt x="41" y="25"/>
                            <a:pt x="40" y="28"/>
                            <a:pt x="40" y="29"/>
                          </a:cubicBezTo>
                          <a:cubicBezTo>
                            <a:pt x="39" y="30"/>
                            <a:pt x="38" y="31"/>
                            <a:pt x="37" y="32"/>
                          </a:cubicBezTo>
                          <a:cubicBezTo>
                            <a:pt x="36" y="32"/>
                            <a:pt x="34" y="31"/>
                            <a:pt x="32" y="30"/>
                          </a:cubicBezTo>
                          <a:cubicBezTo>
                            <a:pt x="31" y="30"/>
                            <a:pt x="29" y="27"/>
                            <a:pt x="28" y="26"/>
                          </a:cubicBezTo>
                          <a:cubicBezTo>
                            <a:pt x="28" y="26"/>
                            <a:pt x="26" y="24"/>
                            <a:pt x="26" y="23"/>
                          </a:cubicBezTo>
                          <a:cubicBezTo>
                            <a:pt x="25" y="22"/>
                            <a:pt x="23" y="21"/>
                            <a:pt x="22" y="21"/>
                          </a:cubicBezTo>
                          <a:cubicBezTo>
                            <a:pt x="21" y="21"/>
                            <a:pt x="19" y="21"/>
                            <a:pt x="18" y="20"/>
                          </a:cubicBezTo>
                          <a:cubicBezTo>
                            <a:pt x="17" y="20"/>
                            <a:pt x="16" y="19"/>
                            <a:pt x="15" y="19"/>
                          </a:cubicBezTo>
                          <a:close/>
                        </a:path>
                      </a:pathLst>
                    </a:custGeom>
                    <a:grpFill/>
                    <a:ln w="12700" cap="flat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5" name="Freeform 9">
                      <a:extLst>
                        <a:ext uri="{FF2B5EF4-FFF2-40B4-BE49-F238E27FC236}">
                          <a16:creationId xmlns:a16="http://schemas.microsoft.com/office/drawing/2014/main" id="{396E8F5C-C2B4-4CC0-A652-BCFE954FA91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373438" y="3291134"/>
                      <a:ext cx="149225" cy="117475"/>
                    </a:xfrm>
                    <a:custGeom>
                      <a:avLst/>
                      <a:gdLst>
                        <a:gd name="T0" fmla="*/ 11 w 85"/>
                        <a:gd name="T1" fmla="*/ 51 h 67"/>
                        <a:gd name="T2" fmla="*/ 9 w 85"/>
                        <a:gd name="T3" fmla="*/ 53 h 67"/>
                        <a:gd name="T4" fmla="*/ 3 w 85"/>
                        <a:gd name="T5" fmla="*/ 52 h 67"/>
                        <a:gd name="T6" fmla="*/ 2 w 85"/>
                        <a:gd name="T7" fmla="*/ 49 h 67"/>
                        <a:gd name="T8" fmla="*/ 0 w 85"/>
                        <a:gd name="T9" fmla="*/ 46 h 67"/>
                        <a:gd name="T10" fmla="*/ 0 w 85"/>
                        <a:gd name="T11" fmla="*/ 40 h 67"/>
                        <a:gd name="T12" fmla="*/ 2 w 85"/>
                        <a:gd name="T13" fmla="*/ 37 h 67"/>
                        <a:gd name="T14" fmla="*/ 5 w 85"/>
                        <a:gd name="T15" fmla="*/ 33 h 67"/>
                        <a:gd name="T16" fmla="*/ 5 w 85"/>
                        <a:gd name="T17" fmla="*/ 28 h 67"/>
                        <a:gd name="T18" fmla="*/ 7 w 85"/>
                        <a:gd name="T19" fmla="*/ 25 h 67"/>
                        <a:gd name="T20" fmla="*/ 11 w 85"/>
                        <a:gd name="T21" fmla="*/ 25 h 67"/>
                        <a:gd name="T22" fmla="*/ 13 w 85"/>
                        <a:gd name="T23" fmla="*/ 27 h 67"/>
                        <a:gd name="T24" fmla="*/ 18 w 85"/>
                        <a:gd name="T25" fmla="*/ 27 h 67"/>
                        <a:gd name="T26" fmla="*/ 19 w 85"/>
                        <a:gd name="T27" fmla="*/ 23 h 67"/>
                        <a:gd name="T28" fmla="*/ 21 w 85"/>
                        <a:gd name="T29" fmla="*/ 17 h 67"/>
                        <a:gd name="T30" fmla="*/ 25 w 85"/>
                        <a:gd name="T31" fmla="*/ 12 h 67"/>
                        <a:gd name="T32" fmla="*/ 31 w 85"/>
                        <a:gd name="T33" fmla="*/ 9 h 67"/>
                        <a:gd name="T34" fmla="*/ 35 w 85"/>
                        <a:gd name="T35" fmla="*/ 7 h 67"/>
                        <a:gd name="T36" fmla="*/ 41 w 85"/>
                        <a:gd name="T37" fmla="*/ 6 h 67"/>
                        <a:gd name="T38" fmla="*/ 51 w 85"/>
                        <a:gd name="T39" fmla="*/ 5 h 67"/>
                        <a:gd name="T40" fmla="*/ 54 w 85"/>
                        <a:gd name="T41" fmla="*/ 3 h 67"/>
                        <a:gd name="T42" fmla="*/ 63 w 85"/>
                        <a:gd name="T43" fmla="*/ 2 h 67"/>
                        <a:gd name="T44" fmla="*/ 67 w 85"/>
                        <a:gd name="T45" fmla="*/ 0 h 67"/>
                        <a:gd name="T46" fmla="*/ 71 w 85"/>
                        <a:gd name="T47" fmla="*/ 0 h 67"/>
                        <a:gd name="T48" fmla="*/ 74 w 85"/>
                        <a:gd name="T49" fmla="*/ 4 h 67"/>
                        <a:gd name="T50" fmla="*/ 78 w 85"/>
                        <a:gd name="T51" fmla="*/ 8 h 67"/>
                        <a:gd name="T52" fmla="*/ 85 w 85"/>
                        <a:gd name="T53" fmla="*/ 8 h 67"/>
                        <a:gd name="T54" fmla="*/ 85 w 85"/>
                        <a:gd name="T55" fmla="*/ 12 h 67"/>
                        <a:gd name="T56" fmla="*/ 82 w 85"/>
                        <a:gd name="T57" fmla="*/ 15 h 67"/>
                        <a:gd name="T58" fmla="*/ 81 w 85"/>
                        <a:gd name="T59" fmla="*/ 19 h 67"/>
                        <a:gd name="T60" fmla="*/ 84 w 85"/>
                        <a:gd name="T61" fmla="*/ 23 h 67"/>
                        <a:gd name="T62" fmla="*/ 83 w 85"/>
                        <a:gd name="T63" fmla="*/ 28 h 67"/>
                        <a:gd name="T64" fmla="*/ 80 w 85"/>
                        <a:gd name="T65" fmla="*/ 28 h 67"/>
                        <a:gd name="T66" fmla="*/ 78 w 85"/>
                        <a:gd name="T67" fmla="*/ 31 h 67"/>
                        <a:gd name="T68" fmla="*/ 75 w 85"/>
                        <a:gd name="T69" fmla="*/ 35 h 67"/>
                        <a:gd name="T70" fmla="*/ 71 w 85"/>
                        <a:gd name="T71" fmla="*/ 33 h 67"/>
                        <a:gd name="T72" fmla="*/ 68 w 85"/>
                        <a:gd name="T73" fmla="*/ 33 h 67"/>
                        <a:gd name="T74" fmla="*/ 65 w 85"/>
                        <a:gd name="T75" fmla="*/ 36 h 67"/>
                        <a:gd name="T76" fmla="*/ 63 w 85"/>
                        <a:gd name="T77" fmla="*/ 40 h 67"/>
                        <a:gd name="T78" fmla="*/ 59 w 85"/>
                        <a:gd name="T79" fmla="*/ 43 h 67"/>
                        <a:gd name="T80" fmla="*/ 56 w 85"/>
                        <a:gd name="T81" fmla="*/ 47 h 67"/>
                        <a:gd name="T82" fmla="*/ 49 w 85"/>
                        <a:gd name="T83" fmla="*/ 50 h 67"/>
                        <a:gd name="T84" fmla="*/ 42 w 85"/>
                        <a:gd name="T85" fmla="*/ 50 h 67"/>
                        <a:gd name="T86" fmla="*/ 38 w 85"/>
                        <a:gd name="T87" fmla="*/ 52 h 67"/>
                        <a:gd name="T88" fmla="*/ 36 w 85"/>
                        <a:gd name="T89" fmla="*/ 56 h 67"/>
                        <a:gd name="T90" fmla="*/ 36 w 85"/>
                        <a:gd name="T91" fmla="*/ 63 h 67"/>
                        <a:gd name="T92" fmla="*/ 33 w 85"/>
                        <a:gd name="T93" fmla="*/ 66 h 67"/>
                        <a:gd name="T94" fmla="*/ 29 w 85"/>
                        <a:gd name="T95" fmla="*/ 66 h 67"/>
                        <a:gd name="T96" fmla="*/ 25 w 85"/>
                        <a:gd name="T97" fmla="*/ 63 h 67"/>
                        <a:gd name="T98" fmla="*/ 25 w 85"/>
                        <a:gd name="T99" fmla="*/ 58 h 67"/>
                        <a:gd name="T100" fmla="*/ 21 w 85"/>
                        <a:gd name="T101" fmla="*/ 55 h 67"/>
                        <a:gd name="T102" fmla="*/ 16 w 85"/>
                        <a:gd name="T103" fmla="*/ 55 h 67"/>
                        <a:gd name="T104" fmla="*/ 15 w 85"/>
                        <a:gd name="T105" fmla="*/ 53 h 67"/>
                        <a:gd name="T106" fmla="*/ 11 w 85"/>
                        <a:gd name="T107" fmla="*/ 51 h 6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</a:cxnLst>
                      <a:rect l="0" t="0" r="r" b="b"/>
                      <a:pathLst>
                        <a:path w="85" h="67">
                          <a:moveTo>
                            <a:pt x="11" y="51"/>
                          </a:moveTo>
                          <a:cubicBezTo>
                            <a:pt x="10" y="51"/>
                            <a:pt x="9" y="53"/>
                            <a:pt x="9" y="53"/>
                          </a:cubicBezTo>
                          <a:cubicBezTo>
                            <a:pt x="7" y="54"/>
                            <a:pt x="4" y="53"/>
                            <a:pt x="3" y="52"/>
                          </a:cubicBezTo>
                          <a:cubicBezTo>
                            <a:pt x="2" y="52"/>
                            <a:pt x="2" y="50"/>
                            <a:pt x="2" y="49"/>
                          </a:cubicBezTo>
                          <a:cubicBezTo>
                            <a:pt x="1" y="48"/>
                            <a:pt x="1" y="47"/>
                            <a:pt x="0" y="46"/>
                          </a:cubicBezTo>
                          <a:cubicBezTo>
                            <a:pt x="0" y="45"/>
                            <a:pt x="0" y="42"/>
                            <a:pt x="0" y="40"/>
                          </a:cubicBezTo>
                          <a:cubicBezTo>
                            <a:pt x="1" y="39"/>
                            <a:pt x="2" y="38"/>
                            <a:pt x="2" y="37"/>
                          </a:cubicBezTo>
                          <a:cubicBezTo>
                            <a:pt x="3" y="36"/>
                            <a:pt x="5" y="35"/>
                            <a:pt x="5" y="33"/>
                          </a:cubicBezTo>
                          <a:cubicBezTo>
                            <a:pt x="5" y="32"/>
                            <a:pt x="4" y="29"/>
                            <a:pt x="5" y="28"/>
                          </a:cubicBezTo>
                          <a:cubicBezTo>
                            <a:pt x="5" y="27"/>
                            <a:pt x="6" y="25"/>
                            <a:pt x="7" y="25"/>
                          </a:cubicBezTo>
                          <a:cubicBezTo>
                            <a:pt x="8" y="24"/>
                            <a:pt x="10" y="24"/>
                            <a:pt x="11" y="25"/>
                          </a:cubicBezTo>
                          <a:cubicBezTo>
                            <a:pt x="12" y="25"/>
                            <a:pt x="12" y="27"/>
                            <a:pt x="13" y="27"/>
                          </a:cubicBezTo>
                          <a:cubicBezTo>
                            <a:pt x="14" y="28"/>
                            <a:pt x="17" y="28"/>
                            <a:pt x="18" y="27"/>
                          </a:cubicBezTo>
                          <a:cubicBezTo>
                            <a:pt x="18" y="27"/>
                            <a:pt x="19" y="24"/>
                            <a:pt x="19" y="23"/>
                          </a:cubicBezTo>
                          <a:cubicBezTo>
                            <a:pt x="20" y="22"/>
                            <a:pt x="20" y="18"/>
                            <a:pt x="21" y="17"/>
                          </a:cubicBezTo>
                          <a:cubicBezTo>
                            <a:pt x="21" y="15"/>
                            <a:pt x="24" y="13"/>
                            <a:pt x="25" y="12"/>
                          </a:cubicBezTo>
                          <a:cubicBezTo>
                            <a:pt x="26" y="11"/>
                            <a:pt x="29" y="10"/>
                            <a:pt x="31" y="9"/>
                          </a:cubicBezTo>
                          <a:cubicBezTo>
                            <a:pt x="32" y="8"/>
                            <a:pt x="34" y="7"/>
                            <a:pt x="35" y="7"/>
                          </a:cubicBezTo>
                          <a:cubicBezTo>
                            <a:pt x="37" y="6"/>
                            <a:pt x="40" y="6"/>
                            <a:pt x="41" y="6"/>
                          </a:cubicBezTo>
                          <a:cubicBezTo>
                            <a:pt x="44" y="6"/>
                            <a:pt x="49" y="6"/>
                            <a:pt x="51" y="5"/>
                          </a:cubicBezTo>
                          <a:cubicBezTo>
                            <a:pt x="52" y="5"/>
                            <a:pt x="54" y="3"/>
                            <a:pt x="54" y="3"/>
                          </a:cubicBezTo>
                          <a:cubicBezTo>
                            <a:pt x="57" y="2"/>
                            <a:pt x="61" y="2"/>
                            <a:pt x="63" y="2"/>
                          </a:cubicBezTo>
                          <a:cubicBezTo>
                            <a:pt x="64" y="1"/>
                            <a:pt x="66" y="0"/>
                            <a:pt x="67" y="0"/>
                          </a:cubicBezTo>
                          <a:cubicBezTo>
                            <a:pt x="68" y="0"/>
                            <a:pt x="71" y="0"/>
                            <a:pt x="71" y="0"/>
                          </a:cubicBezTo>
                          <a:cubicBezTo>
                            <a:pt x="72" y="1"/>
                            <a:pt x="73" y="3"/>
                            <a:pt x="74" y="4"/>
                          </a:cubicBezTo>
                          <a:cubicBezTo>
                            <a:pt x="75" y="5"/>
                            <a:pt x="77" y="7"/>
                            <a:pt x="78" y="8"/>
                          </a:cubicBezTo>
                          <a:cubicBezTo>
                            <a:pt x="80" y="8"/>
                            <a:pt x="84" y="7"/>
                            <a:pt x="85" y="8"/>
                          </a:cubicBezTo>
                          <a:cubicBezTo>
                            <a:pt x="85" y="9"/>
                            <a:pt x="85" y="11"/>
                            <a:pt x="85" y="12"/>
                          </a:cubicBezTo>
                          <a:cubicBezTo>
                            <a:pt x="84" y="13"/>
                            <a:pt x="82" y="14"/>
                            <a:pt x="82" y="15"/>
                          </a:cubicBezTo>
                          <a:cubicBezTo>
                            <a:pt x="81" y="16"/>
                            <a:pt x="81" y="18"/>
                            <a:pt x="81" y="19"/>
                          </a:cubicBezTo>
                          <a:cubicBezTo>
                            <a:pt x="82" y="20"/>
                            <a:pt x="84" y="21"/>
                            <a:pt x="84" y="23"/>
                          </a:cubicBezTo>
                          <a:cubicBezTo>
                            <a:pt x="84" y="24"/>
                            <a:pt x="84" y="27"/>
                            <a:pt x="83" y="28"/>
                          </a:cubicBezTo>
                          <a:cubicBezTo>
                            <a:pt x="83" y="28"/>
                            <a:pt x="80" y="27"/>
                            <a:pt x="80" y="28"/>
                          </a:cubicBezTo>
                          <a:cubicBezTo>
                            <a:pt x="79" y="28"/>
                            <a:pt x="78" y="30"/>
                            <a:pt x="78" y="31"/>
                          </a:cubicBezTo>
                          <a:cubicBezTo>
                            <a:pt x="77" y="32"/>
                            <a:pt x="76" y="34"/>
                            <a:pt x="75" y="35"/>
                          </a:cubicBezTo>
                          <a:cubicBezTo>
                            <a:pt x="74" y="35"/>
                            <a:pt x="72" y="34"/>
                            <a:pt x="71" y="33"/>
                          </a:cubicBezTo>
                          <a:cubicBezTo>
                            <a:pt x="71" y="33"/>
                            <a:pt x="69" y="33"/>
                            <a:pt x="68" y="33"/>
                          </a:cubicBezTo>
                          <a:cubicBezTo>
                            <a:pt x="67" y="33"/>
                            <a:pt x="66" y="35"/>
                            <a:pt x="65" y="36"/>
                          </a:cubicBezTo>
                          <a:cubicBezTo>
                            <a:pt x="64" y="36"/>
                            <a:pt x="64" y="39"/>
                            <a:pt x="63" y="40"/>
                          </a:cubicBezTo>
                          <a:cubicBezTo>
                            <a:pt x="62" y="41"/>
                            <a:pt x="60" y="42"/>
                            <a:pt x="59" y="43"/>
                          </a:cubicBezTo>
                          <a:cubicBezTo>
                            <a:pt x="58" y="44"/>
                            <a:pt x="57" y="46"/>
                            <a:pt x="56" y="47"/>
                          </a:cubicBezTo>
                          <a:cubicBezTo>
                            <a:pt x="54" y="48"/>
                            <a:pt x="51" y="50"/>
                            <a:pt x="49" y="50"/>
                          </a:cubicBezTo>
                          <a:cubicBezTo>
                            <a:pt x="47" y="51"/>
                            <a:pt x="44" y="50"/>
                            <a:pt x="42" y="50"/>
                          </a:cubicBezTo>
                          <a:cubicBezTo>
                            <a:pt x="41" y="50"/>
                            <a:pt x="39" y="51"/>
                            <a:pt x="38" y="52"/>
                          </a:cubicBezTo>
                          <a:cubicBezTo>
                            <a:pt x="37" y="53"/>
                            <a:pt x="36" y="55"/>
                            <a:pt x="36" y="56"/>
                          </a:cubicBezTo>
                          <a:cubicBezTo>
                            <a:pt x="35" y="58"/>
                            <a:pt x="37" y="61"/>
                            <a:pt x="36" y="63"/>
                          </a:cubicBezTo>
                          <a:cubicBezTo>
                            <a:pt x="36" y="64"/>
                            <a:pt x="34" y="66"/>
                            <a:pt x="33" y="66"/>
                          </a:cubicBezTo>
                          <a:cubicBezTo>
                            <a:pt x="32" y="67"/>
                            <a:pt x="30" y="66"/>
                            <a:pt x="29" y="66"/>
                          </a:cubicBezTo>
                          <a:cubicBezTo>
                            <a:pt x="28" y="65"/>
                            <a:pt x="25" y="65"/>
                            <a:pt x="25" y="63"/>
                          </a:cubicBezTo>
                          <a:cubicBezTo>
                            <a:pt x="24" y="62"/>
                            <a:pt x="26" y="59"/>
                            <a:pt x="25" y="58"/>
                          </a:cubicBezTo>
                          <a:cubicBezTo>
                            <a:pt x="25" y="57"/>
                            <a:pt x="22" y="55"/>
                            <a:pt x="21" y="55"/>
                          </a:cubicBezTo>
                          <a:cubicBezTo>
                            <a:pt x="20" y="54"/>
                            <a:pt x="18" y="55"/>
                            <a:pt x="16" y="55"/>
                          </a:cubicBezTo>
                          <a:cubicBezTo>
                            <a:pt x="16" y="54"/>
                            <a:pt x="15" y="53"/>
                            <a:pt x="15" y="53"/>
                          </a:cubicBezTo>
                          <a:cubicBezTo>
                            <a:pt x="14" y="52"/>
                            <a:pt x="12" y="51"/>
                            <a:pt x="11" y="51"/>
                          </a:cubicBezTo>
                          <a:close/>
                        </a:path>
                      </a:pathLst>
                    </a:custGeom>
                    <a:grpFill/>
                    <a:ln w="12700" cap="flat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6" name="Freeform 10">
                      <a:extLst>
                        <a:ext uri="{FF2B5EF4-FFF2-40B4-BE49-F238E27FC236}">
                          <a16:creationId xmlns:a16="http://schemas.microsoft.com/office/drawing/2014/main" id="{B9B7841B-F230-446A-965A-0B26077BB42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808413" y="3033959"/>
                      <a:ext cx="384175" cy="298450"/>
                    </a:xfrm>
                    <a:custGeom>
                      <a:avLst/>
                      <a:gdLst>
                        <a:gd name="T0" fmla="*/ 116 w 219"/>
                        <a:gd name="T1" fmla="*/ 167 h 171"/>
                        <a:gd name="T2" fmla="*/ 110 w 219"/>
                        <a:gd name="T3" fmla="*/ 157 h 171"/>
                        <a:gd name="T4" fmla="*/ 110 w 219"/>
                        <a:gd name="T5" fmla="*/ 149 h 171"/>
                        <a:gd name="T6" fmla="*/ 104 w 219"/>
                        <a:gd name="T7" fmla="*/ 143 h 171"/>
                        <a:gd name="T8" fmla="*/ 79 w 219"/>
                        <a:gd name="T9" fmla="*/ 140 h 171"/>
                        <a:gd name="T10" fmla="*/ 70 w 219"/>
                        <a:gd name="T11" fmla="*/ 130 h 171"/>
                        <a:gd name="T12" fmla="*/ 67 w 219"/>
                        <a:gd name="T13" fmla="*/ 116 h 171"/>
                        <a:gd name="T14" fmla="*/ 70 w 219"/>
                        <a:gd name="T15" fmla="*/ 102 h 171"/>
                        <a:gd name="T16" fmla="*/ 68 w 219"/>
                        <a:gd name="T17" fmla="*/ 92 h 171"/>
                        <a:gd name="T18" fmla="*/ 62 w 219"/>
                        <a:gd name="T19" fmla="*/ 86 h 171"/>
                        <a:gd name="T20" fmla="*/ 52 w 219"/>
                        <a:gd name="T21" fmla="*/ 85 h 171"/>
                        <a:gd name="T22" fmla="*/ 38 w 219"/>
                        <a:gd name="T23" fmla="*/ 88 h 171"/>
                        <a:gd name="T24" fmla="*/ 31 w 219"/>
                        <a:gd name="T25" fmla="*/ 99 h 171"/>
                        <a:gd name="T26" fmla="*/ 23 w 219"/>
                        <a:gd name="T27" fmla="*/ 102 h 171"/>
                        <a:gd name="T28" fmla="*/ 21 w 219"/>
                        <a:gd name="T29" fmla="*/ 93 h 171"/>
                        <a:gd name="T30" fmla="*/ 18 w 219"/>
                        <a:gd name="T31" fmla="*/ 85 h 171"/>
                        <a:gd name="T32" fmla="*/ 8 w 219"/>
                        <a:gd name="T33" fmla="*/ 82 h 171"/>
                        <a:gd name="T34" fmla="*/ 0 w 219"/>
                        <a:gd name="T35" fmla="*/ 70 h 171"/>
                        <a:gd name="T36" fmla="*/ 9 w 219"/>
                        <a:gd name="T37" fmla="*/ 59 h 171"/>
                        <a:gd name="T38" fmla="*/ 29 w 219"/>
                        <a:gd name="T39" fmla="*/ 50 h 171"/>
                        <a:gd name="T40" fmla="*/ 47 w 219"/>
                        <a:gd name="T41" fmla="*/ 43 h 171"/>
                        <a:gd name="T42" fmla="*/ 58 w 219"/>
                        <a:gd name="T43" fmla="*/ 34 h 171"/>
                        <a:gd name="T44" fmla="*/ 71 w 219"/>
                        <a:gd name="T45" fmla="*/ 26 h 171"/>
                        <a:gd name="T46" fmla="*/ 81 w 219"/>
                        <a:gd name="T47" fmla="*/ 21 h 171"/>
                        <a:gd name="T48" fmla="*/ 93 w 219"/>
                        <a:gd name="T49" fmla="*/ 15 h 171"/>
                        <a:gd name="T50" fmla="*/ 108 w 219"/>
                        <a:gd name="T51" fmla="*/ 13 h 171"/>
                        <a:gd name="T52" fmla="*/ 123 w 219"/>
                        <a:gd name="T53" fmla="*/ 9 h 171"/>
                        <a:gd name="T54" fmla="*/ 133 w 219"/>
                        <a:gd name="T55" fmla="*/ 7 h 171"/>
                        <a:gd name="T56" fmla="*/ 147 w 219"/>
                        <a:gd name="T57" fmla="*/ 3 h 171"/>
                        <a:gd name="T58" fmla="*/ 158 w 219"/>
                        <a:gd name="T59" fmla="*/ 6 h 171"/>
                        <a:gd name="T60" fmla="*/ 172 w 219"/>
                        <a:gd name="T61" fmla="*/ 1 h 171"/>
                        <a:gd name="T62" fmla="*/ 179 w 219"/>
                        <a:gd name="T63" fmla="*/ 4 h 171"/>
                        <a:gd name="T64" fmla="*/ 171 w 219"/>
                        <a:gd name="T65" fmla="*/ 9 h 171"/>
                        <a:gd name="T66" fmla="*/ 158 w 219"/>
                        <a:gd name="T67" fmla="*/ 12 h 171"/>
                        <a:gd name="T68" fmla="*/ 153 w 219"/>
                        <a:gd name="T69" fmla="*/ 20 h 171"/>
                        <a:gd name="T70" fmla="*/ 164 w 219"/>
                        <a:gd name="T71" fmla="*/ 24 h 171"/>
                        <a:gd name="T72" fmla="*/ 174 w 219"/>
                        <a:gd name="T73" fmla="*/ 23 h 171"/>
                        <a:gd name="T74" fmla="*/ 169 w 219"/>
                        <a:gd name="T75" fmla="*/ 33 h 171"/>
                        <a:gd name="T76" fmla="*/ 158 w 219"/>
                        <a:gd name="T77" fmla="*/ 32 h 171"/>
                        <a:gd name="T78" fmla="*/ 162 w 219"/>
                        <a:gd name="T79" fmla="*/ 49 h 171"/>
                        <a:gd name="T80" fmla="*/ 174 w 219"/>
                        <a:gd name="T81" fmla="*/ 59 h 171"/>
                        <a:gd name="T82" fmla="*/ 191 w 219"/>
                        <a:gd name="T83" fmla="*/ 58 h 171"/>
                        <a:gd name="T84" fmla="*/ 200 w 219"/>
                        <a:gd name="T85" fmla="*/ 51 h 171"/>
                        <a:gd name="T86" fmla="*/ 205 w 219"/>
                        <a:gd name="T87" fmla="*/ 57 h 171"/>
                        <a:gd name="T88" fmla="*/ 215 w 219"/>
                        <a:gd name="T89" fmla="*/ 65 h 171"/>
                        <a:gd name="T90" fmla="*/ 216 w 219"/>
                        <a:gd name="T91" fmla="*/ 76 h 171"/>
                        <a:gd name="T92" fmla="*/ 211 w 219"/>
                        <a:gd name="T93" fmla="*/ 88 h 171"/>
                        <a:gd name="T94" fmla="*/ 203 w 219"/>
                        <a:gd name="T95" fmla="*/ 92 h 171"/>
                        <a:gd name="T96" fmla="*/ 200 w 219"/>
                        <a:gd name="T97" fmla="*/ 99 h 171"/>
                        <a:gd name="T98" fmla="*/ 190 w 219"/>
                        <a:gd name="T99" fmla="*/ 110 h 171"/>
                        <a:gd name="T100" fmla="*/ 174 w 219"/>
                        <a:gd name="T101" fmla="*/ 123 h 171"/>
                        <a:gd name="T102" fmla="*/ 168 w 219"/>
                        <a:gd name="T103" fmla="*/ 142 h 171"/>
                        <a:gd name="T104" fmla="*/ 152 w 219"/>
                        <a:gd name="T105" fmla="*/ 157 h 171"/>
                        <a:gd name="T106" fmla="*/ 139 w 219"/>
                        <a:gd name="T107" fmla="*/ 158 h 171"/>
                        <a:gd name="T108" fmla="*/ 128 w 219"/>
                        <a:gd name="T109" fmla="*/ 167 h 171"/>
                        <a:gd name="T110" fmla="*/ 122 w 219"/>
                        <a:gd name="T111" fmla="*/ 171 h 1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</a:cxnLst>
                      <a:rect l="0" t="0" r="r" b="b"/>
                      <a:pathLst>
                        <a:path w="219" h="171">
                          <a:moveTo>
                            <a:pt x="119" y="170"/>
                          </a:moveTo>
                          <a:cubicBezTo>
                            <a:pt x="118" y="170"/>
                            <a:pt x="116" y="168"/>
                            <a:pt x="116" y="167"/>
                          </a:cubicBezTo>
                          <a:cubicBezTo>
                            <a:pt x="115" y="165"/>
                            <a:pt x="115" y="161"/>
                            <a:pt x="114" y="160"/>
                          </a:cubicBezTo>
                          <a:cubicBezTo>
                            <a:pt x="113" y="159"/>
                            <a:pt x="111" y="158"/>
                            <a:pt x="110" y="157"/>
                          </a:cubicBezTo>
                          <a:cubicBezTo>
                            <a:pt x="110" y="156"/>
                            <a:pt x="109" y="154"/>
                            <a:pt x="109" y="153"/>
                          </a:cubicBezTo>
                          <a:cubicBezTo>
                            <a:pt x="109" y="152"/>
                            <a:pt x="110" y="150"/>
                            <a:pt x="110" y="149"/>
                          </a:cubicBezTo>
                          <a:cubicBezTo>
                            <a:pt x="110" y="148"/>
                            <a:pt x="109" y="146"/>
                            <a:pt x="108" y="146"/>
                          </a:cubicBezTo>
                          <a:cubicBezTo>
                            <a:pt x="107" y="145"/>
                            <a:pt x="105" y="144"/>
                            <a:pt x="104" y="143"/>
                          </a:cubicBezTo>
                          <a:cubicBezTo>
                            <a:pt x="101" y="142"/>
                            <a:pt x="95" y="141"/>
                            <a:pt x="92" y="141"/>
                          </a:cubicBezTo>
                          <a:cubicBezTo>
                            <a:pt x="89" y="140"/>
                            <a:pt x="82" y="142"/>
                            <a:pt x="79" y="140"/>
                          </a:cubicBezTo>
                          <a:cubicBezTo>
                            <a:pt x="78" y="140"/>
                            <a:pt x="75" y="138"/>
                            <a:pt x="74" y="136"/>
                          </a:cubicBezTo>
                          <a:cubicBezTo>
                            <a:pt x="73" y="135"/>
                            <a:pt x="71" y="132"/>
                            <a:pt x="70" y="130"/>
                          </a:cubicBezTo>
                          <a:cubicBezTo>
                            <a:pt x="69" y="129"/>
                            <a:pt x="68" y="127"/>
                            <a:pt x="68" y="126"/>
                          </a:cubicBezTo>
                          <a:cubicBezTo>
                            <a:pt x="67" y="124"/>
                            <a:pt x="67" y="119"/>
                            <a:pt x="67" y="116"/>
                          </a:cubicBezTo>
                          <a:cubicBezTo>
                            <a:pt x="67" y="114"/>
                            <a:pt x="67" y="111"/>
                            <a:pt x="67" y="109"/>
                          </a:cubicBezTo>
                          <a:cubicBezTo>
                            <a:pt x="67" y="107"/>
                            <a:pt x="69" y="104"/>
                            <a:pt x="70" y="102"/>
                          </a:cubicBezTo>
                          <a:cubicBezTo>
                            <a:pt x="70" y="101"/>
                            <a:pt x="70" y="98"/>
                            <a:pt x="70" y="97"/>
                          </a:cubicBezTo>
                          <a:cubicBezTo>
                            <a:pt x="70" y="96"/>
                            <a:pt x="69" y="93"/>
                            <a:pt x="68" y="92"/>
                          </a:cubicBezTo>
                          <a:cubicBezTo>
                            <a:pt x="68" y="90"/>
                            <a:pt x="66" y="88"/>
                            <a:pt x="65" y="87"/>
                          </a:cubicBezTo>
                          <a:cubicBezTo>
                            <a:pt x="64" y="87"/>
                            <a:pt x="62" y="86"/>
                            <a:pt x="62" y="86"/>
                          </a:cubicBezTo>
                          <a:cubicBezTo>
                            <a:pt x="60" y="86"/>
                            <a:pt x="58" y="87"/>
                            <a:pt x="57" y="87"/>
                          </a:cubicBezTo>
                          <a:cubicBezTo>
                            <a:pt x="55" y="87"/>
                            <a:pt x="53" y="85"/>
                            <a:pt x="52" y="85"/>
                          </a:cubicBezTo>
                          <a:cubicBezTo>
                            <a:pt x="50" y="85"/>
                            <a:pt x="47" y="85"/>
                            <a:pt x="46" y="86"/>
                          </a:cubicBezTo>
                          <a:cubicBezTo>
                            <a:pt x="44" y="86"/>
                            <a:pt x="39" y="87"/>
                            <a:pt x="38" y="88"/>
                          </a:cubicBezTo>
                          <a:cubicBezTo>
                            <a:pt x="36" y="89"/>
                            <a:pt x="33" y="91"/>
                            <a:pt x="32" y="93"/>
                          </a:cubicBezTo>
                          <a:cubicBezTo>
                            <a:pt x="31" y="94"/>
                            <a:pt x="31" y="98"/>
                            <a:pt x="31" y="99"/>
                          </a:cubicBezTo>
                          <a:cubicBezTo>
                            <a:pt x="30" y="101"/>
                            <a:pt x="28" y="103"/>
                            <a:pt x="27" y="103"/>
                          </a:cubicBezTo>
                          <a:cubicBezTo>
                            <a:pt x="26" y="104"/>
                            <a:pt x="24" y="102"/>
                            <a:pt x="23" y="102"/>
                          </a:cubicBezTo>
                          <a:cubicBezTo>
                            <a:pt x="22" y="101"/>
                            <a:pt x="19" y="99"/>
                            <a:pt x="19" y="98"/>
                          </a:cubicBezTo>
                          <a:cubicBezTo>
                            <a:pt x="19" y="97"/>
                            <a:pt x="21" y="95"/>
                            <a:pt x="21" y="93"/>
                          </a:cubicBezTo>
                          <a:cubicBezTo>
                            <a:pt x="21" y="92"/>
                            <a:pt x="18" y="91"/>
                            <a:pt x="18" y="90"/>
                          </a:cubicBezTo>
                          <a:cubicBezTo>
                            <a:pt x="17" y="89"/>
                            <a:pt x="19" y="86"/>
                            <a:pt x="18" y="85"/>
                          </a:cubicBezTo>
                          <a:cubicBezTo>
                            <a:pt x="18" y="84"/>
                            <a:pt x="15" y="82"/>
                            <a:pt x="14" y="82"/>
                          </a:cubicBezTo>
                          <a:cubicBezTo>
                            <a:pt x="13" y="81"/>
                            <a:pt x="10" y="83"/>
                            <a:pt x="8" y="82"/>
                          </a:cubicBezTo>
                          <a:cubicBezTo>
                            <a:pt x="7" y="82"/>
                            <a:pt x="4" y="81"/>
                            <a:pt x="3" y="80"/>
                          </a:cubicBezTo>
                          <a:cubicBezTo>
                            <a:pt x="1" y="78"/>
                            <a:pt x="0" y="72"/>
                            <a:pt x="0" y="70"/>
                          </a:cubicBezTo>
                          <a:cubicBezTo>
                            <a:pt x="0" y="68"/>
                            <a:pt x="1" y="65"/>
                            <a:pt x="2" y="64"/>
                          </a:cubicBezTo>
                          <a:cubicBezTo>
                            <a:pt x="3" y="62"/>
                            <a:pt x="7" y="60"/>
                            <a:pt x="9" y="59"/>
                          </a:cubicBezTo>
                          <a:cubicBezTo>
                            <a:pt x="11" y="58"/>
                            <a:pt x="15" y="57"/>
                            <a:pt x="17" y="56"/>
                          </a:cubicBezTo>
                          <a:cubicBezTo>
                            <a:pt x="20" y="55"/>
                            <a:pt x="26" y="52"/>
                            <a:pt x="29" y="50"/>
                          </a:cubicBezTo>
                          <a:cubicBezTo>
                            <a:pt x="31" y="49"/>
                            <a:pt x="35" y="45"/>
                            <a:pt x="38" y="44"/>
                          </a:cubicBezTo>
                          <a:cubicBezTo>
                            <a:pt x="40" y="43"/>
                            <a:pt x="45" y="43"/>
                            <a:pt x="47" y="43"/>
                          </a:cubicBezTo>
                          <a:cubicBezTo>
                            <a:pt x="49" y="42"/>
                            <a:pt x="52" y="40"/>
                            <a:pt x="54" y="39"/>
                          </a:cubicBezTo>
                          <a:cubicBezTo>
                            <a:pt x="55" y="38"/>
                            <a:pt x="57" y="35"/>
                            <a:pt x="58" y="34"/>
                          </a:cubicBezTo>
                          <a:cubicBezTo>
                            <a:pt x="60" y="34"/>
                            <a:pt x="63" y="33"/>
                            <a:pt x="64" y="32"/>
                          </a:cubicBezTo>
                          <a:cubicBezTo>
                            <a:pt x="66" y="31"/>
                            <a:pt x="69" y="26"/>
                            <a:pt x="71" y="26"/>
                          </a:cubicBezTo>
                          <a:cubicBezTo>
                            <a:pt x="72" y="25"/>
                            <a:pt x="75" y="26"/>
                            <a:pt x="76" y="26"/>
                          </a:cubicBezTo>
                          <a:cubicBezTo>
                            <a:pt x="77" y="25"/>
                            <a:pt x="79" y="21"/>
                            <a:pt x="81" y="21"/>
                          </a:cubicBezTo>
                          <a:cubicBezTo>
                            <a:pt x="83" y="20"/>
                            <a:pt x="87" y="21"/>
                            <a:pt x="88" y="20"/>
                          </a:cubicBezTo>
                          <a:cubicBezTo>
                            <a:pt x="90" y="20"/>
                            <a:pt x="92" y="16"/>
                            <a:pt x="93" y="15"/>
                          </a:cubicBezTo>
                          <a:cubicBezTo>
                            <a:pt x="95" y="14"/>
                            <a:pt x="99" y="13"/>
                            <a:pt x="101" y="13"/>
                          </a:cubicBezTo>
                          <a:cubicBezTo>
                            <a:pt x="103" y="13"/>
                            <a:pt x="106" y="13"/>
                            <a:pt x="108" y="13"/>
                          </a:cubicBezTo>
                          <a:cubicBezTo>
                            <a:pt x="110" y="13"/>
                            <a:pt x="113" y="11"/>
                            <a:pt x="115" y="11"/>
                          </a:cubicBezTo>
                          <a:cubicBezTo>
                            <a:pt x="117" y="10"/>
                            <a:pt x="121" y="9"/>
                            <a:pt x="123" y="9"/>
                          </a:cubicBezTo>
                          <a:cubicBezTo>
                            <a:pt x="125" y="8"/>
                            <a:pt x="128" y="6"/>
                            <a:pt x="129" y="6"/>
                          </a:cubicBezTo>
                          <a:cubicBezTo>
                            <a:pt x="130" y="5"/>
                            <a:pt x="132" y="7"/>
                            <a:pt x="133" y="7"/>
                          </a:cubicBezTo>
                          <a:cubicBezTo>
                            <a:pt x="135" y="7"/>
                            <a:pt x="139" y="7"/>
                            <a:pt x="141" y="6"/>
                          </a:cubicBezTo>
                          <a:cubicBezTo>
                            <a:pt x="142" y="6"/>
                            <a:pt x="145" y="3"/>
                            <a:pt x="147" y="3"/>
                          </a:cubicBezTo>
                          <a:cubicBezTo>
                            <a:pt x="148" y="3"/>
                            <a:pt x="149" y="5"/>
                            <a:pt x="150" y="6"/>
                          </a:cubicBezTo>
                          <a:cubicBezTo>
                            <a:pt x="152" y="6"/>
                            <a:pt x="156" y="6"/>
                            <a:pt x="158" y="6"/>
                          </a:cubicBezTo>
                          <a:cubicBezTo>
                            <a:pt x="160" y="6"/>
                            <a:pt x="164" y="6"/>
                            <a:pt x="166" y="5"/>
                          </a:cubicBezTo>
                          <a:cubicBezTo>
                            <a:pt x="168" y="4"/>
                            <a:pt x="170" y="1"/>
                            <a:pt x="172" y="1"/>
                          </a:cubicBezTo>
                          <a:cubicBezTo>
                            <a:pt x="174" y="0"/>
                            <a:pt x="177" y="0"/>
                            <a:pt x="178" y="1"/>
                          </a:cubicBezTo>
                          <a:cubicBezTo>
                            <a:pt x="179" y="1"/>
                            <a:pt x="180" y="3"/>
                            <a:pt x="179" y="4"/>
                          </a:cubicBezTo>
                          <a:cubicBezTo>
                            <a:pt x="179" y="5"/>
                            <a:pt x="178" y="7"/>
                            <a:pt x="177" y="7"/>
                          </a:cubicBezTo>
                          <a:cubicBezTo>
                            <a:pt x="176" y="8"/>
                            <a:pt x="172" y="9"/>
                            <a:pt x="171" y="9"/>
                          </a:cubicBezTo>
                          <a:cubicBezTo>
                            <a:pt x="169" y="10"/>
                            <a:pt x="166" y="12"/>
                            <a:pt x="164" y="12"/>
                          </a:cubicBezTo>
                          <a:cubicBezTo>
                            <a:pt x="163" y="12"/>
                            <a:pt x="159" y="12"/>
                            <a:pt x="158" y="12"/>
                          </a:cubicBezTo>
                          <a:cubicBezTo>
                            <a:pt x="157" y="12"/>
                            <a:pt x="154" y="13"/>
                            <a:pt x="153" y="14"/>
                          </a:cubicBezTo>
                          <a:cubicBezTo>
                            <a:pt x="152" y="15"/>
                            <a:pt x="152" y="18"/>
                            <a:pt x="153" y="20"/>
                          </a:cubicBezTo>
                          <a:cubicBezTo>
                            <a:pt x="153" y="21"/>
                            <a:pt x="155" y="24"/>
                            <a:pt x="156" y="24"/>
                          </a:cubicBezTo>
                          <a:cubicBezTo>
                            <a:pt x="158" y="25"/>
                            <a:pt x="162" y="24"/>
                            <a:pt x="164" y="24"/>
                          </a:cubicBezTo>
                          <a:cubicBezTo>
                            <a:pt x="166" y="23"/>
                            <a:pt x="169" y="19"/>
                            <a:pt x="171" y="20"/>
                          </a:cubicBezTo>
                          <a:cubicBezTo>
                            <a:pt x="172" y="20"/>
                            <a:pt x="173" y="22"/>
                            <a:pt x="174" y="23"/>
                          </a:cubicBezTo>
                          <a:cubicBezTo>
                            <a:pt x="174" y="25"/>
                            <a:pt x="174" y="28"/>
                            <a:pt x="173" y="29"/>
                          </a:cubicBezTo>
                          <a:cubicBezTo>
                            <a:pt x="173" y="30"/>
                            <a:pt x="170" y="32"/>
                            <a:pt x="169" y="33"/>
                          </a:cubicBezTo>
                          <a:cubicBezTo>
                            <a:pt x="168" y="33"/>
                            <a:pt x="165" y="33"/>
                            <a:pt x="164" y="33"/>
                          </a:cubicBezTo>
                          <a:cubicBezTo>
                            <a:pt x="163" y="32"/>
                            <a:pt x="159" y="31"/>
                            <a:pt x="158" y="32"/>
                          </a:cubicBezTo>
                          <a:cubicBezTo>
                            <a:pt x="157" y="33"/>
                            <a:pt x="157" y="37"/>
                            <a:pt x="157" y="38"/>
                          </a:cubicBezTo>
                          <a:cubicBezTo>
                            <a:pt x="158" y="41"/>
                            <a:pt x="160" y="47"/>
                            <a:pt x="162" y="49"/>
                          </a:cubicBezTo>
                          <a:cubicBezTo>
                            <a:pt x="164" y="51"/>
                            <a:pt x="169" y="54"/>
                            <a:pt x="171" y="56"/>
                          </a:cubicBezTo>
                          <a:cubicBezTo>
                            <a:pt x="172" y="57"/>
                            <a:pt x="173" y="59"/>
                            <a:pt x="174" y="59"/>
                          </a:cubicBezTo>
                          <a:cubicBezTo>
                            <a:pt x="176" y="60"/>
                            <a:pt x="180" y="60"/>
                            <a:pt x="182" y="60"/>
                          </a:cubicBezTo>
                          <a:cubicBezTo>
                            <a:pt x="185" y="59"/>
                            <a:pt x="189" y="59"/>
                            <a:pt x="191" y="58"/>
                          </a:cubicBezTo>
                          <a:cubicBezTo>
                            <a:pt x="192" y="57"/>
                            <a:pt x="194" y="53"/>
                            <a:pt x="195" y="52"/>
                          </a:cubicBezTo>
                          <a:cubicBezTo>
                            <a:pt x="196" y="51"/>
                            <a:pt x="199" y="51"/>
                            <a:pt x="200" y="51"/>
                          </a:cubicBezTo>
                          <a:cubicBezTo>
                            <a:pt x="201" y="51"/>
                            <a:pt x="202" y="52"/>
                            <a:pt x="202" y="53"/>
                          </a:cubicBezTo>
                          <a:cubicBezTo>
                            <a:pt x="203" y="54"/>
                            <a:pt x="204" y="56"/>
                            <a:pt x="205" y="57"/>
                          </a:cubicBezTo>
                          <a:cubicBezTo>
                            <a:pt x="206" y="58"/>
                            <a:pt x="209" y="59"/>
                            <a:pt x="210" y="60"/>
                          </a:cubicBezTo>
                          <a:cubicBezTo>
                            <a:pt x="211" y="61"/>
                            <a:pt x="214" y="64"/>
                            <a:pt x="215" y="65"/>
                          </a:cubicBezTo>
                          <a:cubicBezTo>
                            <a:pt x="216" y="66"/>
                            <a:pt x="218" y="68"/>
                            <a:pt x="218" y="69"/>
                          </a:cubicBezTo>
                          <a:cubicBezTo>
                            <a:pt x="219" y="71"/>
                            <a:pt x="217" y="74"/>
                            <a:pt x="216" y="76"/>
                          </a:cubicBezTo>
                          <a:cubicBezTo>
                            <a:pt x="216" y="77"/>
                            <a:pt x="213" y="80"/>
                            <a:pt x="212" y="82"/>
                          </a:cubicBezTo>
                          <a:cubicBezTo>
                            <a:pt x="212" y="84"/>
                            <a:pt x="212" y="87"/>
                            <a:pt x="211" y="88"/>
                          </a:cubicBezTo>
                          <a:cubicBezTo>
                            <a:pt x="210" y="89"/>
                            <a:pt x="209" y="91"/>
                            <a:pt x="208" y="92"/>
                          </a:cubicBezTo>
                          <a:cubicBezTo>
                            <a:pt x="206" y="92"/>
                            <a:pt x="204" y="91"/>
                            <a:pt x="203" y="92"/>
                          </a:cubicBezTo>
                          <a:cubicBezTo>
                            <a:pt x="202" y="92"/>
                            <a:pt x="201" y="94"/>
                            <a:pt x="201" y="94"/>
                          </a:cubicBezTo>
                          <a:cubicBezTo>
                            <a:pt x="200" y="96"/>
                            <a:pt x="200" y="98"/>
                            <a:pt x="200" y="99"/>
                          </a:cubicBezTo>
                          <a:cubicBezTo>
                            <a:pt x="199" y="101"/>
                            <a:pt x="198" y="105"/>
                            <a:pt x="197" y="107"/>
                          </a:cubicBezTo>
                          <a:cubicBezTo>
                            <a:pt x="196" y="108"/>
                            <a:pt x="192" y="109"/>
                            <a:pt x="190" y="110"/>
                          </a:cubicBezTo>
                          <a:cubicBezTo>
                            <a:pt x="187" y="112"/>
                            <a:pt x="183" y="114"/>
                            <a:pt x="180" y="116"/>
                          </a:cubicBezTo>
                          <a:cubicBezTo>
                            <a:pt x="179" y="118"/>
                            <a:pt x="175" y="121"/>
                            <a:pt x="174" y="123"/>
                          </a:cubicBezTo>
                          <a:cubicBezTo>
                            <a:pt x="172" y="125"/>
                            <a:pt x="172" y="130"/>
                            <a:pt x="171" y="132"/>
                          </a:cubicBezTo>
                          <a:cubicBezTo>
                            <a:pt x="170" y="135"/>
                            <a:pt x="169" y="140"/>
                            <a:pt x="168" y="142"/>
                          </a:cubicBezTo>
                          <a:cubicBezTo>
                            <a:pt x="166" y="144"/>
                            <a:pt x="162" y="148"/>
                            <a:pt x="160" y="150"/>
                          </a:cubicBezTo>
                          <a:cubicBezTo>
                            <a:pt x="158" y="152"/>
                            <a:pt x="154" y="155"/>
                            <a:pt x="152" y="157"/>
                          </a:cubicBezTo>
                          <a:cubicBezTo>
                            <a:pt x="150" y="157"/>
                            <a:pt x="146" y="158"/>
                            <a:pt x="144" y="158"/>
                          </a:cubicBezTo>
                          <a:cubicBezTo>
                            <a:pt x="143" y="158"/>
                            <a:pt x="140" y="158"/>
                            <a:pt x="139" y="158"/>
                          </a:cubicBezTo>
                          <a:cubicBezTo>
                            <a:pt x="137" y="159"/>
                            <a:pt x="133" y="161"/>
                            <a:pt x="132" y="162"/>
                          </a:cubicBezTo>
                          <a:cubicBezTo>
                            <a:pt x="130" y="163"/>
                            <a:pt x="129" y="166"/>
                            <a:pt x="128" y="167"/>
                          </a:cubicBezTo>
                          <a:cubicBezTo>
                            <a:pt x="127" y="168"/>
                            <a:pt x="126" y="169"/>
                            <a:pt x="124" y="170"/>
                          </a:cubicBezTo>
                          <a:cubicBezTo>
                            <a:pt x="124" y="170"/>
                            <a:pt x="123" y="171"/>
                            <a:pt x="122" y="171"/>
                          </a:cubicBezTo>
                          <a:cubicBezTo>
                            <a:pt x="121" y="171"/>
                            <a:pt x="119" y="171"/>
                            <a:pt x="119" y="170"/>
                          </a:cubicBezTo>
                          <a:close/>
                        </a:path>
                      </a:pathLst>
                    </a:custGeom>
                    <a:grpFill/>
                    <a:ln w="12700" cap="flat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7" name="Freeform 11">
                      <a:extLst>
                        <a:ext uri="{FF2B5EF4-FFF2-40B4-BE49-F238E27FC236}">
                          <a16:creationId xmlns:a16="http://schemas.microsoft.com/office/drawing/2014/main" id="{F08CB24F-437F-41ED-92EE-4BFD9ED506F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322763" y="3032371"/>
                      <a:ext cx="165100" cy="131762"/>
                    </a:xfrm>
                    <a:custGeom>
                      <a:avLst/>
                      <a:gdLst>
                        <a:gd name="T0" fmla="*/ 90 w 94"/>
                        <a:gd name="T1" fmla="*/ 68 h 76"/>
                        <a:gd name="T2" fmla="*/ 89 w 94"/>
                        <a:gd name="T3" fmla="*/ 72 h 76"/>
                        <a:gd name="T4" fmla="*/ 84 w 94"/>
                        <a:gd name="T5" fmla="*/ 76 h 76"/>
                        <a:gd name="T6" fmla="*/ 77 w 94"/>
                        <a:gd name="T7" fmla="*/ 74 h 76"/>
                        <a:gd name="T8" fmla="*/ 70 w 94"/>
                        <a:gd name="T9" fmla="*/ 71 h 76"/>
                        <a:gd name="T10" fmla="*/ 63 w 94"/>
                        <a:gd name="T11" fmla="*/ 64 h 76"/>
                        <a:gd name="T12" fmla="*/ 52 w 94"/>
                        <a:gd name="T13" fmla="*/ 54 h 76"/>
                        <a:gd name="T14" fmla="*/ 41 w 94"/>
                        <a:gd name="T15" fmla="*/ 43 h 76"/>
                        <a:gd name="T16" fmla="*/ 34 w 94"/>
                        <a:gd name="T17" fmla="*/ 39 h 76"/>
                        <a:gd name="T18" fmla="*/ 25 w 94"/>
                        <a:gd name="T19" fmla="*/ 35 h 76"/>
                        <a:gd name="T20" fmla="*/ 20 w 94"/>
                        <a:gd name="T21" fmla="*/ 35 h 76"/>
                        <a:gd name="T22" fmla="*/ 16 w 94"/>
                        <a:gd name="T23" fmla="*/ 37 h 76"/>
                        <a:gd name="T24" fmla="*/ 10 w 94"/>
                        <a:gd name="T25" fmla="*/ 36 h 76"/>
                        <a:gd name="T26" fmla="*/ 5 w 94"/>
                        <a:gd name="T27" fmla="*/ 35 h 76"/>
                        <a:gd name="T28" fmla="*/ 1 w 94"/>
                        <a:gd name="T29" fmla="*/ 32 h 76"/>
                        <a:gd name="T30" fmla="*/ 1 w 94"/>
                        <a:gd name="T31" fmla="*/ 27 h 76"/>
                        <a:gd name="T32" fmla="*/ 3 w 94"/>
                        <a:gd name="T33" fmla="*/ 22 h 76"/>
                        <a:gd name="T34" fmla="*/ 3 w 94"/>
                        <a:gd name="T35" fmla="*/ 17 h 76"/>
                        <a:gd name="T36" fmla="*/ 1 w 94"/>
                        <a:gd name="T37" fmla="*/ 11 h 76"/>
                        <a:gd name="T38" fmla="*/ 2 w 94"/>
                        <a:gd name="T39" fmla="*/ 5 h 76"/>
                        <a:gd name="T40" fmla="*/ 7 w 94"/>
                        <a:gd name="T41" fmla="*/ 3 h 76"/>
                        <a:gd name="T42" fmla="*/ 12 w 94"/>
                        <a:gd name="T43" fmla="*/ 0 h 76"/>
                        <a:gd name="T44" fmla="*/ 19 w 94"/>
                        <a:gd name="T45" fmla="*/ 1 h 76"/>
                        <a:gd name="T46" fmla="*/ 23 w 94"/>
                        <a:gd name="T47" fmla="*/ 4 h 76"/>
                        <a:gd name="T48" fmla="*/ 27 w 94"/>
                        <a:gd name="T49" fmla="*/ 5 h 76"/>
                        <a:gd name="T50" fmla="*/ 30 w 94"/>
                        <a:gd name="T51" fmla="*/ 2 h 76"/>
                        <a:gd name="T52" fmla="*/ 34 w 94"/>
                        <a:gd name="T53" fmla="*/ 3 h 76"/>
                        <a:gd name="T54" fmla="*/ 39 w 94"/>
                        <a:gd name="T55" fmla="*/ 5 h 76"/>
                        <a:gd name="T56" fmla="*/ 44 w 94"/>
                        <a:gd name="T57" fmla="*/ 5 h 76"/>
                        <a:gd name="T58" fmla="*/ 49 w 94"/>
                        <a:gd name="T59" fmla="*/ 6 h 76"/>
                        <a:gd name="T60" fmla="*/ 55 w 94"/>
                        <a:gd name="T61" fmla="*/ 7 h 76"/>
                        <a:gd name="T62" fmla="*/ 56 w 94"/>
                        <a:gd name="T63" fmla="*/ 3 h 76"/>
                        <a:gd name="T64" fmla="*/ 58 w 94"/>
                        <a:gd name="T65" fmla="*/ 0 h 76"/>
                        <a:gd name="T66" fmla="*/ 60 w 94"/>
                        <a:gd name="T67" fmla="*/ 0 h 76"/>
                        <a:gd name="T68" fmla="*/ 61 w 94"/>
                        <a:gd name="T69" fmla="*/ 2 h 76"/>
                        <a:gd name="T70" fmla="*/ 60 w 94"/>
                        <a:gd name="T71" fmla="*/ 5 h 76"/>
                        <a:gd name="T72" fmla="*/ 60 w 94"/>
                        <a:gd name="T73" fmla="*/ 8 h 76"/>
                        <a:gd name="T74" fmla="*/ 62 w 94"/>
                        <a:gd name="T75" fmla="*/ 9 h 76"/>
                        <a:gd name="T76" fmla="*/ 64 w 94"/>
                        <a:gd name="T77" fmla="*/ 10 h 76"/>
                        <a:gd name="T78" fmla="*/ 64 w 94"/>
                        <a:gd name="T79" fmla="*/ 13 h 76"/>
                        <a:gd name="T80" fmla="*/ 67 w 94"/>
                        <a:gd name="T81" fmla="*/ 14 h 76"/>
                        <a:gd name="T82" fmla="*/ 68 w 94"/>
                        <a:gd name="T83" fmla="*/ 12 h 76"/>
                        <a:gd name="T84" fmla="*/ 69 w 94"/>
                        <a:gd name="T85" fmla="*/ 8 h 76"/>
                        <a:gd name="T86" fmla="*/ 71 w 94"/>
                        <a:gd name="T87" fmla="*/ 8 h 76"/>
                        <a:gd name="T88" fmla="*/ 73 w 94"/>
                        <a:gd name="T89" fmla="*/ 10 h 76"/>
                        <a:gd name="T90" fmla="*/ 73 w 94"/>
                        <a:gd name="T91" fmla="*/ 13 h 76"/>
                        <a:gd name="T92" fmla="*/ 72 w 94"/>
                        <a:gd name="T93" fmla="*/ 14 h 76"/>
                        <a:gd name="T94" fmla="*/ 71 w 94"/>
                        <a:gd name="T95" fmla="*/ 17 h 76"/>
                        <a:gd name="T96" fmla="*/ 74 w 94"/>
                        <a:gd name="T97" fmla="*/ 18 h 76"/>
                        <a:gd name="T98" fmla="*/ 77 w 94"/>
                        <a:gd name="T99" fmla="*/ 18 h 76"/>
                        <a:gd name="T100" fmla="*/ 79 w 94"/>
                        <a:gd name="T101" fmla="*/ 20 h 76"/>
                        <a:gd name="T102" fmla="*/ 78 w 94"/>
                        <a:gd name="T103" fmla="*/ 24 h 76"/>
                        <a:gd name="T104" fmla="*/ 81 w 94"/>
                        <a:gd name="T105" fmla="*/ 29 h 76"/>
                        <a:gd name="T106" fmla="*/ 85 w 94"/>
                        <a:gd name="T107" fmla="*/ 31 h 76"/>
                        <a:gd name="T108" fmla="*/ 86 w 94"/>
                        <a:gd name="T109" fmla="*/ 38 h 76"/>
                        <a:gd name="T110" fmla="*/ 88 w 94"/>
                        <a:gd name="T111" fmla="*/ 44 h 76"/>
                        <a:gd name="T112" fmla="*/ 90 w 94"/>
                        <a:gd name="T113" fmla="*/ 49 h 76"/>
                        <a:gd name="T114" fmla="*/ 93 w 94"/>
                        <a:gd name="T115" fmla="*/ 54 h 76"/>
                        <a:gd name="T116" fmla="*/ 93 w 94"/>
                        <a:gd name="T117" fmla="*/ 58 h 76"/>
                        <a:gd name="T118" fmla="*/ 93 w 94"/>
                        <a:gd name="T119" fmla="*/ 60 h 76"/>
                        <a:gd name="T120" fmla="*/ 90 w 94"/>
                        <a:gd name="T121" fmla="*/ 61 h 76"/>
                        <a:gd name="T122" fmla="*/ 90 w 94"/>
                        <a:gd name="T123" fmla="*/ 64 h 76"/>
                        <a:gd name="T124" fmla="*/ 90 w 94"/>
                        <a:gd name="T125" fmla="*/ 68 h 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  <a:cxn ang="0">
                          <a:pos x="T124" y="T125"/>
                        </a:cxn>
                      </a:cxnLst>
                      <a:rect l="0" t="0" r="r" b="b"/>
                      <a:pathLst>
                        <a:path w="94" h="76">
                          <a:moveTo>
                            <a:pt x="90" y="68"/>
                          </a:moveTo>
                          <a:cubicBezTo>
                            <a:pt x="90" y="69"/>
                            <a:pt x="89" y="71"/>
                            <a:pt x="89" y="72"/>
                          </a:cubicBezTo>
                          <a:cubicBezTo>
                            <a:pt x="88" y="73"/>
                            <a:pt x="86" y="75"/>
                            <a:pt x="84" y="76"/>
                          </a:cubicBezTo>
                          <a:cubicBezTo>
                            <a:pt x="83" y="76"/>
                            <a:pt x="79" y="75"/>
                            <a:pt x="77" y="74"/>
                          </a:cubicBezTo>
                          <a:cubicBezTo>
                            <a:pt x="75" y="74"/>
                            <a:pt x="72" y="72"/>
                            <a:pt x="70" y="71"/>
                          </a:cubicBezTo>
                          <a:cubicBezTo>
                            <a:pt x="68" y="70"/>
                            <a:pt x="65" y="65"/>
                            <a:pt x="63" y="64"/>
                          </a:cubicBezTo>
                          <a:cubicBezTo>
                            <a:pt x="61" y="61"/>
                            <a:pt x="55" y="57"/>
                            <a:pt x="52" y="54"/>
                          </a:cubicBezTo>
                          <a:cubicBezTo>
                            <a:pt x="49" y="51"/>
                            <a:pt x="44" y="45"/>
                            <a:pt x="41" y="43"/>
                          </a:cubicBezTo>
                          <a:cubicBezTo>
                            <a:pt x="39" y="41"/>
                            <a:pt x="36" y="39"/>
                            <a:pt x="34" y="39"/>
                          </a:cubicBezTo>
                          <a:cubicBezTo>
                            <a:pt x="32" y="38"/>
                            <a:pt x="27" y="36"/>
                            <a:pt x="25" y="35"/>
                          </a:cubicBezTo>
                          <a:cubicBezTo>
                            <a:pt x="24" y="35"/>
                            <a:pt x="22" y="34"/>
                            <a:pt x="20" y="35"/>
                          </a:cubicBezTo>
                          <a:cubicBezTo>
                            <a:pt x="19" y="35"/>
                            <a:pt x="17" y="37"/>
                            <a:pt x="16" y="37"/>
                          </a:cubicBezTo>
                          <a:cubicBezTo>
                            <a:pt x="15" y="38"/>
                            <a:pt x="12" y="36"/>
                            <a:pt x="10" y="36"/>
                          </a:cubicBezTo>
                          <a:cubicBezTo>
                            <a:pt x="9" y="36"/>
                            <a:pt x="6" y="35"/>
                            <a:pt x="5" y="35"/>
                          </a:cubicBezTo>
                          <a:cubicBezTo>
                            <a:pt x="4" y="34"/>
                            <a:pt x="1" y="33"/>
                            <a:pt x="1" y="32"/>
                          </a:cubicBezTo>
                          <a:cubicBezTo>
                            <a:pt x="0" y="31"/>
                            <a:pt x="1" y="28"/>
                            <a:pt x="1" y="27"/>
                          </a:cubicBezTo>
                          <a:cubicBezTo>
                            <a:pt x="1" y="26"/>
                            <a:pt x="3" y="24"/>
                            <a:pt x="3" y="22"/>
                          </a:cubicBezTo>
                          <a:cubicBezTo>
                            <a:pt x="3" y="21"/>
                            <a:pt x="3" y="18"/>
                            <a:pt x="3" y="17"/>
                          </a:cubicBezTo>
                          <a:cubicBezTo>
                            <a:pt x="3" y="16"/>
                            <a:pt x="1" y="13"/>
                            <a:pt x="1" y="11"/>
                          </a:cubicBezTo>
                          <a:cubicBezTo>
                            <a:pt x="1" y="10"/>
                            <a:pt x="1" y="6"/>
                            <a:pt x="2" y="5"/>
                          </a:cubicBezTo>
                          <a:cubicBezTo>
                            <a:pt x="3" y="4"/>
                            <a:pt x="6" y="4"/>
                            <a:pt x="7" y="3"/>
                          </a:cubicBezTo>
                          <a:cubicBezTo>
                            <a:pt x="9" y="3"/>
                            <a:pt x="10" y="1"/>
                            <a:pt x="12" y="0"/>
                          </a:cubicBezTo>
                          <a:cubicBezTo>
                            <a:pt x="13" y="0"/>
                            <a:pt x="17" y="0"/>
                            <a:pt x="19" y="1"/>
                          </a:cubicBezTo>
                          <a:cubicBezTo>
                            <a:pt x="20" y="1"/>
                            <a:pt x="22" y="3"/>
                            <a:pt x="23" y="4"/>
                          </a:cubicBezTo>
                          <a:cubicBezTo>
                            <a:pt x="24" y="4"/>
                            <a:pt x="26" y="5"/>
                            <a:pt x="27" y="5"/>
                          </a:cubicBezTo>
                          <a:cubicBezTo>
                            <a:pt x="28" y="5"/>
                            <a:pt x="29" y="3"/>
                            <a:pt x="30" y="2"/>
                          </a:cubicBezTo>
                          <a:cubicBezTo>
                            <a:pt x="31" y="2"/>
                            <a:pt x="33" y="2"/>
                            <a:pt x="34" y="3"/>
                          </a:cubicBezTo>
                          <a:cubicBezTo>
                            <a:pt x="36" y="3"/>
                            <a:pt x="37" y="5"/>
                            <a:pt x="39" y="5"/>
                          </a:cubicBezTo>
                          <a:cubicBezTo>
                            <a:pt x="40" y="6"/>
                            <a:pt x="43" y="5"/>
                            <a:pt x="44" y="5"/>
                          </a:cubicBezTo>
                          <a:cubicBezTo>
                            <a:pt x="46" y="5"/>
                            <a:pt x="48" y="6"/>
                            <a:pt x="49" y="6"/>
                          </a:cubicBezTo>
                          <a:cubicBezTo>
                            <a:pt x="51" y="7"/>
                            <a:pt x="54" y="8"/>
                            <a:pt x="55" y="7"/>
                          </a:cubicBezTo>
                          <a:cubicBezTo>
                            <a:pt x="56" y="7"/>
                            <a:pt x="56" y="4"/>
                            <a:pt x="56" y="3"/>
                          </a:cubicBezTo>
                          <a:cubicBezTo>
                            <a:pt x="56" y="2"/>
                            <a:pt x="57" y="1"/>
                            <a:pt x="58" y="0"/>
                          </a:cubicBezTo>
                          <a:cubicBezTo>
                            <a:pt x="58" y="0"/>
                            <a:pt x="60" y="0"/>
                            <a:pt x="60" y="0"/>
                          </a:cubicBezTo>
                          <a:cubicBezTo>
                            <a:pt x="61" y="1"/>
                            <a:pt x="61" y="2"/>
                            <a:pt x="61" y="2"/>
                          </a:cubicBezTo>
                          <a:cubicBezTo>
                            <a:pt x="61" y="3"/>
                            <a:pt x="60" y="4"/>
                            <a:pt x="60" y="5"/>
                          </a:cubicBezTo>
                          <a:cubicBezTo>
                            <a:pt x="60" y="6"/>
                            <a:pt x="60" y="7"/>
                            <a:pt x="60" y="8"/>
                          </a:cubicBezTo>
                          <a:cubicBezTo>
                            <a:pt x="60" y="8"/>
                            <a:pt x="61" y="9"/>
                            <a:pt x="62" y="9"/>
                          </a:cubicBezTo>
                          <a:cubicBezTo>
                            <a:pt x="63" y="9"/>
                            <a:pt x="64" y="9"/>
                            <a:pt x="64" y="10"/>
                          </a:cubicBezTo>
                          <a:cubicBezTo>
                            <a:pt x="64" y="10"/>
                            <a:pt x="63" y="12"/>
                            <a:pt x="64" y="13"/>
                          </a:cubicBezTo>
                          <a:cubicBezTo>
                            <a:pt x="64" y="14"/>
                            <a:pt x="66" y="15"/>
                            <a:pt x="67" y="14"/>
                          </a:cubicBezTo>
                          <a:cubicBezTo>
                            <a:pt x="68" y="14"/>
                            <a:pt x="68" y="12"/>
                            <a:pt x="68" y="12"/>
                          </a:cubicBezTo>
                          <a:cubicBezTo>
                            <a:pt x="69" y="11"/>
                            <a:pt x="68" y="9"/>
                            <a:pt x="69" y="8"/>
                          </a:cubicBezTo>
                          <a:cubicBezTo>
                            <a:pt x="69" y="8"/>
                            <a:pt x="71" y="8"/>
                            <a:pt x="71" y="8"/>
                          </a:cubicBezTo>
                          <a:cubicBezTo>
                            <a:pt x="72" y="8"/>
                            <a:pt x="73" y="9"/>
                            <a:pt x="73" y="10"/>
                          </a:cubicBezTo>
                          <a:cubicBezTo>
                            <a:pt x="74" y="10"/>
                            <a:pt x="73" y="12"/>
                            <a:pt x="73" y="13"/>
                          </a:cubicBezTo>
                          <a:cubicBezTo>
                            <a:pt x="73" y="13"/>
                            <a:pt x="72" y="14"/>
                            <a:pt x="72" y="14"/>
                          </a:cubicBezTo>
                          <a:cubicBezTo>
                            <a:pt x="71" y="15"/>
                            <a:pt x="71" y="17"/>
                            <a:pt x="71" y="17"/>
                          </a:cubicBezTo>
                          <a:cubicBezTo>
                            <a:pt x="72" y="18"/>
                            <a:pt x="73" y="18"/>
                            <a:pt x="74" y="18"/>
                          </a:cubicBezTo>
                          <a:cubicBezTo>
                            <a:pt x="75" y="19"/>
                            <a:pt x="76" y="17"/>
                            <a:pt x="77" y="18"/>
                          </a:cubicBezTo>
                          <a:cubicBezTo>
                            <a:pt x="78" y="18"/>
                            <a:pt x="79" y="19"/>
                            <a:pt x="79" y="20"/>
                          </a:cubicBezTo>
                          <a:cubicBezTo>
                            <a:pt x="79" y="21"/>
                            <a:pt x="78" y="23"/>
                            <a:pt x="78" y="24"/>
                          </a:cubicBezTo>
                          <a:cubicBezTo>
                            <a:pt x="79" y="25"/>
                            <a:pt x="80" y="28"/>
                            <a:pt x="81" y="29"/>
                          </a:cubicBezTo>
                          <a:cubicBezTo>
                            <a:pt x="82" y="30"/>
                            <a:pt x="85" y="30"/>
                            <a:pt x="85" y="31"/>
                          </a:cubicBezTo>
                          <a:cubicBezTo>
                            <a:pt x="86" y="32"/>
                            <a:pt x="86" y="36"/>
                            <a:pt x="86" y="38"/>
                          </a:cubicBezTo>
                          <a:cubicBezTo>
                            <a:pt x="87" y="39"/>
                            <a:pt x="87" y="43"/>
                            <a:pt x="88" y="44"/>
                          </a:cubicBezTo>
                          <a:cubicBezTo>
                            <a:pt x="88" y="46"/>
                            <a:pt x="89" y="48"/>
                            <a:pt x="90" y="49"/>
                          </a:cubicBezTo>
                          <a:cubicBezTo>
                            <a:pt x="91" y="51"/>
                            <a:pt x="92" y="53"/>
                            <a:pt x="93" y="54"/>
                          </a:cubicBezTo>
                          <a:cubicBezTo>
                            <a:pt x="93" y="55"/>
                            <a:pt x="94" y="57"/>
                            <a:pt x="93" y="58"/>
                          </a:cubicBezTo>
                          <a:cubicBezTo>
                            <a:pt x="93" y="58"/>
                            <a:pt x="93" y="60"/>
                            <a:pt x="93" y="60"/>
                          </a:cubicBezTo>
                          <a:cubicBezTo>
                            <a:pt x="92" y="61"/>
                            <a:pt x="91" y="60"/>
                            <a:pt x="90" y="61"/>
                          </a:cubicBezTo>
                          <a:cubicBezTo>
                            <a:pt x="90" y="61"/>
                            <a:pt x="90" y="63"/>
                            <a:pt x="90" y="64"/>
                          </a:cubicBezTo>
                          <a:cubicBezTo>
                            <a:pt x="90" y="65"/>
                            <a:pt x="90" y="67"/>
                            <a:pt x="90" y="68"/>
                          </a:cubicBezTo>
                          <a:close/>
                        </a:path>
                      </a:pathLst>
                    </a:custGeom>
                    <a:grpFill/>
                    <a:ln w="12700" cap="flat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8" name="Freeform 26">
                      <a:extLst>
                        <a:ext uri="{FF2B5EF4-FFF2-40B4-BE49-F238E27FC236}">
                          <a16:creationId xmlns:a16="http://schemas.microsoft.com/office/drawing/2014/main" id="{BBB5D219-8F3F-488C-BB9B-F8DAA4E095F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368675" y="1888530"/>
                      <a:ext cx="1144588" cy="989012"/>
                    </a:xfrm>
                    <a:custGeom>
                      <a:avLst/>
                      <a:gdLst>
                        <a:gd name="T0" fmla="*/ 639 w 654"/>
                        <a:gd name="T1" fmla="*/ 242 h 565"/>
                        <a:gd name="T2" fmla="*/ 626 w 654"/>
                        <a:gd name="T3" fmla="*/ 230 h 565"/>
                        <a:gd name="T4" fmla="*/ 610 w 654"/>
                        <a:gd name="T5" fmla="*/ 253 h 565"/>
                        <a:gd name="T6" fmla="*/ 624 w 654"/>
                        <a:gd name="T7" fmla="*/ 288 h 565"/>
                        <a:gd name="T8" fmla="*/ 622 w 654"/>
                        <a:gd name="T9" fmla="*/ 311 h 565"/>
                        <a:gd name="T10" fmla="*/ 603 w 654"/>
                        <a:gd name="T11" fmla="*/ 335 h 565"/>
                        <a:gd name="T12" fmla="*/ 553 w 654"/>
                        <a:gd name="T13" fmla="*/ 365 h 565"/>
                        <a:gd name="T14" fmla="*/ 493 w 654"/>
                        <a:gd name="T15" fmla="*/ 383 h 565"/>
                        <a:gd name="T16" fmla="*/ 422 w 654"/>
                        <a:gd name="T17" fmla="*/ 405 h 565"/>
                        <a:gd name="T18" fmla="*/ 376 w 654"/>
                        <a:gd name="T19" fmla="*/ 443 h 565"/>
                        <a:gd name="T20" fmla="*/ 291 w 654"/>
                        <a:gd name="T21" fmla="*/ 447 h 565"/>
                        <a:gd name="T22" fmla="*/ 208 w 654"/>
                        <a:gd name="T23" fmla="*/ 455 h 565"/>
                        <a:gd name="T24" fmla="*/ 160 w 654"/>
                        <a:gd name="T25" fmla="*/ 461 h 565"/>
                        <a:gd name="T26" fmla="*/ 104 w 654"/>
                        <a:gd name="T27" fmla="*/ 511 h 565"/>
                        <a:gd name="T28" fmla="*/ 124 w 654"/>
                        <a:gd name="T29" fmla="*/ 530 h 565"/>
                        <a:gd name="T30" fmla="*/ 114 w 654"/>
                        <a:gd name="T31" fmla="*/ 544 h 565"/>
                        <a:gd name="T32" fmla="*/ 88 w 654"/>
                        <a:gd name="T33" fmla="*/ 562 h 565"/>
                        <a:gd name="T34" fmla="*/ 83 w 654"/>
                        <a:gd name="T35" fmla="*/ 555 h 565"/>
                        <a:gd name="T36" fmla="*/ 79 w 654"/>
                        <a:gd name="T37" fmla="*/ 544 h 565"/>
                        <a:gd name="T38" fmla="*/ 49 w 654"/>
                        <a:gd name="T39" fmla="*/ 564 h 565"/>
                        <a:gd name="T40" fmla="*/ 32 w 654"/>
                        <a:gd name="T41" fmla="*/ 541 h 565"/>
                        <a:gd name="T42" fmla="*/ 20 w 654"/>
                        <a:gd name="T43" fmla="*/ 521 h 565"/>
                        <a:gd name="T44" fmla="*/ 0 w 654"/>
                        <a:gd name="T45" fmla="*/ 502 h 565"/>
                        <a:gd name="T46" fmla="*/ 20 w 654"/>
                        <a:gd name="T47" fmla="*/ 488 h 565"/>
                        <a:gd name="T48" fmla="*/ 26 w 654"/>
                        <a:gd name="T49" fmla="*/ 459 h 565"/>
                        <a:gd name="T50" fmla="*/ 31 w 654"/>
                        <a:gd name="T51" fmla="*/ 438 h 565"/>
                        <a:gd name="T52" fmla="*/ 26 w 654"/>
                        <a:gd name="T53" fmla="*/ 415 h 565"/>
                        <a:gd name="T54" fmla="*/ 42 w 654"/>
                        <a:gd name="T55" fmla="*/ 403 h 565"/>
                        <a:gd name="T56" fmla="*/ 61 w 654"/>
                        <a:gd name="T57" fmla="*/ 387 h 565"/>
                        <a:gd name="T58" fmla="*/ 68 w 654"/>
                        <a:gd name="T59" fmla="*/ 360 h 565"/>
                        <a:gd name="T60" fmla="*/ 67 w 654"/>
                        <a:gd name="T61" fmla="*/ 341 h 565"/>
                        <a:gd name="T62" fmla="*/ 81 w 654"/>
                        <a:gd name="T63" fmla="*/ 322 h 565"/>
                        <a:gd name="T64" fmla="*/ 94 w 654"/>
                        <a:gd name="T65" fmla="*/ 303 h 565"/>
                        <a:gd name="T66" fmla="*/ 81 w 654"/>
                        <a:gd name="T67" fmla="*/ 286 h 565"/>
                        <a:gd name="T68" fmla="*/ 102 w 654"/>
                        <a:gd name="T69" fmla="*/ 261 h 565"/>
                        <a:gd name="T70" fmla="*/ 124 w 654"/>
                        <a:gd name="T71" fmla="*/ 250 h 565"/>
                        <a:gd name="T72" fmla="*/ 138 w 654"/>
                        <a:gd name="T73" fmla="*/ 227 h 565"/>
                        <a:gd name="T74" fmla="*/ 163 w 654"/>
                        <a:gd name="T75" fmla="*/ 196 h 565"/>
                        <a:gd name="T76" fmla="*/ 181 w 654"/>
                        <a:gd name="T77" fmla="*/ 156 h 565"/>
                        <a:gd name="T78" fmla="*/ 196 w 654"/>
                        <a:gd name="T79" fmla="*/ 115 h 565"/>
                        <a:gd name="T80" fmla="*/ 199 w 654"/>
                        <a:gd name="T81" fmla="*/ 87 h 565"/>
                        <a:gd name="T82" fmla="*/ 207 w 654"/>
                        <a:gd name="T83" fmla="*/ 62 h 565"/>
                        <a:gd name="T84" fmla="*/ 198 w 654"/>
                        <a:gd name="T85" fmla="*/ 40 h 565"/>
                        <a:gd name="T86" fmla="*/ 205 w 654"/>
                        <a:gd name="T87" fmla="*/ 1 h 565"/>
                        <a:gd name="T88" fmla="*/ 242 w 654"/>
                        <a:gd name="T89" fmla="*/ 22 h 565"/>
                        <a:gd name="T90" fmla="*/ 279 w 654"/>
                        <a:gd name="T91" fmla="*/ 37 h 565"/>
                        <a:gd name="T92" fmla="*/ 306 w 654"/>
                        <a:gd name="T93" fmla="*/ 57 h 565"/>
                        <a:gd name="T94" fmla="*/ 328 w 654"/>
                        <a:gd name="T95" fmla="*/ 87 h 565"/>
                        <a:gd name="T96" fmla="*/ 326 w 654"/>
                        <a:gd name="T97" fmla="*/ 113 h 565"/>
                        <a:gd name="T98" fmla="*/ 323 w 654"/>
                        <a:gd name="T99" fmla="*/ 134 h 565"/>
                        <a:gd name="T100" fmla="*/ 363 w 654"/>
                        <a:gd name="T101" fmla="*/ 132 h 565"/>
                        <a:gd name="T102" fmla="*/ 388 w 654"/>
                        <a:gd name="T103" fmla="*/ 136 h 565"/>
                        <a:gd name="T104" fmla="*/ 411 w 654"/>
                        <a:gd name="T105" fmla="*/ 155 h 565"/>
                        <a:gd name="T106" fmla="*/ 435 w 654"/>
                        <a:gd name="T107" fmla="*/ 174 h 565"/>
                        <a:gd name="T108" fmla="*/ 477 w 654"/>
                        <a:gd name="T109" fmla="*/ 170 h 565"/>
                        <a:gd name="T110" fmla="*/ 509 w 654"/>
                        <a:gd name="T111" fmla="*/ 193 h 565"/>
                        <a:gd name="T112" fmla="*/ 536 w 654"/>
                        <a:gd name="T113" fmla="*/ 193 h 565"/>
                        <a:gd name="T114" fmla="*/ 569 w 654"/>
                        <a:gd name="T115" fmla="*/ 185 h 565"/>
                        <a:gd name="T116" fmla="*/ 600 w 654"/>
                        <a:gd name="T117" fmla="*/ 177 h 565"/>
                        <a:gd name="T118" fmla="*/ 626 w 654"/>
                        <a:gd name="T119" fmla="*/ 194 h 565"/>
                        <a:gd name="T120" fmla="*/ 638 w 654"/>
                        <a:gd name="T121" fmla="*/ 216 h 56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</a:cxnLst>
                      <a:rect l="0" t="0" r="r" b="b"/>
                      <a:pathLst>
                        <a:path w="654" h="565">
                          <a:moveTo>
                            <a:pt x="652" y="225"/>
                          </a:moveTo>
                          <a:cubicBezTo>
                            <a:pt x="653" y="226"/>
                            <a:pt x="654" y="228"/>
                            <a:pt x="654" y="229"/>
                          </a:cubicBezTo>
                          <a:cubicBezTo>
                            <a:pt x="653" y="231"/>
                            <a:pt x="650" y="233"/>
                            <a:pt x="649" y="234"/>
                          </a:cubicBezTo>
                          <a:cubicBezTo>
                            <a:pt x="648" y="235"/>
                            <a:pt x="645" y="235"/>
                            <a:pt x="644" y="236"/>
                          </a:cubicBezTo>
                          <a:cubicBezTo>
                            <a:pt x="644" y="237"/>
                            <a:pt x="642" y="238"/>
                            <a:pt x="642" y="239"/>
                          </a:cubicBezTo>
                          <a:cubicBezTo>
                            <a:pt x="641" y="240"/>
                            <a:pt x="640" y="241"/>
                            <a:pt x="639" y="242"/>
                          </a:cubicBezTo>
                          <a:cubicBezTo>
                            <a:pt x="638" y="242"/>
                            <a:pt x="636" y="243"/>
                            <a:pt x="635" y="243"/>
                          </a:cubicBezTo>
                          <a:cubicBezTo>
                            <a:pt x="634" y="244"/>
                            <a:pt x="632" y="245"/>
                            <a:pt x="631" y="245"/>
                          </a:cubicBezTo>
                          <a:cubicBezTo>
                            <a:pt x="630" y="245"/>
                            <a:pt x="628" y="243"/>
                            <a:pt x="628" y="243"/>
                          </a:cubicBezTo>
                          <a:cubicBezTo>
                            <a:pt x="627" y="242"/>
                            <a:pt x="625" y="240"/>
                            <a:pt x="625" y="239"/>
                          </a:cubicBezTo>
                          <a:cubicBezTo>
                            <a:pt x="624" y="238"/>
                            <a:pt x="626" y="235"/>
                            <a:pt x="626" y="234"/>
                          </a:cubicBezTo>
                          <a:cubicBezTo>
                            <a:pt x="626" y="233"/>
                            <a:pt x="626" y="231"/>
                            <a:pt x="626" y="230"/>
                          </a:cubicBezTo>
                          <a:cubicBezTo>
                            <a:pt x="625" y="229"/>
                            <a:pt x="623" y="229"/>
                            <a:pt x="622" y="229"/>
                          </a:cubicBezTo>
                          <a:cubicBezTo>
                            <a:pt x="621" y="229"/>
                            <a:pt x="620" y="232"/>
                            <a:pt x="620" y="233"/>
                          </a:cubicBezTo>
                          <a:cubicBezTo>
                            <a:pt x="619" y="234"/>
                            <a:pt x="619" y="238"/>
                            <a:pt x="619" y="239"/>
                          </a:cubicBezTo>
                          <a:cubicBezTo>
                            <a:pt x="618" y="241"/>
                            <a:pt x="614" y="242"/>
                            <a:pt x="613" y="244"/>
                          </a:cubicBezTo>
                          <a:cubicBezTo>
                            <a:pt x="613" y="245"/>
                            <a:pt x="611" y="247"/>
                            <a:pt x="611" y="249"/>
                          </a:cubicBezTo>
                          <a:cubicBezTo>
                            <a:pt x="610" y="250"/>
                            <a:pt x="610" y="252"/>
                            <a:pt x="610" y="253"/>
                          </a:cubicBezTo>
                          <a:cubicBezTo>
                            <a:pt x="610" y="256"/>
                            <a:pt x="609" y="260"/>
                            <a:pt x="610" y="262"/>
                          </a:cubicBezTo>
                          <a:cubicBezTo>
                            <a:pt x="610" y="264"/>
                            <a:pt x="611" y="268"/>
                            <a:pt x="612" y="269"/>
                          </a:cubicBezTo>
                          <a:cubicBezTo>
                            <a:pt x="613" y="271"/>
                            <a:pt x="616" y="273"/>
                            <a:pt x="617" y="274"/>
                          </a:cubicBezTo>
                          <a:cubicBezTo>
                            <a:pt x="619" y="276"/>
                            <a:pt x="622" y="278"/>
                            <a:pt x="624" y="280"/>
                          </a:cubicBezTo>
                          <a:cubicBezTo>
                            <a:pt x="624" y="281"/>
                            <a:pt x="625" y="283"/>
                            <a:pt x="625" y="285"/>
                          </a:cubicBezTo>
                          <a:cubicBezTo>
                            <a:pt x="625" y="286"/>
                            <a:pt x="625" y="287"/>
                            <a:pt x="624" y="288"/>
                          </a:cubicBezTo>
                          <a:cubicBezTo>
                            <a:pt x="624" y="289"/>
                            <a:pt x="622" y="290"/>
                            <a:pt x="621" y="291"/>
                          </a:cubicBezTo>
                          <a:cubicBezTo>
                            <a:pt x="620" y="293"/>
                            <a:pt x="619" y="296"/>
                            <a:pt x="618" y="297"/>
                          </a:cubicBezTo>
                          <a:cubicBezTo>
                            <a:pt x="618" y="299"/>
                            <a:pt x="616" y="301"/>
                            <a:pt x="616" y="302"/>
                          </a:cubicBezTo>
                          <a:cubicBezTo>
                            <a:pt x="616" y="303"/>
                            <a:pt x="618" y="305"/>
                            <a:pt x="618" y="306"/>
                          </a:cubicBezTo>
                          <a:cubicBezTo>
                            <a:pt x="619" y="307"/>
                            <a:pt x="621" y="308"/>
                            <a:pt x="621" y="308"/>
                          </a:cubicBezTo>
                          <a:cubicBezTo>
                            <a:pt x="622" y="309"/>
                            <a:pt x="622" y="310"/>
                            <a:pt x="622" y="311"/>
                          </a:cubicBezTo>
                          <a:cubicBezTo>
                            <a:pt x="622" y="312"/>
                            <a:pt x="622" y="314"/>
                            <a:pt x="622" y="315"/>
                          </a:cubicBezTo>
                          <a:cubicBezTo>
                            <a:pt x="621" y="316"/>
                            <a:pt x="620" y="318"/>
                            <a:pt x="619" y="320"/>
                          </a:cubicBezTo>
                          <a:cubicBezTo>
                            <a:pt x="618" y="321"/>
                            <a:pt x="617" y="323"/>
                            <a:pt x="617" y="324"/>
                          </a:cubicBezTo>
                          <a:cubicBezTo>
                            <a:pt x="616" y="325"/>
                            <a:pt x="612" y="327"/>
                            <a:pt x="611" y="328"/>
                          </a:cubicBezTo>
                          <a:cubicBezTo>
                            <a:pt x="610" y="329"/>
                            <a:pt x="610" y="333"/>
                            <a:pt x="608" y="334"/>
                          </a:cubicBezTo>
                          <a:cubicBezTo>
                            <a:pt x="607" y="335"/>
                            <a:pt x="604" y="335"/>
                            <a:pt x="603" y="335"/>
                          </a:cubicBezTo>
                          <a:cubicBezTo>
                            <a:pt x="601" y="336"/>
                            <a:pt x="597" y="338"/>
                            <a:pt x="595" y="339"/>
                          </a:cubicBezTo>
                          <a:cubicBezTo>
                            <a:pt x="594" y="339"/>
                            <a:pt x="591" y="341"/>
                            <a:pt x="589" y="342"/>
                          </a:cubicBezTo>
                          <a:cubicBezTo>
                            <a:pt x="587" y="344"/>
                            <a:pt x="583" y="348"/>
                            <a:pt x="580" y="350"/>
                          </a:cubicBezTo>
                          <a:cubicBezTo>
                            <a:pt x="579" y="352"/>
                            <a:pt x="575" y="356"/>
                            <a:pt x="573" y="357"/>
                          </a:cubicBezTo>
                          <a:cubicBezTo>
                            <a:pt x="571" y="359"/>
                            <a:pt x="567" y="361"/>
                            <a:pt x="565" y="362"/>
                          </a:cubicBezTo>
                          <a:cubicBezTo>
                            <a:pt x="562" y="364"/>
                            <a:pt x="556" y="365"/>
                            <a:pt x="553" y="365"/>
                          </a:cubicBezTo>
                          <a:cubicBezTo>
                            <a:pt x="551" y="366"/>
                            <a:pt x="545" y="366"/>
                            <a:pt x="543" y="366"/>
                          </a:cubicBezTo>
                          <a:cubicBezTo>
                            <a:pt x="541" y="366"/>
                            <a:pt x="537" y="367"/>
                            <a:pt x="535" y="368"/>
                          </a:cubicBezTo>
                          <a:cubicBezTo>
                            <a:pt x="533" y="368"/>
                            <a:pt x="530" y="371"/>
                            <a:pt x="529" y="372"/>
                          </a:cubicBezTo>
                          <a:cubicBezTo>
                            <a:pt x="526" y="373"/>
                            <a:pt x="521" y="377"/>
                            <a:pt x="519" y="378"/>
                          </a:cubicBezTo>
                          <a:cubicBezTo>
                            <a:pt x="516" y="380"/>
                            <a:pt x="509" y="381"/>
                            <a:pt x="506" y="381"/>
                          </a:cubicBezTo>
                          <a:cubicBezTo>
                            <a:pt x="503" y="382"/>
                            <a:pt x="496" y="383"/>
                            <a:pt x="493" y="383"/>
                          </a:cubicBezTo>
                          <a:cubicBezTo>
                            <a:pt x="490" y="384"/>
                            <a:pt x="485" y="385"/>
                            <a:pt x="482" y="385"/>
                          </a:cubicBezTo>
                          <a:cubicBezTo>
                            <a:pt x="480" y="386"/>
                            <a:pt x="475" y="389"/>
                            <a:pt x="473" y="389"/>
                          </a:cubicBezTo>
                          <a:cubicBezTo>
                            <a:pt x="470" y="390"/>
                            <a:pt x="462" y="391"/>
                            <a:pt x="459" y="392"/>
                          </a:cubicBezTo>
                          <a:cubicBezTo>
                            <a:pt x="455" y="393"/>
                            <a:pt x="448" y="397"/>
                            <a:pt x="444" y="398"/>
                          </a:cubicBezTo>
                          <a:cubicBezTo>
                            <a:pt x="441" y="399"/>
                            <a:pt x="434" y="399"/>
                            <a:pt x="431" y="401"/>
                          </a:cubicBezTo>
                          <a:cubicBezTo>
                            <a:pt x="428" y="401"/>
                            <a:pt x="424" y="404"/>
                            <a:pt x="422" y="405"/>
                          </a:cubicBezTo>
                          <a:cubicBezTo>
                            <a:pt x="419" y="407"/>
                            <a:pt x="415" y="411"/>
                            <a:pt x="413" y="414"/>
                          </a:cubicBezTo>
                          <a:cubicBezTo>
                            <a:pt x="411" y="415"/>
                            <a:pt x="409" y="419"/>
                            <a:pt x="407" y="420"/>
                          </a:cubicBezTo>
                          <a:cubicBezTo>
                            <a:pt x="406" y="422"/>
                            <a:pt x="402" y="426"/>
                            <a:pt x="400" y="428"/>
                          </a:cubicBezTo>
                          <a:cubicBezTo>
                            <a:pt x="398" y="430"/>
                            <a:pt x="394" y="433"/>
                            <a:pt x="391" y="435"/>
                          </a:cubicBezTo>
                          <a:cubicBezTo>
                            <a:pt x="389" y="436"/>
                            <a:pt x="386" y="439"/>
                            <a:pt x="384" y="440"/>
                          </a:cubicBezTo>
                          <a:cubicBezTo>
                            <a:pt x="382" y="441"/>
                            <a:pt x="378" y="442"/>
                            <a:pt x="376" y="443"/>
                          </a:cubicBezTo>
                          <a:cubicBezTo>
                            <a:pt x="373" y="443"/>
                            <a:pt x="367" y="442"/>
                            <a:pt x="364" y="442"/>
                          </a:cubicBezTo>
                          <a:cubicBezTo>
                            <a:pt x="359" y="442"/>
                            <a:pt x="349" y="442"/>
                            <a:pt x="345" y="442"/>
                          </a:cubicBezTo>
                          <a:cubicBezTo>
                            <a:pt x="342" y="442"/>
                            <a:pt x="336" y="443"/>
                            <a:pt x="333" y="443"/>
                          </a:cubicBezTo>
                          <a:cubicBezTo>
                            <a:pt x="330" y="444"/>
                            <a:pt x="324" y="445"/>
                            <a:pt x="321" y="445"/>
                          </a:cubicBezTo>
                          <a:cubicBezTo>
                            <a:pt x="317" y="446"/>
                            <a:pt x="309" y="446"/>
                            <a:pt x="305" y="446"/>
                          </a:cubicBezTo>
                          <a:cubicBezTo>
                            <a:pt x="302" y="447"/>
                            <a:pt x="295" y="447"/>
                            <a:pt x="291" y="447"/>
                          </a:cubicBezTo>
                          <a:cubicBezTo>
                            <a:pt x="286" y="447"/>
                            <a:pt x="275" y="448"/>
                            <a:pt x="270" y="448"/>
                          </a:cubicBezTo>
                          <a:cubicBezTo>
                            <a:pt x="265" y="449"/>
                            <a:pt x="254" y="450"/>
                            <a:pt x="249" y="450"/>
                          </a:cubicBezTo>
                          <a:cubicBezTo>
                            <a:pt x="245" y="451"/>
                            <a:pt x="238" y="451"/>
                            <a:pt x="235" y="451"/>
                          </a:cubicBezTo>
                          <a:cubicBezTo>
                            <a:pt x="232" y="451"/>
                            <a:pt x="227" y="450"/>
                            <a:pt x="225" y="451"/>
                          </a:cubicBezTo>
                          <a:cubicBezTo>
                            <a:pt x="222" y="451"/>
                            <a:pt x="216" y="452"/>
                            <a:pt x="213" y="453"/>
                          </a:cubicBezTo>
                          <a:cubicBezTo>
                            <a:pt x="212" y="453"/>
                            <a:pt x="209" y="455"/>
                            <a:pt x="208" y="455"/>
                          </a:cubicBezTo>
                          <a:cubicBezTo>
                            <a:pt x="207" y="456"/>
                            <a:pt x="205" y="457"/>
                            <a:pt x="204" y="458"/>
                          </a:cubicBezTo>
                          <a:cubicBezTo>
                            <a:pt x="203" y="459"/>
                            <a:pt x="202" y="462"/>
                            <a:pt x="201" y="462"/>
                          </a:cubicBezTo>
                          <a:cubicBezTo>
                            <a:pt x="200" y="463"/>
                            <a:pt x="196" y="460"/>
                            <a:pt x="195" y="459"/>
                          </a:cubicBezTo>
                          <a:cubicBezTo>
                            <a:pt x="194" y="459"/>
                            <a:pt x="191" y="457"/>
                            <a:pt x="190" y="457"/>
                          </a:cubicBezTo>
                          <a:cubicBezTo>
                            <a:pt x="187" y="456"/>
                            <a:pt x="181" y="456"/>
                            <a:pt x="178" y="457"/>
                          </a:cubicBezTo>
                          <a:cubicBezTo>
                            <a:pt x="173" y="457"/>
                            <a:pt x="165" y="460"/>
                            <a:pt x="160" y="461"/>
                          </a:cubicBezTo>
                          <a:cubicBezTo>
                            <a:pt x="156" y="463"/>
                            <a:pt x="148" y="469"/>
                            <a:pt x="144" y="472"/>
                          </a:cubicBezTo>
                          <a:cubicBezTo>
                            <a:pt x="139" y="475"/>
                            <a:pt x="132" y="483"/>
                            <a:pt x="127" y="486"/>
                          </a:cubicBezTo>
                          <a:cubicBezTo>
                            <a:pt x="125" y="488"/>
                            <a:pt x="120" y="491"/>
                            <a:pt x="118" y="493"/>
                          </a:cubicBezTo>
                          <a:cubicBezTo>
                            <a:pt x="115" y="495"/>
                            <a:pt x="111" y="499"/>
                            <a:pt x="108" y="501"/>
                          </a:cubicBezTo>
                          <a:cubicBezTo>
                            <a:pt x="107" y="502"/>
                            <a:pt x="103" y="504"/>
                            <a:pt x="102" y="506"/>
                          </a:cubicBezTo>
                          <a:cubicBezTo>
                            <a:pt x="102" y="507"/>
                            <a:pt x="103" y="510"/>
                            <a:pt x="104" y="511"/>
                          </a:cubicBezTo>
                          <a:cubicBezTo>
                            <a:pt x="105" y="512"/>
                            <a:pt x="107" y="511"/>
                            <a:pt x="108" y="511"/>
                          </a:cubicBezTo>
                          <a:cubicBezTo>
                            <a:pt x="110" y="512"/>
                            <a:pt x="113" y="511"/>
                            <a:pt x="115" y="512"/>
                          </a:cubicBezTo>
                          <a:cubicBezTo>
                            <a:pt x="116" y="512"/>
                            <a:pt x="118" y="513"/>
                            <a:pt x="119" y="514"/>
                          </a:cubicBezTo>
                          <a:cubicBezTo>
                            <a:pt x="119" y="515"/>
                            <a:pt x="119" y="518"/>
                            <a:pt x="120" y="519"/>
                          </a:cubicBezTo>
                          <a:cubicBezTo>
                            <a:pt x="120" y="521"/>
                            <a:pt x="120" y="525"/>
                            <a:pt x="121" y="526"/>
                          </a:cubicBezTo>
                          <a:cubicBezTo>
                            <a:pt x="122" y="527"/>
                            <a:pt x="123" y="530"/>
                            <a:pt x="124" y="530"/>
                          </a:cubicBezTo>
                          <a:cubicBezTo>
                            <a:pt x="125" y="531"/>
                            <a:pt x="127" y="531"/>
                            <a:pt x="128" y="531"/>
                          </a:cubicBezTo>
                          <a:cubicBezTo>
                            <a:pt x="129" y="531"/>
                            <a:pt x="131" y="529"/>
                            <a:pt x="132" y="529"/>
                          </a:cubicBezTo>
                          <a:cubicBezTo>
                            <a:pt x="133" y="530"/>
                            <a:pt x="132" y="532"/>
                            <a:pt x="132" y="533"/>
                          </a:cubicBezTo>
                          <a:cubicBezTo>
                            <a:pt x="132" y="535"/>
                            <a:pt x="129" y="538"/>
                            <a:pt x="127" y="539"/>
                          </a:cubicBezTo>
                          <a:cubicBezTo>
                            <a:pt x="126" y="541"/>
                            <a:pt x="122" y="543"/>
                            <a:pt x="120" y="544"/>
                          </a:cubicBezTo>
                          <a:cubicBezTo>
                            <a:pt x="119" y="544"/>
                            <a:pt x="116" y="544"/>
                            <a:pt x="114" y="544"/>
                          </a:cubicBezTo>
                          <a:cubicBezTo>
                            <a:pt x="112" y="544"/>
                            <a:pt x="108" y="543"/>
                            <a:pt x="106" y="544"/>
                          </a:cubicBezTo>
                          <a:cubicBezTo>
                            <a:pt x="104" y="545"/>
                            <a:pt x="102" y="548"/>
                            <a:pt x="101" y="549"/>
                          </a:cubicBezTo>
                          <a:cubicBezTo>
                            <a:pt x="100" y="550"/>
                            <a:pt x="99" y="552"/>
                            <a:pt x="99" y="553"/>
                          </a:cubicBezTo>
                          <a:cubicBezTo>
                            <a:pt x="98" y="554"/>
                            <a:pt x="96" y="556"/>
                            <a:pt x="95" y="557"/>
                          </a:cubicBezTo>
                          <a:cubicBezTo>
                            <a:pt x="94" y="557"/>
                            <a:pt x="93" y="557"/>
                            <a:pt x="92" y="557"/>
                          </a:cubicBezTo>
                          <a:cubicBezTo>
                            <a:pt x="91" y="558"/>
                            <a:pt x="89" y="561"/>
                            <a:pt x="88" y="562"/>
                          </a:cubicBezTo>
                          <a:cubicBezTo>
                            <a:pt x="86" y="562"/>
                            <a:pt x="83" y="562"/>
                            <a:pt x="81" y="562"/>
                          </a:cubicBezTo>
                          <a:cubicBezTo>
                            <a:pt x="80" y="562"/>
                            <a:pt x="76" y="563"/>
                            <a:pt x="75" y="562"/>
                          </a:cubicBezTo>
                          <a:cubicBezTo>
                            <a:pt x="74" y="561"/>
                            <a:pt x="72" y="560"/>
                            <a:pt x="71" y="559"/>
                          </a:cubicBezTo>
                          <a:cubicBezTo>
                            <a:pt x="71" y="558"/>
                            <a:pt x="71" y="556"/>
                            <a:pt x="72" y="555"/>
                          </a:cubicBezTo>
                          <a:cubicBezTo>
                            <a:pt x="73" y="554"/>
                            <a:pt x="77" y="554"/>
                            <a:pt x="79" y="554"/>
                          </a:cubicBezTo>
                          <a:cubicBezTo>
                            <a:pt x="80" y="554"/>
                            <a:pt x="82" y="555"/>
                            <a:pt x="83" y="555"/>
                          </a:cubicBezTo>
                          <a:cubicBezTo>
                            <a:pt x="85" y="555"/>
                            <a:pt x="88" y="555"/>
                            <a:pt x="90" y="554"/>
                          </a:cubicBezTo>
                          <a:cubicBezTo>
                            <a:pt x="91" y="554"/>
                            <a:pt x="93" y="552"/>
                            <a:pt x="93" y="551"/>
                          </a:cubicBezTo>
                          <a:cubicBezTo>
                            <a:pt x="94" y="551"/>
                            <a:pt x="96" y="549"/>
                            <a:pt x="96" y="548"/>
                          </a:cubicBezTo>
                          <a:cubicBezTo>
                            <a:pt x="96" y="547"/>
                            <a:pt x="94" y="546"/>
                            <a:pt x="94" y="546"/>
                          </a:cubicBezTo>
                          <a:cubicBezTo>
                            <a:pt x="93" y="545"/>
                            <a:pt x="90" y="545"/>
                            <a:pt x="89" y="545"/>
                          </a:cubicBezTo>
                          <a:cubicBezTo>
                            <a:pt x="87" y="544"/>
                            <a:pt x="81" y="544"/>
                            <a:pt x="79" y="544"/>
                          </a:cubicBezTo>
                          <a:cubicBezTo>
                            <a:pt x="77" y="544"/>
                            <a:pt x="74" y="545"/>
                            <a:pt x="72" y="546"/>
                          </a:cubicBezTo>
                          <a:cubicBezTo>
                            <a:pt x="71" y="546"/>
                            <a:pt x="69" y="548"/>
                            <a:pt x="67" y="549"/>
                          </a:cubicBezTo>
                          <a:cubicBezTo>
                            <a:pt x="66" y="550"/>
                            <a:pt x="64" y="551"/>
                            <a:pt x="63" y="552"/>
                          </a:cubicBezTo>
                          <a:cubicBezTo>
                            <a:pt x="62" y="553"/>
                            <a:pt x="59" y="555"/>
                            <a:pt x="58" y="556"/>
                          </a:cubicBezTo>
                          <a:cubicBezTo>
                            <a:pt x="56" y="558"/>
                            <a:pt x="53" y="562"/>
                            <a:pt x="50" y="565"/>
                          </a:cubicBezTo>
                          <a:cubicBezTo>
                            <a:pt x="50" y="565"/>
                            <a:pt x="49" y="564"/>
                            <a:pt x="49" y="564"/>
                          </a:cubicBezTo>
                          <a:cubicBezTo>
                            <a:pt x="48" y="564"/>
                            <a:pt x="46" y="563"/>
                            <a:pt x="45" y="562"/>
                          </a:cubicBezTo>
                          <a:cubicBezTo>
                            <a:pt x="44" y="561"/>
                            <a:pt x="42" y="560"/>
                            <a:pt x="41" y="558"/>
                          </a:cubicBezTo>
                          <a:cubicBezTo>
                            <a:pt x="40" y="557"/>
                            <a:pt x="40" y="555"/>
                            <a:pt x="39" y="553"/>
                          </a:cubicBezTo>
                          <a:cubicBezTo>
                            <a:pt x="39" y="552"/>
                            <a:pt x="39" y="549"/>
                            <a:pt x="38" y="548"/>
                          </a:cubicBezTo>
                          <a:cubicBezTo>
                            <a:pt x="38" y="547"/>
                            <a:pt x="36" y="545"/>
                            <a:pt x="35" y="544"/>
                          </a:cubicBezTo>
                          <a:cubicBezTo>
                            <a:pt x="35" y="543"/>
                            <a:pt x="33" y="541"/>
                            <a:pt x="32" y="541"/>
                          </a:cubicBezTo>
                          <a:cubicBezTo>
                            <a:pt x="32" y="540"/>
                            <a:pt x="30" y="540"/>
                            <a:pt x="30" y="539"/>
                          </a:cubicBezTo>
                          <a:cubicBezTo>
                            <a:pt x="28" y="539"/>
                            <a:pt x="25" y="537"/>
                            <a:pt x="24" y="536"/>
                          </a:cubicBezTo>
                          <a:cubicBezTo>
                            <a:pt x="22" y="535"/>
                            <a:pt x="19" y="534"/>
                            <a:pt x="17" y="533"/>
                          </a:cubicBezTo>
                          <a:cubicBezTo>
                            <a:pt x="16" y="532"/>
                            <a:pt x="15" y="529"/>
                            <a:pt x="15" y="528"/>
                          </a:cubicBezTo>
                          <a:cubicBezTo>
                            <a:pt x="15" y="527"/>
                            <a:pt x="15" y="525"/>
                            <a:pt x="16" y="524"/>
                          </a:cubicBezTo>
                          <a:cubicBezTo>
                            <a:pt x="16" y="522"/>
                            <a:pt x="20" y="522"/>
                            <a:pt x="20" y="521"/>
                          </a:cubicBezTo>
                          <a:cubicBezTo>
                            <a:pt x="21" y="519"/>
                            <a:pt x="20" y="515"/>
                            <a:pt x="18" y="514"/>
                          </a:cubicBezTo>
                          <a:cubicBezTo>
                            <a:pt x="18" y="513"/>
                            <a:pt x="15" y="512"/>
                            <a:pt x="14" y="511"/>
                          </a:cubicBezTo>
                          <a:cubicBezTo>
                            <a:pt x="13" y="510"/>
                            <a:pt x="12" y="507"/>
                            <a:pt x="11" y="506"/>
                          </a:cubicBezTo>
                          <a:cubicBezTo>
                            <a:pt x="10" y="505"/>
                            <a:pt x="8" y="504"/>
                            <a:pt x="7" y="503"/>
                          </a:cubicBezTo>
                          <a:cubicBezTo>
                            <a:pt x="6" y="502"/>
                            <a:pt x="3" y="501"/>
                            <a:pt x="1" y="502"/>
                          </a:cubicBezTo>
                          <a:cubicBezTo>
                            <a:pt x="1" y="502"/>
                            <a:pt x="0" y="502"/>
                            <a:pt x="0" y="502"/>
                          </a:cubicBezTo>
                          <a:cubicBezTo>
                            <a:pt x="0" y="501"/>
                            <a:pt x="0" y="500"/>
                            <a:pt x="0" y="500"/>
                          </a:cubicBezTo>
                          <a:cubicBezTo>
                            <a:pt x="1" y="499"/>
                            <a:pt x="2" y="497"/>
                            <a:pt x="3" y="497"/>
                          </a:cubicBezTo>
                          <a:cubicBezTo>
                            <a:pt x="4" y="496"/>
                            <a:pt x="7" y="496"/>
                            <a:pt x="8" y="496"/>
                          </a:cubicBezTo>
                          <a:cubicBezTo>
                            <a:pt x="9" y="495"/>
                            <a:pt x="12" y="495"/>
                            <a:pt x="13" y="494"/>
                          </a:cubicBezTo>
                          <a:cubicBezTo>
                            <a:pt x="14" y="493"/>
                            <a:pt x="15" y="491"/>
                            <a:pt x="16" y="490"/>
                          </a:cubicBezTo>
                          <a:cubicBezTo>
                            <a:pt x="17" y="490"/>
                            <a:pt x="19" y="489"/>
                            <a:pt x="20" y="488"/>
                          </a:cubicBezTo>
                          <a:cubicBezTo>
                            <a:pt x="20" y="488"/>
                            <a:pt x="22" y="486"/>
                            <a:pt x="22" y="486"/>
                          </a:cubicBezTo>
                          <a:cubicBezTo>
                            <a:pt x="23" y="485"/>
                            <a:pt x="24" y="482"/>
                            <a:pt x="24" y="481"/>
                          </a:cubicBezTo>
                          <a:cubicBezTo>
                            <a:pt x="24" y="480"/>
                            <a:pt x="22" y="478"/>
                            <a:pt x="22" y="477"/>
                          </a:cubicBezTo>
                          <a:cubicBezTo>
                            <a:pt x="22" y="476"/>
                            <a:pt x="20" y="473"/>
                            <a:pt x="20" y="472"/>
                          </a:cubicBezTo>
                          <a:cubicBezTo>
                            <a:pt x="20" y="470"/>
                            <a:pt x="22" y="466"/>
                            <a:pt x="23" y="464"/>
                          </a:cubicBezTo>
                          <a:cubicBezTo>
                            <a:pt x="23" y="463"/>
                            <a:pt x="25" y="460"/>
                            <a:pt x="26" y="459"/>
                          </a:cubicBezTo>
                          <a:cubicBezTo>
                            <a:pt x="26" y="458"/>
                            <a:pt x="29" y="457"/>
                            <a:pt x="30" y="456"/>
                          </a:cubicBezTo>
                          <a:cubicBezTo>
                            <a:pt x="31" y="455"/>
                            <a:pt x="32" y="453"/>
                            <a:pt x="32" y="452"/>
                          </a:cubicBezTo>
                          <a:cubicBezTo>
                            <a:pt x="33" y="451"/>
                            <a:pt x="33" y="449"/>
                            <a:pt x="32" y="448"/>
                          </a:cubicBezTo>
                          <a:cubicBezTo>
                            <a:pt x="32" y="447"/>
                            <a:pt x="30" y="445"/>
                            <a:pt x="30" y="444"/>
                          </a:cubicBezTo>
                          <a:cubicBezTo>
                            <a:pt x="30" y="443"/>
                            <a:pt x="29" y="441"/>
                            <a:pt x="29" y="440"/>
                          </a:cubicBezTo>
                          <a:cubicBezTo>
                            <a:pt x="29" y="439"/>
                            <a:pt x="31" y="438"/>
                            <a:pt x="31" y="438"/>
                          </a:cubicBezTo>
                          <a:cubicBezTo>
                            <a:pt x="32" y="437"/>
                            <a:pt x="34" y="434"/>
                            <a:pt x="34" y="433"/>
                          </a:cubicBezTo>
                          <a:cubicBezTo>
                            <a:pt x="34" y="432"/>
                            <a:pt x="33" y="430"/>
                            <a:pt x="32" y="429"/>
                          </a:cubicBezTo>
                          <a:cubicBezTo>
                            <a:pt x="31" y="428"/>
                            <a:pt x="29" y="427"/>
                            <a:pt x="28" y="427"/>
                          </a:cubicBezTo>
                          <a:cubicBezTo>
                            <a:pt x="27" y="426"/>
                            <a:pt x="26" y="426"/>
                            <a:pt x="25" y="425"/>
                          </a:cubicBezTo>
                          <a:cubicBezTo>
                            <a:pt x="24" y="424"/>
                            <a:pt x="24" y="422"/>
                            <a:pt x="25" y="420"/>
                          </a:cubicBezTo>
                          <a:cubicBezTo>
                            <a:pt x="25" y="419"/>
                            <a:pt x="26" y="416"/>
                            <a:pt x="26" y="415"/>
                          </a:cubicBezTo>
                          <a:cubicBezTo>
                            <a:pt x="27" y="414"/>
                            <a:pt x="27" y="410"/>
                            <a:pt x="28" y="409"/>
                          </a:cubicBezTo>
                          <a:cubicBezTo>
                            <a:pt x="28" y="408"/>
                            <a:pt x="29" y="405"/>
                            <a:pt x="30" y="404"/>
                          </a:cubicBezTo>
                          <a:cubicBezTo>
                            <a:pt x="31" y="404"/>
                            <a:pt x="32" y="404"/>
                            <a:pt x="33" y="404"/>
                          </a:cubicBezTo>
                          <a:cubicBezTo>
                            <a:pt x="34" y="405"/>
                            <a:pt x="35" y="407"/>
                            <a:pt x="36" y="407"/>
                          </a:cubicBezTo>
                          <a:cubicBezTo>
                            <a:pt x="37" y="407"/>
                            <a:pt x="38" y="404"/>
                            <a:pt x="39" y="403"/>
                          </a:cubicBezTo>
                          <a:cubicBezTo>
                            <a:pt x="39" y="403"/>
                            <a:pt x="41" y="403"/>
                            <a:pt x="42" y="403"/>
                          </a:cubicBezTo>
                          <a:cubicBezTo>
                            <a:pt x="43" y="403"/>
                            <a:pt x="45" y="402"/>
                            <a:pt x="46" y="401"/>
                          </a:cubicBezTo>
                          <a:cubicBezTo>
                            <a:pt x="47" y="400"/>
                            <a:pt x="48" y="397"/>
                            <a:pt x="49" y="396"/>
                          </a:cubicBezTo>
                          <a:cubicBezTo>
                            <a:pt x="50" y="395"/>
                            <a:pt x="51" y="392"/>
                            <a:pt x="52" y="391"/>
                          </a:cubicBezTo>
                          <a:cubicBezTo>
                            <a:pt x="52" y="390"/>
                            <a:pt x="53" y="388"/>
                            <a:pt x="54" y="388"/>
                          </a:cubicBezTo>
                          <a:cubicBezTo>
                            <a:pt x="55" y="387"/>
                            <a:pt x="57" y="388"/>
                            <a:pt x="58" y="388"/>
                          </a:cubicBezTo>
                          <a:cubicBezTo>
                            <a:pt x="59" y="388"/>
                            <a:pt x="61" y="387"/>
                            <a:pt x="61" y="387"/>
                          </a:cubicBezTo>
                          <a:cubicBezTo>
                            <a:pt x="63" y="386"/>
                            <a:pt x="65" y="384"/>
                            <a:pt x="66" y="383"/>
                          </a:cubicBezTo>
                          <a:cubicBezTo>
                            <a:pt x="66" y="382"/>
                            <a:pt x="67" y="379"/>
                            <a:pt x="67" y="378"/>
                          </a:cubicBezTo>
                          <a:cubicBezTo>
                            <a:pt x="68" y="376"/>
                            <a:pt x="67" y="374"/>
                            <a:pt x="67" y="372"/>
                          </a:cubicBezTo>
                          <a:cubicBezTo>
                            <a:pt x="67" y="371"/>
                            <a:pt x="68" y="369"/>
                            <a:pt x="68" y="368"/>
                          </a:cubicBezTo>
                          <a:cubicBezTo>
                            <a:pt x="68" y="367"/>
                            <a:pt x="67" y="364"/>
                            <a:pt x="67" y="363"/>
                          </a:cubicBezTo>
                          <a:cubicBezTo>
                            <a:pt x="67" y="362"/>
                            <a:pt x="67" y="361"/>
                            <a:pt x="68" y="360"/>
                          </a:cubicBezTo>
                          <a:cubicBezTo>
                            <a:pt x="68" y="359"/>
                            <a:pt x="68" y="358"/>
                            <a:pt x="69" y="357"/>
                          </a:cubicBezTo>
                          <a:cubicBezTo>
                            <a:pt x="69" y="356"/>
                            <a:pt x="69" y="354"/>
                            <a:pt x="69" y="353"/>
                          </a:cubicBezTo>
                          <a:cubicBezTo>
                            <a:pt x="68" y="352"/>
                            <a:pt x="66" y="352"/>
                            <a:pt x="65" y="351"/>
                          </a:cubicBezTo>
                          <a:cubicBezTo>
                            <a:pt x="65" y="350"/>
                            <a:pt x="64" y="349"/>
                            <a:pt x="63" y="348"/>
                          </a:cubicBezTo>
                          <a:cubicBezTo>
                            <a:pt x="63" y="347"/>
                            <a:pt x="63" y="345"/>
                            <a:pt x="64" y="344"/>
                          </a:cubicBezTo>
                          <a:cubicBezTo>
                            <a:pt x="64" y="343"/>
                            <a:pt x="66" y="342"/>
                            <a:pt x="67" y="341"/>
                          </a:cubicBezTo>
                          <a:cubicBezTo>
                            <a:pt x="67" y="341"/>
                            <a:pt x="68" y="341"/>
                            <a:pt x="68" y="341"/>
                          </a:cubicBezTo>
                          <a:cubicBezTo>
                            <a:pt x="70" y="340"/>
                            <a:pt x="72" y="338"/>
                            <a:pt x="73" y="336"/>
                          </a:cubicBezTo>
                          <a:cubicBezTo>
                            <a:pt x="74" y="335"/>
                            <a:pt x="75" y="333"/>
                            <a:pt x="75" y="332"/>
                          </a:cubicBezTo>
                          <a:cubicBezTo>
                            <a:pt x="75" y="330"/>
                            <a:pt x="73" y="326"/>
                            <a:pt x="73" y="325"/>
                          </a:cubicBezTo>
                          <a:cubicBezTo>
                            <a:pt x="74" y="324"/>
                            <a:pt x="75" y="322"/>
                            <a:pt x="76" y="322"/>
                          </a:cubicBezTo>
                          <a:cubicBezTo>
                            <a:pt x="77" y="322"/>
                            <a:pt x="80" y="322"/>
                            <a:pt x="81" y="322"/>
                          </a:cubicBezTo>
                          <a:cubicBezTo>
                            <a:pt x="82" y="322"/>
                            <a:pt x="85" y="322"/>
                            <a:pt x="86" y="322"/>
                          </a:cubicBezTo>
                          <a:cubicBezTo>
                            <a:pt x="87" y="321"/>
                            <a:pt x="88" y="318"/>
                            <a:pt x="89" y="317"/>
                          </a:cubicBezTo>
                          <a:cubicBezTo>
                            <a:pt x="90" y="317"/>
                            <a:pt x="93" y="316"/>
                            <a:pt x="94" y="316"/>
                          </a:cubicBezTo>
                          <a:cubicBezTo>
                            <a:pt x="94" y="315"/>
                            <a:pt x="95" y="312"/>
                            <a:pt x="95" y="311"/>
                          </a:cubicBezTo>
                          <a:cubicBezTo>
                            <a:pt x="95" y="310"/>
                            <a:pt x="92" y="309"/>
                            <a:pt x="91" y="308"/>
                          </a:cubicBezTo>
                          <a:cubicBezTo>
                            <a:pt x="91" y="307"/>
                            <a:pt x="94" y="304"/>
                            <a:pt x="94" y="303"/>
                          </a:cubicBezTo>
                          <a:cubicBezTo>
                            <a:pt x="94" y="302"/>
                            <a:pt x="91" y="299"/>
                            <a:pt x="90" y="299"/>
                          </a:cubicBezTo>
                          <a:cubicBezTo>
                            <a:pt x="89" y="298"/>
                            <a:pt x="87" y="299"/>
                            <a:pt x="86" y="299"/>
                          </a:cubicBezTo>
                          <a:cubicBezTo>
                            <a:pt x="85" y="299"/>
                            <a:pt x="83" y="299"/>
                            <a:pt x="82" y="298"/>
                          </a:cubicBezTo>
                          <a:cubicBezTo>
                            <a:pt x="81" y="297"/>
                            <a:pt x="80" y="296"/>
                            <a:pt x="81" y="295"/>
                          </a:cubicBezTo>
                          <a:cubicBezTo>
                            <a:pt x="81" y="294"/>
                            <a:pt x="83" y="291"/>
                            <a:pt x="83" y="290"/>
                          </a:cubicBezTo>
                          <a:cubicBezTo>
                            <a:pt x="83" y="289"/>
                            <a:pt x="81" y="287"/>
                            <a:pt x="81" y="286"/>
                          </a:cubicBezTo>
                          <a:cubicBezTo>
                            <a:pt x="80" y="284"/>
                            <a:pt x="81" y="280"/>
                            <a:pt x="81" y="279"/>
                          </a:cubicBezTo>
                          <a:cubicBezTo>
                            <a:pt x="81" y="277"/>
                            <a:pt x="82" y="275"/>
                            <a:pt x="82" y="274"/>
                          </a:cubicBezTo>
                          <a:cubicBezTo>
                            <a:pt x="83" y="273"/>
                            <a:pt x="87" y="272"/>
                            <a:pt x="88" y="270"/>
                          </a:cubicBezTo>
                          <a:cubicBezTo>
                            <a:pt x="89" y="269"/>
                            <a:pt x="89" y="265"/>
                            <a:pt x="90" y="264"/>
                          </a:cubicBezTo>
                          <a:cubicBezTo>
                            <a:pt x="91" y="263"/>
                            <a:pt x="94" y="262"/>
                            <a:pt x="95" y="262"/>
                          </a:cubicBezTo>
                          <a:cubicBezTo>
                            <a:pt x="97" y="261"/>
                            <a:pt x="100" y="261"/>
                            <a:pt x="102" y="261"/>
                          </a:cubicBezTo>
                          <a:cubicBezTo>
                            <a:pt x="103" y="262"/>
                            <a:pt x="106" y="263"/>
                            <a:pt x="107" y="263"/>
                          </a:cubicBezTo>
                          <a:cubicBezTo>
                            <a:pt x="108" y="263"/>
                            <a:pt x="111" y="263"/>
                            <a:pt x="112" y="262"/>
                          </a:cubicBezTo>
                          <a:cubicBezTo>
                            <a:pt x="114" y="262"/>
                            <a:pt x="115" y="260"/>
                            <a:pt x="116" y="259"/>
                          </a:cubicBezTo>
                          <a:cubicBezTo>
                            <a:pt x="117" y="258"/>
                            <a:pt x="116" y="255"/>
                            <a:pt x="117" y="254"/>
                          </a:cubicBezTo>
                          <a:cubicBezTo>
                            <a:pt x="118" y="253"/>
                            <a:pt x="120" y="252"/>
                            <a:pt x="121" y="252"/>
                          </a:cubicBezTo>
                          <a:cubicBezTo>
                            <a:pt x="121" y="251"/>
                            <a:pt x="123" y="250"/>
                            <a:pt x="124" y="250"/>
                          </a:cubicBezTo>
                          <a:cubicBezTo>
                            <a:pt x="125" y="249"/>
                            <a:pt x="127" y="246"/>
                            <a:pt x="129" y="245"/>
                          </a:cubicBezTo>
                          <a:cubicBezTo>
                            <a:pt x="130" y="245"/>
                            <a:pt x="132" y="244"/>
                            <a:pt x="133" y="244"/>
                          </a:cubicBezTo>
                          <a:cubicBezTo>
                            <a:pt x="134" y="243"/>
                            <a:pt x="137" y="243"/>
                            <a:pt x="138" y="242"/>
                          </a:cubicBezTo>
                          <a:cubicBezTo>
                            <a:pt x="139" y="242"/>
                            <a:pt x="142" y="240"/>
                            <a:pt x="142" y="239"/>
                          </a:cubicBezTo>
                          <a:cubicBezTo>
                            <a:pt x="143" y="237"/>
                            <a:pt x="143" y="233"/>
                            <a:pt x="142" y="231"/>
                          </a:cubicBezTo>
                          <a:cubicBezTo>
                            <a:pt x="142" y="230"/>
                            <a:pt x="139" y="229"/>
                            <a:pt x="138" y="227"/>
                          </a:cubicBezTo>
                          <a:cubicBezTo>
                            <a:pt x="138" y="226"/>
                            <a:pt x="138" y="223"/>
                            <a:pt x="138" y="222"/>
                          </a:cubicBezTo>
                          <a:cubicBezTo>
                            <a:pt x="139" y="220"/>
                            <a:pt x="143" y="218"/>
                            <a:pt x="145" y="217"/>
                          </a:cubicBezTo>
                          <a:cubicBezTo>
                            <a:pt x="146" y="216"/>
                            <a:pt x="149" y="216"/>
                            <a:pt x="150" y="215"/>
                          </a:cubicBezTo>
                          <a:cubicBezTo>
                            <a:pt x="151" y="215"/>
                            <a:pt x="154" y="212"/>
                            <a:pt x="155" y="211"/>
                          </a:cubicBezTo>
                          <a:cubicBezTo>
                            <a:pt x="156" y="210"/>
                            <a:pt x="158" y="206"/>
                            <a:pt x="158" y="205"/>
                          </a:cubicBezTo>
                          <a:cubicBezTo>
                            <a:pt x="159" y="203"/>
                            <a:pt x="162" y="198"/>
                            <a:pt x="163" y="196"/>
                          </a:cubicBezTo>
                          <a:cubicBezTo>
                            <a:pt x="164" y="194"/>
                            <a:pt x="165" y="190"/>
                            <a:pt x="166" y="188"/>
                          </a:cubicBezTo>
                          <a:cubicBezTo>
                            <a:pt x="167" y="188"/>
                            <a:pt x="169" y="187"/>
                            <a:pt x="170" y="186"/>
                          </a:cubicBezTo>
                          <a:cubicBezTo>
                            <a:pt x="172" y="184"/>
                            <a:pt x="174" y="179"/>
                            <a:pt x="175" y="177"/>
                          </a:cubicBezTo>
                          <a:cubicBezTo>
                            <a:pt x="175" y="176"/>
                            <a:pt x="174" y="173"/>
                            <a:pt x="174" y="171"/>
                          </a:cubicBezTo>
                          <a:cubicBezTo>
                            <a:pt x="174" y="169"/>
                            <a:pt x="176" y="166"/>
                            <a:pt x="177" y="164"/>
                          </a:cubicBezTo>
                          <a:cubicBezTo>
                            <a:pt x="178" y="162"/>
                            <a:pt x="180" y="158"/>
                            <a:pt x="181" y="156"/>
                          </a:cubicBezTo>
                          <a:cubicBezTo>
                            <a:pt x="182" y="155"/>
                            <a:pt x="182" y="153"/>
                            <a:pt x="183" y="152"/>
                          </a:cubicBezTo>
                          <a:cubicBezTo>
                            <a:pt x="184" y="151"/>
                            <a:pt x="186" y="150"/>
                            <a:pt x="187" y="149"/>
                          </a:cubicBezTo>
                          <a:cubicBezTo>
                            <a:pt x="188" y="148"/>
                            <a:pt x="188" y="145"/>
                            <a:pt x="188" y="144"/>
                          </a:cubicBezTo>
                          <a:cubicBezTo>
                            <a:pt x="189" y="141"/>
                            <a:pt x="190" y="137"/>
                            <a:pt x="191" y="135"/>
                          </a:cubicBezTo>
                          <a:cubicBezTo>
                            <a:pt x="192" y="132"/>
                            <a:pt x="194" y="128"/>
                            <a:pt x="195" y="126"/>
                          </a:cubicBezTo>
                          <a:cubicBezTo>
                            <a:pt x="196" y="123"/>
                            <a:pt x="196" y="118"/>
                            <a:pt x="196" y="115"/>
                          </a:cubicBezTo>
                          <a:cubicBezTo>
                            <a:pt x="196" y="113"/>
                            <a:pt x="194" y="109"/>
                            <a:pt x="193" y="107"/>
                          </a:cubicBezTo>
                          <a:cubicBezTo>
                            <a:pt x="193" y="106"/>
                            <a:pt x="191" y="104"/>
                            <a:pt x="190" y="103"/>
                          </a:cubicBezTo>
                          <a:cubicBezTo>
                            <a:pt x="190" y="101"/>
                            <a:pt x="189" y="97"/>
                            <a:pt x="190" y="95"/>
                          </a:cubicBezTo>
                          <a:cubicBezTo>
                            <a:pt x="190" y="94"/>
                            <a:pt x="191" y="91"/>
                            <a:pt x="192" y="91"/>
                          </a:cubicBezTo>
                          <a:cubicBezTo>
                            <a:pt x="193" y="90"/>
                            <a:pt x="196" y="91"/>
                            <a:pt x="198" y="90"/>
                          </a:cubicBezTo>
                          <a:cubicBezTo>
                            <a:pt x="198" y="90"/>
                            <a:pt x="198" y="87"/>
                            <a:pt x="199" y="87"/>
                          </a:cubicBezTo>
                          <a:cubicBezTo>
                            <a:pt x="199" y="85"/>
                            <a:pt x="200" y="82"/>
                            <a:pt x="201" y="81"/>
                          </a:cubicBezTo>
                          <a:cubicBezTo>
                            <a:pt x="202" y="80"/>
                            <a:pt x="205" y="79"/>
                            <a:pt x="205" y="78"/>
                          </a:cubicBezTo>
                          <a:cubicBezTo>
                            <a:pt x="206" y="76"/>
                            <a:pt x="206" y="73"/>
                            <a:pt x="207" y="72"/>
                          </a:cubicBezTo>
                          <a:cubicBezTo>
                            <a:pt x="208" y="70"/>
                            <a:pt x="210" y="68"/>
                            <a:pt x="211" y="67"/>
                          </a:cubicBezTo>
                          <a:cubicBezTo>
                            <a:pt x="211" y="66"/>
                            <a:pt x="210" y="64"/>
                            <a:pt x="210" y="63"/>
                          </a:cubicBezTo>
                          <a:cubicBezTo>
                            <a:pt x="209" y="63"/>
                            <a:pt x="208" y="62"/>
                            <a:pt x="207" y="62"/>
                          </a:cubicBezTo>
                          <a:cubicBezTo>
                            <a:pt x="205" y="62"/>
                            <a:pt x="202" y="62"/>
                            <a:pt x="201" y="62"/>
                          </a:cubicBezTo>
                          <a:cubicBezTo>
                            <a:pt x="200" y="61"/>
                            <a:pt x="199" y="59"/>
                            <a:pt x="199" y="58"/>
                          </a:cubicBezTo>
                          <a:cubicBezTo>
                            <a:pt x="199" y="56"/>
                            <a:pt x="200" y="52"/>
                            <a:pt x="199" y="50"/>
                          </a:cubicBezTo>
                          <a:cubicBezTo>
                            <a:pt x="199" y="48"/>
                            <a:pt x="198" y="46"/>
                            <a:pt x="198" y="44"/>
                          </a:cubicBezTo>
                          <a:cubicBezTo>
                            <a:pt x="197" y="44"/>
                            <a:pt x="196" y="42"/>
                            <a:pt x="196" y="40"/>
                          </a:cubicBezTo>
                          <a:cubicBezTo>
                            <a:pt x="197" y="40"/>
                            <a:pt x="197" y="40"/>
                            <a:pt x="198" y="40"/>
                          </a:cubicBezTo>
                          <a:cubicBezTo>
                            <a:pt x="200" y="38"/>
                            <a:pt x="199" y="32"/>
                            <a:pt x="199" y="29"/>
                          </a:cubicBezTo>
                          <a:cubicBezTo>
                            <a:pt x="198" y="28"/>
                            <a:pt x="196" y="25"/>
                            <a:pt x="196" y="23"/>
                          </a:cubicBezTo>
                          <a:cubicBezTo>
                            <a:pt x="195" y="22"/>
                            <a:pt x="195" y="19"/>
                            <a:pt x="195" y="17"/>
                          </a:cubicBezTo>
                          <a:cubicBezTo>
                            <a:pt x="195" y="16"/>
                            <a:pt x="196" y="12"/>
                            <a:pt x="196" y="10"/>
                          </a:cubicBezTo>
                          <a:cubicBezTo>
                            <a:pt x="197" y="9"/>
                            <a:pt x="198" y="6"/>
                            <a:pt x="199" y="5"/>
                          </a:cubicBezTo>
                          <a:cubicBezTo>
                            <a:pt x="200" y="4"/>
                            <a:pt x="203" y="1"/>
                            <a:pt x="205" y="1"/>
                          </a:cubicBezTo>
                          <a:cubicBezTo>
                            <a:pt x="206" y="0"/>
                            <a:pt x="210" y="1"/>
                            <a:pt x="212" y="1"/>
                          </a:cubicBezTo>
                          <a:cubicBezTo>
                            <a:pt x="213" y="1"/>
                            <a:pt x="216" y="1"/>
                            <a:pt x="217" y="2"/>
                          </a:cubicBezTo>
                          <a:cubicBezTo>
                            <a:pt x="219" y="3"/>
                            <a:pt x="222" y="6"/>
                            <a:pt x="224" y="8"/>
                          </a:cubicBezTo>
                          <a:cubicBezTo>
                            <a:pt x="225" y="9"/>
                            <a:pt x="227" y="11"/>
                            <a:pt x="228" y="12"/>
                          </a:cubicBezTo>
                          <a:cubicBezTo>
                            <a:pt x="229" y="13"/>
                            <a:pt x="233" y="15"/>
                            <a:pt x="234" y="16"/>
                          </a:cubicBezTo>
                          <a:cubicBezTo>
                            <a:pt x="236" y="18"/>
                            <a:pt x="240" y="21"/>
                            <a:pt x="242" y="22"/>
                          </a:cubicBezTo>
                          <a:cubicBezTo>
                            <a:pt x="243" y="23"/>
                            <a:pt x="245" y="25"/>
                            <a:pt x="246" y="26"/>
                          </a:cubicBezTo>
                          <a:cubicBezTo>
                            <a:pt x="247" y="26"/>
                            <a:pt x="249" y="27"/>
                            <a:pt x="249" y="27"/>
                          </a:cubicBezTo>
                          <a:cubicBezTo>
                            <a:pt x="252" y="28"/>
                            <a:pt x="257" y="29"/>
                            <a:pt x="260" y="30"/>
                          </a:cubicBezTo>
                          <a:cubicBezTo>
                            <a:pt x="263" y="30"/>
                            <a:pt x="267" y="30"/>
                            <a:pt x="270" y="31"/>
                          </a:cubicBezTo>
                          <a:cubicBezTo>
                            <a:pt x="271" y="32"/>
                            <a:pt x="275" y="34"/>
                            <a:pt x="277" y="35"/>
                          </a:cubicBezTo>
                          <a:cubicBezTo>
                            <a:pt x="277" y="35"/>
                            <a:pt x="279" y="36"/>
                            <a:pt x="279" y="37"/>
                          </a:cubicBezTo>
                          <a:cubicBezTo>
                            <a:pt x="280" y="38"/>
                            <a:pt x="280" y="41"/>
                            <a:pt x="280" y="42"/>
                          </a:cubicBezTo>
                          <a:cubicBezTo>
                            <a:pt x="280" y="44"/>
                            <a:pt x="280" y="47"/>
                            <a:pt x="281" y="48"/>
                          </a:cubicBezTo>
                          <a:cubicBezTo>
                            <a:pt x="281" y="50"/>
                            <a:pt x="282" y="52"/>
                            <a:pt x="283" y="53"/>
                          </a:cubicBezTo>
                          <a:cubicBezTo>
                            <a:pt x="284" y="54"/>
                            <a:pt x="286" y="55"/>
                            <a:pt x="288" y="55"/>
                          </a:cubicBezTo>
                          <a:cubicBezTo>
                            <a:pt x="290" y="56"/>
                            <a:pt x="294" y="57"/>
                            <a:pt x="296" y="57"/>
                          </a:cubicBezTo>
                          <a:cubicBezTo>
                            <a:pt x="299" y="58"/>
                            <a:pt x="303" y="57"/>
                            <a:pt x="306" y="57"/>
                          </a:cubicBezTo>
                          <a:cubicBezTo>
                            <a:pt x="308" y="57"/>
                            <a:pt x="311" y="57"/>
                            <a:pt x="313" y="58"/>
                          </a:cubicBezTo>
                          <a:cubicBezTo>
                            <a:pt x="315" y="59"/>
                            <a:pt x="320" y="61"/>
                            <a:pt x="322" y="63"/>
                          </a:cubicBezTo>
                          <a:cubicBezTo>
                            <a:pt x="323" y="64"/>
                            <a:pt x="325" y="67"/>
                            <a:pt x="326" y="68"/>
                          </a:cubicBezTo>
                          <a:cubicBezTo>
                            <a:pt x="327" y="70"/>
                            <a:pt x="329" y="73"/>
                            <a:pt x="329" y="75"/>
                          </a:cubicBezTo>
                          <a:cubicBezTo>
                            <a:pt x="330" y="76"/>
                            <a:pt x="329" y="79"/>
                            <a:pt x="329" y="80"/>
                          </a:cubicBezTo>
                          <a:cubicBezTo>
                            <a:pt x="329" y="82"/>
                            <a:pt x="328" y="85"/>
                            <a:pt x="328" y="87"/>
                          </a:cubicBezTo>
                          <a:cubicBezTo>
                            <a:pt x="328" y="88"/>
                            <a:pt x="329" y="91"/>
                            <a:pt x="328" y="92"/>
                          </a:cubicBezTo>
                          <a:cubicBezTo>
                            <a:pt x="328" y="93"/>
                            <a:pt x="327" y="96"/>
                            <a:pt x="327" y="97"/>
                          </a:cubicBezTo>
                          <a:cubicBezTo>
                            <a:pt x="326" y="97"/>
                            <a:pt x="325" y="98"/>
                            <a:pt x="325" y="99"/>
                          </a:cubicBezTo>
                          <a:cubicBezTo>
                            <a:pt x="324" y="100"/>
                            <a:pt x="324" y="103"/>
                            <a:pt x="324" y="104"/>
                          </a:cubicBezTo>
                          <a:cubicBezTo>
                            <a:pt x="324" y="105"/>
                            <a:pt x="325" y="107"/>
                            <a:pt x="325" y="108"/>
                          </a:cubicBezTo>
                          <a:cubicBezTo>
                            <a:pt x="325" y="109"/>
                            <a:pt x="326" y="111"/>
                            <a:pt x="326" y="113"/>
                          </a:cubicBezTo>
                          <a:cubicBezTo>
                            <a:pt x="326" y="114"/>
                            <a:pt x="325" y="117"/>
                            <a:pt x="324" y="119"/>
                          </a:cubicBezTo>
                          <a:cubicBezTo>
                            <a:pt x="323" y="119"/>
                            <a:pt x="322" y="119"/>
                            <a:pt x="321" y="120"/>
                          </a:cubicBezTo>
                          <a:cubicBezTo>
                            <a:pt x="321" y="120"/>
                            <a:pt x="320" y="122"/>
                            <a:pt x="320" y="122"/>
                          </a:cubicBezTo>
                          <a:cubicBezTo>
                            <a:pt x="319" y="123"/>
                            <a:pt x="319" y="125"/>
                            <a:pt x="319" y="126"/>
                          </a:cubicBezTo>
                          <a:cubicBezTo>
                            <a:pt x="319" y="127"/>
                            <a:pt x="320" y="129"/>
                            <a:pt x="320" y="130"/>
                          </a:cubicBezTo>
                          <a:cubicBezTo>
                            <a:pt x="321" y="131"/>
                            <a:pt x="322" y="133"/>
                            <a:pt x="323" y="134"/>
                          </a:cubicBezTo>
                          <a:cubicBezTo>
                            <a:pt x="324" y="135"/>
                            <a:pt x="326" y="137"/>
                            <a:pt x="328" y="137"/>
                          </a:cubicBezTo>
                          <a:cubicBezTo>
                            <a:pt x="329" y="138"/>
                            <a:pt x="332" y="139"/>
                            <a:pt x="334" y="139"/>
                          </a:cubicBezTo>
                          <a:cubicBezTo>
                            <a:pt x="336" y="138"/>
                            <a:pt x="339" y="136"/>
                            <a:pt x="340" y="136"/>
                          </a:cubicBezTo>
                          <a:cubicBezTo>
                            <a:pt x="342" y="135"/>
                            <a:pt x="345" y="134"/>
                            <a:pt x="347" y="134"/>
                          </a:cubicBezTo>
                          <a:cubicBezTo>
                            <a:pt x="349" y="134"/>
                            <a:pt x="353" y="135"/>
                            <a:pt x="355" y="135"/>
                          </a:cubicBezTo>
                          <a:cubicBezTo>
                            <a:pt x="357" y="134"/>
                            <a:pt x="361" y="132"/>
                            <a:pt x="363" y="132"/>
                          </a:cubicBezTo>
                          <a:cubicBezTo>
                            <a:pt x="364" y="131"/>
                            <a:pt x="367" y="130"/>
                            <a:pt x="368" y="129"/>
                          </a:cubicBezTo>
                          <a:cubicBezTo>
                            <a:pt x="369" y="129"/>
                            <a:pt x="371" y="127"/>
                            <a:pt x="372" y="126"/>
                          </a:cubicBezTo>
                          <a:cubicBezTo>
                            <a:pt x="374" y="126"/>
                            <a:pt x="377" y="127"/>
                            <a:pt x="379" y="127"/>
                          </a:cubicBezTo>
                          <a:cubicBezTo>
                            <a:pt x="380" y="128"/>
                            <a:pt x="381" y="128"/>
                            <a:pt x="381" y="129"/>
                          </a:cubicBezTo>
                          <a:cubicBezTo>
                            <a:pt x="382" y="129"/>
                            <a:pt x="382" y="132"/>
                            <a:pt x="383" y="133"/>
                          </a:cubicBezTo>
                          <a:cubicBezTo>
                            <a:pt x="384" y="134"/>
                            <a:pt x="386" y="135"/>
                            <a:pt x="388" y="136"/>
                          </a:cubicBezTo>
                          <a:cubicBezTo>
                            <a:pt x="389" y="136"/>
                            <a:pt x="393" y="136"/>
                            <a:pt x="394" y="136"/>
                          </a:cubicBezTo>
                          <a:cubicBezTo>
                            <a:pt x="395" y="137"/>
                            <a:pt x="397" y="138"/>
                            <a:pt x="398" y="139"/>
                          </a:cubicBezTo>
                          <a:cubicBezTo>
                            <a:pt x="399" y="140"/>
                            <a:pt x="400" y="141"/>
                            <a:pt x="401" y="142"/>
                          </a:cubicBezTo>
                          <a:cubicBezTo>
                            <a:pt x="402" y="143"/>
                            <a:pt x="404" y="144"/>
                            <a:pt x="404" y="145"/>
                          </a:cubicBezTo>
                          <a:cubicBezTo>
                            <a:pt x="406" y="146"/>
                            <a:pt x="409" y="148"/>
                            <a:pt x="410" y="149"/>
                          </a:cubicBezTo>
                          <a:cubicBezTo>
                            <a:pt x="411" y="150"/>
                            <a:pt x="411" y="154"/>
                            <a:pt x="411" y="155"/>
                          </a:cubicBezTo>
                          <a:cubicBezTo>
                            <a:pt x="411" y="157"/>
                            <a:pt x="410" y="160"/>
                            <a:pt x="410" y="161"/>
                          </a:cubicBezTo>
                          <a:cubicBezTo>
                            <a:pt x="411" y="163"/>
                            <a:pt x="412" y="166"/>
                            <a:pt x="413" y="168"/>
                          </a:cubicBezTo>
                          <a:cubicBezTo>
                            <a:pt x="414" y="169"/>
                            <a:pt x="416" y="171"/>
                            <a:pt x="417" y="172"/>
                          </a:cubicBezTo>
                          <a:cubicBezTo>
                            <a:pt x="418" y="173"/>
                            <a:pt x="420" y="175"/>
                            <a:pt x="422" y="176"/>
                          </a:cubicBezTo>
                          <a:cubicBezTo>
                            <a:pt x="424" y="176"/>
                            <a:pt x="428" y="176"/>
                            <a:pt x="430" y="176"/>
                          </a:cubicBezTo>
                          <a:cubicBezTo>
                            <a:pt x="431" y="175"/>
                            <a:pt x="434" y="174"/>
                            <a:pt x="435" y="174"/>
                          </a:cubicBezTo>
                          <a:cubicBezTo>
                            <a:pt x="437" y="173"/>
                            <a:pt x="439" y="169"/>
                            <a:pt x="440" y="168"/>
                          </a:cubicBezTo>
                          <a:cubicBezTo>
                            <a:pt x="443" y="167"/>
                            <a:pt x="448" y="165"/>
                            <a:pt x="450" y="164"/>
                          </a:cubicBezTo>
                          <a:cubicBezTo>
                            <a:pt x="452" y="164"/>
                            <a:pt x="456" y="163"/>
                            <a:pt x="458" y="163"/>
                          </a:cubicBezTo>
                          <a:cubicBezTo>
                            <a:pt x="460" y="163"/>
                            <a:pt x="463" y="164"/>
                            <a:pt x="465" y="164"/>
                          </a:cubicBezTo>
                          <a:cubicBezTo>
                            <a:pt x="467" y="164"/>
                            <a:pt x="471" y="164"/>
                            <a:pt x="473" y="165"/>
                          </a:cubicBezTo>
                          <a:cubicBezTo>
                            <a:pt x="474" y="166"/>
                            <a:pt x="476" y="169"/>
                            <a:pt x="477" y="170"/>
                          </a:cubicBezTo>
                          <a:cubicBezTo>
                            <a:pt x="478" y="171"/>
                            <a:pt x="481" y="172"/>
                            <a:pt x="483" y="173"/>
                          </a:cubicBezTo>
                          <a:cubicBezTo>
                            <a:pt x="484" y="173"/>
                            <a:pt x="486" y="174"/>
                            <a:pt x="487" y="175"/>
                          </a:cubicBezTo>
                          <a:cubicBezTo>
                            <a:pt x="488" y="176"/>
                            <a:pt x="490" y="178"/>
                            <a:pt x="492" y="179"/>
                          </a:cubicBezTo>
                          <a:cubicBezTo>
                            <a:pt x="493" y="180"/>
                            <a:pt x="495" y="183"/>
                            <a:pt x="496" y="184"/>
                          </a:cubicBezTo>
                          <a:cubicBezTo>
                            <a:pt x="497" y="185"/>
                            <a:pt x="499" y="188"/>
                            <a:pt x="500" y="189"/>
                          </a:cubicBezTo>
                          <a:cubicBezTo>
                            <a:pt x="502" y="191"/>
                            <a:pt x="507" y="192"/>
                            <a:pt x="509" y="193"/>
                          </a:cubicBezTo>
                          <a:cubicBezTo>
                            <a:pt x="511" y="194"/>
                            <a:pt x="514" y="197"/>
                            <a:pt x="516" y="197"/>
                          </a:cubicBezTo>
                          <a:cubicBezTo>
                            <a:pt x="518" y="198"/>
                            <a:pt x="521" y="198"/>
                            <a:pt x="523" y="198"/>
                          </a:cubicBezTo>
                          <a:cubicBezTo>
                            <a:pt x="525" y="199"/>
                            <a:pt x="529" y="201"/>
                            <a:pt x="531" y="202"/>
                          </a:cubicBezTo>
                          <a:cubicBezTo>
                            <a:pt x="532" y="202"/>
                            <a:pt x="536" y="202"/>
                            <a:pt x="537" y="201"/>
                          </a:cubicBezTo>
                          <a:cubicBezTo>
                            <a:pt x="538" y="200"/>
                            <a:pt x="539" y="198"/>
                            <a:pt x="539" y="196"/>
                          </a:cubicBezTo>
                          <a:cubicBezTo>
                            <a:pt x="539" y="195"/>
                            <a:pt x="536" y="194"/>
                            <a:pt x="536" y="193"/>
                          </a:cubicBezTo>
                          <a:cubicBezTo>
                            <a:pt x="536" y="191"/>
                            <a:pt x="537" y="188"/>
                            <a:pt x="539" y="186"/>
                          </a:cubicBezTo>
                          <a:cubicBezTo>
                            <a:pt x="540" y="185"/>
                            <a:pt x="543" y="184"/>
                            <a:pt x="545" y="183"/>
                          </a:cubicBezTo>
                          <a:cubicBezTo>
                            <a:pt x="546" y="183"/>
                            <a:pt x="549" y="183"/>
                            <a:pt x="550" y="183"/>
                          </a:cubicBezTo>
                          <a:cubicBezTo>
                            <a:pt x="551" y="183"/>
                            <a:pt x="554" y="183"/>
                            <a:pt x="555" y="184"/>
                          </a:cubicBezTo>
                          <a:cubicBezTo>
                            <a:pt x="556" y="184"/>
                            <a:pt x="559" y="187"/>
                            <a:pt x="561" y="187"/>
                          </a:cubicBezTo>
                          <a:cubicBezTo>
                            <a:pt x="563" y="188"/>
                            <a:pt x="568" y="187"/>
                            <a:pt x="569" y="185"/>
                          </a:cubicBezTo>
                          <a:cubicBezTo>
                            <a:pt x="571" y="185"/>
                            <a:pt x="571" y="181"/>
                            <a:pt x="572" y="180"/>
                          </a:cubicBezTo>
                          <a:cubicBezTo>
                            <a:pt x="573" y="179"/>
                            <a:pt x="576" y="179"/>
                            <a:pt x="577" y="179"/>
                          </a:cubicBezTo>
                          <a:cubicBezTo>
                            <a:pt x="578" y="179"/>
                            <a:pt x="581" y="180"/>
                            <a:pt x="583" y="180"/>
                          </a:cubicBezTo>
                          <a:cubicBezTo>
                            <a:pt x="584" y="180"/>
                            <a:pt x="586" y="181"/>
                            <a:pt x="587" y="181"/>
                          </a:cubicBezTo>
                          <a:cubicBezTo>
                            <a:pt x="589" y="181"/>
                            <a:pt x="592" y="180"/>
                            <a:pt x="594" y="179"/>
                          </a:cubicBezTo>
                          <a:cubicBezTo>
                            <a:pt x="595" y="179"/>
                            <a:pt x="598" y="177"/>
                            <a:pt x="600" y="177"/>
                          </a:cubicBezTo>
                          <a:cubicBezTo>
                            <a:pt x="602" y="176"/>
                            <a:pt x="606" y="177"/>
                            <a:pt x="608" y="178"/>
                          </a:cubicBezTo>
                          <a:cubicBezTo>
                            <a:pt x="609" y="178"/>
                            <a:pt x="611" y="180"/>
                            <a:pt x="612" y="182"/>
                          </a:cubicBezTo>
                          <a:cubicBezTo>
                            <a:pt x="612" y="183"/>
                            <a:pt x="612" y="186"/>
                            <a:pt x="613" y="187"/>
                          </a:cubicBezTo>
                          <a:cubicBezTo>
                            <a:pt x="613" y="189"/>
                            <a:pt x="615" y="191"/>
                            <a:pt x="616" y="192"/>
                          </a:cubicBezTo>
                          <a:cubicBezTo>
                            <a:pt x="617" y="193"/>
                            <a:pt x="619" y="194"/>
                            <a:pt x="621" y="194"/>
                          </a:cubicBezTo>
                          <a:cubicBezTo>
                            <a:pt x="622" y="194"/>
                            <a:pt x="625" y="194"/>
                            <a:pt x="626" y="194"/>
                          </a:cubicBezTo>
                          <a:cubicBezTo>
                            <a:pt x="627" y="194"/>
                            <a:pt x="629" y="194"/>
                            <a:pt x="630" y="194"/>
                          </a:cubicBezTo>
                          <a:cubicBezTo>
                            <a:pt x="630" y="195"/>
                            <a:pt x="629" y="198"/>
                            <a:pt x="629" y="200"/>
                          </a:cubicBezTo>
                          <a:cubicBezTo>
                            <a:pt x="629" y="201"/>
                            <a:pt x="628" y="204"/>
                            <a:pt x="628" y="206"/>
                          </a:cubicBezTo>
                          <a:cubicBezTo>
                            <a:pt x="628" y="207"/>
                            <a:pt x="628" y="211"/>
                            <a:pt x="629" y="212"/>
                          </a:cubicBezTo>
                          <a:cubicBezTo>
                            <a:pt x="630" y="213"/>
                            <a:pt x="632" y="215"/>
                            <a:pt x="633" y="215"/>
                          </a:cubicBezTo>
                          <a:cubicBezTo>
                            <a:pt x="634" y="216"/>
                            <a:pt x="637" y="216"/>
                            <a:pt x="638" y="216"/>
                          </a:cubicBezTo>
                          <a:cubicBezTo>
                            <a:pt x="639" y="216"/>
                            <a:pt x="640" y="217"/>
                            <a:pt x="641" y="218"/>
                          </a:cubicBezTo>
                          <a:cubicBezTo>
                            <a:pt x="642" y="219"/>
                            <a:pt x="642" y="221"/>
                            <a:pt x="642" y="222"/>
                          </a:cubicBezTo>
                          <a:cubicBezTo>
                            <a:pt x="644" y="223"/>
                            <a:pt x="647" y="222"/>
                            <a:pt x="648" y="222"/>
                          </a:cubicBezTo>
                          <a:cubicBezTo>
                            <a:pt x="649" y="223"/>
                            <a:pt x="652" y="224"/>
                            <a:pt x="652" y="225"/>
                          </a:cubicBezTo>
                          <a:close/>
                        </a:path>
                      </a:pathLst>
                    </a:custGeom>
                    <a:grpFill/>
                    <a:ln w="12700" cap="flat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121" name="Freeform 27">
                  <a:extLst>
                    <a:ext uri="{FF2B5EF4-FFF2-40B4-BE49-F238E27FC236}">
                      <a16:creationId xmlns:a16="http://schemas.microsoft.com/office/drawing/2014/main" id="{B9C1FE7E-CB61-481B-BA43-6265FA2AE3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57425" y="3509367"/>
                  <a:ext cx="514350" cy="555625"/>
                </a:xfrm>
                <a:custGeom>
                  <a:avLst/>
                  <a:gdLst>
                    <a:gd name="T0" fmla="*/ 286 w 294"/>
                    <a:gd name="T1" fmla="*/ 306 h 318"/>
                    <a:gd name="T2" fmla="*/ 261 w 294"/>
                    <a:gd name="T3" fmla="*/ 306 h 318"/>
                    <a:gd name="T4" fmla="*/ 242 w 294"/>
                    <a:gd name="T5" fmla="*/ 308 h 318"/>
                    <a:gd name="T6" fmla="*/ 216 w 294"/>
                    <a:gd name="T7" fmla="*/ 295 h 318"/>
                    <a:gd name="T8" fmla="*/ 201 w 294"/>
                    <a:gd name="T9" fmla="*/ 303 h 318"/>
                    <a:gd name="T10" fmla="*/ 186 w 294"/>
                    <a:gd name="T11" fmla="*/ 289 h 318"/>
                    <a:gd name="T12" fmla="*/ 160 w 294"/>
                    <a:gd name="T13" fmla="*/ 291 h 318"/>
                    <a:gd name="T14" fmla="*/ 134 w 294"/>
                    <a:gd name="T15" fmla="*/ 303 h 318"/>
                    <a:gd name="T16" fmla="*/ 117 w 294"/>
                    <a:gd name="T17" fmla="*/ 312 h 318"/>
                    <a:gd name="T18" fmla="*/ 95 w 294"/>
                    <a:gd name="T19" fmla="*/ 314 h 318"/>
                    <a:gd name="T20" fmla="*/ 82 w 294"/>
                    <a:gd name="T21" fmla="*/ 296 h 318"/>
                    <a:gd name="T22" fmla="*/ 70 w 294"/>
                    <a:gd name="T23" fmla="*/ 296 h 318"/>
                    <a:gd name="T24" fmla="*/ 58 w 294"/>
                    <a:gd name="T25" fmla="*/ 275 h 318"/>
                    <a:gd name="T26" fmla="*/ 51 w 294"/>
                    <a:gd name="T27" fmla="*/ 258 h 318"/>
                    <a:gd name="T28" fmla="*/ 47 w 294"/>
                    <a:gd name="T29" fmla="*/ 239 h 318"/>
                    <a:gd name="T30" fmla="*/ 48 w 294"/>
                    <a:gd name="T31" fmla="*/ 221 h 318"/>
                    <a:gd name="T32" fmla="*/ 49 w 294"/>
                    <a:gd name="T33" fmla="*/ 200 h 318"/>
                    <a:gd name="T34" fmla="*/ 62 w 294"/>
                    <a:gd name="T35" fmla="*/ 185 h 318"/>
                    <a:gd name="T36" fmla="*/ 56 w 294"/>
                    <a:gd name="T37" fmla="*/ 177 h 318"/>
                    <a:gd name="T38" fmla="*/ 38 w 294"/>
                    <a:gd name="T39" fmla="*/ 170 h 318"/>
                    <a:gd name="T40" fmla="*/ 25 w 294"/>
                    <a:gd name="T41" fmla="*/ 164 h 318"/>
                    <a:gd name="T42" fmla="*/ 11 w 294"/>
                    <a:gd name="T43" fmla="*/ 146 h 318"/>
                    <a:gd name="T44" fmla="*/ 3 w 294"/>
                    <a:gd name="T45" fmla="*/ 124 h 318"/>
                    <a:gd name="T46" fmla="*/ 11 w 294"/>
                    <a:gd name="T47" fmla="*/ 109 h 318"/>
                    <a:gd name="T48" fmla="*/ 30 w 294"/>
                    <a:gd name="T49" fmla="*/ 94 h 318"/>
                    <a:gd name="T50" fmla="*/ 42 w 294"/>
                    <a:gd name="T51" fmla="*/ 84 h 318"/>
                    <a:gd name="T52" fmla="*/ 65 w 294"/>
                    <a:gd name="T53" fmla="*/ 77 h 318"/>
                    <a:gd name="T54" fmla="*/ 77 w 294"/>
                    <a:gd name="T55" fmla="*/ 70 h 318"/>
                    <a:gd name="T56" fmla="*/ 90 w 294"/>
                    <a:gd name="T57" fmla="*/ 78 h 318"/>
                    <a:gd name="T58" fmla="*/ 108 w 294"/>
                    <a:gd name="T59" fmla="*/ 75 h 318"/>
                    <a:gd name="T60" fmla="*/ 127 w 294"/>
                    <a:gd name="T61" fmla="*/ 66 h 318"/>
                    <a:gd name="T62" fmla="*/ 147 w 294"/>
                    <a:gd name="T63" fmla="*/ 70 h 318"/>
                    <a:gd name="T64" fmla="*/ 154 w 294"/>
                    <a:gd name="T65" fmla="*/ 87 h 318"/>
                    <a:gd name="T66" fmla="*/ 174 w 294"/>
                    <a:gd name="T67" fmla="*/ 84 h 318"/>
                    <a:gd name="T68" fmla="*/ 188 w 294"/>
                    <a:gd name="T69" fmla="*/ 76 h 318"/>
                    <a:gd name="T70" fmla="*/ 193 w 294"/>
                    <a:gd name="T71" fmla="*/ 52 h 318"/>
                    <a:gd name="T72" fmla="*/ 203 w 294"/>
                    <a:gd name="T73" fmla="*/ 31 h 318"/>
                    <a:gd name="T74" fmla="*/ 210 w 294"/>
                    <a:gd name="T75" fmla="*/ 18 h 318"/>
                    <a:gd name="T76" fmla="*/ 219 w 294"/>
                    <a:gd name="T77" fmla="*/ 4 h 318"/>
                    <a:gd name="T78" fmla="*/ 235 w 294"/>
                    <a:gd name="T79" fmla="*/ 11 h 318"/>
                    <a:gd name="T80" fmla="*/ 255 w 294"/>
                    <a:gd name="T81" fmla="*/ 2 h 318"/>
                    <a:gd name="T82" fmla="*/ 278 w 294"/>
                    <a:gd name="T83" fmla="*/ 5 h 318"/>
                    <a:gd name="T84" fmla="*/ 290 w 294"/>
                    <a:gd name="T85" fmla="*/ 29 h 318"/>
                    <a:gd name="T86" fmla="*/ 292 w 294"/>
                    <a:gd name="T87" fmla="*/ 45 h 318"/>
                    <a:gd name="T88" fmla="*/ 284 w 294"/>
                    <a:gd name="T89" fmla="*/ 63 h 318"/>
                    <a:gd name="T90" fmla="*/ 275 w 294"/>
                    <a:gd name="T91" fmla="*/ 79 h 318"/>
                    <a:gd name="T92" fmla="*/ 263 w 294"/>
                    <a:gd name="T93" fmla="*/ 97 h 318"/>
                    <a:gd name="T94" fmla="*/ 276 w 294"/>
                    <a:gd name="T95" fmla="*/ 112 h 318"/>
                    <a:gd name="T96" fmla="*/ 277 w 294"/>
                    <a:gd name="T97" fmla="*/ 134 h 318"/>
                    <a:gd name="T98" fmla="*/ 260 w 294"/>
                    <a:gd name="T99" fmla="*/ 161 h 318"/>
                    <a:gd name="T100" fmla="*/ 258 w 294"/>
                    <a:gd name="T101" fmla="*/ 176 h 318"/>
                    <a:gd name="T102" fmla="*/ 263 w 294"/>
                    <a:gd name="T103" fmla="*/ 195 h 318"/>
                    <a:gd name="T104" fmla="*/ 270 w 294"/>
                    <a:gd name="T105" fmla="*/ 217 h 318"/>
                    <a:gd name="T106" fmla="*/ 281 w 294"/>
                    <a:gd name="T107" fmla="*/ 234 h 318"/>
                    <a:gd name="T108" fmla="*/ 288 w 294"/>
                    <a:gd name="T109" fmla="*/ 247 h 318"/>
                    <a:gd name="T110" fmla="*/ 271 w 294"/>
                    <a:gd name="T111" fmla="*/ 267 h 318"/>
                    <a:gd name="T112" fmla="*/ 273 w 294"/>
                    <a:gd name="T113" fmla="*/ 289 h 318"/>
                    <a:gd name="T114" fmla="*/ 287 w 294"/>
                    <a:gd name="T115" fmla="*/ 297 h 318"/>
                    <a:gd name="T116" fmla="*/ 289 w 294"/>
                    <a:gd name="T117" fmla="*/ 276 h 318"/>
                    <a:gd name="T118" fmla="*/ 293 w 294"/>
                    <a:gd name="T119" fmla="*/ 27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94" h="318">
                      <a:moveTo>
                        <a:pt x="293" y="293"/>
                      </a:moveTo>
                      <a:cubicBezTo>
                        <a:pt x="293" y="294"/>
                        <a:pt x="294" y="296"/>
                        <a:pt x="294" y="298"/>
                      </a:cubicBezTo>
                      <a:cubicBezTo>
                        <a:pt x="294" y="299"/>
                        <a:pt x="292" y="302"/>
                        <a:pt x="291" y="303"/>
                      </a:cubicBezTo>
                      <a:cubicBezTo>
                        <a:pt x="290" y="304"/>
                        <a:pt x="287" y="305"/>
                        <a:pt x="286" y="306"/>
                      </a:cubicBezTo>
                      <a:cubicBezTo>
                        <a:pt x="284" y="306"/>
                        <a:pt x="280" y="306"/>
                        <a:pt x="278" y="307"/>
                      </a:cubicBezTo>
                      <a:cubicBezTo>
                        <a:pt x="276" y="307"/>
                        <a:pt x="273" y="307"/>
                        <a:pt x="271" y="307"/>
                      </a:cubicBezTo>
                      <a:cubicBezTo>
                        <a:pt x="270" y="308"/>
                        <a:pt x="268" y="308"/>
                        <a:pt x="266" y="308"/>
                      </a:cubicBezTo>
                      <a:cubicBezTo>
                        <a:pt x="265" y="308"/>
                        <a:pt x="262" y="307"/>
                        <a:pt x="261" y="306"/>
                      </a:cubicBezTo>
                      <a:cubicBezTo>
                        <a:pt x="260" y="306"/>
                        <a:pt x="257" y="306"/>
                        <a:pt x="256" y="307"/>
                      </a:cubicBezTo>
                      <a:cubicBezTo>
                        <a:pt x="254" y="307"/>
                        <a:pt x="252" y="309"/>
                        <a:pt x="250" y="309"/>
                      </a:cubicBezTo>
                      <a:cubicBezTo>
                        <a:pt x="249" y="310"/>
                        <a:pt x="245" y="312"/>
                        <a:pt x="244" y="311"/>
                      </a:cubicBezTo>
                      <a:cubicBezTo>
                        <a:pt x="243" y="311"/>
                        <a:pt x="242" y="309"/>
                        <a:pt x="242" y="308"/>
                      </a:cubicBezTo>
                      <a:cubicBezTo>
                        <a:pt x="241" y="306"/>
                        <a:pt x="241" y="301"/>
                        <a:pt x="239" y="299"/>
                      </a:cubicBezTo>
                      <a:cubicBezTo>
                        <a:pt x="238" y="298"/>
                        <a:pt x="235" y="298"/>
                        <a:pt x="234" y="297"/>
                      </a:cubicBezTo>
                      <a:cubicBezTo>
                        <a:pt x="231" y="297"/>
                        <a:pt x="226" y="296"/>
                        <a:pt x="224" y="295"/>
                      </a:cubicBezTo>
                      <a:cubicBezTo>
                        <a:pt x="222" y="295"/>
                        <a:pt x="218" y="295"/>
                        <a:pt x="216" y="295"/>
                      </a:cubicBezTo>
                      <a:cubicBezTo>
                        <a:pt x="214" y="295"/>
                        <a:pt x="211" y="295"/>
                        <a:pt x="210" y="296"/>
                      </a:cubicBezTo>
                      <a:cubicBezTo>
                        <a:pt x="209" y="296"/>
                        <a:pt x="209" y="299"/>
                        <a:pt x="209" y="300"/>
                      </a:cubicBezTo>
                      <a:cubicBezTo>
                        <a:pt x="208" y="301"/>
                        <a:pt x="208" y="305"/>
                        <a:pt x="207" y="305"/>
                      </a:cubicBezTo>
                      <a:cubicBezTo>
                        <a:pt x="205" y="306"/>
                        <a:pt x="203" y="304"/>
                        <a:pt x="201" y="303"/>
                      </a:cubicBezTo>
                      <a:cubicBezTo>
                        <a:pt x="200" y="302"/>
                        <a:pt x="198" y="299"/>
                        <a:pt x="197" y="298"/>
                      </a:cubicBezTo>
                      <a:cubicBezTo>
                        <a:pt x="196" y="297"/>
                        <a:pt x="196" y="295"/>
                        <a:pt x="195" y="294"/>
                      </a:cubicBezTo>
                      <a:cubicBezTo>
                        <a:pt x="194" y="293"/>
                        <a:pt x="192" y="291"/>
                        <a:pt x="191" y="291"/>
                      </a:cubicBezTo>
                      <a:cubicBezTo>
                        <a:pt x="190" y="290"/>
                        <a:pt x="188" y="289"/>
                        <a:pt x="186" y="289"/>
                      </a:cubicBezTo>
                      <a:cubicBezTo>
                        <a:pt x="185" y="289"/>
                        <a:pt x="183" y="290"/>
                        <a:pt x="182" y="290"/>
                      </a:cubicBezTo>
                      <a:cubicBezTo>
                        <a:pt x="180" y="291"/>
                        <a:pt x="176" y="291"/>
                        <a:pt x="175" y="291"/>
                      </a:cubicBezTo>
                      <a:cubicBezTo>
                        <a:pt x="173" y="291"/>
                        <a:pt x="169" y="289"/>
                        <a:pt x="167" y="289"/>
                      </a:cubicBezTo>
                      <a:cubicBezTo>
                        <a:pt x="166" y="289"/>
                        <a:pt x="162" y="290"/>
                        <a:pt x="160" y="291"/>
                      </a:cubicBezTo>
                      <a:cubicBezTo>
                        <a:pt x="159" y="292"/>
                        <a:pt x="156" y="295"/>
                        <a:pt x="155" y="296"/>
                      </a:cubicBezTo>
                      <a:cubicBezTo>
                        <a:pt x="152" y="297"/>
                        <a:pt x="147" y="297"/>
                        <a:pt x="145" y="298"/>
                      </a:cubicBezTo>
                      <a:cubicBezTo>
                        <a:pt x="143" y="298"/>
                        <a:pt x="138" y="298"/>
                        <a:pt x="137" y="299"/>
                      </a:cubicBezTo>
                      <a:cubicBezTo>
                        <a:pt x="136" y="300"/>
                        <a:pt x="135" y="302"/>
                        <a:pt x="134" y="303"/>
                      </a:cubicBezTo>
                      <a:cubicBezTo>
                        <a:pt x="133" y="305"/>
                        <a:pt x="132" y="308"/>
                        <a:pt x="131" y="310"/>
                      </a:cubicBezTo>
                      <a:cubicBezTo>
                        <a:pt x="131" y="311"/>
                        <a:pt x="129" y="313"/>
                        <a:pt x="128" y="314"/>
                      </a:cubicBezTo>
                      <a:cubicBezTo>
                        <a:pt x="127" y="314"/>
                        <a:pt x="124" y="312"/>
                        <a:pt x="123" y="312"/>
                      </a:cubicBezTo>
                      <a:cubicBezTo>
                        <a:pt x="121" y="312"/>
                        <a:pt x="118" y="312"/>
                        <a:pt x="117" y="312"/>
                      </a:cubicBezTo>
                      <a:cubicBezTo>
                        <a:pt x="115" y="312"/>
                        <a:pt x="110" y="313"/>
                        <a:pt x="108" y="314"/>
                      </a:cubicBezTo>
                      <a:cubicBezTo>
                        <a:pt x="105" y="314"/>
                        <a:pt x="101" y="316"/>
                        <a:pt x="99" y="317"/>
                      </a:cubicBezTo>
                      <a:cubicBezTo>
                        <a:pt x="99" y="317"/>
                        <a:pt x="98" y="318"/>
                        <a:pt x="97" y="318"/>
                      </a:cubicBezTo>
                      <a:cubicBezTo>
                        <a:pt x="96" y="317"/>
                        <a:pt x="96" y="315"/>
                        <a:pt x="95" y="314"/>
                      </a:cubicBezTo>
                      <a:cubicBezTo>
                        <a:pt x="94" y="313"/>
                        <a:pt x="92" y="311"/>
                        <a:pt x="91" y="310"/>
                      </a:cubicBezTo>
                      <a:cubicBezTo>
                        <a:pt x="90" y="308"/>
                        <a:pt x="88" y="306"/>
                        <a:pt x="87" y="304"/>
                      </a:cubicBezTo>
                      <a:cubicBezTo>
                        <a:pt x="86" y="303"/>
                        <a:pt x="85" y="301"/>
                        <a:pt x="84" y="300"/>
                      </a:cubicBezTo>
                      <a:cubicBezTo>
                        <a:pt x="83" y="299"/>
                        <a:pt x="82" y="297"/>
                        <a:pt x="82" y="296"/>
                      </a:cubicBezTo>
                      <a:cubicBezTo>
                        <a:pt x="81" y="295"/>
                        <a:pt x="78" y="294"/>
                        <a:pt x="77" y="293"/>
                      </a:cubicBezTo>
                      <a:cubicBezTo>
                        <a:pt x="77" y="293"/>
                        <a:pt x="75" y="291"/>
                        <a:pt x="74" y="291"/>
                      </a:cubicBezTo>
                      <a:cubicBezTo>
                        <a:pt x="73" y="291"/>
                        <a:pt x="72" y="292"/>
                        <a:pt x="71" y="292"/>
                      </a:cubicBezTo>
                      <a:cubicBezTo>
                        <a:pt x="70" y="293"/>
                        <a:pt x="70" y="295"/>
                        <a:pt x="70" y="296"/>
                      </a:cubicBezTo>
                      <a:cubicBezTo>
                        <a:pt x="69" y="296"/>
                        <a:pt x="66" y="295"/>
                        <a:pt x="66" y="294"/>
                      </a:cubicBezTo>
                      <a:cubicBezTo>
                        <a:pt x="64" y="293"/>
                        <a:pt x="62" y="289"/>
                        <a:pt x="62" y="287"/>
                      </a:cubicBezTo>
                      <a:cubicBezTo>
                        <a:pt x="61" y="286"/>
                        <a:pt x="61" y="283"/>
                        <a:pt x="61" y="282"/>
                      </a:cubicBezTo>
                      <a:cubicBezTo>
                        <a:pt x="60" y="280"/>
                        <a:pt x="59" y="276"/>
                        <a:pt x="58" y="275"/>
                      </a:cubicBezTo>
                      <a:cubicBezTo>
                        <a:pt x="58" y="274"/>
                        <a:pt x="57" y="272"/>
                        <a:pt x="57" y="271"/>
                      </a:cubicBezTo>
                      <a:cubicBezTo>
                        <a:pt x="56" y="270"/>
                        <a:pt x="53" y="268"/>
                        <a:pt x="52" y="267"/>
                      </a:cubicBezTo>
                      <a:cubicBezTo>
                        <a:pt x="52" y="267"/>
                        <a:pt x="50" y="265"/>
                        <a:pt x="50" y="264"/>
                      </a:cubicBezTo>
                      <a:cubicBezTo>
                        <a:pt x="49" y="263"/>
                        <a:pt x="51" y="260"/>
                        <a:pt x="51" y="258"/>
                      </a:cubicBezTo>
                      <a:cubicBezTo>
                        <a:pt x="51" y="257"/>
                        <a:pt x="50" y="254"/>
                        <a:pt x="50" y="253"/>
                      </a:cubicBezTo>
                      <a:cubicBezTo>
                        <a:pt x="50" y="252"/>
                        <a:pt x="49" y="251"/>
                        <a:pt x="49" y="250"/>
                      </a:cubicBezTo>
                      <a:cubicBezTo>
                        <a:pt x="49" y="249"/>
                        <a:pt x="49" y="247"/>
                        <a:pt x="49" y="246"/>
                      </a:cubicBezTo>
                      <a:cubicBezTo>
                        <a:pt x="49" y="245"/>
                        <a:pt x="48" y="241"/>
                        <a:pt x="47" y="239"/>
                      </a:cubicBezTo>
                      <a:cubicBezTo>
                        <a:pt x="47" y="238"/>
                        <a:pt x="45" y="235"/>
                        <a:pt x="44" y="234"/>
                      </a:cubicBezTo>
                      <a:cubicBezTo>
                        <a:pt x="44" y="232"/>
                        <a:pt x="42" y="228"/>
                        <a:pt x="43" y="227"/>
                      </a:cubicBezTo>
                      <a:cubicBezTo>
                        <a:pt x="44" y="226"/>
                        <a:pt x="46" y="226"/>
                        <a:pt x="47" y="226"/>
                      </a:cubicBezTo>
                      <a:cubicBezTo>
                        <a:pt x="48" y="225"/>
                        <a:pt x="48" y="223"/>
                        <a:pt x="48" y="221"/>
                      </a:cubicBezTo>
                      <a:cubicBezTo>
                        <a:pt x="48" y="220"/>
                        <a:pt x="48" y="217"/>
                        <a:pt x="48" y="216"/>
                      </a:cubicBezTo>
                      <a:cubicBezTo>
                        <a:pt x="49" y="214"/>
                        <a:pt x="51" y="213"/>
                        <a:pt x="51" y="212"/>
                      </a:cubicBezTo>
                      <a:cubicBezTo>
                        <a:pt x="52" y="210"/>
                        <a:pt x="51" y="207"/>
                        <a:pt x="51" y="205"/>
                      </a:cubicBezTo>
                      <a:cubicBezTo>
                        <a:pt x="51" y="204"/>
                        <a:pt x="49" y="202"/>
                        <a:pt x="49" y="200"/>
                      </a:cubicBezTo>
                      <a:cubicBezTo>
                        <a:pt x="50" y="199"/>
                        <a:pt x="52" y="197"/>
                        <a:pt x="52" y="196"/>
                      </a:cubicBezTo>
                      <a:cubicBezTo>
                        <a:pt x="52" y="195"/>
                        <a:pt x="51" y="192"/>
                        <a:pt x="51" y="191"/>
                      </a:cubicBezTo>
                      <a:cubicBezTo>
                        <a:pt x="52" y="189"/>
                        <a:pt x="55" y="187"/>
                        <a:pt x="56" y="186"/>
                      </a:cubicBezTo>
                      <a:cubicBezTo>
                        <a:pt x="58" y="185"/>
                        <a:pt x="61" y="186"/>
                        <a:pt x="62" y="185"/>
                      </a:cubicBezTo>
                      <a:cubicBezTo>
                        <a:pt x="63" y="184"/>
                        <a:pt x="65" y="182"/>
                        <a:pt x="65" y="181"/>
                      </a:cubicBezTo>
                      <a:cubicBezTo>
                        <a:pt x="64" y="180"/>
                        <a:pt x="63" y="179"/>
                        <a:pt x="62" y="178"/>
                      </a:cubicBezTo>
                      <a:cubicBezTo>
                        <a:pt x="61" y="177"/>
                        <a:pt x="60" y="175"/>
                        <a:pt x="59" y="175"/>
                      </a:cubicBezTo>
                      <a:cubicBezTo>
                        <a:pt x="58" y="175"/>
                        <a:pt x="56" y="176"/>
                        <a:pt x="56" y="177"/>
                      </a:cubicBezTo>
                      <a:cubicBezTo>
                        <a:pt x="54" y="177"/>
                        <a:pt x="52" y="176"/>
                        <a:pt x="50" y="175"/>
                      </a:cubicBezTo>
                      <a:cubicBezTo>
                        <a:pt x="49" y="175"/>
                        <a:pt x="47" y="172"/>
                        <a:pt x="46" y="172"/>
                      </a:cubicBezTo>
                      <a:cubicBezTo>
                        <a:pt x="45" y="172"/>
                        <a:pt x="42" y="173"/>
                        <a:pt x="41" y="173"/>
                      </a:cubicBezTo>
                      <a:cubicBezTo>
                        <a:pt x="40" y="173"/>
                        <a:pt x="39" y="171"/>
                        <a:pt x="38" y="170"/>
                      </a:cubicBezTo>
                      <a:cubicBezTo>
                        <a:pt x="38" y="169"/>
                        <a:pt x="38" y="166"/>
                        <a:pt x="37" y="165"/>
                      </a:cubicBezTo>
                      <a:cubicBezTo>
                        <a:pt x="37" y="164"/>
                        <a:pt x="34" y="165"/>
                        <a:pt x="33" y="165"/>
                      </a:cubicBezTo>
                      <a:cubicBezTo>
                        <a:pt x="32" y="165"/>
                        <a:pt x="29" y="166"/>
                        <a:pt x="27" y="165"/>
                      </a:cubicBezTo>
                      <a:cubicBezTo>
                        <a:pt x="27" y="165"/>
                        <a:pt x="25" y="164"/>
                        <a:pt x="25" y="164"/>
                      </a:cubicBezTo>
                      <a:cubicBezTo>
                        <a:pt x="24" y="163"/>
                        <a:pt x="22" y="159"/>
                        <a:pt x="20" y="158"/>
                      </a:cubicBezTo>
                      <a:cubicBezTo>
                        <a:pt x="19" y="157"/>
                        <a:pt x="17" y="154"/>
                        <a:pt x="16" y="153"/>
                      </a:cubicBezTo>
                      <a:cubicBezTo>
                        <a:pt x="15" y="151"/>
                        <a:pt x="15" y="148"/>
                        <a:pt x="14" y="147"/>
                      </a:cubicBezTo>
                      <a:cubicBezTo>
                        <a:pt x="13" y="147"/>
                        <a:pt x="12" y="146"/>
                        <a:pt x="11" y="146"/>
                      </a:cubicBezTo>
                      <a:cubicBezTo>
                        <a:pt x="11" y="145"/>
                        <a:pt x="11" y="142"/>
                        <a:pt x="11" y="141"/>
                      </a:cubicBezTo>
                      <a:cubicBezTo>
                        <a:pt x="11" y="140"/>
                        <a:pt x="10" y="137"/>
                        <a:pt x="10" y="136"/>
                      </a:cubicBezTo>
                      <a:cubicBezTo>
                        <a:pt x="9" y="133"/>
                        <a:pt x="9" y="126"/>
                        <a:pt x="7" y="124"/>
                      </a:cubicBezTo>
                      <a:cubicBezTo>
                        <a:pt x="6" y="124"/>
                        <a:pt x="4" y="124"/>
                        <a:pt x="3" y="124"/>
                      </a:cubicBezTo>
                      <a:cubicBezTo>
                        <a:pt x="2" y="124"/>
                        <a:pt x="1" y="124"/>
                        <a:pt x="0" y="124"/>
                      </a:cubicBezTo>
                      <a:cubicBezTo>
                        <a:pt x="1" y="122"/>
                        <a:pt x="4" y="119"/>
                        <a:pt x="5" y="118"/>
                      </a:cubicBezTo>
                      <a:cubicBezTo>
                        <a:pt x="5" y="117"/>
                        <a:pt x="7" y="114"/>
                        <a:pt x="8" y="113"/>
                      </a:cubicBezTo>
                      <a:cubicBezTo>
                        <a:pt x="9" y="112"/>
                        <a:pt x="10" y="109"/>
                        <a:pt x="11" y="109"/>
                      </a:cubicBezTo>
                      <a:cubicBezTo>
                        <a:pt x="13" y="107"/>
                        <a:pt x="18" y="106"/>
                        <a:pt x="20" y="104"/>
                      </a:cubicBezTo>
                      <a:cubicBezTo>
                        <a:pt x="21" y="104"/>
                        <a:pt x="23" y="103"/>
                        <a:pt x="23" y="103"/>
                      </a:cubicBezTo>
                      <a:cubicBezTo>
                        <a:pt x="24" y="102"/>
                        <a:pt x="25" y="100"/>
                        <a:pt x="25" y="99"/>
                      </a:cubicBezTo>
                      <a:cubicBezTo>
                        <a:pt x="26" y="98"/>
                        <a:pt x="29" y="95"/>
                        <a:pt x="30" y="94"/>
                      </a:cubicBezTo>
                      <a:cubicBezTo>
                        <a:pt x="31" y="94"/>
                        <a:pt x="33" y="93"/>
                        <a:pt x="34" y="92"/>
                      </a:cubicBezTo>
                      <a:cubicBezTo>
                        <a:pt x="35" y="91"/>
                        <a:pt x="35" y="88"/>
                        <a:pt x="36" y="87"/>
                      </a:cubicBezTo>
                      <a:cubicBezTo>
                        <a:pt x="37" y="87"/>
                        <a:pt x="39" y="87"/>
                        <a:pt x="40" y="86"/>
                      </a:cubicBezTo>
                      <a:cubicBezTo>
                        <a:pt x="41" y="86"/>
                        <a:pt x="42" y="84"/>
                        <a:pt x="42" y="84"/>
                      </a:cubicBezTo>
                      <a:cubicBezTo>
                        <a:pt x="44" y="83"/>
                        <a:pt x="49" y="84"/>
                        <a:pt x="51" y="84"/>
                      </a:cubicBezTo>
                      <a:cubicBezTo>
                        <a:pt x="53" y="84"/>
                        <a:pt x="56" y="83"/>
                        <a:pt x="58" y="82"/>
                      </a:cubicBezTo>
                      <a:cubicBezTo>
                        <a:pt x="59" y="82"/>
                        <a:pt x="61" y="79"/>
                        <a:pt x="62" y="78"/>
                      </a:cubicBezTo>
                      <a:cubicBezTo>
                        <a:pt x="63" y="78"/>
                        <a:pt x="64" y="77"/>
                        <a:pt x="65" y="77"/>
                      </a:cubicBezTo>
                      <a:cubicBezTo>
                        <a:pt x="66" y="77"/>
                        <a:pt x="67" y="77"/>
                        <a:pt x="68" y="77"/>
                      </a:cubicBezTo>
                      <a:cubicBezTo>
                        <a:pt x="69" y="76"/>
                        <a:pt x="70" y="74"/>
                        <a:pt x="71" y="73"/>
                      </a:cubicBezTo>
                      <a:cubicBezTo>
                        <a:pt x="71" y="73"/>
                        <a:pt x="73" y="72"/>
                        <a:pt x="74" y="71"/>
                      </a:cubicBezTo>
                      <a:cubicBezTo>
                        <a:pt x="75" y="71"/>
                        <a:pt x="77" y="70"/>
                        <a:pt x="77" y="70"/>
                      </a:cubicBezTo>
                      <a:cubicBezTo>
                        <a:pt x="79" y="70"/>
                        <a:pt x="81" y="71"/>
                        <a:pt x="81" y="72"/>
                      </a:cubicBezTo>
                      <a:cubicBezTo>
                        <a:pt x="82" y="73"/>
                        <a:pt x="82" y="75"/>
                        <a:pt x="82" y="76"/>
                      </a:cubicBezTo>
                      <a:cubicBezTo>
                        <a:pt x="83" y="76"/>
                        <a:pt x="83" y="78"/>
                        <a:pt x="84" y="78"/>
                      </a:cubicBezTo>
                      <a:cubicBezTo>
                        <a:pt x="85" y="79"/>
                        <a:pt x="88" y="78"/>
                        <a:pt x="90" y="78"/>
                      </a:cubicBezTo>
                      <a:cubicBezTo>
                        <a:pt x="91" y="78"/>
                        <a:pt x="93" y="78"/>
                        <a:pt x="95" y="78"/>
                      </a:cubicBezTo>
                      <a:cubicBezTo>
                        <a:pt x="96" y="78"/>
                        <a:pt x="98" y="79"/>
                        <a:pt x="99" y="79"/>
                      </a:cubicBezTo>
                      <a:cubicBezTo>
                        <a:pt x="101" y="79"/>
                        <a:pt x="103" y="78"/>
                        <a:pt x="105" y="78"/>
                      </a:cubicBezTo>
                      <a:cubicBezTo>
                        <a:pt x="106" y="77"/>
                        <a:pt x="107" y="75"/>
                        <a:pt x="108" y="75"/>
                      </a:cubicBezTo>
                      <a:cubicBezTo>
                        <a:pt x="109" y="74"/>
                        <a:pt x="111" y="73"/>
                        <a:pt x="113" y="73"/>
                      </a:cubicBezTo>
                      <a:cubicBezTo>
                        <a:pt x="114" y="73"/>
                        <a:pt x="117" y="73"/>
                        <a:pt x="118" y="73"/>
                      </a:cubicBezTo>
                      <a:cubicBezTo>
                        <a:pt x="120" y="72"/>
                        <a:pt x="123" y="71"/>
                        <a:pt x="124" y="70"/>
                      </a:cubicBezTo>
                      <a:cubicBezTo>
                        <a:pt x="125" y="69"/>
                        <a:pt x="126" y="67"/>
                        <a:pt x="127" y="66"/>
                      </a:cubicBezTo>
                      <a:cubicBezTo>
                        <a:pt x="128" y="66"/>
                        <a:pt x="130" y="66"/>
                        <a:pt x="131" y="66"/>
                      </a:cubicBezTo>
                      <a:cubicBezTo>
                        <a:pt x="132" y="66"/>
                        <a:pt x="134" y="64"/>
                        <a:pt x="135" y="64"/>
                      </a:cubicBezTo>
                      <a:cubicBezTo>
                        <a:pt x="137" y="65"/>
                        <a:pt x="140" y="66"/>
                        <a:pt x="142" y="67"/>
                      </a:cubicBezTo>
                      <a:cubicBezTo>
                        <a:pt x="143" y="68"/>
                        <a:pt x="146" y="68"/>
                        <a:pt x="147" y="70"/>
                      </a:cubicBezTo>
                      <a:cubicBezTo>
                        <a:pt x="148" y="71"/>
                        <a:pt x="150" y="74"/>
                        <a:pt x="150" y="76"/>
                      </a:cubicBezTo>
                      <a:cubicBezTo>
                        <a:pt x="150" y="77"/>
                        <a:pt x="147" y="78"/>
                        <a:pt x="147" y="79"/>
                      </a:cubicBezTo>
                      <a:cubicBezTo>
                        <a:pt x="147" y="81"/>
                        <a:pt x="148" y="83"/>
                        <a:pt x="149" y="84"/>
                      </a:cubicBezTo>
                      <a:cubicBezTo>
                        <a:pt x="150" y="85"/>
                        <a:pt x="153" y="86"/>
                        <a:pt x="154" y="87"/>
                      </a:cubicBezTo>
                      <a:cubicBezTo>
                        <a:pt x="155" y="87"/>
                        <a:pt x="159" y="87"/>
                        <a:pt x="160" y="87"/>
                      </a:cubicBezTo>
                      <a:cubicBezTo>
                        <a:pt x="161" y="88"/>
                        <a:pt x="163" y="89"/>
                        <a:pt x="164" y="89"/>
                      </a:cubicBezTo>
                      <a:cubicBezTo>
                        <a:pt x="166" y="89"/>
                        <a:pt x="169" y="88"/>
                        <a:pt x="170" y="87"/>
                      </a:cubicBezTo>
                      <a:cubicBezTo>
                        <a:pt x="171" y="87"/>
                        <a:pt x="173" y="85"/>
                        <a:pt x="174" y="84"/>
                      </a:cubicBezTo>
                      <a:cubicBezTo>
                        <a:pt x="174" y="83"/>
                        <a:pt x="174" y="82"/>
                        <a:pt x="174" y="81"/>
                      </a:cubicBezTo>
                      <a:cubicBezTo>
                        <a:pt x="175" y="80"/>
                        <a:pt x="178" y="81"/>
                        <a:pt x="179" y="81"/>
                      </a:cubicBezTo>
                      <a:cubicBezTo>
                        <a:pt x="180" y="80"/>
                        <a:pt x="184" y="80"/>
                        <a:pt x="185" y="79"/>
                      </a:cubicBezTo>
                      <a:cubicBezTo>
                        <a:pt x="186" y="78"/>
                        <a:pt x="187" y="77"/>
                        <a:pt x="188" y="76"/>
                      </a:cubicBezTo>
                      <a:cubicBezTo>
                        <a:pt x="189" y="74"/>
                        <a:pt x="189" y="71"/>
                        <a:pt x="190" y="70"/>
                      </a:cubicBezTo>
                      <a:cubicBezTo>
                        <a:pt x="190" y="68"/>
                        <a:pt x="189" y="65"/>
                        <a:pt x="190" y="63"/>
                      </a:cubicBezTo>
                      <a:cubicBezTo>
                        <a:pt x="190" y="62"/>
                        <a:pt x="192" y="60"/>
                        <a:pt x="193" y="59"/>
                      </a:cubicBezTo>
                      <a:cubicBezTo>
                        <a:pt x="193" y="57"/>
                        <a:pt x="193" y="54"/>
                        <a:pt x="193" y="52"/>
                      </a:cubicBezTo>
                      <a:cubicBezTo>
                        <a:pt x="193" y="50"/>
                        <a:pt x="195" y="46"/>
                        <a:pt x="195" y="44"/>
                      </a:cubicBezTo>
                      <a:cubicBezTo>
                        <a:pt x="195" y="42"/>
                        <a:pt x="194" y="39"/>
                        <a:pt x="194" y="37"/>
                      </a:cubicBezTo>
                      <a:cubicBezTo>
                        <a:pt x="195" y="36"/>
                        <a:pt x="197" y="33"/>
                        <a:pt x="198" y="33"/>
                      </a:cubicBezTo>
                      <a:cubicBezTo>
                        <a:pt x="199" y="32"/>
                        <a:pt x="202" y="32"/>
                        <a:pt x="203" y="31"/>
                      </a:cubicBezTo>
                      <a:cubicBezTo>
                        <a:pt x="204" y="31"/>
                        <a:pt x="205" y="28"/>
                        <a:pt x="205" y="27"/>
                      </a:cubicBezTo>
                      <a:cubicBezTo>
                        <a:pt x="206" y="26"/>
                        <a:pt x="205" y="24"/>
                        <a:pt x="205" y="24"/>
                      </a:cubicBezTo>
                      <a:cubicBezTo>
                        <a:pt x="206" y="22"/>
                        <a:pt x="208" y="21"/>
                        <a:pt x="208" y="20"/>
                      </a:cubicBezTo>
                      <a:cubicBezTo>
                        <a:pt x="209" y="20"/>
                        <a:pt x="210" y="19"/>
                        <a:pt x="210" y="18"/>
                      </a:cubicBezTo>
                      <a:cubicBezTo>
                        <a:pt x="211" y="17"/>
                        <a:pt x="210" y="14"/>
                        <a:pt x="211" y="13"/>
                      </a:cubicBezTo>
                      <a:cubicBezTo>
                        <a:pt x="211" y="12"/>
                        <a:pt x="211" y="11"/>
                        <a:pt x="212" y="10"/>
                      </a:cubicBezTo>
                      <a:cubicBezTo>
                        <a:pt x="213" y="10"/>
                        <a:pt x="215" y="9"/>
                        <a:pt x="216" y="8"/>
                      </a:cubicBezTo>
                      <a:cubicBezTo>
                        <a:pt x="217" y="7"/>
                        <a:pt x="218" y="5"/>
                        <a:pt x="219" y="4"/>
                      </a:cubicBezTo>
                      <a:cubicBezTo>
                        <a:pt x="221" y="4"/>
                        <a:pt x="225" y="4"/>
                        <a:pt x="226" y="4"/>
                      </a:cubicBezTo>
                      <a:cubicBezTo>
                        <a:pt x="227" y="4"/>
                        <a:pt x="230" y="4"/>
                        <a:pt x="230" y="5"/>
                      </a:cubicBezTo>
                      <a:cubicBezTo>
                        <a:pt x="231" y="6"/>
                        <a:pt x="231" y="8"/>
                        <a:pt x="232" y="9"/>
                      </a:cubicBezTo>
                      <a:cubicBezTo>
                        <a:pt x="233" y="10"/>
                        <a:pt x="234" y="11"/>
                        <a:pt x="235" y="11"/>
                      </a:cubicBezTo>
                      <a:cubicBezTo>
                        <a:pt x="236" y="11"/>
                        <a:pt x="237" y="9"/>
                        <a:pt x="238" y="8"/>
                      </a:cubicBezTo>
                      <a:cubicBezTo>
                        <a:pt x="240" y="8"/>
                        <a:pt x="243" y="9"/>
                        <a:pt x="245" y="8"/>
                      </a:cubicBezTo>
                      <a:cubicBezTo>
                        <a:pt x="246" y="8"/>
                        <a:pt x="247" y="6"/>
                        <a:pt x="248" y="5"/>
                      </a:cubicBezTo>
                      <a:cubicBezTo>
                        <a:pt x="250" y="4"/>
                        <a:pt x="253" y="3"/>
                        <a:pt x="255" y="2"/>
                      </a:cubicBezTo>
                      <a:cubicBezTo>
                        <a:pt x="256" y="1"/>
                        <a:pt x="260" y="0"/>
                        <a:pt x="262" y="0"/>
                      </a:cubicBezTo>
                      <a:cubicBezTo>
                        <a:pt x="263" y="0"/>
                        <a:pt x="266" y="2"/>
                        <a:pt x="268" y="2"/>
                      </a:cubicBezTo>
                      <a:cubicBezTo>
                        <a:pt x="269" y="2"/>
                        <a:pt x="272" y="2"/>
                        <a:pt x="273" y="2"/>
                      </a:cubicBezTo>
                      <a:cubicBezTo>
                        <a:pt x="274" y="2"/>
                        <a:pt x="277" y="4"/>
                        <a:pt x="278" y="5"/>
                      </a:cubicBezTo>
                      <a:cubicBezTo>
                        <a:pt x="279" y="6"/>
                        <a:pt x="281" y="8"/>
                        <a:pt x="281" y="10"/>
                      </a:cubicBezTo>
                      <a:cubicBezTo>
                        <a:pt x="282" y="12"/>
                        <a:pt x="283" y="17"/>
                        <a:pt x="284" y="19"/>
                      </a:cubicBezTo>
                      <a:cubicBezTo>
                        <a:pt x="285" y="21"/>
                        <a:pt x="285" y="24"/>
                        <a:pt x="286" y="26"/>
                      </a:cubicBezTo>
                      <a:cubicBezTo>
                        <a:pt x="287" y="27"/>
                        <a:pt x="289" y="28"/>
                        <a:pt x="290" y="29"/>
                      </a:cubicBezTo>
                      <a:cubicBezTo>
                        <a:pt x="290" y="29"/>
                        <a:pt x="291" y="30"/>
                        <a:pt x="292" y="30"/>
                      </a:cubicBezTo>
                      <a:cubicBezTo>
                        <a:pt x="292" y="31"/>
                        <a:pt x="292" y="33"/>
                        <a:pt x="291" y="34"/>
                      </a:cubicBezTo>
                      <a:cubicBezTo>
                        <a:pt x="291" y="35"/>
                        <a:pt x="291" y="38"/>
                        <a:pt x="291" y="39"/>
                      </a:cubicBezTo>
                      <a:cubicBezTo>
                        <a:pt x="291" y="41"/>
                        <a:pt x="292" y="44"/>
                        <a:pt x="292" y="45"/>
                      </a:cubicBezTo>
                      <a:cubicBezTo>
                        <a:pt x="292" y="47"/>
                        <a:pt x="292" y="50"/>
                        <a:pt x="291" y="51"/>
                      </a:cubicBezTo>
                      <a:cubicBezTo>
                        <a:pt x="291" y="52"/>
                        <a:pt x="290" y="55"/>
                        <a:pt x="290" y="56"/>
                      </a:cubicBezTo>
                      <a:cubicBezTo>
                        <a:pt x="289" y="57"/>
                        <a:pt x="288" y="59"/>
                        <a:pt x="287" y="60"/>
                      </a:cubicBezTo>
                      <a:cubicBezTo>
                        <a:pt x="286" y="60"/>
                        <a:pt x="284" y="62"/>
                        <a:pt x="284" y="63"/>
                      </a:cubicBezTo>
                      <a:cubicBezTo>
                        <a:pt x="284" y="64"/>
                        <a:pt x="285" y="66"/>
                        <a:pt x="285" y="67"/>
                      </a:cubicBezTo>
                      <a:cubicBezTo>
                        <a:pt x="285" y="68"/>
                        <a:pt x="285" y="71"/>
                        <a:pt x="285" y="72"/>
                      </a:cubicBezTo>
                      <a:cubicBezTo>
                        <a:pt x="284" y="73"/>
                        <a:pt x="281" y="75"/>
                        <a:pt x="279" y="76"/>
                      </a:cubicBezTo>
                      <a:cubicBezTo>
                        <a:pt x="278" y="77"/>
                        <a:pt x="276" y="79"/>
                        <a:pt x="275" y="79"/>
                      </a:cubicBezTo>
                      <a:cubicBezTo>
                        <a:pt x="274" y="80"/>
                        <a:pt x="272" y="80"/>
                        <a:pt x="271" y="81"/>
                      </a:cubicBezTo>
                      <a:cubicBezTo>
                        <a:pt x="269" y="82"/>
                        <a:pt x="267" y="84"/>
                        <a:pt x="266" y="85"/>
                      </a:cubicBezTo>
                      <a:cubicBezTo>
                        <a:pt x="266" y="86"/>
                        <a:pt x="266" y="90"/>
                        <a:pt x="266" y="91"/>
                      </a:cubicBezTo>
                      <a:cubicBezTo>
                        <a:pt x="265" y="93"/>
                        <a:pt x="263" y="96"/>
                        <a:pt x="263" y="97"/>
                      </a:cubicBezTo>
                      <a:cubicBezTo>
                        <a:pt x="263" y="99"/>
                        <a:pt x="262" y="103"/>
                        <a:pt x="263" y="105"/>
                      </a:cubicBezTo>
                      <a:cubicBezTo>
                        <a:pt x="264" y="106"/>
                        <a:pt x="265" y="108"/>
                        <a:pt x="266" y="109"/>
                      </a:cubicBezTo>
                      <a:cubicBezTo>
                        <a:pt x="268" y="110"/>
                        <a:pt x="271" y="109"/>
                        <a:pt x="272" y="109"/>
                      </a:cubicBezTo>
                      <a:cubicBezTo>
                        <a:pt x="273" y="110"/>
                        <a:pt x="275" y="111"/>
                        <a:pt x="276" y="112"/>
                      </a:cubicBezTo>
                      <a:cubicBezTo>
                        <a:pt x="277" y="114"/>
                        <a:pt x="277" y="117"/>
                        <a:pt x="277" y="118"/>
                      </a:cubicBezTo>
                      <a:cubicBezTo>
                        <a:pt x="277" y="119"/>
                        <a:pt x="279" y="121"/>
                        <a:pt x="279" y="122"/>
                      </a:cubicBezTo>
                      <a:cubicBezTo>
                        <a:pt x="279" y="124"/>
                        <a:pt x="280" y="128"/>
                        <a:pt x="279" y="130"/>
                      </a:cubicBezTo>
                      <a:cubicBezTo>
                        <a:pt x="279" y="131"/>
                        <a:pt x="277" y="133"/>
                        <a:pt x="277" y="134"/>
                      </a:cubicBezTo>
                      <a:cubicBezTo>
                        <a:pt x="276" y="136"/>
                        <a:pt x="276" y="140"/>
                        <a:pt x="275" y="142"/>
                      </a:cubicBezTo>
                      <a:cubicBezTo>
                        <a:pt x="274" y="144"/>
                        <a:pt x="272" y="147"/>
                        <a:pt x="271" y="149"/>
                      </a:cubicBezTo>
                      <a:cubicBezTo>
                        <a:pt x="271" y="150"/>
                        <a:pt x="269" y="152"/>
                        <a:pt x="268" y="153"/>
                      </a:cubicBezTo>
                      <a:cubicBezTo>
                        <a:pt x="267" y="155"/>
                        <a:pt x="262" y="159"/>
                        <a:pt x="260" y="161"/>
                      </a:cubicBezTo>
                      <a:cubicBezTo>
                        <a:pt x="260" y="161"/>
                        <a:pt x="258" y="162"/>
                        <a:pt x="258" y="163"/>
                      </a:cubicBezTo>
                      <a:cubicBezTo>
                        <a:pt x="257" y="164"/>
                        <a:pt x="257" y="166"/>
                        <a:pt x="257" y="167"/>
                      </a:cubicBezTo>
                      <a:cubicBezTo>
                        <a:pt x="258" y="168"/>
                        <a:pt x="258" y="171"/>
                        <a:pt x="258" y="172"/>
                      </a:cubicBezTo>
                      <a:cubicBezTo>
                        <a:pt x="258" y="173"/>
                        <a:pt x="258" y="175"/>
                        <a:pt x="258" y="176"/>
                      </a:cubicBezTo>
                      <a:cubicBezTo>
                        <a:pt x="258" y="177"/>
                        <a:pt x="259" y="178"/>
                        <a:pt x="260" y="179"/>
                      </a:cubicBezTo>
                      <a:cubicBezTo>
                        <a:pt x="260" y="181"/>
                        <a:pt x="260" y="183"/>
                        <a:pt x="261" y="184"/>
                      </a:cubicBezTo>
                      <a:cubicBezTo>
                        <a:pt x="261" y="185"/>
                        <a:pt x="263" y="188"/>
                        <a:pt x="263" y="189"/>
                      </a:cubicBezTo>
                      <a:cubicBezTo>
                        <a:pt x="264" y="190"/>
                        <a:pt x="263" y="193"/>
                        <a:pt x="263" y="195"/>
                      </a:cubicBezTo>
                      <a:cubicBezTo>
                        <a:pt x="263" y="196"/>
                        <a:pt x="264" y="199"/>
                        <a:pt x="265" y="200"/>
                      </a:cubicBezTo>
                      <a:cubicBezTo>
                        <a:pt x="265" y="201"/>
                        <a:pt x="267" y="204"/>
                        <a:pt x="268" y="205"/>
                      </a:cubicBezTo>
                      <a:cubicBezTo>
                        <a:pt x="268" y="207"/>
                        <a:pt x="268" y="210"/>
                        <a:pt x="268" y="211"/>
                      </a:cubicBezTo>
                      <a:cubicBezTo>
                        <a:pt x="268" y="213"/>
                        <a:pt x="269" y="216"/>
                        <a:pt x="270" y="217"/>
                      </a:cubicBezTo>
                      <a:cubicBezTo>
                        <a:pt x="271" y="218"/>
                        <a:pt x="272" y="220"/>
                        <a:pt x="273" y="221"/>
                      </a:cubicBezTo>
                      <a:cubicBezTo>
                        <a:pt x="274" y="222"/>
                        <a:pt x="275" y="224"/>
                        <a:pt x="276" y="225"/>
                      </a:cubicBezTo>
                      <a:cubicBezTo>
                        <a:pt x="277" y="226"/>
                        <a:pt x="277" y="228"/>
                        <a:pt x="277" y="229"/>
                      </a:cubicBezTo>
                      <a:cubicBezTo>
                        <a:pt x="278" y="230"/>
                        <a:pt x="280" y="233"/>
                        <a:pt x="281" y="234"/>
                      </a:cubicBezTo>
                      <a:cubicBezTo>
                        <a:pt x="281" y="235"/>
                        <a:pt x="283" y="236"/>
                        <a:pt x="284" y="237"/>
                      </a:cubicBezTo>
                      <a:cubicBezTo>
                        <a:pt x="285" y="238"/>
                        <a:pt x="287" y="239"/>
                        <a:pt x="287" y="240"/>
                      </a:cubicBezTo>
                      <a:cubicBezTo>
                        <a:pt x="288" y="241"/>
                        <a:pt x="288" y="243"/>
                        <a:pt x="288" y="244"/>
                      </a:cubicBezTo>
                      <a:cubicBezTo>
                        <a:pt x="288" y="244"/>
                        <a:pt x="288" y="246"/>
                        <a:pt x="288" y="247"/>
                      </a:cubicBezTo>
                      <a:cubicBezTo>
                        <a:pt x="287" y="247"/>
                        <a:pt x="287" y="247"/>
                        <a:pt x="286" y="247"/>
                      </a:cubicBezTo>
                      <a:cubicBezTo>
                        <a:pt x="285" y="248"/>
                        <a:pt x="282" y="250"/>
                        <a:pt x="281" y="251"/>
                      </a:cubicBezTo>
                      <a:cubicBezTo>
                        <a:pt x="279" y="253"/>
                        <a:pt x="277" y="259"/>
                        <a:pt x="276" y="261"/>
                      </a:cubicBezTo>
                      <a:cubicBezTo>
                        <a:pt x="275" y="263"/>
                        <a:pt x="272" y="265"/>
                        <a:pt x="271" y="267"/>
                      </a:cubicBezTo>
                      <a:cubicBezTo>
                        <a:pt x="270" y="268"/>
                        <a:pt x="269" y="269"/>
                        <a:pt x="269" y="270"/>
                      </a:cubicBezTo>
                      <a:cubicBezTo>
                        <a:pt x="268" y="272"/>
                        <a:pt x="269" y="275"/>
                        <a:pt x="269" y="277"/>
                      </a:cubicBezTo>
                      <a:cubicBezTo>
                        <a:pt x="269" y="278"/>
                        <a:pt x="270" y="280"/>
                        <a:pt x="270" y="282"/>
                      </a:cubicBezTo>
                      <a:cubicBezTo>
                        <a:pt x="271" y="283"/>
                        <a:pt x="272" y="287"/>
                        <a:pt x="273" y="289"/>
                      </a:cubicBezTo>
                      <a:cubicBezTo>
                        <a:pt x="274" y="289"/>
                        <a:pt x="276" y="290"/>
                        <a:pt x="277" y="291"/>
                      </a:cubicBezTo>
                      <a:cubicBezTo>
                        <a:pt x="278" y="292"/>
                        <a:pt x="280" y="293"/>
                        <a:pt x="281" y="294"/>
                      </a:cubicBezTo>
                      <a:cubicBezTo>
                        <a:pt x="282" y="295"/>
                        <a:pt x="284" y="296"/>
                        <a:pt x="285" y="296"/>
                      </a:cubicBezTo>
                      <a:cubicBezTo>
                        <a:pt x="285" y="296"/>
                        <a:pt x="287" y="297"/>
                        <a:pt x="287" y="297"/>
                      </a:cubicBezTo>
                      <a:cubicBezTo>
                        <a:pt x="288" y="296"/>
                        <a:pt x="288" y="293"/>
                        <a:pt x="288" y="291"/>
                      </a:cubicBezTo>
                      <a:cubicBezTo>
                        <a:pt x="288" y="290"/>
                        <a:pt x="288" y="288"/>
                        <a:pt x="287" y="287"/>
                      </a:cubicBezTo>
                      <a:cubicBezTo>
                        <a:pt x="287" y="286"/>
                        <a:pt x="287" y="283"/>
                        <a:pt x="287" y="281"/>
                      </a:cubicBezTo>
                      <a:cubicBezTo>
                        <a:pt x="287" y="280"/>
                        <a:pt x="289" y="277"/>
                        <a:pt x="289" y="276"/>
                      </a:cubicBezTo>
                      <a:cubicBezTo>
                        <a:pt x="290" y="275"/>
                        <a:pt x="290" y="271"/>
                        <a:pt x="291" y="270"/>
                      </a:cubicBezTo>
                      <a:cubicBezTo>
                        <a:pt x="292" y="270"/>
                        <a:pt x="293" y="270"/>
                        <a:pt x="293" y="270"/>
                      </a:cubicBezTo>
                      <a:cubicBezTo>
                        <a:pt x="294" y="271"/>
                        <a:pt x="294" y="274"/>
                        <a:pt x="294" y="275"/>
                      </a:cubicBezTo>
                      <a:cubicBezTo>
                        <a:pt x="294" y="276"/>
                        <a:pt x="293" y="277"/>
                        <a:pt x="293" y="278"/>
                      </a:cubicBezTo>
                      <a:cubicBezTo>
                        <a:pt x="292" y="279"/>
                        <a:pt x="292" y="283"/>
                        <a:pt x="292" y="284"/>
                      </a:cubicBezTo>
                      <a:cubicBezTo>
                        <a:pt x="292" y="286"/>
                        <a:pt x="292" y="291"/>
                        <a:pt x="293" y="293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 w="12700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31" name="Group 130">
                <a:extLst>
                  <a:ext uri="{FF2B5EF4-FFF2-40B4-BE49-F238E27FC236}">
                    <a16:creationId xmlns:a16="http://schemas.microsoft.com/office/drawing/2014/main" id="{F6EBE973-D9DF-4756-B3F8-AD6A2C978F99}"/>
                  </a:ext>
                </a:extLst>
              </p:cNvPr>
              <p:cNvGrpSpPr/>
              <p:nvPr/>
            </p:nvGrpSpPr>
            <p:grpSpPr>
              <a:xfrm>
                <a:off x="3352322" y="2614680"/>
                <a:ext cx="495098" cy="459184"/>
                <a:chOff x="7389813" y="2178050"/>
                <a:chExt cx="306388" cy="284163"/>
              </a:xfrm>
            </p:grpSpPr>
            <p:sp>
              <p:nvSpPr>
                <p:cNvPr id="132" name="Freeform 9">
                  <a:extLst>
                    <a:ext uri="{FF2B5EF4-FFF2-40B4-BE49-F238E27FC236}">
                      <a16:creationId xmlns:a16="http://schemas.microsoft.com/office/drawing/2014/main" id="{C4A58882-441B-4CED-9B1E-97FDD06512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4113" y="2200275"/>
                  <a:ext cx="192088" cy="258762"/>
                </a:xfrm>
                <a:custGeom>
                  <a:avLst/>
                  <a:gdLst>
                    <a:gd name="T0" fmla="*/ 93 w 106"/>
                    <a:gd name="T1" fmla="*/ 40 h 143"/>
                    <a:gd name="T2" fmla="*/ 67 w 106"/>
                    <a:gd name="T3" fmla="*/ 29 h 143"/>
                    <a:gd name="T4" fmla="*/ 43 w 106"/>
                    <a:gd name="T5" fmla="*/ 18 h 143"/>
                    <a:gd name="T6" fmla="*/ 21 w 106"/>
                    <a:gd name="T7" fmla="*/ 12 h 143"/>
                    <a:gd name="T8" fmla="*/ 22 w 106"/>
                    <a:gd name="T9" fmla="*/ 10 h 143"/>
                    <a:gd name="T10" fmla="*/ 21 w 106"/>
                    <a:gd name="T11" fmla="*/ 10 h 143"/>
                    <a:gd name="T12" fmla="*/ 21 w 106"/>
                    <a:gd name="T13" fmla="*/ 3 h 143"/>
                    <a:gd name="T14" fmla="*/ 15 w 106"/>
                    <a:gd name="T15" fmla="*/ 0 h 143"/>
                    <a:gd name="T16" fmla="*/ 6 w 106"/>
                    <a:gd name="T17" fmla="*/ 2 h 143"/>
                    <a:gd name="T18" fmla="*/ 4 w 106"/>
                    <a:gd name="T19" fmla="*/ 37 h 143"/>
                    <a:gd name="T20" fmla="*/ 2 w 106"/>
                    <a:gd name="T21" fmla="*/ 69 h 143"/>
                    <a:gd name="T22" fmla="*/ 5 w 106"/>
                    <a:gd name="T23" fmla="*/ 80 h 143"/>
                    <a:gd name="T24" fmla="*/ 4 w 106"/>
                    <a:gd name="T25" fmla="*/ 143 h 143"/>
                    <a:gd name="T26" fmla="*/ 12 w 106"/>
                    <a:gd name="T27" fmla="*/ 81 h 143"/>
                    <a:gd name="T28" fmla="*/ 17 w 106"/>
                    <a:gd name="T29" fmla="*/ 79 h 143"/>
                    <a:gd name="T30" fmla="*/ 17 w 106"/>
                    <a:gd name="T31" fmla="*/ 75 h 143"/>
                    <a:gd name="T32" fmla="*/ 37 w 106"/>
                    <a:gd name="T33" fmla="*/ 71 h 143"/>
                    <a:gd name="T34" fmla="*/ 106 w 106"/>
                    <a:gd name="T35" fmla="*/ 63 h 143"/>
                    <a:gd name="T36" fmla="*/ 93 w 106"/>
                    <a:gd name="T37" fmla="*/ 4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06" h="143">
                      <a:moveTo>
                        <a:pt x="93" y="40"/>
                      </a:moveTo>
                      <a:cubicBezTo>
                        <a:pt x="85" y="34"/>
                        <a:pt x="75" y="31"/>
                        <a:pt x="67" y="29"/>
                      </a:cubicBezTo>
                      <a:cubicBezTo>
                        <a:pt x="59" y="27"/>
                        <a:pt x="51" y="22"/>
                        <a:pt x="43" y="18"/>
                      </a:cubicBezTo>
                      <a:cubicBezTo>
                        <a:pt x="36" y="15"/>
                        <a:pt x="29" y="12"/>
                        <a:pt x="21" y="12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7"/>
                        <a:pt x="21" y="5"/>
                        <a:pt x="21" y="3"/>
                      </a:cubicBezTo>
                      <a:cubicBezTo>
                        <a:pt x="19" y="1"/>
                        <a:pt x="16" y="1"/>
                        <a:pt x="15" y="0"/>
                      </a:cubicBezTo>
                      <a:cubicBezTo>
                        <a:pt x="9" y="0"/>
                        <a:pt x="6" y="2"/>
                        <a:pt x="6" y="2"/>
                      </a:cubicBezTo>
                      <a:cubicBezTo>
                        <a:pt x="6" y="14"/>
                        <a:pt x="5" y="25"/>
                        <a:pt x="4" y="37"/>
                      </a:cubicBezTo>
                      <a:cubicBezTo>
                        <a:pt x="3" y="47"/>
                        <a:pt x="3" y="58"/>
                        <a:pt x="2" y="69"/>
                      </a:cubicBezTo>
                      <a:cubicBezTo>
                        <a:pt x="2" y="73"/>
                        <a:pt x="0" y="78"/>
                        <a:pt x="5" y="80"/>
                      </a:cubicBezTo>
                      <a:cubicBezTo>
                        <a:pt x="4" y="143"/>
                        <a:pt x="4" y="143"/>
                        <a:pt x="4" y="143"/>
                      </a:cubicBezTo>
                      <a:cubicBezTo>
                        <a:pt x="12" y="81"/>
                        <a:pt x="12" y="81"/>
                        <a:pt x="12" y="81"/>
                      </a:cubicBezTo>
                      <a:cubicBezTo>
                        <a:pt x="15" y="80"/>
                        <a:pt x="17" y="79"/>
                        <a:pt x="17" y="79"/>
                      </a:cubicBezTo>
                      <a:cubicBezTo>
                        <a:pt x="17" y="78"/>
                        <a:pt x="17" y="76"/>
                        <a:pt x="17" y="75"/>
                      </a:cubicBezTo>
                      <a:cubicBezTo>
                        <a:pt x="23" y="78"/>
                        <a:pt x="30" y="75"/>
                        <a:pt x="37" y="71"/>
                      </a:cubicBezTo>
                      <a:cubicBezTo>
                        <a:pt x="54" y="62"/>
                        <a:pt x="92" y="38"/>
                        <a:pt x="106" y="63"/>
                      </a:cubicBezTo>
                      <a:cubicBezTo>
                        <a:pt x="102" y="55"/>
                        <a:pt x="100" y="46"/>
                        <a:pt x="93" y="40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3" name="Freeform 10">
                  <a:extLst>
                    <a:ext uri="{FF2B5EF4-FFF2-40B4-BE49-F238E27FC236}">
                      <a16:creationId xmlns:a16="http://schemas.microsoft.com/office/drawing/2014/main" id="{4516E764-C0B5-41CC-A0DA-C1AA48A46C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99338" y="2198688"/>
                  <a:ext cx="111125" cy="263525"/>
                </a:xfrm>
                <a:custGeom>
                  <a:avLst/>
                  <a:gdLst>
                    <a:gd name="T0" fmla="*/ 0 w 70"/>
                    <a:gd name="T1" fmla="*/ 6 h 166"/>
                    <a:gd name="T2" fmla="*/ 70 w 70"/>
                    <a:gd name="T3" fmla="*/ 166 h 166"/>
                    <a:gd name="T4" fmla="*/ 15 w 70"/>
                    <a:gd name="T5" fmla="*/ 0 h 166"/>
                    <a:gd name="T6" fmla="*/ 0 w 70"/>
                    <a:gd name="T7" fmla="*/ 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0" h="166">
                      <a:moveTo>
                        <a:pt x="0" y="6"/>
                      </a:moveTo>
                      <a:lnTo>
                        <a:pt x="70" y="166"/>
                      </a:lnTo>
                      <a:lnTo>
                        <a:pt x="15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4" name="Freeform 11">
                  <a:extLst>
                    <a:ext uri="{FF2B5EF4-FFF2-40B4-BE49-F238E27FC236}">
                      <a16:creationId xmlns:a16="http://schemas.microsoft.com/office/drawing/2014/main" id="{F4B28DAC-436E-4CA6-827F-44A003B541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21563" y="2182813"/>
                  <a:ext cx="212725" cy="144462"/>
                </a:xfrm>
                <a:custGeom>
                  <a:avLst/>
                  <a:gdLst>
                    <a:gd name="T0" fmla="*/ 59 w 118"/>
                    <a:gd name="T1" fmla="*/ 3 h 79"/>
                    <a:gd name="T2" fmla="*/ 29 w 118"/>
                    <a:gd name="T3" fmla="*/ 3 h 79"/>
                    <a:gd name="T4" fmla="*/ 0 w 118"/>
                    <a:gd name="T5" fmla="*/ 9 h 79"/>
                    <a:gd name="T6" fmla="*/ 13 w 118"/>
                    <a:gd name="T7" fmla="*/ 43 h 79"/>
                    <a:gd name="T8" fmla="*/ 26 w 118"/>
                    <a:gd name="T9" fmla="*/ 75 h 79"/>
                    <a:gd name="T10" fmla="*/ 49 w 118"/>
                    <a:gd name="T11" fmla="*/ 62 h 79"/>
                    <a:gd name="T12" fmla="*/ 118 w 118"/>
                    <a:gd name="T13" fmla="*/ 20 h 79"/>
                    <a:gd name="T14" fmla="*/ 92 w 118"/>
                    <a:gd name="T15" fmla="*/ 2 h 79"/>
                    <a:gd name="T16" fmla="*/ 79 w 118"/>
                    <a:gd name="T17" fmla="*/ 0 h 79"/>
                    <a:gd name="T18" fmla="*/ 59 w 118"/>
                    <a:gd name="T19" fmla="*/ 3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8" h="79">
                      <a:moveTo>
                        <a:pt x="59" y="3"/>
                      </a:moveTo>
                      <a:cubicBezTo>
                        <a:pt x="50" y="4"/>
                        <a:pt x="40" y="3"/>
                        <a:pt x="29" y="3"/>
                      </a:cubicBezTo>
                      <a:cubicBezTo>
                        <a:pt x="18" y="3"/>
                        <a:pt x="8" y="4"/>
                        <a:pt x="0" y="9"/>
                      </a:cubicBezTo>
                      <a:cubicBezTo>
                        <a:pt x="0" y="9"/>
                        <a:pt x="6" y="26"/>
                        <a:pt x="13" y="43"/>
                      </a:cubicBezTo>
                      <a:cubicBezTo>
                        <a:pt x="19" y="59"/>
                        <a:pt x="26" y="75"/>
                        <a:pt x="26" y="75"/>
                      </a:cubicBezTo>
                      <a:cubicBezTo>
                        <a:pt x="35" y="79"/>
                        <a:pt x="43" y="71"/>
                        <a:pt x="49" y="62"/>
                      </a:cubicBezTo>
                      <a:cubicBezTo>
                        <a:pt x="63" y="44"/>
                        <a:pt x="90" y="0"/>
                        <a:pt x="118" y="20"/>
                      </a:cubicBezTo>
                      <a:cubicBezTo>
                        <a:pt x="109" y="14"/>
                        <a:pt x="103" y="5"/>
                        <a:pt x="92" y="2"/>
                      </a:cubicBezTo>
                      <a:cubicBezTo>
                        <a:pt x="88" y="1"/>
                        <a:pt x="84" y="0"/>
                        <a:pt x="79" y="0"/>
                      </a:cubicBezTo>
                      <a:cubicBezTo>
                        <a:pt x="73" y="0"/>
                        <a:pt x="66" y="1"/>
                        <a:pt x="59" y="3"/>
                      </a:cubicBez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5" name="Freeform 12">
                  <a:extLst>
                    <a:ext uri="{FF2B5EF4-FFF2-40B4-BE49-F238E27FC236}">
                      <a16:creationId xmlns:a16="http://schemas.microsoft.com/office/drawing/2014/main" id="{FF58A60C-F069-405F-BBA4-E5247A2347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89813" y="2178050"/>
                  <a:ext cx="87313" cy="165100"/>
                </a:xfrm>
                <a:custGeom>
                  <a:avLst/>
                  <a:gdLst>
                    <a:gd name="T0" fmla="*/ 7 w 48"/>
                    <a:gd name="T1" fmla="*/ 1 h 91"/>
                    <a:gd name="T2" fmla="*/ 0 w 48"/>
                    <a:gd name="T3" fmla="*/ 7 h 91"/>
                    <a:gd name="T4" fmla="*/ 14 w 48"/>
                    <a:gd name="T5" fmla="*/ 45 h 91"/>
                    <a:gd name="T6" fmla="*/ 28 w 48"/>
                    <a:gd name="T7" fmla="*/ 79 h 91"/>
                    <a:gd name="T8" fmla="*/ 38 w 48"/>
                    <a:gd name="T9" fmla="*/ 90 h 91"/>
                    <a:gd name="T10" fmla="*/ 48 w 48"/>
                    <a:gd name="T11" fmla="*/ 83 h 91"/>
                    <a:gd name="T12" fmla="*/ 35 w 48"/>
                    <a:gd name="T13" fmla="*/ 49 h 91"/>
                    <a:gd name="T14" fmla="*/ 20 w 48"/>
                    <a:gd name="T15" fmla="*/ 12 h 91"/>
                    <a:gd name="T16" fmla="*/ 16 w 48"/>
                    <a:gd name="T17" fmla="*/ 1 h 91"/>
                    <a:gd name="T18" fmla="*/ 14 w 48"/>
                    <a:gd name="T19" fmla="*/ 0 h 91"/>
                    <a:gd name="T20" fmla="*/ 7 w 48"/>
                    <a:gd name="T21" fmla="*/ 1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8" h="91">
                      <a:moveTo>
                        <a:pt x="7" y="1"/>
                      </a:moveTo>
                      <a:cubicBezTo>
                        <a:pt x="2" y="3"/>
                        <a:pt x="0" y="7"/>
                        <a:pt x="0" y="7"/>
                      </a:cubicBezTo>
                      <a:cubicBezTo>
                        <a:pt x="5" y="20"/>
                        <a:pt x="9" y="32"/>
                        <a:pt x="14" y="45"/>
                      </a:cubicBezTo>
                      <a:cubicBezTo>
                        <a:pt x="19" y="56"/>
                        <a:pt x="23" y="68"/>
                        <a:pt x="28" y="79"/>
                      </a:cubicBezTo>
                      <a:cubicBezTo>
                        <a:pt x="30" y="85"/>
                        <a:pt x="31" y="91"/>
                        <a:pt x="38" y="90"/>
                      </a:cubicBezTo>
                      <a:cubicBezTo>
                        <a:pt x="44" y="90"/>
                        <a:pt x="48" y="83"/>
                        <a:pt x="48" y="83"/>
                      </a:cubicBezTo>
                      <a:cubicBezTo>
                        <a:pt x="44" y="72"/>
                        <a:pt x="39" y="60"/>
                        <a:pt x="35" y="49"/>
                      </a:cubicBezTo>
                      <a:cubicBezTo>
                        <a:pt x="30" y="36"/>
                        <a:pt x="25" y="24"/>
                        <a:pt x="20" y="12"/>
                      </a:cubicBezTo>
                      <a:cubicBezTo>
                        <a:pt x="19" y="8"/>
                        <a:pt x="17" y="4"/>
                        <a:pt x="16" y="1"/>
                      </a:cubicBezTo>
                      <a:cubicBezTo>
                        <a:pt x="15" y="0"/>
                        <a:pt x="14" y="0"/>
                        <a:pt x="14" y="0"/>
                      </a:cubicBezTo>
                      <a:cubicBezTo>
                        <a:pt x="11" y="0"/>
                        <a:pt x="9" y="1"/>
                        <a:pt x="7" y="1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0F04B2BC-7274-467C-B564-00336406D84A}"/>
                  </a:ext>
                </a:extLst>
              </p:cNvPr>
              <p:cNvGrpSpPr/>
              <p:nvPr/>
            </p:nvGrpSpPr>
            <p:grpSpPr>
              <a:xfrm>
                <a:off x="5438734" y="3246608"/>
                <a:ext cx="437021" cy="455325"/>
                <a:chOff x="7891463" y="2146300"/>
                <a:chExt cx="303212" cy="315912"/>
              </a:xfrm>
            </p:grpSpPr>
            <p:sp>
              <p:nvSpPr>
                <p:cNvPr id="137" name="Freeform 13">
                  <a:extLst>
                    <a:ext uri="{FF2B5EF4-FFF2-40B4-BE49-F238E27FC236}">
                      <a16:creationId xmlns:a16="http://schemas.microsoft.com/office/drawing/2014/main" id="{42EEDE50-087C-49DE-B01A-07F14A134C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4175" y="2208213"/>
                  <a:ext cx="190500" cy="252412"/>
                </a:xfrm>
                <a:custGeom>
                  <a:avLst/>
                  <a:gdLst>
                    <a:gd name="T0" fmla="*/ 79 w 105"/>
                    <a:gd name="T1" fmla="*/ 47 h 139"/>
                    <a:gd name="T2" fmla="*/ 105 w 105"/>
                    <a:gd name="T3" fmla="*/ 25 h 139"/>
                    <a:gd name="T4" fmla="*/ 53 w 105"/>
                    <a:gd name="T5" fmla="*/ 11 h 139"/>
                    <a:gd name="T6" fmla="*/ 19 w 105"/>
                    <a:gd name="T7" fmla="*/ 16 h 139"/>
                    <a:gd name="T8" fmla="*/ 19 w 105"/>
                    <a:gd name="T9" fmla="*/ 13 h 139"/>
                    <a:gd name="T10" fmla="*/ 19 w 105"/>
                    <a:gd name="T11" fmla="*/ 3 h 139"/>
                    <a:gd name="T12" fmla="*/ 17 w 105"/>
                    <a:gd name="T13" fmla="*/ 2 h 139"/>
                    <a:gd name="T14" fmla="*/ 5 w 105"/>
                    <a:gd name="T15" fmla="*/ 3 h 139"/>
                    <a:gd name="T16" fmla="*/ 3 w 105"/>
                    <a:gd name="T17" fmla="*/ 38 h 139"/>
                    <a:gd name="T18" fmla="*/ 1 w 105"/>
                    <a:gd name="T19" fmla="*/ 67 h 139"/>
                    <a:gd name="T20" fmla="*/ 4 w 105"/>
                    <a:gd name="T21" fmla="*/ 78 h 139"/>
                    <a:gd name="T22" fmla="*/ 5 w 105"/>
                    <a:gd name="T23" fmla="*/ 79 h 139"/>
                    <a:gd name="T24" fmla="*/ 4 w 105"/>
                    <a:gd name="T25" fmla="*/ 139 h 139"/>
                    <a:gd name="T26" fmla="*/ 10 w 105"/>
                    <a:gd name="T27" fmla="*/ 79 h 139"/>
                    <a:gd name="T28" fmla="*/ 16 w 105"/>
                    <a:gd name="T29" fmla="*/ 77 h 139"/>
                    <a:gd name="T30" fmla="*/ 16 w 105"/>
                    <a:gd name="T31" fmla="*/ 75 h 139"/>
                    <a:gd name="T32" fmla="*/ 48 w 105"/>
                    <a:gd name="T33" fmla="*/ 73 h 139"/>
                    <a:gd name="T34" fmla="*/ 94 w 105"/>
                    <a:gd name="T35" fmla="*/ 85 h 139"/>
                    <a:gd name="T36" fmla="*/ 84 w 105"/>
                    <a:gd name="T37" fmla="*/ 51 h 139"/>
                    <a:gd name="T38" fmla="*/ 79 w 105"/>
                    <a:gd name="T39" fmla="*/ 47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5" h="139">
                      <a:moveTo>
                        <a:pt x="79" y="47"/>
                      </a:moveTo>
                      <a:cubicBezTo>
                        <a:pt x="85" y="32"/>
                        <a:pt x="91" y="28"/>
                        <a:pt x="105" y="25"/>
                      </a:cubicBezTo>
                      <a:cubicBezTo>
                        <a:pt x="89" y="15"/>
                        <a:pt x="72" y="6"/>
                        <a:pt x="53" y="11"/>
                      </a:cubicBezTo>
                      <a:cubicBezTo>
                        <a:pt x="44" y="14"/>
                        <a:pt x="28" y="19"/>
                        <a:pt x="19" y="16"/>
                      </a:cubicBezTo>
                      <a:cubicBezTo>
                        <a:pt x="19" y="15"/>
                        <a:pt x="19" y="14"/>
                        <a:pt x="19" y="13"/>
                      </a:cubicBezTo>
                      <a:cubicBezTo>
                        <a:pt x="19" y="9"/>
                        <a:pt x="19" y="6"/>
                        <a:pt x="19" y="3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3" y="0"/>
                        <a:pt x="8" y="0"/>
                        <a:pt x="5" y="3"/>
                      </a:cubicBezTo>
                      <a:cubicBezTo>
                        <a:pt x="4" y="14"/>
                        <a:pt x="3" y="26"/>
                        <a:pt x="3" y="38"/>
                      </a:cubicBezTo>
                      <a:cubicBezTo>
                        <a:pt x="2" y="47"/>
                        <a:pt x="2" y="57"/>
                        <a:pt x="1" y="67"/>
                      </a:cubicBezTo>
                      <a:cubicBezTo>
                        <a:pt x="1" y="72"/>
                        <a:pt x="0" y="76"/>
                        <a:pt x="4" y="78"/>
                      </a:cubicBezTo>
                      <a:cubicBezTo>
                        <a:pt x="4" y="78"/>
                        <a:pt x="4" y="78"/>
                        <a:pt x="5" y="79"/>
                      </a:cubicBezTo>
                      <a:cubicBezTo>
                        <a:pt x="4" y="139"/>
                        <a:pt x="4" y="139"/>
                        <a:pt x="4" y="139"/>
                      </a:cubicBezTo>
                      <a:cubicBezTo>
                        <a:pt x="10" y="79"/>
                        <a:pt x="10" y="79"/>
                        <a:pt x="10" y="79"/>
                      </a:cubicBezTo>
                      <a:cubicBezTo>
                        <a:pt x="12" y="79"/>
                        <a:pt x="14" y="78"/>
                        <a:pt x="16" y="77"/>
                      </a:cubicBezTo>
                      <a:cubicBezTo>
                        <a:pt x="16" y="76"/>
                        <a:pt x="16" y="76"/>
                        <a:pt x="16" y="75"/>
                      </a:cubicBezTo>
                      <a:cubicBezTo>
                        <a:pt x="26" y="78"/>
                        <a:pt x="38" y="75"/>
                        <a:pt x="48" y="73"/>
                      </a:cubicBezTo>
                      <a:cubicBezTo>
                        <a:pt x="66" y="70"/>
                        <a:pt x="81" y="73"/>
                        <a:pt x="94" y="85"/>
                      </a:cubicBezTo>
                      <a:cubicBezTo>
                        <a:pt x="94" y="76"/>
                        <a:pt x="92" y="60"/>
                        <a:pt x="84" y="51"/>
                      </a:cubicBezTo>
                      <a:cubicBezTo>
                        <a:pt x="83" y="49"/>
                        <a:pt x="81" y="48"/>
                        <a:pt x="79" y="47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8" name="Freeform 14">
                  <a:extLst>
                    <a:ext uri="{FF2B5EF4-FFF2-40B4-BE49-F238E27FC236}">
                      <a16:creationId xmlns:a16="http://schemas.microsoft.com/office/drawing/2014/main" id="{CBB6E7E6-8888-4A33-AC9E-32B052D806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2100" y="2146300"/>
                  <a:ext cx="228600" cy="188912"/>
                </a:xfrm>
                <a:custGeom>
                  <a:avLst/>
                  <a:gdLst>
                    <a:gd name="T0" fmla="*/ 46 w 126"/>
                    <a:gd name="T1" fmla="*/ 12 h 105"/>
                    <a:gd name="T2" fmla="*/ 0 w 126"/>
                    <a:gd name="T3" fmla="*/ 31 h 105"/>
                    <a:gd name="T4" fmla="*/ 13 w 126"/>
                    <a:gd name="T5" fmla="*/ 69 h 105"/>
                    <a:gd name="T6" fmla="*/ 23 w 126"/>
                    <a:gd name="T7" fmla="*/ 99 h 105"/>
                    <a:gd name="T8" fmla="*/ 70 w 126"/>
                    <a:gd name="T9" fmla="*/ 82 h 105"/>
                    <a:gd name="T10" fmla="*/ 126 w 126"/>
                    <a:gd name="T11" fmla="*/ 73 h 105"/>
                    <a:gd name="T12" fmla="*/ 99 w 126"/>
                    <a:gd name="T13" fmla="*/ 40 h 105"/>
                    <a:gd name="T14" fmla="*/ 91 w 126"/>
                    <a:gd name="T15" fmla="*/ 38 h 105"/>
                    <a:gd name="T16" fmla="*/ 108 w 126"/>
                    <a:gd name="T17" fmla="*/ 2 h 105"/>
                    <a:gd name="T18" fmla="*/ 85 w 126"/>
                    <a:gd name="T19" fmla="*/ 0 h 105"/>
                    <a:gd name="T20" fmla="*/ 46 w 126"/>
                    <a:gd name="T21" fmla="*/ 12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6" h="105">
                      <a:moveTo>
                        <a:pt x="46" y="12"/>
                      </a:moveTo>
                      <a:cubicBezTo>
                        <a:pt x="35" y="22"/>
                        <a:pt x="12" y="43"/>
                        <a:pt x="0" y="31"/>
                      </a:cubicBezTo>
                      <a:cubicBezTo>
                        <a:pt x="0" y="31"/>
                        <a:pt x="6" y="51"/>
                        <a:pt x="13" y="69"/>
                      </a:cubicBezTo>
                      <a:cubicBezTo>
                        <a:pt x="18" y="85"/>
                        <a:pt x="23" y="99"/>
                        <a:pt x="23" y="99"/>
                      </a:cubicBezTo>
                      <a:cubicBezTo>
                        <a:pt x="41" y="105"/>
                        <a:pt x="56" y="92"/>
                        <a:pt x="70" y="82"/>
                      </a:cubicBezTo>
                      <a:cubicBezTo>
                        <a:pt x="88" y="70"/>
                        <a:pt x="105" y="66"/>
                        <a:pt x="126" y="73"/>
                      </a:cubicBezTo>
                      <a:cubicBezTo>
                        <a:pt x="122" y="62"/>
                        <a:pt x="111" y="46"/>
                        <a:pt x="99" y="40"/>
                      </a:cubicBezTo>
                      <a:cubicBezTo>
                        <a:pt x="96" y="39"/>
                        <a:pt x="93" y="39"/>
                        <a:pt x="91" y="38"/>
                      </a:cubicBezTo>
                      <a:cubicBezTo>
                        <a:pt x="90" y="20"/>
                        <a:pt x="95" y="12"/>
                        <a:pt x="108" y="2"/>
                      </a:cubicBezTo>
                      <a:cubicBezTo>
                        <a:pt x="101" y="1"/>
                        <a:pt x="93" y="0"/>
                        <a:pt x="85" y="0"/>
                      </a:cubicBezTo>
                      <a:cubicBezTo>
                        <a:pt x="71" y="0"/>
                        <a:pt x="58" y="3"/>
                        <a:pt x="46" y="12"/>
                      </a:cubicBez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9" name="Freeform 15">
                  <a:extLst>
                    <a:ext uri="{FF2B5EF4-FFF2-40B4-BE49-F238E27FC236}">
                      <a16:creationId xmlns:a16="http://schemas.microsoft.com/office/drawing/2014/main" id="{A1C902A7-E07B-4A6D-B701-1941BE81FC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00988" y="2193925"/>
                  <a:ext cx="111125" cy="268287"/>
                </a:xfrm>
                <a:custGeom>
                  <a:avLst/>
                  <a:gdLst>
                    <a:gd name="T0" fmla="*/ 0 w 70"/>
                    <a:gd name="T1" fmla="*/ 11 h 169"/>
                    <a:gd name="T2" fmla="*/ 70 w 70"/>
                    <a:gd name="T3" fmla="*/ 169 h 169"/>
                    <a:gd name="T4" fmla="*/ 16 w 70"/>
                    <a:gd name="T5" fmla="*/ 0 h 169"/>
                    <a:gd name="T6" fmla="*/ 0 w 70"/>
                    <a:gd name="T7" fmla="*/ 11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0" h="169">
                      <a:moveTo>
                        <a:pt x="0" y="11"/>
                      </a:moveTo>
                      <a:lnTo>
                        <a:pt x="70" y="169"/>
                      </a:lnTo>
                      <a:lnTo>
                        <a:pt x="16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0" name="Freeform 16">
                  <a:extLst>
                    <a:ext uri="{FF2B5EF4-FFF2-40B4-BE49-F238E27FC236}">
                      <a16:creationId xmlns:a16="http://schemas.microsoft.com/office/drawing/2014/main" id="{B0084037-25ED-4351-8C30-C44F92D5D6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91463" y="2179638"/>
                  <a:ext cx="87313" cy="163512"/>
                </a:xfrm>
                <a:custGeom>
                  <a:avLst/>
                  <a:gdLst>
                    <a:gd name="T0" fmla="*/ 12 w 48"/>
                    <a:gd name="T1" fmla="*/ 1 h 90"/>
                    <a:gd name="T2" fmla="*/ 0 w 48"/>
                    <a:gd name="T3" fmla="*/ 8 h 90"/>
                    <a:gd name="T4" fmla="*/ 15 w 48"/>
                    <a:gd name="T5" fmla="*/ 47 h 90"/>
                    <a:gd name="T6" fmla="*/ 28 w 48"/>
                    <a:gd name="T7" fmla="*/ 79 h 90"/>
                    <a:gd name="T8" fmla="*/ 36 w 48"/>
                    <a:gd name="T9" fmla="*/ 90 h 90"/>
                    <a:gd name="T10" fmla="*/ 48 w 48"/>
                    <a:gd name="T11" fmla="*/ 83 h 90"/>
                    <a:gd name="T12" fmla="*/ 35 w 48"/>
                    <a:gd name="T13" fmla="*/ 50 h 90"/>
                    <a:gd name="T14" fmla="*/ 20 w 48"/>
                    <a:gd name="T15" fmla="*/ 12 h 90"/>
                    <a:gd name="T16" fmla="*/ 15 w 48"/>
                    <a:gd name="T17" fmla="*/ 1 h 90"/>
                    <a:gd name="T18" fmla="*/ 13 w 48"/>
                    <a:gd name="T19" fmla="*/ 0 h 90"/>
                    <a:gd name="T20" fmla="*/ 12 w 48"/>
                    <a:gd name="T21" fmla="*/ 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8" h="90">
                      <a:moveTo>
                        <a:pt x="12" y="1"/>
                      </a:moveTo>
                      <a:cubicBezTo>
                        <a:pt x="7" y="1"/>
                        <a:pt x="2" y="3"/>
                        <a:pt x="0" y="8"/>
                      </a:cubicBezTo>
                      <a:cubicBezTo>
                        <a:pt x="5" y="21"/>
                        <a:pt x="10" y="34"/>
                        <a:pt x="15" y="47"/>
                      </a:cubicBezTo>
                      <a:cubicBezTo>
                        <a:pt x="19" y="57"/>
                        <a:pt x="23" y="68"/>
                        <a:pt x="28" y="79"/>
                      </a:cubicBezTo>
                      <a:cubicBezTo>
                        <a:pt x="30" y="84"/>
                        <a:pt x="30" y="90"/>
                        <a:pt x="36" y="90"/>
                      </a:cubicBezTo>
                      <a:cubicBezTo>
                        <a:pt x="41" y="90"/>
                        <a:pt x="45" y="87"/>
                        <a:pt x="48" y="83"/>
                      </a:cubicBezTo>
                      <a:cubicBezTo>
                        <a:pt x="44" y="72"/>
                        <a:pt x="40" y="61"/>
                        <a:pt x="35" y="50"/>
                      </a:cubicBezTo>
                      <a:cubicBezTo>
                        <a:pt x="30" y="38"/>
                        <a:pt x="25" y="25"/>
                        <a:pt x="20" y="12"/>
                      </a:cubicBezTo>
                      <a:cubicBezTo>
                        <a:pt x="18" y="8"/>
                        <a:pt x="17" y="4"/>
                        <a:pt x="15" y="1"/>
                      </a:cubicBezTo>
                      <a:cubicBezTo>
                        <a:pt x="15" y="1"/>
                        <a:pt x="14" y="0"/>
                        <a:pt x="13" y="0"/>
                      </a:cubicBezTo>
                      <a:cubicBezTo>
                        <a:pt x="13" y="0"/>
                        <a:pt x="13" y="0"/>
                        <a:pt x="12" y="1"/>
                      </a:cubicBez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40">
                <a:extLst>
                  <a:ext uri="{FF2B5EF4-FFF2-40B4-BE49-F238E27FC236}">
                    <a16:creationId xmlns:a16="http://schemas.microsoft.com/office/drawing/2014/main" id="{BEBD7081-331F-4BFE-A57D-8B461C12FFF4}"/>
                  </a:ext>
                </a:extLst>
              </p:cNvPr>
              <p:cNvGrpSpPr/>
              <p:nvPr/>
            </p:nvGrpSpPr>
            <p:grpSpPr>
              <a:xfrm>
                <a:off x="2676604" y="1748063"/>
                <a:ext cx="316509" cy="408960"/>
                <a:chOff x="876180" y="563275"/>
                <a:chExt cx="316509" cy="408960"/>
              </a:xfrm>
            </p:grpSpPr>
            <p:sp>
              <p:nvSpPr>
                <p:cNvPr id="142" name="Freeform 21">
                  <a:extLst>
                    <a:ext uri="{FF2B5EF4-FFF2-40B4-BE49-F238E27FC236}">
                      <a16:creationId xmlns:a16="http://schemas.microsoft.com/office/drawing/2014/main" id="{B2943175-BCD3-4C84-9161-CE2B9A51D9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6180" y="563275"/>
                  <a:ext cx="316509" cy="408960"/>
                </a:xfrm>
                <a:custGeom>
                  <a:avLst/>
                  <a:gdLst>
                    <a:gd name="T0" fmla="*/ 0 w 123"/>
                    <a:gd name="T1" fmla="*/ 62 h 159"/>
                    <a:gd name="T2" fmla="*/ 3 w 123"/>
                    <a:gd name="T3" fmla="*/ 79 h 159"/>
                    <a:gd name="T4" fmla="*/ 23 w 123"/>
                    <a:gd name="T5" fmla="*/ 115 h 159"/>
                    <a:gd name="T6" fmla="*/ 59 w 123"/>
                    <a:gd name="T7" fmla="*/ 157 h 159"/>
                    <a:gd name="T8" fmla="*/ 64 w 123"/>
                    <a:gd name="T9" fmla="*/ 157 h 159"/>
                    <a:gd name="T10" fmla="*/ 100 w 123"/>
                    <a:gd name="T11" fmla="*/ 115 h 159"/>
                    <a:gd name="T12" fmla="*/ 120 w 123"/>
                    <a:gd name="T13" fmla="*/ 79 h 159"/>
                    <a:gd name="T14" fmla="*/ 123 w 123"/>
                    <a:gd name="T15" fmla="*/ 62 h 159"/>
                    <a:gd name="T16" fmla="*/ 62 w 123"/>
                    <a:gd name="T17" fmla="*/ 0 h 159"/>
                    <a:gd name="T18" fmla="*/ 0 w 123"/>
                    <a:gd name="T19" fmla="*/ 62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3" h="159">
                      <a:moveTo>
                        <a:pt x="0" y="62"/>
                      </a:moveTo>
                      <a:cubicBezTo>
                        <a:pt x="0" y="68"/>
                        <a:pt x="1" y="73"/>
                        <a:pt x="3" y="79"/>
                      </a:cubicBezTo>
                      <a:cubicBezTo>
                        <a:pt x="7" y="92"/>
                        <a:pt x="15" y="104"/>
                        <a:pt x="23" y="115"/>
                      </a:cubicBezTo>
                      <a:cubicBezTo>
                        <a:pt x="35" y="129"/>
                        <a:pt x="47" y="142"/>
                        <a:pt x="59" y="157"/>
                      </a:cubicBezTo>
                      <a:cubicBezTo>
                        <a:pt x="61" y="159"/>
                        <a:pt x="63" y="159"/>
                        <a:pt x="64" y="157"/>
                      </a:cubicBezTo>
                      <a:cubicBezTo>
                        <a:pt x="76" y="142"/>
                        <a:pt x="89" y="129"/>
                        <a:pt x="100" y="115"/>
                      </a:cubicBezTo>
                      <a:cubicBezTo>
                        <a:pt x="109" y="104"/>
                        <a:pt x="117" y="92"/>
                        <a:pt x="120" y="79"/>
                      </a:cubicBezTo>
                      <a:cubicBezTo>
                        <a:pt x="122" y="73"/>
                        <a:pt x="123" y="68"/>
                        <a:pt x="123" y="62"/>
                      </a:cubicBezTo>
                      <a:cubicBezTo>
                        <a:pt x="123" y="28"/>
                        <a:pt x="95" y="0"/>
                        <a:pt x="62" y="0"/>
                      </a:cubicBezTo>
                      <a:cubicBezTo>
                        <a:pt x="28" y="0"/>
                        <a:pt x="0" y="28"/>
                        <a:pt x="0" y="62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3" name="Freeform 22">
                  <a:extLst>
                    <a:ext uri="{FF2B5EF4-FFF2-40B4-BE49-F238E27FC236}">
                      <a16:creationId xmlns:a16="http://schemas.microsoft.com/office/drawing/2014/main" id="{3590E5F5-7106-48B8-A800-B0D00E9D3F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3793" y="570889"/>
                  <a:ext cx="303457" cy="393733"/>
                </a:xfrm>
                <a:custGeom>
                  <a:avLst/>
                  <a:gdLst>
                    <a:gd name="T0" fmla="*/ 0 w 118"/>
                    <a:gd name="T1" fmla="*/ 58 h 153"/>
                    <a:gd name="T2" fmla="*/ 59 w 118"/>
                    <a:gd name="T3" fmla="*/ 153 h 153"/>
                    <a:gd name="T4" fmla="*/ 118 w 118"/>
                    <a:gd name="T5" fmla="*/ 58 h 153"/>
                    <a:gd name="T6" fmla="*/ 59 w 118"/>
                    <a:gd name="T7" fmla="*/ 0 h 153"/>
                    <a:gd name="T8" fmla="*/ 0 w 118"/>
                    <a:gd name="T9" fmla="*/ 58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8" h="153">
                      <a:moveTo>
                        <a:pt x="0" y="58"/>
                      </a:moveTo>
                      <a:cubicBezTo>
                        <a:pt x="0" y="91"/>
                        <a:pt x="24" y="111"/>
                        <a:pt x="59" y="153"/>
                      </a:cubicBezTo>
                      <a:cubicBezTo>
                        <a:pt x="93" y="111"/>
                        <a:pt x="118" y="91"/>
                        <a:pt x="118" y="58"/>
                      </a:cubicBezTo>
                      <a:cubicBezTo>
                        <a:pt x="118" y="26"/>
                        <a:pt x="91" y="0"/>
                        <a:pt x="59" y="0"/>
                      </a:cubicBezTo>
                      <a:cubicBezTo>
                        <a:pt x="26" y="0"/>
                        <a:pt x="0" y="26"/>
                        <a:pt x="0" y="58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4" name="Oval 23">
                  <a:extLst>
                    <a:ext uri="{FF2B5EF4-FFF2-40B4-BE49-F238E27FC236}">
                      <a16:creationId xmlns:a16="http://schemas.microsoft.com/office/drawing/2014/main" id="{CB905FF1-85BB-43C2-A860-F51C1256AE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02284" y="589379"/>
                  <a:ext cx="267565" cy="267564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5" name="Oval 24">
                  <a:extLst>
                    <a:ext uri="{FF2B5EF4-FFF2-40B4-BE49-F238E27FC236}">
                      <a16:creationId xmlns:a16="http://schemas.microsoft.com/office/drawing/2014/main" id="{7787F339-4EB3-4B1A-B3A4-9B15E9A5B4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12072" y="599168"/>
                  <a:ext cx="244723" cy="244724"/>
                </a:xfrm>
                <a:prstGeom prst="ellipse">
                  <a:avLst/>
                </a:prstGeom>
                <a:solidFill>
                  <a:srgbClr val="E7E8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6" name="Group 145">
                <a:extLst>
                  <a:ext uri="{FF2B5EF4-FFF2-40B4-BE49-F238E27FC236}">
                    <a16:creationId xmlns:a16="http://schemas.microsoft.com/office/drawing/2014/main" id="{F9B92BB4-2661-430C-A5AD-6987DA87379B}"/>
                  </a:ext>
                </a:extLst>
              </p:cNvPr>
              <p:cNvGrpSpPr/>
              <p:nvPr/>
            </p:nvGrpSpPr>
            <p:grpSpPr>
              <a:xfrm>
                <a:off x="3343035" y="4786286"/>
                <a:ext cx="203571" cy="360307"/>
                <a:chOff x="1542611" y="3601498"/>
                <a:chExt cx="203571" cy="360307"/>
              </a:xfrm>
            </p:grpSpPr>
            <p:sp>
              <p:nvSpPr>
                <p:cNvPr id="147" name="Freeform 421">
                  <a:extLst>
                    <a:ext uri="{FF2B5EF4-FFF2-40B4-BE49-F238E27FC236}">
                      <a16:creationId xmlns:a16="http://schemas.microsoft.com/office/drawing/2014/main" id="{8CE16D57-6307-4D94-9E40-44DD46D12B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42611" y="3601498"/>
                  <a:ext cx="203571" cy="360307"/>
                </a:xfrm>
                <a:custGeom>
                  <a:avLst/>
                  <a:gdLst>
                    <a:gd name="T0" fmla="*/ 5 w 186"/>
                    <a:gd name="T1" fmla="*/ 63 h 329"/>
                    <a:gd name="T2" fmla="*/ 2 w 186"/>
                    <a:gd name="T3" fmla="*/ 72 h 329"/>
                    <a:gd name="T4" fmla="*/ 1 w 186"/>
                    <a:gd name="T5" fmla="*/ 79 h 329"/>
                    <a:gd name="T6" fmla="*/ 0 w 186"/>
                    <a:gd name="T7" fmla="*/ 84 h 329"/>
                    <a:gd name="T8" fmla="*/ 0 w 186"/>
                    <a:gd name="T9" fmla="*/ 89 h 329"/>
                    <a:gd name="T10" fmla="*/ 0 w 186"/>
                    <a:gd name="T11" fmla="*/ 98 h 329"/>
                    <a:gd name="T12" fmla="*/ 0 w 186"/>
                    <a:gd name="T13" fmla="*/ 102 h 329"/>
                    <a:gd name="T14" fmla="*/ 1 w 186"/>
                    <a:gd name="T15" fmla="*/ 107 h 329"/>
                    <a:gd name="T16" fmla="*/ 1 w 186"/>
                    <a:gd name="T17" fmla="*/ 110 h 329"/>
                    <a:gd name="T18" fmla="*/ 3 w 186"/>
                    <a:gd name="T19" fmla="*/ 118 h 329"/>
                    <a:gd name="T20" fmla="*/ 4 w 186"/>
                    <a:gd name="T21" fmla="*/ 123 h 329"/>
                    <a:gd name="T22" fmla="*/ 6 w 186"/>
                    <a:gd name="T23" fmla="*/ 128 h 329"/>
                    <a:gd name="T24" fmla="*/ 8 w 186"/>
                    <a:gd name="T25" fmla="*/ 133 h 329"/>
                    <a:gd name="T26" fmla="*/ 11 w 186"/>
                    <a:gd name="T27" fmla="*/ 138 h 329"/>
                    <a:gd name="T28" fmla="*/ 14 w 186"/>
                    <a:gd name="T29" fmla="*/ 143 h 329"/>
                    <a:gd name="T30" fmla="*/ 17 w 186"/>
                    <a:gd name="T31" fmla="*/ 148 h 329"/>
                    <a:gd name="T32" fmla="*/ 19 w 186"/>
                    <a:gd name="T33" fmla="*/ 151 h 329"/>
                    <a:gd name="T34" fmla="*/ 24 w 186"/>
                    <a:gd name="T35" fmla="*/ 156 h 329"/>
                    <a:gd name="T36" fmla="*/ 28 w 186"/>
                    <a:gd name="T37" fmla="*/ 160 h 329"/>
                    <a:gd name="T38" fmla="*/ 31 w 186"/>
                    <a:gd name="T39" fmla="*/ 163 h 329"/>
                    <a:gd name="T40" fmla="*/ 35 w 186"/>
                    <a:gd name="T41" fmla="*/ 166 h 329"/>
                    <a:gd name="T42" fmla="*/ 40 w 186"/>
                    <a:gd name="T43" fmla="*/ 171 h 329"/>
                    <a:gd name="T44" fmla="*/ 44 w 186"/>
                    <a:gd name="T45" fmla="*/ 173 h 329"/>
                    <a:gd name="T46" fmla="*/ 49 w 186"/>
                    <a:gd name="T47" fmla="*/ 176 h 329"/>
                    <a:gd name="T48" fmla="*/ 54 w 186"/>
                    <a:gd name="T49" fmla="*/ 178 h 329"/>
                    <a:gd name="T50" fmla="*/ 60 w 186"/>
                    <a:gd name="T51" fmla="*/ 181 h 329"/>
                    <a:gd name="T52" fmla="*/ 67 w 186"/>
                    <a:gd name="T53" fmla="*/ 183 h 329"/>
                    <a:gd name="T54" fmla="*/ 74 w 186"/>
                    <a:gd name="T55" fmla="*/ 185 h 329"/>
                    <a:gd name="T56" fmla="*/ 77 w 186"/>
                    <a:gd name="T57" fmla="*/ 189 h 329"/>
                    <a:gd name="T58" fmla="*/ 80 w 186"/>
                    <a:gd name="T59" fmla="*/ 216 h 329"/>
                    <a:gd name="T60" fmla="*/ 87 w 186"/>
                    <a:gd name="T61" fmla="*/ 274 h 329"/>
                    <a:gd name="T62" fmla="*/ 93 w 186"/>
                    <a:gd name="T63" fmla="*/ 329 h 329"/>
                    <a:gd name="T64" fmla="*/ 102 w 186"/>
                    <a:gd name="T65" fmla="*/ 251 h 329"/>
                    <a:gd name="T66" fmla="*/ 108 w 186"/>
                    <a:gd name="T67" fmla="*/ 196 h 329"/>
                    <a:gd name="T68" fmla="*/ 110 w 186"/>
                    <a:gd name="T69" fmla="*/ 186 h 329"/>
                    <a:gd name="T70" fmla="*/ 118 w 186"/>
                    <a:gd name="T71" fmla="*/ 183 h 329"/>
                    <a:gd name="T72" fmla="*/ 125 w 186"/>
                    <a:gd name="T73" fmla="*/ 181 h 329"/>
                    <a:gd name="T74" fmla="*/ 132 w 186"/>
                    <a:gd name="T75" fmla="*/ 178 h 329"/>
                    <a:gd name="T76" fmla="*/ 137 w 186"/>
                    <a:gd name="T77" fmla="*/ 176 h 329"/>
                    <a:gd name="T78" fmla="*/ 142 w 186"/>
                    <a:gd name="T79" fmla="*/ 173 h 329"/>
                    <a:gd name="T80" fmla="*/ 145 w 186"/>
                    <a:gd name="T81" fmla="*/ 171 h 329"/>
                    <a:gd name="T82" fmla="*/ 149 w 186"/>
                    <a:gd name="T83" fmla="*/ 168 h 329"/>
                    <a:gd name="T84" fmla="*/ 152 w 186"/>
                    <a:gd name="T85" fmla="*/ 165 h 329"/>
                    <a:gd name="T86" fmla="*/ 157 w 186"/>
                    <a:gd name="T87" fmla="*/ 161 h 329"/>
                    <a:gd name="T88" fmla="*/ 160 w 186"/>
                    <a:gd name="T89" fmla="*/ 158 h 329"/>
                    <a:gd name="T90" fmla="*/ 164 w 186"/>
                    <a:gd name="T91" fmla="*/ 153 h 329"/>
                    <a:gd name="T92" fmla="*/ 168 w 186"/>
                    <a:gd name="T93" fmla="*/ 149 h 329"/>
                    <a:gd name="T94" fmla="*/ 170 w 186"/>
                    <a:gd name="T95" fmla="*/ 145 h 329"/>
                    <a:gd name="T96" fmla="*/ 173 w 186"/>
                    <a:gd name="T97" fmla="*/ 141 h 329"/>
                    <a:gd name="T98" fmla="*/ 175 w 186"/>
                    <a:gd name="T99" fmla="*/ 137 h 329"/>
                    <a:gd name="T100" fmla="*/ 178 w 186"/>
                    <a:gd name="T101" fmla="*/ 133 h 329"/>
                    <a:gd name="T102" fmla="*/ 181 w 186"/>
                    <a:gd name="T103" fmla="*/ 126 h 329"/>
                    <a:gd name="T104" fmla="*/ 183 w 186"/>
                    <a:gd name="T105" fmla="*/ 120 h 329"/>
                    <a:gd name="T106" fmla="*/ 184 w 186"/>
                    <a:gd name="T107" fmla="*/ 113 h 329"/>
                    <a:gd name="T108" fmla="*/ 185 w 186"/>
                    <a:gd name="T109" fmla="*/ 108 h 329"/>
                    <a:gd name="T110" fmla="*/ 186 w 186"/>
                    <a:gd name="T111" fmla="*/ 104 h 329"/>
                    <a:gd name="T112" fmla="*/ 186 w 186"/>
                    <a:gd name="T113" fmla="*/ 98 h 329"/>
                    <a:gd name="T114" fmla="*/ 186 w 186"/>
                    <a:gd name="T115" fmla="*/ 90 h 329"/>
                    <a:gd name="T116" fmla="*/ 186 w 186"/>
                    <a:gd name="T117" fmla="*/ 85 h 329"/>
                    <a:gd name="T118" fmla="*/ 185 w 186"/>
                    <a:gd name="T119" fmla="*/ 80 h 329"/>
                    <a:gd name="T120" fmla="*/ 184 w 186"/>
                    <a:gd name="T121" fmla="*/ 72 h 329"/>
                    <a:gd name="T122" fmla="*/ 182 w 186"/>
                    <a:gd name="T123" fmla="*/ 65 h 329"/>
                    <a:gd name="T124" fmla="*/ 93 w 186"/>
                    <a:gd name="T125" fmla="*/ 0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86" h="329">
                      <a:moveTo>
                        <a:pt x="8" y="55"/>
                      </a:move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55"/>
                        <a:pt x="8" y="55"/>
                        <a:pt x="8" y="56"/>
                      </a:cubicBezTo>
                      <a:cubicBezTo>
                        <a:pt x="7" y="56"/>
                        <a:pt x="7" y="57"/>
                        <a:pt x="7" y="57"/>
                      </a:cubicBezTo>
                      <a:cubicBezTo>
                        <a:pt x="7" y="57"/>
                        <a:pt x="7" y="57"/>
                        <a:pt x="7" y="57"/>
                      </a:cubicBezTo>
                      <a:cubicBezTo>
                        <a:pt x="7" y="57"/>
                        <a:pt x="7" y="58"/>
                        <a:pt x="7" y="58"/>
                      </a:cubicBezTo>
                      <a:cubicBezTo>
                        <a:pt x="7" y="58"/>
                        <a:pt x="6" y="58"/>
                        <a:pt x="6" y="59"/>
                      </a:cubicBezTo>
                      <a:cubicBezTo>
                        <a:pt x="6" y="59"/>
                        <a:pt x="6" y="59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5" y="61"/>
                        <a:pt x="5" y="61"/>
                        <a:pt x="5" y="62"/>
                      </a:cubicBezTo>
                      <a:cubicBezTo>
                        <a:pt x="5" y="62"/>
                        <a:pt x="5" y="62"/>
                        <a:pt x="5" y="62"/>
                      </a:cubicBezTo>
                      <a:cubicBezTo>
                        <a:pt x="5" y="62"/>
                        <a:pt x="5" y="63"/>
                        <a:pt x="5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4" y="64"/>
                        <a:pt x="4" y="64"/>
                        <a:pt x="4" y="65"/>
                      </a:cubicBezTo>
                      <a:cubicBezTo>
                        <a:pt x="4" y="65"/>
                        <a:pt x="4" y="65"/>
                        <a:pt x="4" y="65"/>
                      </a:cubicBezTo>
                      <a:cubicBezTo>
                        <a:pt x="4" y="66"/>
                        <a:pt x="4" y="66"/>
                        <a:pt x="4" y="67"/>
                      </a:cubicBezTo>
                      <a:cubicBezTo>
                        <a:pt x="3" y="67"/>
                        <a:pt x="3" y="67"/>
                        <a:pt x="3" y="67"/>
                      </a:cubicBezTo>
                      <a:cubicBezTo>
                        <a:pt x="3" y="67"/>
                        <a:pt x="3" y="67"/>
                        <a:pt x="3" y="67"/>
                      </a:cubicBezTo>
                      <a:cubicBezTo>
                        <a:pt x="3" y="68"/>
                        <a:pt x="3" y="68"/>
                        <a:pt x="3" y="68"/>
                      </a:cubicBezTo>
                      <a:cubicBezTo>
                        <a:pt x="3" y="68"/>
                        <a:pt x="3" y="69"/>
                        <a:pt x="3" y="69"/>
                      </a:cubicBezTo>
                      <a:cubicBezTo>
                        <a:pt x="3" y="69"/>
                        <a:pt x="3" y="70"/>
                        <a:pt x="3" y="70"/>
                      </a:cubicBezTo>
                      <a:cubicBezTo>
                        <a:pt x="3" y="70"/>
                        <a:pt x="3" y="70"/>
                        <a:pt x="3" y="70"/>
                      </a:cubicBezTo>
                      <a:cubicBezTo>
                        <a:pt x="3" y="70"/>
                        <a:pt x="3" y="70"/>
                        <a:pt x="3" y="70"/>
                      </a:cubicBezTo>
                      <a:cubicBezTo>
                        <a:pt x="2" y="70"/>
                        <a:pt x="2" y="71"/>
                        <a:pt x="2" y="71"/>
                      </a:cubicBezTo>
                      <a:cubicBezTo>
                        <a:pt x="2" y="72"/>
                        <a:pt x="2" y="72"/>
                        <a:pt x="2" y="72"/>
                      </a:cubicBezTo>
                      <a:cubicBezTo>
                        <a:pt x="2" y="72"/>
                        <a:pt x="2" y="72"/>
                        <a:pt x="2" y="72"/>
                      </a:cubicBezTo>
                      <a:cubicBezTo>
                        <a:pt x="2" y="73"/>
                        <a:pt x="2" y="73"/>
                        <a:pt x="2" y="73"/>
                      </a:cubicBezTo>
                      <a:cubicBezTo>
                        <a:pt x="2" y="74"/>
                        <a:pt x="2" y="74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1" y="75"/>
                        <a:pt x="1" y="76"/>
                        <a:pt x="1" y="76"/>
                      </a:cubicBezTo>
                      <a:cubicBezTo>
                        <a:pt x="1" y="77"/>
                        <a:pt x="1" y="77"/>
                        <a:pt x="1" y="77"/>
                      </a:cubicBezTo>
                      <a:cubicBezTo>
                        <a:pt x="1" y="77"/>
                        <a:pt x="1" y="77"/>
                        <a:pt x="1" y="77"/>
                      </a:cubicBezTo>
                      <a:cubicBezTo>
                        <a:pt x="1" y="78"/>
                        <a:pt x="1" y="78"/>
                        <a:pt x="1" y="78"/>
                      </a:cubicBezTo>
                      <a:cubicBezTo>
                        <a:pt x="1" y="78"/>
                        <a:pt x="1" y="78"/>
                        <a:pt x="1" y="78"/>
                      </a:cubicBezTo>
                      <a:cubicBezTo>
                        <a:pt x="1" y="79"/>
                        <a:pt x="1" y="79"/>
                        <a:pt x="1" y="79"/>
                      </a:cubicBezTo>
                      <a:cubicBezTo>
                        <a:pt x="1" y="79"/>
                        <a:pt x="1" y="80"/>
                        <a:pt x="1" y="80"/>
                      </a:cubicBezTo>
                      <a:cubicBezTo>
                        <a:pt x="1" y="80"/>
                        <a:pt x="1" y="80"/>
                        <a:pt x="1" y="80"/>
                      </a:cubicBezTo>
                      <a:cubicBezTo>
                        <a:pt x="1" y="80"/>
                        <a:pt x="1" y="80"/>
                        <a:pt x="1" y="80"/>
                      </a:cubicBezTo>
                      <a:cubicBezTo>
                        <a:pt x="1" y="80"/>
                        <a:pt x="1" y="80"/>
                        <a:pt x="1" y="80"/>
                      </a:cubicBezTo>
                      <a:cubicBezTo>
                        <a:pt x="1" y="80"/>
                        <a:pt x="1" y="80"/>
                        <a:pt x="1" y="80"/>
                      </a:cubicBezTo>
                      <a:cubicBezTo>
                        <a:pt x="1" y="80"/>
                        <a:pt x="1" y="80"/>
                        <a:pt x="1" y="80"/>
                      </a:cubicBezTo>
                      <a:cubicBezTo>
                        <a:pt x="1" y="80"/>
                        <a:pt x="1" y="80"/>
                        <a:pt x="1" y="80"/>
                      </a:cubicBezTo>
                      <a:cubicBezTo>
                        <a:pt x="0" y="81"/>
                        <a:pt x="0" y="81"/>
                        <a:pt x="0" y="82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0" y="83"/>
                        <a:pt x="0" y="84"/>
                        <a:pt x="0" y="84"/>
                      </a:cubicBezTo>
                      <a:cubicBezTo>
                        <a:pt x="0" y="84"/>
                        <a:pt x="0" y="84"/>
                        <a:pt x="0" y="85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85"/>
                        <a:pt x="0" y="86"/>
                        <a:pt x="0" y="86"/>
                      </a:cubicBezTo>
                      <a:cubicBezTo>
                        <a:pt x="0" y="86"/>
                        <a:pt x="0" y="87"/>
                        <a:pt x="0" y="87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0" y="87"/>
                        <a:pt x="0" y="88"/>
                        <a:pt x="0" y="88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0" y="88"/>
                        <a:pt x="0" y="88"/>
                        <a:pt x="0" y="89"/>
                      </a:cubicBezTo>
                      <a:cubicBezTo>
                        <a:pt x="0" y="89"/>
                        <a:pt x="0" y="89"/>
                        <a:pt x="0" y="89"/>
                      </a:cubicBezTo>
                      <a:cubicBezTo>
                        <a:pt x="0" y="89"/>
                        <a:pt x="0" y="89"/>
                        <a:pt x="0" y="89"/>
                      </a:cubicBezTo>
                      <a:cubicBezTo>
                        <a:pt x="0" y="89"/>
                        <a:pt x="0" y="90"/>
                        <a:pt x="0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1"/>
                        <a:pt x="0" y="91"/>
                        <a:pt x="0" y="92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4"/>
                        <a:pt x="0" y="94"/>
                        <a:pt x="0" y="95"/>
                      </a:cubicBezTo>
                      <a:cubicBezTo>
                        <a:pt x="0" y="95"/>
                        <a:pt x="0" y="95"/>
                        <a:pt x="0" y="95"/>
                      </a:cubicBezTo>
                      <a:cubicBezTo>
                        <a:pt x="0" y="95"/>
                        <a:pt x="0" y="96"/>
                        <a:pt x="0" y="96"/>
                      </a:cubicBezTo>
                      <a:cubicBezTo>
                        <a:pt x="0" y="96"/>
                        <a:pt x="0" y="97"/>
                        <a:pt x="0" y="98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98"/>
                        <a:pt x="0" y="99"/>
                        <a:pt x="0" y="99"/>
                      </a:cubicBezTo>
                      <a:cubicBezTo>
                        <a:pt x="0" y="99"/>
                        <a:pt x="0" y="99"/>
                        <a:pt x="0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0" y="101"/>
                        <a:pt x="0" y="102"/>
                        <a:pt x="0" y="102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ubicBezTo>
                        <a:pt x="0" y="103"/>
                        <a:pt x="0" y="104"/>
                        <a:pt x="0" y="104"/>
                      </a:cubicBezTo>
                      <a:cubicBezTo>
                        <a:pt x="0" y="104"/>
                        <a:pt x="0" y="104"/>
                        <a:pt x="0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1" y="106"/>
                        <a:pt x="1" y="107"/>
                        <a:pt x="1" y="107"/>
                      </a:cubicBezTo>
                      <a:cubicBezTo>
                        <a:pt x="1" y="107"/>
                        <a:pt x="1" y="107"/>
                        <a:pt x="1" y="107"/>
                      </a:cubicBezTo>
                      <a:cubicBezTo>
                        <a:pt x="1" y="107"/>
                        <a:pt x="1" y="107"/>
                        <a:pt x="1" y="107"/>
                      </a:cubicBezTo>
                      <a:cubicBezTo>
                        <a:pt x="1" y="107"/>
                        <a:pt x="1" y="107"/>
                        <a:pt x="1" y="108"/>
                      </a:cubicBezTo>
                      <a:cubicBezTo>
                        <a:pt x="1" y="108"/>
                        <a:pt x="1" y="108"/>
                        <a:pt x="1" y="108"/>
                      </a:cubicBezTo>
                      <a:cubicBezTo>
                        <a:pt x="1" y="108"/>
                        <a:pt x="1" y="108"/>
                        <a:pt x="1" y="108"/>
                      </a:cubicBezTo>
                      <a:cubicBezTo>
                        <a:pt x="1" y="108"/>
                        <a:pt x="1" y="108"/>
                        <a:pt x="1" y="108"/>
                      </a:cubicBezTo>
                      <a:cubicBezTo>
                        <a:pt x="1" y="108"/>
                        <a:pt x="1" y="108"/>
                        <a:pt x="1" y="108"/>
                      </a:cubicBezTo>
                      <a:cubicBezTo>
                        <a:pt x="1" y="108"/>
                        <a:pt x="1" y="108"/>
                        <a:pt x="1" y="108"/>
                      </a:cubicBezTo>
                      <a:cubicBezTo>
                        <a:pt x="1" y="108"/>
                        <a:pt x="1" y="108"/>
                        <a:pt x="1" y="109"/>
                      </a:cubicBezTo>
                      <a:cubicBezTo>
                        <a:pt x="1" y="109"/>
                        <a:pt x="1" y="110"/>
                        <a:pt x="1" y="110"/>
                      </a:cubicBezTo>
                      <a:cubicBezTo>
                        <a:pt x="1" y="110"/>
                        <a:pt x="1" y="110"/>
                        <a:pt x="1" y="110"/>
                      </a:cubicBezTo>
                      <a:cubicBezTo>
                        <a:pt x="1" y="110"/>
                        <a:pt x="1" y="110"/>
                        <a:pt x="1" y="110"/>
                      </a:cubicBezTo>
                      <a:cubicBezTo>
                        <a:pt x="1" y="110"/>
                        <a:pt x="1" y="110"/>
                        <a:pt x="1" y="110"/>
                      </a:cubicBezTo>
                      <a:cubicBezTo>
                        <a:pt x="1" y="110"/>
                        <a:pt x="1" y="110"/>
                        <a:pt x="1" y="110"/>
                      </a:cubicBezTo>
                      <a:cubicBezTo>
                        <a:pt x="1" y="110"/>
                        <a:pt x="1" y="111"/>
                        <a:pt x="1" y="111"/>
                      </a:cubicBezTo>
                      <a:cubicBezTo>
                        <a:pt x="1" y="111"/>
                        <a:pt x="1" y="112"/>
                        <a:pt x="1" y="112"/>
                      </a:cubicBezTo>
                      <a:cubicBezTo>
                        <a:pt x="2" y="112"/>
                        <a:pt x="2" y="112"/>
                        <a:pt x="2" y="113"/>
                      </a:cubicBezTo>
                      <a:cubicBezTo>
                        <a:pt x="2" y="113"/>
                        <a:pt x="2" y="113"/>
                        <a:pt x="2" y="113"/>
                      </a:cubicBezTo>
                      <a:cubicBezTo>
                        <a:pt x="2" y="113"/>
                        <a:pt x="2" y="113"/>
                        <a:pt x="2" y="113"/>
                      </a:cubicBezTo>
                      <a:cubicBezTo>
                        <a:pt x="2" y="113"/>
                        <a:pt x="2" y="113"/>
                        <a:pt x="2" y="113"/>
                      </a:cubicBezTo>
                      <a:cubicBezTo>
                        <a:pt x="2" y="113"/>
                        <a:pt x="2" y="113"/>
                        <a:pt x="2" y="113"/>
                      </a:cubicBezTo>
                      <a:cubicBezTo>
                        <a:pt x="2" y="114"/>
                        <a:pt x="2" y="114"/>
                        <a:pt x="2" y="115"/>
                      </a:cubicBezTo>
                      <a:cubicBezTo>
                        <a:pt x="2" y="115"/>
                        <a:pt x="2" y="115"/>
                        <a:pt x="2" y="115"/>
                      </a:cubicBezTo>
                      <a:cubicBezTo>
                        <a:pt x="2" y="115"/>
                        <a:pt x="2" y="115"/>
                        <a:pt x="2" y="115"/>
                      </a:cubicBezTo>
                      <a:cubicBezTo>
                        <a:pt x="2" y="115"/>
                        <a:pt x="2" y="115"/>
                        <a:pt x="2" y="115"/>
                      </a:cubicBezTo>
                      <a:cubicBezTo>
                        <a:pt x="2" y="115"/>
                        <a:pt x="2" y="115"/>
                        <a:pt x="2" y="115"/>
                      </a:cubicBezTo>
                      <a:cubicBezTo>
                        <a:pt x="2" y="116"/>
                        <a:pt x="2" y="116"/>
                        <a:pt x="2" y="116"/>
                      </a:cubicBezTo>
                      <a:cubicBezTo>
                        <a:pt x="3" y="117"/>
                        <a:pt x="3" y="117"/>
                        <a:pt x="3" y="118"/>
                      </a:cubicBezTo>
                      <a:cubicBezTo>
                        <a:pt x="3" y="118"/>
                        <a:pt x="3" y="118"/>
                        <a:pt x="3" y="118"/>
                      </a:cubicBezTo>
                      <a:cubicBezTo>
                        <a:pt x="3" y="118"/>
                        <a:pt x="3" y="118"/>
                        <a:pt x="3" y="118"/>
                      </a:cubicBezTo>
                      <a:cubicBezTo>
                        <a:pt x="3" y="118"/>
                        <a:pt x="3" y="118"/>
                        <a:pt x="3" y="118"/>
                      </a:cubicBezTo>
                      <a:cubicBezTo>
                        <a:pt x="3" y="118"/>
                        <a:pt x="3" y="118"/>
                        <a:pt x="3" y="118"/>
                      </a:cubicBezTo>
                      <a:cubicBezTo>
                        <a:pt x="3" y="118"/>
                        <a:pt x="3" y="118"/>
                        <a:pt x="3" y="118"/>
                      </a:cubicBezTo>
                      <a:cubicBezTo>
                        <a:pt x="3" y="118"/>
                        <a:pt x="3" y="118"/>
                        <a:pt x="3" y="118"/>
                      </a:cubicBezTo>
                      <a:cubicBezTo>
                        <a:pt x="3" y="119"/>
                        <a:pt x="3" y="119"/>
                        <a:pt x="3" y="120"/>
                      </a:cubicBezTo>
                      <a:cubicBezTo>
                        <a:pt x="3" y="120"/>
                        <a:pt x="3" y="120"/>
                        <a:pt x="4" y="120"/>
                      </a:cubicBezTo>
                      <a:cubicBezTo>
                        <a:pt x="4" y="120"/>
                        <a:pt x="4" y="120"/>
                        <a:pt x="4" y="120"/>
                      </a:cubicBezTo>
                      <a:cubicBezTo>
                        <a:pt x="4" y="120"/>
                        <a:pt x="4" y="120"/>
                        <a:pt x="4" y="120"/>
                      </a:cubicBezTo>
                      <a:cubicBezTo>
                        <a:pt x="4" y="121"/>
                        <a:pt x="4" y="121"/>
                        <a:pt x="4" y="121"/>
                      </a:cubicBezTo>
                      <a:cubicBezTo>
                        <a:pt x="4" y="121"/>
                        <a:pt x="4" y="122"/>
                        <a:pt x="4" y="122"/>
                      </a:cubicBezTo>
                      <a:cubicBezTo>
                        <a:pt x="4" y="122"/>
                        <a:pt x="4" y="123"/>
                        <a:pt x="4" y="123"/>
                      </a:cubicBezTo>
                      <a:cubicBezTo>
                        <a:pt x="4" y="123"/>
                        <a:pt x="4" y="123"/>
                        <a:pt x="4" y="123"/>
                      </a:cubicBezTo>
                      <a:cubicBezTo>
                        <a:pt x="4" y="123"/>
                        <a:pt x="4" y="123"/>
                        <a:pt x="4" y="123"/>
                      </a:cubicBezTo>
                      <a:cubicBezTo>
                        <a:pt x="4" y="123"/>
                        <a:pt x="4" y="123"/>
                        <a:pt x="4" y="123"/>
                      </a:cubicBezTo>
                      <a:cubicBezTo>
                        <a:pt x="4" y="123"/>
                        <a:pt x="5" y="123"/>
                        <a:pt x="5" y="124"/>
                      </a:cubicBezTo>
                      <a:cubicBezTo>
                        <a:pt x="5" y="124"/>
                        <a:pt x="5" y="125"/>
                        <a:pt x="5" y="125"/>
                      </a:cubicBezTo>
                      <a:cubicBezTo>
                        <a:pt x="5" y="125"/>
                        <a:pt x="5" y="125"/>
                        <a:pt x="5" y="125"/>
                      </a:cubicBezTo>
                      <a:cubicBezTo>
                        <a:pt x="5" y="125"/>
                        <a:pt x="5" y="125"/>
                        <a:pt x="5" y="125"/>
                      </a:cubicBezTo>
                      <a:cubicBezTo>
                        <a:pt x="5" y="125"/>
                        <a:pt x="5" y="125"/>
                        <a:pt x="5" y="125"/>
                      </a:cubicBezTo>
                      <a:cubicBezTo>
                        <a:pt x="5" y="125"/>
                        <a:pt x="5" y="125"/>
                        <a:pt x="5" y="125"/>
                      </a:cubicBezTo>
                      <a:cubicBezTo>
                        <a:pt x="5" y="125"/>
                        <a:pt x="5" y="125"/>
                        <a:pt x="5" y="125"/>
                      </a:cubicBezTo>
                      <a:cubicBezTo>
                        <a:pt x="5" y="126"/>
                        <a:pt x="5" y="126"/>
                        <a:pt x="5" y="126"/>
                      </a:cubicBezTo>
                      <a:cubicBezTo>
                        <a:pt x="6" y="126"/>
                        <a:pt x="6" y="127"/>
                        <a:pt x="6" y="127"/>
                      </a:cubicBezTo>
                      <a:cubicBezTo>
                        <a:pt x="6" y="127"/>
                        <a:pt x="6" y="128"/>
                        <a:pt x="6" y="128"/>
                      </a:cubicBezTo>
                      <a:cubicBezTo>
                        <a:pt x="6" y="128"/>
                        <a:pt x="6" y="128"/>
                        <a:pt x="6" y="128"/>
                      </a:cubicBezTo>
                      <a:cubicBezTo>
                        <a:pt x="6" y="128"/>
                        <a:pt x="6" y="128"/>
                        <a:pt x="6" y="128"/>
                      </a:cubicBezTo>
                      <a:cubicBezTo>
                        <a:pt x="6" y="128"/>
                        <a:pt x="6" y="128"/>
                        <a:pt x="6" y="128"/>
                      </a:cubicBezTo>
                      <a:cubicBezTo>
                        <a:pt x="6" y="128"/>
                        <a:pt x="6" y="128"/>
                        <a:pt x="6" y="128"/>
                      </a:cubicBezTo>
                      <a:cubicBezTo>
                        <a:pt x="6" y="128"/>
                        <a:pt x="6" y="128"/>
                        <a:pt x="6" y="128"/>
                      </a:cubicBezTo>
                      <a:cubicBezTo>
                        <a:pt x="6" y="128"/>
                        <a:pt x="6" y="128"/>
                        <a:pt x="6" y="128"/>
                      </a:cubicBezTo>
                      <a:cubicBezTo>
                        <a:pt x="6" y="128"/>
                        <a:pt x="6" y="128"/>
                        <a:pt x="6" y="128"/>
                      </a:cubicBezTo>
                      <a:cubicBezTo>
                        <a:pt x="7" y="129"/>
                        <a:pt x="7" y="129"/>
                        <a:pt x="7" y="130"/>
                      </a:cubicBezTo>
                      <a:cubicBezTo>
                        <a:pt x="7" y="130"/>
                        <a:pt x="7" y="130"/>
                        <a:pt x="7" y="130"/>
                      </a:cubicBezTo>
                      <a:cubicBezTo>
                        <a:pt x="7" y="130"/>
                        <a:pt x="7" y="130"/>
                        <a:pt x="7" y="130"/>
                      </a:cubicBezTo>
                      <a:cubicBezTo>
                        <a:pt x="7" y="130"/>
                        <a:pt x="7" y="130"/>
                        <a:pt x="7" y="130"/>
                      </a:cubicBezTo>
                      <a:cubicBezTo>
                        <a:pt x="7" y="130"/>
                        <a:pt x="7" y="130"/>
                        <a:pt x="7" y="130"/>
                      </a:cubicBezTo>
                      <a:cubicBezTo>
                        <a:pt x="7" y="131"/>
                        <a:pt x="7" y="131"/>
                        <a:pt x="8" y="131"/>
                      </a:cubicBezTo>
                      <a:cubicBezTo>
                        <a:pt x="8" y="132"/>
                        <a:pt x="8" y="132"/>
                        <a:pt x="8" y="133"/>
                      </a:cubicBezTo>
                      <a:cubicBezTo>
                        <a:pt x="8" y="133"/>
                        <a:pt x="8" y="133"/>
                        <a:pt x="8" y="133"/>
                      </a:cubicBezTo>
                      <a:cubicBezTo>
                        <a:pt x="8" y="133"/>
                        <a:pt x="8" y="133"/>
                        <a:pt x="8" y="133"/>
                      </a:cubicBezTo>
                      <a:cubicBezTo>
                        <a:pt x="8" y="133"/>
                        <a:pt x="8" y="133"/>
                        <a:pt x="8" y="133"/>
                      </a:cubicBezTo>
                      <a:cubicBezTo>
                        <a:pt x="8" y="133"/>
                        <a:pt x="8" y="133"/>
                        <a:pt x="8" y="133"/>
                      </a:cubicBezTo>
                      <a:cubicBezTo>
                        <a:pt x="8" y="133"/>
                        <a:pt x="8" y="133"/>
                        <a:pt x="8" y="133"/>
                      </a:cubicBezTo>
                      <a:cubicBezTo>
                        <a:pt x="8" y="133"/>
                        <a:pt x="8" y="133"/>
                        <a:pt x="8" y="133"/>
                      </a:cubicBezTo>
                      <a:cubicBezTo>
                        <a:pt x="9" y="133"/>
                        <a:pt x="9" y="133"/>
                        <a:pt x="9" y="134"/>
                      </a:cubicBezTo>
                      <a:cubicBezTo>
                        <a:pt x="9" y="134"/>
                        <a:pt x="9" y="134"/>
                        <a:pt x="9" y="135"/>
                      </a:cubicBezTo>
                      <a:cubicBezTo>
                        <a:pt x="9" y="135"/>
                        <a:pt x="9" y="135"/>
                        <a:pt x="10" y="135"/>
                      </a:cubicBezTo>
                      <a:cubicBezTo>
                        <a:pt x="10" y="135"/>
                        <a:pt x="10" y="135"/>
                        <a:pt x="10" y="135"/>
                      </a:cubicBezTo>
                      <a:cubicBezTo>
                        <a:pt x="10" y="135"/>
                        <a:pt x="10" y="136"/>
                        <a:pt x="10" y="136"/>
                      </a:cubicBezTo>
                      <a:cubicBezTo>
                        <a:pt x="10" y="136"/>
                        <a:pt x="10" y="136"/>
                        <a:pt x="10" y="136"/>
                      </a:cubicBezTo>
                      <a:cubicBezTo>
                        <a:pt x="10" y="136"/>
                        <a:pt x="10" y="137"/>
                        <a:pt x="11" y="137"/>
                      </a:cubicBezTo>
                      <a:cubicBezTo>
                        <a:pt x="11" y="137"/>
                        <a:pt x="11" y="138"/>
                        <a:pt x="11" y="138"/>
                      </a:cubicBezTo>
                      <a:cubicBezTo>
                        <a:pt x="11" y="138"/>
                        <a:pt x="11" y="138"/>
                        <a:pt x="11" y="138"/>
                      </a:cubicBezTo>
                      <a:cubicBezTo>
                        <a:pt x="11" y="138"/>
                        <a:pt x="11" y="138"/>
                        <a:pt x="11" y="138"/>
                      </a:cubicBezTo>
                      <a:cubicBezTo>
                        <a:pt x="11" y="138"/>
                        <a:pt x="11" y="138"/>
                        <a:pt x="11" y="138"/>
                      </a:cubicBezTo>
                      <a:cubicBezTo>
                        <a:pt x="11" y="138"/>
                        <a:pt x="11" y="138"/>
                        <a:pt x="11" y="138"/>
                      </a:cubicBezTo>
                      <a:cubicBezTo>
                        <a:pt x="11" y="138"/>
                        <a:pt x="11" y="138"/>
                        <a:pt x="11" y="138"/>
                      </a:cubicBezTo>
                      <a:cubicBezTo>
                        <a:pt x="11" y="138"/>
                        <a:pt x="11" y="138"/>
                        <a:pt x="11" y="138"/>
                      </a:cubicBezTo>
                      <a:cubicBezTo>
                        <a:pt x="11" y="138"/>
                        <a:pt x="11" y="138"/>
                        <a:pt x="11" y="138"/>
                      </a:cubicBezTo>
                      <a:cubicBezTo>
                        <a:pt x="12" y="139"/>
                        <a:pt x="12" y="140"/>
                        <a:pt x="12" y="140"/>
                      </a:cubicBezTo>
                      <a:cubicBezTo>
                        <a:pt x="12" y="140"/>
                        <a:pt x="12" y="140"/>
                        <a:pt x="12" y="140"/>
                      </a:cubicBezTo>
                      <a:cubicBezTo>
                        <a:pt x="12" y="140"/>
                        <a:pt x="12" y="140"/>
                        <a:pt x="12" y="140"/>
                      </a:cubicBezTo>
                      <a:cubicBezTo>
                        <a:pt x="12" y="141"/>
                        <a:pt x="12" y="141"/>
                        <a:pt x="12" y="141"/>
                      </a:cubicBezTo>
                      <a:cubicBezTo>
                        <a:pt x="13" y="141"/>
                        <a:pt x="13" y="141"/>
                        <a:pt x="13" y="141"/>
                      </a:cubicBezTo>
                      <a:cubicBezTo>
                        <a:pt x="13" y="142"/>
                        <a:pt x="13" y="142"/>
                        <a:pt x="14" y="143"/>
                      </a:cubicBezTo>
                      <a:cubicBezTo>
                        <a:pt x="14" y="143"/>
                        <a:pt x="14" y="143"/>
                        <a:pt x="14" y="143"/>
                      </a:cubicBezTo>
                      <a:cubicBezTo>
                        <a:pt x="14" y="143"/>
                        <a:pt x="14" y="143"/>
                        <a:pt x="14" y="143"/>
                      </a:cubicBezTo>
                      <a:cubicBezTo>
                        <a:pt x="14" y="143"/>
                        <a:pt x="14" y="143"/>
                        <a:pt x="14" y="143"/>
                      </a:cubicBezTo>
                      <a:cubicBezTo>
                        <a:pt x="14" y="143"/>
                        <a:pt x="14" y="143"/>
                        <a:pt x="14" y="143"/>
                      </a:cubicBezTo>
                      <a:cubicBezTo>
                        <a:pt x="14" y="143"/>
                        <a:pt x="14" y="143"/>
                        <a:pt x="14" y="143"/>
                      </a:cubicBezTo>
                      <a:cubicBezTo>
                        <a:pt x="14" y="143"/>
                        <a:pt x="14" y="143"/>
                        <a:pt x="14" y="143"/>
                      </a:cubicBezTo>
                      <a:cubicBezTo>
                        <a:pt x="14" y="143"/>
                        <a:pt x="14" y="143"/>
                        <a:pt x="14" y="143"/>
                      </a:cubicBezTo>
                      <a:cubicBezTo>
                        <a:pt x="14" y="143"/>
                        <a:pt x="14" y="144"/>
                        <a:pt x="14" y="144"/>
                      </a:cubicBezTo>
                      <a:cubicBezTo>
                        <a:pt x="15" y="144"/>
                        <a:pt x="15" y="145"/>
                        <a:pt x="15" y="145"/>
                      </a:cubicBezTo>
                      <a:cubicBezTo>
                        <a:pt x="15" y="145"/>
                        <a:pt x="15" y="145"/>
                        <a:pt x="15" y="145"/>
                      </a:cubicBezTo>
                      <a:cubicBezTo>
                        <a:pt x="15" y="145"/>
                        <a:pt x="15" y="145"/>
                        <a:pt x="15" y="145"/>
                      </a:cubicBezTo>
                      <a:cubicBezTo>
                        <a:pt x="15" y="145"/>
                        <a:pt x="15" y="145"/>
                        <a:pt x="16" y="145"/>
                      </a:cubicBezTo>
                      <a:cubicBezTo>
                        <a:pt x="16" y="145"/>
                        <a:pt x="16" y="146"/>
                        <a:pt x="16" y="146"/>
                      </a:cubicBezTo>
                      <a:cubicBezTo>
                        <a:pt x="16" y="146"/>
                        <a:pt x="16" y="146"/>
                        <a:pt x="16" y="146"/>
                      </a:cubicBezTo>
                      <a:cubicBezTo>
                        <a:pt x="16" y="146"/>
                        <a:pt x="16" y="147"/>
                        <a:pt x="17" y="147"/>
                      </a:cubicBezTo>
                      <a:cubicBezTo>
                        <a:pt x="17" y="148"/>
                        <a:pt x="17" y="148"/>
                        <a:pt x="17" y="148"/>
                      </a:cubicBezTo>
                      <a:cubicBezTo>
                        <a:pt x="17" y="148"/>
                        <a:pt x="17" y="148"/>
                        <a:pt x="17" y="148"/>
                      </a:cubicBezTo>
                      <a:cubicBezTo>
                        <a:pt x="17" y="148"/>
                        <a:pt x="17" y="148"/>
                        <a:pt x="17" y="148"/>
                      </a:cubicBezTo>
                      <a:cubicBezTo>
                        <a:pt x="17" y="148"/>
                        <a:pt x="17" y="148"/>
                        <a:pt x="17" y="148"/>
                      </a:cubicBezTo>
                      <a:cubicBezTo>
                        <a:pt x="17" y="148"/>
                        <a:pt x="17" y="148"/>
                        <a:pt x="17" y="148"/>
                      </a:cubicBezTo>
                      <a:cubicBezTo>
                        <a:pt x="17" y="148"/>
                        <a:pt x="17" y="148"/>
                        <a:pt x="17" y="148"/>
                      </a:cubicBezTo>
                      <a:cubicBezTo>
                        <a:pt x="18" y="148"/>
                        <a:pt x="18" y="148"/>
                        <a:pt x="18" y="148"/>
                      </a:cubicBezTo>
                      <a:cubicBezTo>
                        <a:pt x="18" y="148"/>
                        <a:pt x="18" y="148"/>
                        <a:pt x="18" y="149"/>
                      </a:cubicBezTo>
                      <a:cubicBezTo>
                        <a:pt x="18" y="149"/>
                        <a:pt x="18" y="149"/>
                        <a:pt x="19" y="150"/>
                      </a:cubicBezTo>
                      <a:cubicBezTo>
                        <a:pt x="19" y="150"/>
                        <a:pt x="19" y="150"/>
                        <a:pt x="19" y="150"/>
                      </a:cubicBezTo>
                      <a:cubicBezTo>
                        <a:pt x="19" y="150"/>
                        <a:pt x="19" y="150"/>
                        <a:pt x="19" y="150"/>
                      </a:cubicBezTo>
                      <a:cubicBezTo>
                        <a:pt x="19" y="150"/>
                        <a:pt x="19" y="150"/>
                        <a:pt x="19" y="150"/>
                      </a:cubicBezTo>
                      <a:cubicBezTo>
                        <a:pt x="19" y="150"/>
                        <a:pt x="19" y="150"/>
                        <a:pt x="19" y="150"/>
                      </a:cubicBezTo>
                      <a:cubicBezTo>
                        <a:pt x="19" y="150"/>
                        <a:pt x="19" y="151"/>
                        <a:pt x="19" y="151"/>
                      </a:cubicBezTo>
                      <a:cubicBezTo>
                        <a:pt x="19" y="151"/>
                        <a:pt x="19" y="151"/>
                        <a:pt x="19" y="151"/>
                      </a:cubicBezTo>
                      <a:cubicBezTo>
                        <a:pt x="19" y="151"/>
                        <a:pt x="19" y="151"/>
                        <a:pt x="19" y="151"/>
                      </a:cubicBezTo>
                      <a:cubicBezTo>
                        <a:pt x="20" y="151"/>
                        <a:pt x="20" y="151"/>
                        <a:pt x="20" y="151"/>
                      </a:cubicBezTo>
                      <a:cubicBezTo>
                        <a:pt x="20" y="152"/>
                        <a:pt x="21" y="152"/>
                        <a:pt x="21" y="153"/>
                      </a:cubicBezTo>
                      <a:cubicBezTo>
                        <a:pt x="21" y="153"/>
                        <a:pt x="21" y="153"/>
                        <a:pt x="21" y="153"/>
                      </a:cubicBezTo>
                      <a:cubicBezTo>
                        <a:pt x="21" y="153"/>
                        <a:pt x="21" y="153"/>
                        <a:pt x="21" y="153"/>
                      </a:cubicBezTo>
                      <a:cubicBezTo>
                        <a:pt x="21" y="153"/>
                        <a:pt x="21" y="153"/>
                        <a:pt x="21" y="153"/>
                      </a:cubicBezTo>
                      <a:cubicBezTo>
                        <a:pt x="21" y="153"/>
                        <a:pt x="21" y="153"/>
                        <a:pt x="21" y="153"/>
                      </a:cubicBezTo>
                      <a:cubicBezTo>
                        <a:pt x="21" y="153"/>
                        <a:pt x="21" y="153"/>
                        <a:pt x="21" y="153"/>
                      </a:cubicBezTo>
                      <a:cubicBezTo>
                        <a:pt x="21" y="153"/>
                        <a:pt x="21" y="153"/>
                        <a:pt x="22" y="153"/>
                      </a:cubicBezTo>
                      <a:cubicBezTo>
                        <a:pt x="22" y="153"/>
                        <a:pt x="22" y="153"/>
                        <a:pt x="22" y="153"/>
                      </a:cubicBezTo>
                      <a:cubicBezTo>
                        <a:pt x="22" y="154"/>
                        <a:pt x="22" y="154"/>
                        <a:pt x="22" y="154"/>
                      </a:cubicBezTo>
                      <a:cubicBezTo>
                        <a:pt x="22" y="154"/>
                        <a:pt x="23" y="155"/>
                        <a:pt x="23" y="155"/>
                      </a:cubicBezTo>
                      <a:cubicBezTo>
                        <a:pt x="23" y="155"/>
                        <a:pt x="23" y="155"/>
                        <a:pt x="23" y="155"/>
                      </a:cubicBezTo>
                      <a:cubicBezTo>
                        <a:pt x="23" y="156"/>
                        <a:pt x="23" y="156"/>
                        <a:pt x="23" y="156"/>
                      </a:cubicBezTo>
                      <a:cubicBezTo>
                        <a:pt x="24" y="156"/>
                        <a:pt x="24" y="156"/>
                        <a:pt x="24" y="156"/>
                      </a:cubicBezTo>
                      <a:cubicBezTo>
                        <a:pt x="24" y="156"/>
                        <a:pt x="24" y="156"/>
                        <a:pt x="24" y="156"/>
                      </a:cubicBezTo>
                      <a:cubicBezTo>
                        <a:pt x="24" y="156"/>
                        <a:pt x="24" y="156"/>
                        <a:pt x="24" y="156"/>
                      </a:cubicBezTo>
                      <a:cubicBezTo>
                        <a:pt x="25" y="157"/>
                        <a:pt x="25" y="157"/>
                        <a:pt x="26" y="158"/>
                      </a:cubicBezTo>
                      <a:cubicBezTo>
                        <a:pt x="26" y="158"/>
                        <a:pt x="26" y="158"/>
                        <a:pt x="26" y="158"/>
                      </a:cubicBezTo>
                      <a:cubicBezTo>
                        <a:pt x="26" y="158"/>
                        <a:pt x="26" y="158"/>
                        <a:pt x="26" y="158"/>
                      </a:cubicBezTo>
                      <a:cubicBezTo>
                        <a:pt x="26" y="158"/>
                        <a:pt x="26" y="158"/>
                        <a:pt x="26" y="158"/>
                      </a:cubicBezTo>
                      <a:cubicBezTo>
                        <a:pt x="26" y="158"/>
                        <a:pt x="26" y="158"/>
                        <a:pt x="26" y="158"/>
                      </a:cubicBezTo>
                      <a:cubicBezTo>
                        <a:pt x="26" y="158"/>
                        <a:pt x="26" y="158"/>
                        <a:pt x="26" y="158"/>
                      </a:cubicBezTo>
                      <a:cubicBezTo>
                        <a:pt x="26" y="158"/>
                        <a:pt x="26" y="158"/>
                        <a:pt x="26" y="159"/>
                      </a:cubicBezTo>
                      <a:cubicBezTo>
                        <a:pt x="26" y="159"/>
                        <a:pt x="26" y="159"/>
                        <a:pt x="26" y="159"/>
                      </a:cubicBezTo>
                      <a:cubicBezTo>
                        <a:pt x="26" y="159"/>
                        <a:pt x="26" y="159"/>
                        <a:pt x="26" y="159"/>
                      </a:cubicBezTo>
                      <a:cubicBezTo>
                        <a:pt x="26" y="159"/>
                        <a:pt x="27" y="159"/>
                        <a:pt x="27" y="159"/>
                      </a:cubicBezTo>
                      <a:cubicBezTo>
                        <a:pt x="27" y="160"/>
                        <a:pt x="28" y="160"/>
                        <a:pt x="28" y="160"/>
                      </a:cubicBezTo>
                      <a:cubicBezTo>
                        <a:pt x="28" y="160"/>
                        <a:pt x="28" y="160"/>
                        <a:pt x="28" y="160"/>
                      </a:cubicBezTo>
                      <a:cubicBezTo>
                        <a:pt x="28" y="160"/>
                        <a:pt x="28" y="160"/>
                        <a:pt x="28" y="160"/>
                      </a:cubicBezTo>
                      <a:cubicBezTo>
                        <a:pt x="28" y="160"/>
                        <a:pt x="28" y="160"/>
                        <a:pt x="28" y="160"/>
                      </a:cubicBezTo>
                      <a:cubicBezTo>
                        <a:pt x="28" y="160"/>
                        <a:pt x="28" y="160"/>
                        <a:pt x="28" y="160"/>
                      </a:cubicBezTo>
                      <a:cubicBezTo>
                        <a:pt x="28" y="161"/>
                        <a:pt x="28" y="161"/>
                        <a:pt x="28" y="161"/>
                      </a:cubicBezTo>
                      <a:cubicBezTo>
                        <a:pt x="29" y="161"/>
                        <a:pt x="29" y="161"/>
                        <a:pt x="29" y="161"/>
                      </a:cubicBezTo>
                      <a:cubicBezTo>
                        <a:pt x="29" y="161"/>
                        <a:pt x="29" y="161"/>
                        <a:pt x="29" y="161"/>
                      </a:cubicBezTo>
                      <a:cubicBezTo>
                        <a:pt x="29" y="161"/>
                        <a:pt x="29" y="161"/>
                        <a:pt x="29" y="161"/>
                      </a:cubicBezTo>
                      <a:cubicBezTo>
                        <a:pt x="29" y="162"/>
                        <a:pt x="29" y="162"/>
                        <a:pt x="30" y="162"/>
                      </a:cubicBezTo>
                      <a:cubicBezTo>
                        <a:pt x="30" y="162"/>
                        <a:pt x="30" y="163"/>
                        <a:pt x="31" y="163"/>
                      </a:cubicBezTo>
                      <a:cubicBezTo>
                        <a:pt x="31" y="163"/>
                        <a:pt x="31" y="163"/>
                        <a:pt x="31" y="163"/>
                      </a:cubicBezTo>
                      <a:cubicBezTo>
                        <a:pt x="31" y="163"/>
                        <a:pt x="31" y="163"/>
                        <a:pt x="31" y="163"/>
                      </a:cubicBezTo>
                      <a:cubicBezTo>
                        <a:pt x="31" y="163"/>
                        <a:pt x="31" y="163"/>
                        <a:pt x="31" y="163"/>
                      </a:cubicBezTo>
                      <a:cubicBezTo>
                        <a:pt x="31" y="163"/>
                        <a:pt x="31" y="163"/>
                        <a:pt x="31" y="163"/>
                      </a:cubicBezTo>
                      <a:cubicBezTo>
                        <a:pt x="31" y="163"/>
                        <a:pt x="31" y="163"/>
                        <a:pt x="31" y="163"/>
                      </a:cubicBezTo>
                      <a:cubicBezTo>
                        <a:pt x="31" y="163"/>
                        <a:pt x="31" y="163"/>
                        <a:pt x="31" y="163"/>
                      </a:cubicBezTo>
                      <a:cubicBezTo>
                        <a:pt x="31" y="163"/>
                        <a:pt x="31" y="163"/>
                        <a:pt x="31" y="163"/>
                      </a:cubicBezTo>
                      <a:cubicBezTo>
                        <a:pt x="31" y="164"/>
                        <a:pt x="31" y="164"/>
                        <a:pt x="32" y="164"/>
                      </a:cubicBezTo>
                      <a:cubicBezTo>
                        <a:pt x="32" y="164"/>
                        <a:pt x="32" y="164"/>
                        <a:pt x="32" y="164"/>
                      </a:cubicBezTo>
                      <a:cubicBezTo>
                        <a:pt x="32" y="164"/>
                        <a:pt x="32" y="164"/>
                        <a:pt x="33" y="165"/>
                      </a:cubicBezTo>
                      <a:cubicBezTo>
                        <a:pt x="33" y="165"/>
                        <a:pt x="33" y="165"/>
                        <a:pt x="34" y="165"/>
                      </a:cubicBezTo>
                      <a:cubicBezTo>
                        <a:pt x="34" y="165"/>
                        <a:pt x="34" y="165"/>
                        <a:pt x="34" y="165"/>
                      </a:cubicBezTo>
                      <a:cubicBezTo>
                        <a:pt x="34" y="165"/>
                        <a:pt x="34" y="165"/>
                        <a:pt x="34" y="165"/>
                      </a:cubicBezTo>
                      <a:cubicBezTo>
                        <a:pt x="34" y="165"/>
                        <a:pt x="34" y="166"/>
                        <a:pt x="34" y="166"/>
                      </a:cubicBezTo>
                      <a:cubicBezTo>
                        <a:pt x="34" y="166"/>
                        <a:pt x="34" y="166"/>
                        <a:pt x="34" y="166"/>
                      </a:cubicBezTo>
                      <a:cubicBezTo>
                        <a:pt x="34" y="166"/>
                        <a:pt x="34" y="166"/>
                        <a:pt x="34" y="166"/>
                      </a:cubicBezTo>
                      <a:cubicBezTo>
                        <a:pt x="34" y="166"/>
                        <a:pt x="34" y="166"/>
                        <a:pt x="34" y="166"/>
                      </a:cubicBezTo>
                      <a:cubicBezTo>
                        <a:pt x="34" y="166"/>
                        <a:pt x="35" y="166"/>
                        <a:pt x="35" y="166"/>
                      </a:cubicBezTo>
                      <a:cubicBezTo>
                        <a:pt x="35" y="166"/>
                        <a:pt x="35" y="166"/>
                        <a:pt x="35" y="166"/>
                      </a:cubicBezTo>
                      <a:cubicBezTo>
                        <a:pt x="35" y="166"/>
                        <a:pt x="35" y="167"/>
                        <a:pt x="35" y="167"/>
                      </a:cubicBezTo>
                      <a:cubicBezTo>
                        <a:pt x="35" y="167"/>
                        <a:pt x="35" y="167"/>
                        <a:pt x="35" y="167"/>
                      </a:cubicBezTo>
                      <a:cubicBezTo>
                        <a:pt x="35" y="167"/>
                        <a:pt x="36" y="167"/>
                        <a:pt x="36" y="167"/>
                      </a:cubicBezTo>
                      <a:cubicBezTo>
                        <a:pt x="36" y="168"/>
                        <a:pt x="37" y="168"/>
                        <a:pt x="37" y="168"/>
                      </a:cubicBezTo>
                      <a:cubicBezTo>
                        <a:pt x="37" y="168"/>
                        <a:pt x="37" y="168"/>
                        <a:pt x="37" y="168"/>
                      </a:cubicBezTo>
                      <a:cubicBezTo>
                        <a:pt x="37" y="168"/>
                        <a:pt x="37" y="168"/>
                        <a:pt x="37" y="168"/>
                      </a:cubicBezTo>
                      <a:cubicBezTo>
                        <a:pt x="37" y="168"/>
                        <a:pt x="37" y="168"/>
                        <a:pt x="37" y="168"/>
                      </a:cubicBezTo>
                      <a:cubicBezTo>
                        <a:pt x="37" y="168"/>
                        <a:pt x="37" y="168"/>
                        <a:pt x="38" y="169"/>
                      </a:cubicBezTo>
                      <a:cubicBezTo>
                        <a:pt x="38" y="169"/>
                        <a:pt x="38" y="169"/>
                        <a:pt x="38" y="169"/>
                      </a:cubicBezTo>
                      <a:cubicBezTo>
                        <a:pt x="38" y="169"/>
                        <a:pt x="38" y="169"/>
                        <a:pt x="38" y="169"/>
                      </a:cubicBezTo>
                      <a:cubicBezTo>
                        <a:pt x="39" y="169"/>
                        <a:pt x="39" y="169"/>
                        <a:pt x="39" y="169"/>
                      </a:cubicBezTo>
                      <a:cubicBezTo>
                        <a:pt x="39" y="170"/>
                        <a:pt x="39" y="170"/>
                        <a:pt x="39" y="170"/>
                      </a:cubicBezTo>
                      <a:cubicBezTo>
                        <a:pt x="40" y="170"/>
                        <a:pt x="40" y="170"/>
                        <a:pt x="40" y="171"/>
                      </a:cubicBezTo>
                      <a:cubicBezTo>
                        <a:pt x="40" y="171"/>
                        <a:pt x="40" y="171"/>
                        <a:pt x="40" y="171"/>
                      </a:cubicBezTo>
                      <a:cubicBezTo>
                        <a:pt x="40" y="171"/>
                        <a:pt x="40" y="171"/>
                        <a:pt x="40" y="171"/>
                      </a:cubicBezTo>
                      <a:cubicBezTo>
                        <a:pt x="40" y="171"/>
                        <a:pt x="40" y="171"/>
                        <a:pt x="40" y="171"/>
                      </a:cubicBezTo>
                      <a:cubicBezTo>
                        <a:pt x="41" y="171"/>
                        <a:pt x="41" y="171"/>
                        <a:pt x="41" y="171"/>
                      </a:cubicBezTo>
                      <a:cubicBezTo>
                        <a:pt x="41" y="171"/>
                        <a:pt x="41" y="171"/>
                        <a:pt x="41" y="171"/>
                      </a:cubicBezTo>
                      <a:cubicBezTo>
                        <a:pt x="41" y="171"/>
                        <a:pt x="41" y="171"/>
                        <a:pt x="41" y="171"/>
                      </a:cubicBezTo>
                      <a:cubicBezTo>
                        <a:pt x="42" y="171"/>
                        <a:pt x="42" y="171"/>
                        <a:pt x="42" y="172"/>
                      </a:cubicBezTo>
                      <a:cubicBezTo>
                        <a:pt x="42" y="172"/>
                        <a:pt x="42" y="172"/>
                        <a:pt x="42" y="172"/>
                      </a:cubicBezTo>
                      <a:cubicBezTo>
                        <a:pt x="42" y="172"/>
                        <a:pt x="42" y="172"/>
                        <a:pt x="42" y="172"/>
                      </a:cubicBezTo>
                      <a:cubicBezTo>
                        <a:pt x="42" y="172"/>
                        <a:pt x="43" y="172"/>
                        <a:pt x="43" y="172"/>
                      </a:cubicBezTo>
                      <a:cubicBezTo>
                        <a:pt x="43" y="172"/>
                        <a:pt x="43" y="172"/>
                        <a:pt x="43" y="172"/>
                      </a:cubicBezTo>
                      <a:cubicBezTo>
                        <a:pt x="43" y="172"/>
                        <a:pt x="44" y="173"/>
                        <a:pt x="44" y="173"/>
                      </a:cubicBezTo>
                      <a:cubicBezTo>
                        <a:pt x="44" y="173"/>
                        <a:pt x="44" y="173"/>
                        <a:pt x="44" y="173"/>
                      </a:cubicBezTo>
                      <a:cubicBezTo>
                        <a:pt x="44" y="173"/>
                        <a:pt x="44" y="173"/>
                        <a:pt x="44" y="173"/>
                      </a:cubicBezTo>
                      <a:cubicBezTo>
                        <a:pt x="44" y="173"/>
                        <a:pt x="44" y="173"/>
                        <a:pt x="44" y="173"/>
                      </a:cubicBezTo>
                      <a:cubicBezTo>
                        <a:pt x="44" y="173"/>
                        <a:pt x="44" y="173"/>
                        <a:pt x="44" y="173"/>
                      </a:cubicBezTo>
                      <a:cubicBezTo>
                        <a:pt x="44" y="173"/>
                        <a:pt x="44" y="173"/>
                        <a:pt x="44" y="173"/>
                      </a:cubicBezTo>
                      <a:cubicBezTo>
                        <a:pt x="44" y="173"/>
                        <a:pt x="45" y="173"/>
                        <a:pt x="45" y="173"/>
                      </a:cubicBezTo>
                      <a:cubicBezTo>
                        <a:pt x="45" y="173"/>
                        <a:pt x="45" y="173"/>
                        <a:pt x="45" y="174"/>
                      </a:cubicBezTo>
                      <a:cubicBezTo>
                        <a:pt x="45" y="174"/>
                        <a:pt x="45" y="174"/>
                        <a:pt x="46" y="174"/>
                      </a:cubicBezTo>
                      <a:cubicBezTo>
                        <a:pt x="46" y="174"/>
                        <a:pt x="46" y="174"/>
                        <a:pt x="46" y="174"/>
                      </a:cubicBezTo>
                      <a:cubicBezTo>
                        <a:pt x="47" y="174"/>
                        <a:pt x="47" y="174"/>
                        <a:pt x="47" y="175"/>
                      </a:cubicBezTo>
                      <a:cubicBezTo>
                        <a:pt x="47" y="175"/>
                        <a:pt x="47" y="175"/>
                        <a:pt x="47" y="175"/>
                      </a:cubicBezTo>
                      <a:cubicBezTo>
                        <a:pt x="47" y="175"/>
                        <a:pt x="47" y="175"/>
                        <a:pt x="47" y="175"/>
                      </a:cubicBezTo>
                      <a:cubicBezTo>
                        <a:pt x="47" y="175"/>
                        <a:pt x="48" y="175"/>
                        <a:pt x="48" y="175"/>
                      </a:cubicBezTo>
                      <a:cubicBezTo>
                        <a:pt x="48" y="175"/>
                        <a:pt x="48" y="175"/>
                        <a:pt x="48" y="175"/>
                      </a:cubicBezTo>
                      <a:cubicBezTo>
                        <a:pt x="48" y="175"/>
                        <a:pt x="49" y="175"/>
                        <a:pt x="49" y="176"/>
                      </a:cubicBezTo>
                      <a:cubicBezTo>
                        <a:pt x="49" y="176"/>
                        <a:pt x="49" y="176"/>
                        <a:pt x="49" y="176"/>
                      </a:cubicBezTo>
                      <a:cubicBezTo>
                        <a:pt x="49" y="176"/>
                        <a:pt x="49" y="176"/>
                        <a:pt x="49" y="176"/>
                      </a:cubicBezTo>
                      <a:cubicBezTo>
                        <a:pt x="49" y="176"/>
                        <a:pt x="49" y="176"/>
                        <a:pt x="49" y="176"/>
                      </a:cubicBezTo>
                      <a:cubicBezTo>
                        <a:pt x="49" y="176"/>
                        <a:pt x="49" y="176"/>
                        <a:pt x="49" y="176"/>
                      </a:cubicBezTo>
                      <a:cubicBezTo>
                        <a:pt x="49" y="176"/>
                        <a:pt x="49" y="176"/>
                        <a:pt x="50" y="176"/>
                      </a:cubicBezTo>
                      <a:cubicBezTo>
                        <a:pt x="50" y="176"/>
                        <a:pt x="50" y="176"/>
                        <a:pt x="50" y="176"/>
                      </a:cubicBezTo>
                      <a:cubicBezTo>
                        <a:pt x="50" y="176"/>
                        <a:pt x="50" y="176"/>
                        <a:pt x="51" y="177"/>
                      </a:cubicBezTo>
                      <a:cubicBezTo>
                        <a:pt x="51" y="177"/>
                        <a:pt x="51" y="177"/>
                        <a:pt x="51" y="177"/>
                      </a:cubicBezTo>
                      <a:cubicBezTo>
                        <a:pt x="51" y="177"/>
                        <a:pt x="51" y="177"/>
                        <a:pt x="51" y="177"/>
                      </a:cubicBezTo>
                      <a:cubicBezTo>
                        <a:pt x="51" y="177"/>
                        <a:pt x="52" y="177"/>
                        <a:pt x="52" y="177"/>
                      </a:cubicBezTo>
                      <a:cubicBezTo>
                        <a:pt x="52" y="177"/>
                        <a:pt x="52" y="177"/>
                        <a:pt x="52" y="177"/>
                      </a:cubicBezTo>
                      <a:cubicBezTo>
                        <a:pt x="52" y="177"/>
                        <a:pt x="52" y="177"/>
                        <a:pt x="52" y="177"/>
                      </a:cubicBezTo>
                      <a:cubicBezTo>
                        <a:pt x="52" y="177"/>
                        <a:pt x="53" y="178"/>
                        <a:pt x="53" y="178"/>
                      </a:cubicBezTo>
                      <a:cubicBezTo>
                        <a:pt x="53" y="178"/>
                        <a:pt x="53" y="178"/>
                        <a:pt x="53" y="178"/>
                      </a:cubicBezTo>
                      <a:cubicBezTo>
                        <a:pt x="54" y="178"/>
                        <a:pt x="54" y="178"/>
                        <a:pt x="54" y="178"/>
                      </a:cubicBezTo>
                      <a:cubicBezTo>
                        <a:pt x="54" y="178"/>
                        <a:pt x="54" y="178"/>
                        <a:pt x="54" y="178"/>
                      </a:cubicBezTo>
                      <a:cubicBezTo>
                        <a:pt x="54" y="178"/>
                        <a:pt x="54" y="178"/>
                        <a:pt x="54" y="178"/>
                      </a:cubicBezTo>
                      <a:cubicBezTo>
                        <a:pt x="54" y="178"/>
                        <a:pt x="54" y="178"/>
                        <a:pt x="54" y="178"/>
                      </a:cubicBezTo>
                      <a:cubicBezTo>
                        <a:pt x="54" y="178"/>
                        <a:pt x="54" y="178"/>
                        <a:pt x="54" y="178"/>
                      </a:cubicBezTo>
                      <a:cubicBezTo>
                        <a:pt x="54" y="178"/>
                        <a:pt x="54" y="178"/>
                        <a:pt x="54" y="178"/>
                      </a:cubicBezTo>
                      <a:cubicBezTo>
                        <a:pt x="54" y="178"/>
                        <a:pt x="54" y="178"/>
                        <a:pt x="54" y="178"/>
                      </a:cubicBezTo>
                      <a:cubicBezTo>
                        <a:pt x="55" y="178"/>
                        <a:pt x="55" y="179"/>
                        <a:pt x="55" y="179"/>
                      </a:cubicBezTo>
                      <a:cubicBezTo>
                        <a:pt x="55" y="179"/>
                        <a:pt x="55" y="179"/>
                        <a:pt x="55" y="179"/>
                      </a:cubicBezTo>
                      <a:cubicBezTo>
                        <a:pt x="56" y="179"/>
                        <a:pt x="56" y="179"/>
                        <a:pt x="56" y="179"/>
                      </a:cubicBezTo>
                      <a:cubicBezTo>
                        <a:pt x="56" y="179"/>
                        <a:pt x="57" y="179"/>
                        <a:pt x="57" y="179"/>
                      </a:cubicBezTo>
                      <a:cubicBezTo>
                        <a:pt x="58" y="180"/>
                        <a:pt x="58" y="180"/>
                        <a:pt x="58" y="180"/>
                      </a:cubicBezTo>
                      <a:cubicBezTo>
                        <a:pt x="58" y="180"/>
                        <a:pt x="58" y="180"/>
                        <a:pt x="58" y="180"/>
                      </a:cubicBezTo>
                      <a:cubicBezTo>
                        <a:pt x="58" y="180"/>
                        <a:pt x="58" y="180"/>
                        <a:pt x="58" y="180"/>
                      </a:cubicBezTo>
                      <a:cubicBezTo>
                        <a:pt x="58" y="180"/>
                        <a:pt x="59" y="180"/>
                        <a:pt x="59" y="180"/>
                      </a:cubicBezTo>
                      <a:cubicBezTo>
                        <a:pt x="59" y="180"/>
                        <a:pt x="60" y="181"/>
                        <a:pt x="60" y="181"/>
                      </a:cubicBezTo>
                      <a:cubicBezTo>
                        <a:pt x="60" y="181"/>
                        <a:pt x="60" y="181"/>
                        <a:pt x="60" y="181"/>
                      </a:cubicBezTo>
                      <a:cubicBezTo>
                        <a:pt x="60" y="181"/>
                        <a:pt x="60" y="181"/>
                        <a:pt x="60" y="181"/>
                      </a:cubicBezTo>
                      <a:cubicBezTo>
                        <a:pt x="60" y="181"/>
                        <a:pt x="60" y="181"/>
                        <a:pt x="60" y="181"/>
                      </a:cubicBezTo>
                      <a:cubicBezTo>
                        <a:pt x="61" y="181"/>
                        <a:pt x="61" y="181"/>
                        <a:pt x="61" y="181"/>
                      </a:cubicBezTo>
                      <a:cubicBezTo>
                        <a:pt x="61" y="181"/>
                        <a:pt x="61" y="181"/>
                        <a:pt x="62" y="181"/>
                      </a:cubicBezTo>
                      <a:cubicBezTo>
                        <a:pt x="62" y="181"/>
                        <a:pt x="62" y="181"/>
                        <a:pt x="62" y="181"/>
                      </a:cubicBezTo>
                      <a:cubicBezTo>
                        <a:pt x="62" y="182"/>
                        <a:pt x="62" y="182"/>
                        <a:pt x="62" y="182"/>
                      </a:cubicBezTo>
                      <a:cubicBezTo>
                        <a:pt x="63" y="182"/>
                        <a:pt x="63" y="182"/>
                        <a:pt x="63" y="182"/>
                      </a:cubicBezTo>
                      <a:cubicBezTo>
                        <a:pt x="63" y="182"/>
                        <a:pt x="63" y="182"/>
                        <a:pt x="63" y="182"/>
                      </a:cubicBezTo>
                      <a:cubicBezTo>
                        <a:pt x="64" y="182"/>
                        <a:pt x="64" y="182"/>
                        <a:pt x="64" y="182"/>
                      </a:cubicBezTo>
                      <a:cubicBezTo>
                        <a:pt x="64" y="182"/>
                        <a:pt x="65" y="182"/>
                        <a:pt x="65" y="182"/>
                      </a:cubicBezTo>
                      <a:cubicBezTo>
                        <a:pt x="65" y="182"/>
                        <a:pt x="65" y="183"/>
                        <a:pt x="66" y="183"/>
                      </a:cubicBezTo>
                      <a:cubicBezTo>
                        <a:pt x="66" y="183"/>
                        <a:pt x="66" y="183"/>
                        <a:pt x="66" y="183"/>
                      </a:cubicBezTo>
                      <a:cubicBezTo>
                        <a:pt x="66" y="183"/>
                        <a:pt x="66" y="183"/>
                        <a:pt x="67" y="183"/>
                      </a:cubicBezTo>
                      <a:cubicBezTo>
                        <a:pt x="67" y="183"/>
                        <a:pt x="67" y="183"/>
                        <a:pt x="67" y="183"/>
                      </a:cubicBezTo>
                      <a:cubicBezTo>
                        <a:pt x="67" y="183"/>
                        <a:pt x="67" y="183"/>
                        <a:pt x="67" y="183"/>
                      </a:cubicBezTo>
                      <a:cubicBezTo>
                        <a:pt x="67" y="183"/>
                        <a:pt x="67" y="183"/>
                        <a:pt x="67" y="183"/>
                      </a:cubicBezTo>
                      <a:cubicBezTo>
                        <a:pt x="67" y="183"/>
                        <a:pt x="67" y="183"/>
                        <a:pt x="67" y="183"/>
                      </a:cubicBezTo>
                      <a:cubicBezTo>
                        <a:pt x="67" y="183"/>
                        <a:pt x="67" y="183"/>
                        <a:pt x="68" y="183"/>
                      </a:cubicBezTo>
                      <a:cubicBezTo>
                        <a:pt x="68" y="183"/>
                        <a:pt x="68" y="183"/>
                        <a:pt x="68" y="183"/>
                      </a:cubicBezTo>
                      <a:cubicBezTo>
                        <a:pt x="68" y="183"/>
                        <a:pt x="68" y="183"/>
                        <a:pt x="68" y="183"/>
                      </a:cubicBezTo>
                      <a:cubicBezTo>
                        <a:pt x="68" y="183"/>
                        <a:pt x="68" y="183"/>
                        <a:pt x="69" y="183"/>
                      </a:cubicBezTo>
                      <a:cubicBezTo>
                        <a:pt x="70" y="184"/>
                        <a:pt x="71" y="184"/>
                        <a:pt x="72" y="184"/>
                      </a:cubicBezTo>
                      <a:cubicBezTo>
                        <a:pt x="72" y="184"/>
                        <a:pt x="72" y="184"/>
                        <a:pt x="72" y="184"/>
                      </a:cubicBezTo>
                      <a:cubicBezTo>
                        <a:pt x="73" y="184"/>
                        <a:pt x="73" y="185"/>
                        <a:pt x="73" y="185"/>
                      </a:cubicBezTo>
                      <a:cubicBezTo>
                        <a:pt x="73" y="185"/>
                        <a:pt x="74" y="185"/>
                        <a:pt x="74" y="185"/>
                      </a:cubicBezTo>
                      <a:cubicBezTo>
                        <a:pt x="74" y="185"/>
                        <a:pt x="74" y="185"/>
                        <a:pt x="74" y="185"/>
                      </a:cubicBezTo>
                      <a:cubicBezTo>
                        <a:pt x="74" y="185"/>
                        <a:pt x="74" y="185"/>
                        <a:pt x="74" y="185"/>
                      </a:cubicBezTo>
                      <a:cubicBezTo>
                        <a:pt x="74" y="185"/>
                        <a:pt x="74" y="185"/>
                        <a:pt x="74" y="185"/>
                      </a:cubicBezTo>
                      <a:cubicBezTo>
                        <a:pt x="75" y="185"/>
                        <a:pt x="75" y="185"/>
                        <a:pt x="75" y="185"/>
                      </a:cubicBezTo>
                      <a:cubicBezTo>
                        <a:pt x="75" y="185"/>
                        <a:pt x="75" y="186"/>
                        <a:pt x="75" y="186"/>
                      </a:cubicBezTo>
                      <a:cubicBezTo>
                        <a:pt x="75" y="186"/>
                        <a:pt x="75" y="186"/>
                        <a:pt x="75" y="186"/>
                      </a:cubicBezTo>
                      <a:cubicBezTo>
                        <a:pt x="75" y="186"/>
                        <a:pt x="76" y="186"/>
                        <a:pt x="76" y="186"/>
                      </a:cubicBezTo>
                      <a:cubicBezTo>
                        <a:pt x="76" y="186"/>
                        <a:pt x="76" y="186"/>
                        <a:pt x="76" y="186"/>
                      </a:cubicBezTo>
                      <a:cubicBezTo>
                        <a:pt x="76" y="186"/>
                        <a:pt x="76" y="187"/>
                        <a:pt x="76" y="187"/>
                      </a:cubicBezTo>
                      <a:cubicBezTo>
                        <a:pt x="76" y="187"/>
                        <a:pt x="76" y="187"/>
                        <a:pt x="76" y="187"/>
                      </a:cubicBezTo>
                      <a:cubicBezTo>
                        <a:pt x="76" y="187"/>
                        <a:pt x="76" y="187"/>
                        <a:pt x="76" y="187"/>
                      </a:cubicBezTo>
                      <a:cubicBezTo>
                        <a:pt x="76" y="187"/>
                        <a:pt x="77" y="187"/>
                        <a:pt x="77" y="187"/>
                      </a:cubicBezTo>
                      <a:cubicBezTo>
                        <a:pt x="77" y="188"/>
                        <a:pt x="77" y="188"/>
                        <a:pt x="77" y="188"/>
                      </a:cubicBezTo>
                      <a:cubicBezTo>
                        <a:pt x="77" y="188"/>
                        <a:pt x="77" y="188"/>
                        <a:pt x="77" y="188"/>
                      </a:cubicBezTo>
                      <a:cubicBezTo>
                        <a:pt x="77" y="189"/>
                        <a:pt x="77" y="189"/>
                        <a:pt x="77" y="189"/>
                      </a:cubicBezTo>
                      <a:cubicBezTo>
                        <a:pt x="77" y="189"/>
                        <a:pt x="77" y="189"/>
                        <a:pt x="77" y="189"/>
                      </a:cubicBezTo>
                      <a:cubicBezTo>
                        <a:pt x="77" y="189"/>
                        <a:pt x="77" y="190"/>
                        <a:pt x="77" y="190"/>
                      </a:cubicBezTo>
                      <a:cubicBezTo>
                        <a:pt x="77" y="190"/>
                        <a:pt x="77" y="190"/>
                        <a:pt x="77" y="190"/>
                      </a:cubicBezTo>
                      <a:cubicBezTo>
                        <a:pt x="77" y="190"/>
                        <a:pt x="77" y="190"/>
                        <a:pt x="77" y="191"/>
                      </a:cubicBezTo>
                      <a:cubicBezTo>
                        <a:pt x="77" y="191"/>
                        <a:pt x="78" y="191"/>
                        <a:pt x="78" y="191"/>
                      </a:cubicBezTo>
                      <a:cubicBezTo>
                        <a:pt x="78" y="191"/>
                        <a:pt x="78" y="191"/>
                        <a:pt x="78" y="191"/>
                      </a:cubicBezTo>
                      <a:cubicBezTo>
                        <a:pt x="78" y="192"/>
                        <a:pt x="78" y="192"/>
                        <a:pt x="78" y="192"/>
                      </a:cubicBezTo>
                      <a:cubicBezTo>
                        <a:pt x="78" y="193"/>
                        <a:pt x="78" y="193"/>
                        <a:pt x="78" y="193"/>
                      </a:cubicBezTo>
                      <a:cubicBezTo>
                        <a:pt x="78" y="193"/>
                        <a:pt x="78" y="193"/>
                        <a:pt x="78" y="193"/>
                      </a:cubicBezTo>
                      <a:cubicBezTo>
                        <a:pt x="78" y="194"/>
                        <a:pt x="78" y="194"/>
                        <a:pt x="78" y="195"/>
                      </a:cubicBezTo>
                      <a:cubicBezTo>
                        <a:pt x="78" y="196"/>
                        <a:pt x="78" y="196"/>
                        <a:pt x="78" y="196"/>
                      </a:cubicBezTo>
                      <a:cubicBezTo>
                        <a:pt x="79" y="207"/>
                        <a:pt x="79" y="207"/>
                        <a:pt x="79" y="207"/>
                      </a:cubicBezTo>
                      <a:cubicBezTo>
                        <a:pt x="80" y="211"/>
                        <a:pt x="80" y="211"/>
                        <a:pt x="80" y="211"/>
                      </a:cubicBezTo>
                      <a:cubicBezTo>
                        <a:pt x="80" y="216"/>
                        <a:pt x="80" y="216"/>
                        <a:pt x="80" y="216"/>
                      </a:cubicBezTo>
                      <a:cubicBezTo>
                        <a:pt x="80" y="216"/>
                        <a:pt x="80" y="216"/>
                        <a:pt x="80" y="216"/>
                      </a:cubicBezTo>
                      <a:cubicBezTo>
                        <a:pt x="81" y="218"/>
                        <a:pt x="81" y="218"/>
                        <a:pt x="81" y="218"/>
                      </a:cubicBezTo>
                      <a:cubicBezTo>
                        <a:pt x="81" y="221"/>
                        <a:pt x="81" y="221"/>
                        <a:pt x="81" y="221"/>
                      </a:cubicBezTo>
                      <a:cubicBezTo>
                        <a:pt x="82" y="233"/>
                        <a:pt x="82" y="233"/>
                        <a:pt x="82" y="233"/>
                      </a:cubicBezTo>
                      <a:cubicBezTo>
                        <a:pt x="83" y="236"/>
                        <a:pt x="83" y="236"/>
                        <a:pt x="83" y="236"/>
                      </a:cubicBezTo>
                      <a:cubicBezTo>
                        <a:pt x="83" y="241"/>
                        <a:pt x="83" y="241"/>
                        <a:pt x="83" y="241"/>
                      </a:cubicBezTo>
                      <a:cubicBezTo>
                        <a:pt x="83" y="243"/>
                        <a:pt x="83" y="243"/>
                        <a:pt x="83" y="243"/>
                      </a:cubicBezTo>
                      <a:cubicBezTo>
                        <a:pt x="83" y="244"/>
                        <a:pt x="83" y="244"/>
                        <a:pt x="83" y="244"/>
                      </a:cubicBezTo>
                      <a:cubicBezTo>
                        <a:pt x="84" y="246"/>
                        <a:pt x="84" y="246"/>
                        <a:pt x="84" y="246"/>
                      </a:cubicBezTo>
                      <a:cubicBezTo>
                        <a:pt x="84" y="249"/>
                        <a:pt x="84" y="249"/>
                        <a:pt x="84" y="249"/>
                      </a:cubicBezTo>
                      <a:cubicBezTo>
                        <a:pt x="84" y="251"/>
                        <a:pt x="84" y="251"/>
                        <a:pt x="84" y="251"/>
                      </a:cubicBezTo>
                      <a:cubicBezTo>
                        <a:pt x="85" y="261"/>
                        <a:pt x="85" y="261"/>
                        <a:pt x="85" y="261"/>
                      </a:cubicBezTo>
                      <a:cubicBezTo>
                        <a:pt x="86" y="266"/>
                        <a:pt x="86" y="266"/>
                        <a:pt x="86" y="266"/>
                      </a:cubicBezTo>
                      <a:cubicBezTo>
                        <a:pt x="86" y="269"/>
                        <a:pt x="86" y="269"/>
                        <a:pt x="86" y="269"/>
                      </a:cubicBezTo>
                      <a:cubicBezTo>
                        <a:pt x="87" y="274"/>
                        <a:pt x="87" y="274"/>
                        <a:pt x="87" y="274"/>
                      </a:cubicBezTo>
                      <a:cubicBezTo>
                        <a:pt x="87" y="276"/>
                        <a:pt x="87" y="276"/>
                        <a:pt x="87" y="276"/>
                      </a:cubicBezTo>
                      <a:cubicBezTo>
                        <a:pt x="88" y="288"/>
                        <a:pt x="88" y="288"/>
                        <a:pt x="88" y="288"/>
                      </a:cubicBezTo>
                      <a:cubicBezTo>
                        <a:pt x="89" y="291"/>
                        <a:pt x="89" y="291"/>
                        <a:pt x="89" y="291"/>
                      </a:cubicBezTo>
                      <a:cubicBezTo>
                        <a:pt x="89" y="296"/>
                        <a:pt x="89" y="296"/>
                        <a:pt x="89" y="296"/>
                      </a:cubicBezTo>
                      <a:cubicBezTo>
                        <a:pt x="90" y="299"/>
                        <a:pt x="90" y="299"/>
                        <a:pt x="90" y="299"/>
                      </a:cubicBezTo>
                      <a:cubicBezTo>
                        <a:pt x="91" y="311"/>
                        <a:pt x="91" y="311"/>
                        <a:pt x="91" y="311"/>
                      </a:cubicBezTo>
                      <a:cubicBezTo>
                        <a:pt x="91" y="314"/>
                        <a:pt x="91" y="314"/>
                        <a:pt x="91" y="314"/>
                      </a:cubicBezTo>
                      <a:cubicBezTo>
                        <a:pt x="91" y="316"/>
                        <a:pt x="91" y="316"/>
                        <a:pt x="91" y="316"/>
                      </a:cubicBezTo>
                      <a:cubicBezTo>
                        <a:pt x="92" y="317"/>
                        <a:pt x="92" y="317"/>
                        <a:pt x="92" y="317"/>
                      </a:cubicBezTo>
                      <a:cubicBezTo>
                        <a:pt x="92" y="319"/>
                        <a:pt x="92" y="319"/>
                        <a:pt x="92" y="319"/>
                      </a:cubicBezTo>
                      <a:cubicBezTo>
                        <a:pt x="92" y="322"/>
                        <a:pt x="92" y="322"/>
                        <a:pt x="92" y="322"/>
                      </a:cubicBezTo>
                      <a:cubicBezTo>
                        <a:pt x="92" y="324"/>
                        <a:pt x="92" y="324"/>
                        <a:pt x="92" y="324"/>
                      </a:cubicBezTo>
                      <a:cubicBezTo>
                        <a:pt x="93" y="327"/>
                        <a:pt x="93" y="327"/>
                        <a:pt x="93" y="327"/>
                      </a:cubicBezTo>
                      <a:cubicBezTo>
                        <a:pt x="93" y="329"/>
                        <a:pt x="93" y="329"/>
                        <a:pt x="93" y="329"/>
                      </a:cubicBezTo>
                      <a:cubicBezTo>
                        <a:pt x="93" y="327"/>
                        <a:pt x="93" y="327"/>
                        <a:pt x="93" y="327"/>
                      </a:cubicBezTo>
                      <a:cubicBezTo>
                        <a:pt x="94" y="324"/>
                        <a:pt x="94" y="324"/>
                        <a:pt x="94" y="324"/>
                      </a:cubicBezTo>
                      <a:cubicBezTo>
                        <a:pt x="94" y="322"/>
                        <a:pt x="94" y="322"/>
                        <a:pt x="94" y="322"/>
                      </a:cubicBezTo>
                      <a:cubicBezTo>
                        <a:pt x="96" y="301"/>
                        <a:pt x="96" y="301"/>
                        <a:pt x="96" y="301"/>
                      </a:cubicBezTo>
                      <a:cubicBezTo>
                        <a:pt x="96" y="299"/>
                        <a:pt x="96" y="299"/>
                        <a:pt x="96" y="299"/>
                      </a:cubicBezTo>
                      <a:cubicBezTo>
                        <a:pt x="97" y="296"/>
                        <a:pt x="97" y="296"/>
                        <a:pt x="97" y="296"/>
                      </a:cubicBezTo>
                      <a:cubicBezTo>
                        <a:pt x="97" y="291"/>
                        <a:pt x="97" y="291"/>
                        <a:pt x="97" y="291"/>
                      </a:cubicBezTo>
                      <a:cubicBezTo>
                        <a:pt x="98" y="288"/>
                        <a:pt x="98" y="288"/>
                        <a:pt x="98" y="288"/>
                      </a:cubicBezTo>
                      <a:cubicBezTo>
                        <a:pt x="99" y="276"/>
                        <a:pt x="99" y="276"/>
                        <a:pt x="99" y="276"/>
                      </a:cubicBezTo>
                      <a:cubicBezTo>
                        <a:pt x="99" y="274"/>
                        <a:pt x="99" y="274"/>
                        <a:pt x="99" y="274"/>
                      </a:cubicBezTo>
                      <a:cubicBezTo>
                        <a:pt x="99" y="271"/>
                        <a:pt x="99" y="271"/>
                        <a:pt x="99" y="271"/>
                      </a:cubicBezTo>
                      <a:cubicBezTo>
                        <a:pt x="100" y="266"/>
                        <a:pt x="100" y="266"/>
                        <a:pt x="100" y="266"/>
                      </a:cubicBezTo>
                      <a:cubicBezTo>
                        <a:pt x="101" y="261"/>
                        <a:pt x="101" y="261"/>
                        <a:pt x="101" y="261"/>
                      </a:cubicBezTo>
                      <a:cubicBezTo>
                        <a:pt x="102" y="251"/>
                        <a:pt x="102" y="251"/>
                        <a:pt x="102" y="251"/>
                      </a:cubicBezTo>
                      <a:cubicBezTo>
                        <a:pt x="102" y="249"/>
                        <a:pt x="102" y="249"/>
                        <a:pt x="102" y="249"/>
                      </a:cubicBezTo>
                      <a:cubicBezTo>
                        <a:pt x="102" y="246"/>
                        <a:pt x="102" y="246"/>
                        <a:pt x="102" y="246"/>
                      </a:cubicBezTo>
                      <a:cubicBezTo>
                        <a:pt x="103" y="244"/>
                        <a:pt x="103" y="244"/>
                        <a:pt x="103" y="244"/>
                      </a:cubicBezTo>
                      <a:cubicBezTo>
                        <a:pt x="103" y="241"/>
                        <a:pt x="103" y="241"/>
                        <a:pt x="103" y="241"/>
                      </a:cubicBezTo>
                      <a:cubicBezTo>
                        <a:pt x="103" y="238"/>
                        <a:pt x="103" y="238"/>
                        <a:pt x="103" y="238"/>
                      </a:cubicBezTo>
                      <a:cubicBezTo>
                        <a:pt x="105" y="224"/>
                        <a:pt x="105" y="224"/>
                        <a:pt x="105" y="224"/>
                      </a:cubicBezTo>
                      <a:cubicBezTo>
                        <a:pt x="105" y="218"/>
                        <a:pt x="105" y="218"/>
                        <a:pt x="105" y="218"/>
                      </a:cubicBezTo>
                      <a:cubicBezTo>
                        <a:pt x="106" y="216"/>
                        <a:pt x="106" y="216"/>
                        <a:pt x="106" y="216"/>
                      </a:cubicBezTo>
                      <a:cubicBezTo>
                        <a:pt x="106" y="211"/>
                        <a:pt x="106" y="211"/>
                        <a:pt x="106" y="211"/>
                      </a:cubicBezTo>
                      <a:cubicBezTo>
                        <a:pt x="106" y="208"/>
                        <a:pt x="106" y="208"/>
                        <a:pt x="106" y="208"/>
                      </a:cubicBezTo>
                      <a:cubicBezTo>
                        <a:pt x="108" y="199"/>
                        <a:pt x="108" y="199"/>
                        <a:pt x="108" y="199"/>
                      </a:cubicBezTo>
                      <a:cubicBezTo>
                        <a:pt x="108" y="198"/>
                        <a:pt x="108" y="198"/>
                        <a:pt x="108" y="198"/>
                      </a:cubicBezTo>
                      <a:cubicBezTo>
                        <a:pt x="108" y="197"/>
                        <a:pt x="108" y="197"/>
                        <a:pt x="108" y="197"/>
                      </a:cubicBezTo>
                      <a:cubicBezTo>
                        <a:pt x="108" y="197"/>
                        <a:pt x="108" y="196"/>
                        <a:pt x="108" y="196"/>
                      </a:cubicBezTo>
                      <a:cubicBezTo>
                        <a:pt x="108" y="196"/>
                        <a:pt x="108" y="196"/>
                        <a:pt x="108" y="196"/>
                      </a:cubicBezTo>
                      <a:cubicBezTo>
                        <a:pt x="108" y="195"/>
                        <a:pt x="108" y="195"/>
                        <a:pt x="108" y="195"/>
                      </a:cubicBezTo>
                      <a:cubicBezTo>
                        <a:pt x="108" y="195"/>
                        <a:pt x="108" y="195"/>
                        <a:pt x="108" y="194"/>
                      </a:cubicBezTo>
                      <a:cubicBezTo>
                        <a:pt x="108" y="194"/>
                        <a:pt x="108" y="194"/>
                        <a:pt x="108" y="193"/>
                      </a:cubicBezTo>
                      <a:cubicBezTo>
                        <a:pt x="108" y="193"/>
                        <a:pt x="108" y="192"/>
                        <a:pt x="108" y="191"/>
                      </a:cubicBezTo>
                      <a:cubicBezTo>
                        <a:pt x="108" y="191"/>
                        <a:pt x="108" y="191"/>
                        <a:pt x="109" y="191"/>
                      </a:cubicBezTo>
                      <a:cubicBezTo>
                        <a:pt x="109" y="190"/>
                        <a:pt x="109" y="190"/>
                        <a:pt x="109" y="190"/>
                      </a:cubicBezTo>
                      <a:cubicBezTo>
                        <a:pt x="109" y="189"/>
                        <a:pt x="109" y="189"/>
                        <a:pt x="109" y="189"/>
                      </a:cubicBezTo>
                      <a:cubicBezTo>
                        <a:pt x="109" y="188"/>
                        <a:pt x="109" y="188"/>
                        <a:pt x="109" y="188"/>
                      </a:cubicBezTo>
                      <a:cubicBezTo>
                        <a:pt x="109" y="188"/>
                        <a:pt x="109" y="188"/>
                        <a:pt x="109" y="188"/>
                      </a:cubicBezTo>
                      <a:cubicBezTo>
                        <a:pt x="109" y="188"/>
                        <a:pt x="110" y="187"/>
                        <a:pt x="110" y="187"/>
                      </a:cubicBezTo>
                      <a:cubicBezTo>
                        <a:pt x="110" y="187"/>
                        <a:pt x="110" y="187"/>
                        <a:pt x="110" y="187"/>
                      </a:cubicBezTo>
                      <a:cubicBezTo>
                        <a:pt x="110" y="187"/>
                        <a:pt x="110" y="187"/>
                        <a:pt x="110" y="187"/>
                      </a:cubicBezTo>
                      <a:cubicBezTo>
                        <a:pt x="110" y="187"/>
                        <a:pt x="110" y="186"/>
                        <a:pt x="110" y="186"/>
                      </a:cubicBezTo>
                      <a:cubicBezTo>
                        <a:pt x="110" y="186"/>
                        <a:pt x="110" y="186"/>
                        <a:pt x="110" y="186"/>
                      </a:cubicBezTo>
                      <a:cubicBezTo>
                        <a:pt x="110" y="186"/>
                        <a:pt x="110" y="186"/>
                        <a:pt x="111" y="186"/>
                      </a:cubicBezTo>
                      <a:cubicBezTo>
                        <a:pt x="111" y="186"/>
                        <a:pt x="111" y="186"/>
                        <a:pt x="111" y="185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12" y="185"/>
                        <a:pt x="112" y="185"/>
                        <a:pt x="112" y="185"/>
                      </a:cubicBezTo>
                      <a:cubicBezTo>
                        <a:pt x="112" y="185"/>
                        <a:pt x="112" y="185"/>
                        <a:pt x="112" y="185"/>
                      </a:cubicBezTo>
                      <a:cubicBezTo>
                        <a:pt x="112" y="185"/>
                        <a:pt x="112" y="185"/>
                        <a:pt x="112" y="185"/>
                      </a:cubicBezTo>
                      <a:cubicBezTo>
                        <a:pt x="112" y="185"/>
                        <a:pt x="113" y="185"/>
                        <a:pt x="113" y="184"/>
                      </a:cubicBezTo>
                      <a:cubicBezTo>
                        <a:pt x="115" y="184"/>
                        <a:pt x="116" y="184"/>
                        <a:pt x="117" y="184"/>
                      </a:cubicBezTo>
                      <a:cubicBezTo>
                        <a:pt x="117" y="184"/>
                        <a:pt x="117" y="183"/>
                        <a:pt x="117" y="183"/>
                      </a:cubicBezTo>
                      <a:cubicBezTo>
                        <a:pt x="118" y="183"/>
                        <a:pt x="118" y="183"/>
                        <a:pt x="118" y="183"/>
                      </a:cubicBezTo>
                      <a:cubicBezTo>
                        <a:pt x="118" y="183"/>
                        <a:pt x="118" y="183"/>
                        <a:pt x="118" y="183"/>
                      </a:cubicBezTo>
                      <a:cubicBezTo>
                        <a:pt x="118" y="183"/>
                        <a:pt x="118" y="183"/>
                        <a:pt x="118" y="183"/>
                      </a:cubicBezTo>
                      <a:cubicBezTo>
                        <a:pt x="118" y="183"/>
                        <a:pt x="118" y="183"/>
                        <a:pt x="119" y="183"/>
                      </a:cubicBezTo>
                      <a:cubicBezTo>
                        <a:pt x="119" y="183"/>
                        <a:pt x="119" y="183"/>
                        <a:pt x="119" y="183"/>
                      </a:cubicBezTo>
                      <a:cubicBezTo>
                        <a:pt x="119" y="183"/>
                        <a:pt x="119" y="183"/>
                        <a:pt x="119" y="183"/>
                      </a:cubicBezTo>
                      <a:cubicBezTo>
                        <a:pt x="119" y="183"/>
                        <a:pt x="119" y="183"/>
                        <a:pt x="119" y="183"/>
                      </a:cubicBezTo>
                      <a:cubicBezTo>
                        <a:pt x="119" y="183"/>
                        <a:pt x="119" y="183"/>
                        <a:pt x="120" y="183"/>
                      </a:cubicBezTo>
                      <a:cubicBezTo>
                        <a:pt x="120" y="183"/>
                        <a:pt x="120" y="183"/>
                        <a:pt x="120" y="183"/>
                      </a:cubicBezTo>
                      <a:cubicBezTo>
                        <a:pt x="120" y="183"/>
                        <a:pt x="121" y="183"/>
                        <a:pt x="121" y="182"/>
                      </a:cubicBezTo>
                      <a:cubicBezTo>
                        <a:pt x="121" y="182"/>
                        <a:pt x="121" y="182"/>
                        <a:pt x="121" y="182"/>
                      </a:cubicBezTo>
                      <a:cubicBezTo>
                        <a:pt x="122" y="182"/>
                        <a:pt x="122" y="182"/>
                        <a:pt x="122" y="182"/>
                      </a:cubicBezTo>
                      <a:cubicBezTo>
                        <a:pt x="123" y="182"/>
                        <a:pt x="123" y="182"/>
                        <a:pt x="123" y="182"/>
                      </a:cubicBezTo>
                      <a:cubicBezTo>
                        <a:pt x="123" y="182"/>
                        <a:pt x="124" y="182"/>
                        <a:pt x="124" y="181"/>
                      </a:cubicBezTo>
                      <a:cubicBezTo>
                        <a:pt x="124" y="181"/>
                        <a:pt x="124" y="181"/>
                        <a:pt x="124" y="181"/>
                      </a:cubicBezTo>
                      <a:cubicBezTo>
                        <a:pt x="124" y="181"/>
                        <a:pt x="124" y="181"/>
                        <a:pt x="124" y="181"/>
                      </a:cubicBezTo>
                      <a:cubicBezTo>
                        <a:pt x="125" y="181"/>
                        <a:pt x="125" y="181"/>
                        <a:pt x="125" y="181"/>
                      </a:cubicBezTo>
                      <a:cubicBezTo>
                        <a:pt x="125" y="181"/>
                        <a:pt x="126" y="181"/>
                        <a:pt x="126" y="181"/>
                      </a:cubicBezTo>
                      <a:cubicBezTo>
                        <a:pt x="126" y="181"/>
                        <a:pt x="126" y="181"/>
                        <a:pt x="126" y="181"/>
                      </a:cubicBezTo>
                      <a:cubicBezTo>
                        <a:pt x="126" y="181"/>
                        <a:pt x="126" y="181"/>
                        <a:pt x="126" y="181"/>
                      </a:cubicBezTo>
                      <a:cubicBezTo>
                        <a:pt x="126" y="181"/>
                        <a:pt x="127" y="180"/>
                        <a:pt x="127" y="180"/>
                      </a:cubicBezTo>
                      <a:cubicBezTo>
                        <a:pt x="127" y="180"/>
                        <a:pt x="127" y="180"/>
                        <a:pt x="128" y="180"/>
                      </a:cubicBezTo>
                      <a:cubicBezTo>
                        <a:pt x="128" y="180"/>
                        <a:pt x="128" y="180"/>
                        <a:pt x="128" y="180"/>
                      </a:cubicBezTo>
                      <a:cubicBezTo>
                        <a:pt x="128" y="180"/>
                        <a:pt x="128" y="180"/>
                        <a:pt x="129" y="180"/>
                      </a:cubicBezTo>
                      <a:cubicBezTo>
                        <a:pt x="129" y="180"/>
                        <a:pt x="129" y="180"/>
                        <a:pt x="129" y="180"/>
                      </a:cubicBezTo>
                      <a:cubicBezTo>
                        <a:pt x="129" y="180"/>
                        <a:pt x="129" y="180"/>
                        <a:pt x="129" y="180"/>
                      </a:cubicBezTo>
                      <a:cubicBezTo>
                        <a:pt x="129" y="179"/>
                        <a:pt x="129" y="179"/>
                        <a:pt x="129" y="179"/>
                      </a:cubicBezTo>
                      <a:cubicBezTo>
                        <a:pt x="130" y="179"/>
                        <a:pt x="130" y="179"/>
                        <a:pt x="130" y="179"/>
                      </a:cubicBezTo>
                      <a:cubicBezTo>
                        <a:pt x="131" y="179"/>
                        <a:pt x="131" y="179"/>
                        <a:pt x="131" y="179"/>
                      </a:cubicBezTo>
                      <a:cubicBezTo>
                        <a:pt x="131" y="179"/>
                        <a:pt x="131" y="179"/>
                        <a:pt x="131" y="178"/>
                      </a:cubicBezTo>
                      <a:cubicBezTo>
                        <a:pt x="131" y="178"/>
                        <a:pt x="132" y="178"/>
                        <a:pt x="132" y="178"/>
                      </a:cubicBezTo>
                      <a:cubicBezTo>
                        <a:pt x="132" y="178"/>
                        <a:pt x="132" y="178"/>
                        <a:pt x="132" y="178"/>
                      </a:cubicBezTo>
                      <a:cubicBezTo>
                        <a:pt x="132" y="178"/>
                        <a:pt x="132" y="178"/>
                        <a:pt x="132" y="178"/>
                      </a:cubicBezTo>
                      <a:cubicBezTo>
                        <a:pt x="132" y="178"/>
                        <a:pt x="132" y="178"/>
                        <a:pt x="132" y="178"/>
                      </a:cubicBezTo>
                      <a:cubicBezTo>
                        <a:pt x="132" y="178"/>
                        <a:pt x="132" y="178"/>
                        <a:pt x="133" y="178"/>
                      </a:cubicBezTo>
                      <a:cubicBezTo>
                        <a:pt x="133" y="178"/>
                        <a:pt x="133" y="178"/>
                        <a:pt x="133" y="178"/>
                      </a:cubicBezTo>
                      <a:cubicBezTo>
                        <a:pt x="133" y="178"/>
                        <a:pt x="133" y="177"/>
                        <a:pt x="134" y="177"/>
                      </a:cubicBezTo>
                      <a:cubicBezTo>
                        <a:pt x="134" y="177"/>
                        <a:pt x="134" y="177"/>
                        <a:pt x="134" y="177"/>
                      </a:cubicBezTo>
                      <a:cubicBezTo>
                        <a:pt x="134" y="177"/>
                        <a:pt x="134" y="177"/>
                        <a:pt x="134" y="177"/>
                      </a:cubicBezTo>
                      <a:cubicBezTo>
                        <a:pt x="134" y="177"/>
                        <a:pt x="134" y="177"/>
                        <a:pt x="135" y="177"/>
                      </a:cubicBezTo>
                      <a:cubicBezTo>
                        <a:pt x="135" y="177"/>
                        <a:pt x="135" y="177"/>
                        <a:pt x="135" y="177"/>
                      </a:cubicBezTo>
                      <a:cubicBezTo>
                        <a:pt x="135" y="177"/>
                        <a:pt x="135" y="177"/>
                        <a:pt x="135" y="177"/>
                      </a:cubicBezTo>
                      <a:cubicBezTo>
                        <a:pt x="135" y="177"/>
                        <a:pt x="136" y="176"/>
                        <a:pt x="136" y="176"/>
                      </a:cubicBezTo>
                      <a:cubicBezTo>
                        <a:pt x="136" y="176"/>
                        <a:pt x="136" y="176"/>
                        <a:pt x="136" y="176"/>
                      </a:cubicBezTo>
                      <a:cubicBezTo>
                        <a:pt x="137" y="176"/>
                        <a:pt x="137" y="176"/>
                        <a:pt x="137" y="176"/>
                      </a:cubicBezTo>
                      <a:cubicBezTo>
                        <a:pt x="137" y="176"/>
                        <a:pt x="137" y="176"/>
                        <a:pt x="137" y="176"/>
                      </a:cubicBezTo>
                      <a:cubicBezTo>
                        <a:pt x="137" y="176"/>
                        <a:pt x="137" y="176"/>
                        <a:pt x="137" y="176"/>
                      </a:cubicBezTo>
                      <a:cubicBezTo>
                        <a:pt x="137" y="176"/>
                        <a:pt x="137" y="176"/>
                        <a:pt x="137" y="176"/>
                      </a:cubicBezTo>
                      <a:cubicBezTo>
                        <a:pt x="137" y="176"/>
                        <a:pt x="137" y="176"/>
                        <a:pt x="137" y="176"/>
                      </a:cubicBezTo>
                      <a:cubicBezTo>
                        <a:pt x="137" y="176"/>
                        <a:pt x="137" y="176"/>
                        <a:pt x="137" y="176"/>
                      </a:cubicBezTo>
                      <a:cubicBezTo>
                        <a:pt x="137" y="175"/>
                        <a:pt x="137" y="175"/>
                        <a:pt x="138" y="175"/>
                      </a:cubicBezTo>
                      <a:cubicBezTo>
                        <a:pt x="138" y="175"/>
                        <a:pt x="138" y="175"/>
                        <a:pt x="138" y="175"/>
                      </a:cubicBezTo>
                      <a:cubicBezTo>
                        <a:pt x="138" y="175"/>
                        <a:pt x="138" y="175"/>
                        <a:pt x="138" y="175"/>
                      </a:cubicBezTo>
                      <a:cubicBezTo>
                        <a:pt x="139" y="175"/>
                        <a:pt x="139" y="174"/>
                        <a:pt x="139" y="174"/>
                      </a:cubicBezTo>
                      <a:cubicBezTo>
                        <a:pt x="140" y="174"/>
                        <a:pt x="140" y="174"/>
                        <a:pt x="140" y="174"/>
                      </a:cubicBezTo>
                      <a:cubicBezTo>
                        <a:pt x="140" y="174"/>
                        <a:pt x="141" y="174"/>
                        <a:pt x="141" y="174"/>
                      </a:cubicBezTo>
                      <a:cubicBezTo>
                        <a:pt x="141" y="173"/>
                        <a:pt x="141" y="173"/>
                        <a:pt x="141" y="173"/>
                      </a:cubicBezTo>
                      <a:cubicBezTo>
                        <a:pt x="141" y="173"/>
                        <a:pt x="141" y="173"/>
                        <a:pt x="141" y="173"/>
                      </a:cubicBezTo>
                      <a:cubicBezTo>
                        <a:pt x="141" y="173"/>
                        <a:pt x="141" y="173"/>
                        <a:pt x="142" y="173"/>
                      </a:cubicBezTo>
                      <a:cubicBezTo>
                        <a:pt x="142" y="173"/>
                        <a:pt x="142" y="173"/>
                        <a:pt x="142" y="173"/>
                      </a:cubicBezTo>
                      <a:cubicBezTo>
                        <a:pt x="142" y="173"/>
                        <a:pt x="142" y="173"/>
                        <a:pt x="142" y="173"/>
                      </a:cubicBezTo>
                      <a:cubicBezTo>
                        <a:pt x="142" y="173"/>
                        <a:pt x="142" y="173"/>
                        <a:pt x="142" y="173"/>
                      </a:cubicBezTo>
                      <a:cubicBezTo>
                        <a:pt x="142" y="173"/>
                        <a:pt x="142" y="173"/>
                        <a:pt x="142" y="173"/>
                      </a:cubicBezTo>
                      <a:cubicBezTo>
                        <a:pt x="142" y="173"/>
                        <a:pt x="142" y="173"/>
                        <a:pt x="142" y="173"/>
                      </a:cubicBezTo>
                      <a:cubicBezTo>
                        <a:pt x="142" y="173"/>
                        <a:pt x="142" y="173"/>
                        <a:pt x="143" y="172"/>
                      </a:cubicBezTo>
                      <a:cubicBezTo>
                        <a:pt x="143" y="172"/>
                        <a:pt x="143" y="172"/>
                        <a:pt x="143" y="172"/>
                      </a:cubicBezTo>
                      <a:cubicBezTo>
                        <a:pt x="143" y="172"/>
                        <a:pt x="143" y="172"/>
                        <a:pt x="143" y="172"/>
                      </a:cubicBezTo>
                      <a:cubicBezTo>
                        <a:pt x="143" y="172"/>
                        <a:pt x="143" y="172"/>
                        <a:pt x="143" y="172"/>
                      </a:cubicBezTo>
                      <a:cubicBezTo>
                        <a:pt x="143" y="172"/>
                        <a:pt x="143" y="172"/>
                        <a:pt x="143" y="172"/>
                      </a:cubicBezTo>
                      <a:cubicBezTo>
                        <a:pt x="144" y="172"/>
                        <a:pt x="144" y="172"/>
                        <a:pt x="144" y="172"/>
                      </a:cubicBezTo>
                      <a:cubicBezTo>
                        <a:pt x="144" y="171"/>
                        <a:pt x="144" y="171"/>
                        <a:pt x="145" y="171"/>
                      </a:cubicBezTo>
                      <a:cubicBezTo>
                        <a:pt x="145" y="171"/>
                        <a:pt x="145" y="171"/>
                        <a:pt x="145" y="171"/>
                      </a:cubicBezTo>
                      <a:cubicBezTo>
                        <a:pt x="145" y="171"/>
                        <a:pt x="145" y="171"/>
                        <a:pt x="145" y="171"/>
                      </a:cubicBezTo>
                      <a:cubicBezTo>
                        <a:pt x="145" y="171"/>
                        <a:pt x="145" y="171"/>
                        <a:pt x="145" y="171"/>
                      </a:cubicBezTo>
                      <a:cubicBezTo>
                        <a:pt x="145" y="171"/>
                        <a:pt x="145" y="171"/>
                        <a:pt x="145" y="171"/>
                      </a:cubicBezTo>
                      <a:cubicBezTo>
                        <a:pt x="145" y="171"/>
                        <a:pt x="145" y="171"/>
                        <a:pt x="145" y="171"/>
                      </a:cubicBezTo>
                      <a:cubicBezTo>
                        <a:pt x="146" y="170"/>
                        <a:pt x="146" y="170"/>
                        <a:pt x="147" y="170"/>
                      </a:cubicBezTo>
                      <a:cubicBezTo>
                        <a:pt x="147" y="170"/>
                        <a:pt x="147" y="170"/>
                        <a:pt x="147" y="170"/>
                      </a:cubicBezTo>
                      <a:cubicBezTo>
                        <a:pt x="147" y="170"/>
                        <a:pt x="147" y="170"/>
                        <a:pt x="147" y="169"/>
                      </a:cubicBezTo>
                      <a:cubicBezTo>
                        <a:pt x="147" y="169"/>
                        <a:pt x="147" y="169"/>
                        <a:pt x="147" y="169"/>
                      </a:cubicBezTo>
                      <a:cubicBezTo>
                        <a:pt x="147" y="169"/>
                        <a:pt x="147" y="169"/>
                        <a:pt x="147" y="169"/>
                      </a:cubicBezTo>
                      <a:cubicBezTo>
                        <a:pt x="148" y="169"/>
                        <a:pt x="148" y="169"/>
                        <a:pt x="148" y="169"/>
                      </a:cubicBezTo>
                      <a:cubicBezTo>
                        <a:pt x="148" y="169"/>
                        <a:pt x="148" y="169"/>
                        <a:pt x="148" y="169"/>
                      </a:cubicBezTo>
                      <a:cubicBezTo>
                        <a:pt x="148" y="169"/>
                        <a:pt x="148" y="169"/>
                        <a:pt x="148" y="169"/>
                      </a:cubicBezTo>
                      <a:cubicBezTo>
                        <a:pt x="148" y="169"/>
                        <a:pt x="148" y="169"/>
                        <a:pt x="148" y="169"/>
                      </a:cubicBezTo>
                      <a:cubicBezTo>
                        <a:pt x="148" y="168"/>
                        <a:pt x="149" y="168"/>
                        <a:pt x="149" y="168"/>
                      </a:cubicBezTo>
                      <a:cubicBezTo>
                        <a:pt x="149" y="168"/>
                        <a:pt x="149" y="168"/>
                        <a:pt x="149" y="168"/>
                      </a:cubicBezTo>
                      <a:cubicBezTo>
                        <a:pt x="149" y="168"/>
                        <a:pt x="149" y="168"/>
                        <a:pt x="149" y="168"/>
                      </a:cubicBezTo>
                      <a:cubicBezTo>
                        <a:pt x="149" y="168"/>
                        <a:pt x="149" y="168"/>
                        <a:pt x="149" y="168"/>
                      </a:cubicBezTo>
                      <a:cubicBezTo>
                        <a:pt x="149" y="168"/>
                        <a:pt x="149" y="168"/>
                        <a:pt x="149" y="168"/>
                      </a:cubicBezTo>
                      <a:cubicBezTo>
                        <a:pt x="149" y="168"/>
                        <a:pt x="150" y="167"/>
                        <a:pt x="150" y="167"/>
                      </a:cubicBezTo>
                      <a:cubicBezTo>
                        <a:pt x="150" y="167"/>
                        <a:pt x="150" y="167"/>
                        <a:pt x="151" y="167"/>
                      </a:cubicBezTo>
                      <a:cubicBezTo>
                        <a:pt x="151" y="167"/>
                        <a:pt x="151" y="167"/>
                        <a:pt x="151" y="166"/>
                      </a:cubicBezTo>
                      <a:cubicBezTo>
                        <a:pt x="151" y="166"/>
                        <a:pt x="151" y="166"/>
                        <a:pt x="151" y="166"/>
                      </a:cubicBezTo>
                      <a:cubicBezTo>
                        <a:pt x="151" y="166"/>
                        <a:pt x="151" y="166"/>
                        <a:pt x="151" y="166"/>
                      </a:cubicBezTo>
                      <a:cubicBezTo>
                        <a:pt x="152" y="166"/>
                        <a:pt x="152" y="166"/>
                        <a:pt x="152" y="166"/>
                      </a:cubicBezTo>
                      <a:cubicBezTo>
                        <a:pt x="152" y="166"/>
                        <a:pt x="152" y="166"/>
                        <a:pt x="152" y="166"/>
                      </a:cubicBezTo>
                      <a:cubicBezTo>
                        <a:pt x="152" y="166"/>
                        <a:pt x="152" y="166"/>
                        <a:pt x="152" y="166"/>
                      </a:cubicBezTo>
                      <a:cubicBezTo>
                        <a:pt x="152" y="165"/>
                        <a:pt x="152" y="165"/>
                        <a:pt x="152" y="165"/>
                      </a:cubicBezTo>
                      <a:cubicBezTo>
                        <a:pt x="152" y="165"/>
                        <a:pt x="152" y="165"/>
                        <a:pt x="152" y="165"/>
                      </a:cubicBezTo>
                      <a:cubicBezTo>
                        <a:pt x="152" y="165"/>
                        <a:pt x="152" y="165"/>
                        <a:pt x="152" y="165"/>
                      </a:cubicBezTo>
                      <a:cubicBezTo>
                        <a:pt x="153" y="165"/>
                        <a:pt x="153" y="165"/>
                        <a:pt x="153" y="165"/>
                      </a:cubicBezTo>
                      <a:cubicBezTo>
                        <a:pt x="153" y="164"/>
                        <a:pt x="154" y="164"/>
                        <a:pt x="154" y="164"/>
                      </a:cubicBezTo>
                      <a:cubicBezTo>
                        <a:pt x="154" y="164"/>
                        <a:pt x="154" y="164"/>
                        <a:pt x="154" y="164"/>
                      </a:cubicBezTo>
                      <a:cubicBezTo>
                        <a:pt x="154" y="164"/>
                        <a:pt x="154" y="164"/>
                        <a:pt x="154" y="164"/>
                      </a:cubicBezTo>
                      <a:cubicBezTo>
                        <a:pt x="154" y="164"/>
                        <a:pt x="154" y="164"/>
                        <a:pt x="154" y="164"/>
                      </a:cubicBezTo>
                      <a:cubicBezTo>
                        <a:pt x="155" y="163"/>
                        <a:pt x="155" y="163"/>
                        <a:pt x="155" y="163"/>
                      </a:cubicBezTo>
                      <a:cubicBezTo>
                        <a:pt x="155" y="163"/>
                        <a:pt x="155" y="163"/>
                        <a:pt x="155" y="163"/>
                      </a:cubicBezTo>
                      <a:cubicBezTo>
                        <a:pt x="155" y="163"/>
                        <a:pt x="155" y="163"/>
                        <a:pt x="155" y="163"/>
                      </a:cubicBezTo>
                      <a:cubicBezTo>
                        <a:pt x="155" y="163"/>
                        <a:pt x="155" y="163"/>
                        <a:pt x="155" y="163"/>
                      </a:cubicBezTo>
                      <a:cubicBezTo>
                        <a:pt x="155" y="163"/>
                        <a:pt x="155" y="163"/>
                        <a:pt x="155" y="163"/>
                      </a:cubicBezTo>
                      <a:cubicBezTo>
                        <a:pt x="155" y="163"/>
                        <a:pt x="155" y="163"/>
                        <a:pt x="155" y="163"/>
                      </a:cubicBezTo>
                      <a:cubicBezTo>
                        <a:pt x="156" y="163"/>
                        <a:pt x="156" y="162"/>
                        <a:pt x="156" y="162"/>
                      </a:cubicBezTo>
                      <a:cubicBezTo>
                        <a:pt x="156" y="162"/>
                        <a:pt x="157" y="162"/>
                        <a:pt x="157" y="161"/>
                      </a:cubicBezTo>
                      <a:cubicBezTo>
                        <a:pt x="157" y="161"/>
                        <a:pt x="157" y="161"/>
                        <a:pt x="157" y="161"/>
                      </a:cubicBezTo>
                      <a:cubicBezTo>
                        <a:pt x="157" y="161"/>
                        <a:pt x="157" y="161"/>
                        <a:pt x="157" y="161"/>
                      </a:cubicBezTo>
                      <a:cubicBezTo>
                        <a:pt x="157" y="161"/>
                        <a:pt x="157" y="161"/>
                        <a:pt x="157" y="161"/>
                      </a:cubicBezTo>
                      <a:cubicBezTo>
                        <a:pt x="158" y="161"/>
                        <a:pt x="158" y="161"/>
                        <a:pt x="158" y="161"/>
                      </a:cubicBezTo>
                      <a:cubicBezTo>
                        <a:pt x="158" y="160"/>
                        <a:pt x="158" y="160"/>
                        <a:pt x="158" y="160"/>
                      </a:cubicBezTo>
                      <a:cubicBezTo>
                        <a:pt x="158" y="160"/>
                        <a:pt x="158" y="160"/>
                        <a:pt x="158" y="160"/>
                      </a:cubicBezTo>
                      <a:cubicBezTo>
                        <a:pt x="158" y="160"/>
                        <a:pt x="158" y="160"/>
                        <a:pt x="158" y="160"/>
                      </a:cubicBezTo>
                      <a:cubicBezTo>
                        <a:pt x="158" y="160"/>
                        <a:pt x="158" y="160"/>
                        <a:pt x="158" y="160"/>
                      </a:cubicBezTo>
                      <a:cubicBezTo>
                        <a:pt x="158" y="160"/>
                        <a:pt x="158" y="160"/>
                        <a:pt x="158" y="160"/>
                      </a:cubicBezTo>
                      <a:cubicBezTo>
                        <a:pt x="158" y="160"/>
                        <a:pt x="159" y="159"/>
                        <a:pt x="159" y="159"/>
                      </a:cubicBezTo>
                      <a:cubicBezTo>
                        <a:pt x="159" y="159"/>
                        <a:pt x="159" y="159"/>
                        <a:pt x="159" y="159"/>
                      </a:cubicBezTo>
                      <a:cubicBezTo>
                        <a:pt x="159" y="159"/>
                        <a:pt x="160" y="159"/>
                        <a:pt x="160" y="159"/>
                      </a:cubicBezTo>
                      <a:cubicBezTo>
                        <a:pt x="160" y="159"/>
                        <a:pt x="160" y="159"/>
                        <a:pt x="160" y="159"/>
                      </a:cubicBezTo>
                      <a:cubicBezTo>
                        <a:pt x="160" y="159"/>
                        <a:pt x="160" y="159"/>
                        <a:pt x="160" y="158"/>
                      </a:cubicBezTo>
                      <a:cubicBezTo>
                        <a:pt x="160" y="158"/>
                        <a:pt x="160" y="158"/>
                        <a:pt x="160" y="158"/>
                      </a:cubicBezTo>
                      <a:cubicBezTo>
                        <a:pt x="160" y="158"/>
                        <a:pt x="160" y="158"/>
                        <a:pt x="160" y="158"/>
                      </a:cubicBezTo>
                      <a:cubicBezTo>
                        <a:pt x="160" y="158"/>
                        <a:pt x="160" y="158"/>
                        <a:pt x="160" y="158"/>
                      </a:cubicBezTo>
                      <a:cubicBezTo>
                        <a:pt x="160" y="158"/>
                        <a:pt x="160" y="158"/>
                        <a:pt x="160" y="158"/>
                      </a:cubicBezTo>
                      <a:cubicBezTo>
                        <a:pt x="161" y="157"/>
                        <a:pt x="161" y="157"/>
                        <a:pt x="162" y="156"/>
                      </a:cubicBezTo>
                      <a:cubicBezTo>
                        <a:pt x="162" y="156"/>
                        <a:pt x="162" y="156"/>
                        <a:pt x="162" y="156"/>
                      </a:cubicBezTo>
                      <a:cubicBezTo>
                        <a:pt x="162" y="156"/>
                        <a:pt x="162" y="156"/>
                        <a:pt x="162" y="156"/>
                      </a:cubicBezTo>
                      <a:cubicBezTo>
                        <a:pt x="162" y="156"/>
                        <a:pt x="162" y="156"/>
                        <a:pt x="162" y="156"/>
                      </a:cubicBezTo>
                      <a:cubicBezTo>
                        <a:pt x="162" y="156"/>
                        <a:pt x="163" y="156"/>
                        <a:pt x="163" y="155"/>
                      </a:cubicBezTo>
                      <a:cubicBezTo>
                        <a:pt x="163" y="155"/>
                        <a:pt x="163" y="155"/>
                        <a:pt x="163" y="155"/>
                      </a:cubicBezTo>
                      <a:cubicBezTo>
                        <a:pt x="163" y="155"/>
                        <a:pt x="163" y="155"/>
                        <a:pt x="163" y="155"/>
                      </a:cubicBezTo>
                      <a:cubicBezTo>
                        <a:pt x="163" y="155"/>
                        <a:pt x="163" y="155"/>
                        <a:pt x="163" y="155"/>
                      </a:cubicBezTo>
                      <a:cubicBezTo>
                        <a:pt x="163" y="155"/>
                        <a:pt x="163" y="155"/>
                        <a:pt x="163" y="155"/>
                      </a:cubicBezTo>
                      <a:cubicBezTo>
                        <a:pt x="163" y="155"/>
                        <a:pt x="164" y="154"/>
                        <a:pt x="164" y="154"/>
                      </a:cubicBezTo>
                      <a:cubicBezTo>
                        <a:pt x="164" y="154"/>
                        <a:pt x="164" y="154"/>
                        <a:pt x="164" y="153"/>
                      </a:cubicBezTo>
                      <a:cubicBezTo>
                        <a:pt x="164" y="153"/>
                        <a:pt x="164" y="153"/>
                        <a:pt x="164" y="153"/>
                      </a:cubicBezTo>
                      <a:cubicBezTo>
                        <a:pt x="165" y="153"/>
                        <a:pt x="165" y="153"/>
                        <a:pt x="165" y="153"/>
                      </a:cubicBezTo>
                      <a:cubicBezTo>
                        <a:pt x="165" y="153"/>
                        <a:pt x="165" y="153"/>
                        <a:pt x="165" y="153"/>
                      </a:cubicBezTo>
                      <a:cubicBezTo>
                        <a:pt x="165" y="153"/>
                        <a:pt x="165" y="153"/>
                        <a:pt x="165" y="153"/>
                      </a:cubicBezTo>
                      <a:cubicBezTo>
                        <a:pt x="165" y="153"/>
                        <a:pt x="165" y="153"/>
                        <a:pt x="165" y="153"/>
                      </a:cubicBezTo>
                      <a:cubicBezTo>
                        <a:pt x="165" y="153"/>
                        <a:pt x="165" y="153"/>
                        <a:pt x="165" y="153"/>
                      </a:cubicBezTo>
                      <a:cubicBezTo>
                        <a:pt x="165" y="152"/>
                        <a:pt x="166" y="152"/>
                        <a:pt x="166" y="151"/>
                      </a:cubicBezTo>
                      <a:cubicBezTo>
                        <a:pt x="166" y="151"/>
                        <a:pt x="166" y="151"/>
                        <a:pt x="166" y="151"/>
                      </a:cubicBezTo>
                      <a:cubicBezTo>
                        <a:pt x="166" y="151"/>
                        <a:pt x="166" y="151"/>
                        <a:pt x="166" y="151"/>
                      </a:cubicBezTo>
                      <a:cubicBezTo>
                        <a:pt x="167" y="151"/>
                        <a:pt x="167" y="151"/>
                        <a:pt x="167" y="151"/>
                      </a:cubicBezTo>
                      <a:cubicBezTo>
                        <a:pt x="167" y="151"/>
                        <a:pt x="167" y="150"/>
                        <a:pt x="167" y="150"/>
                      </a:cubicBezTo>
                      <a:cubicBezTo>
                        <a:pt x="167" y="150"/>
                        <a:pt x="167" y="150"/>
                        <a:pt x="167" y="150"/>
                      </a:cubicBezTo>
                      <a:cubicBezTo>
                        <a:pt x="167" y="150"/>
                        <a:pt x="167" y="150"/>
                        <a:pt x="167" y="150"/>
                      </a:cubicBezTo>
                      <a:cubicBezTo>
                        <a:pt x="167" y="150"/>
                        <a:pt x="168" y="149"/>
                        <a:pt x="168" y="149"/>
                      </a:cubicBezTo>
                      <a:cubicBezTo>
                        <a:pt x="168" y="149"/>
                        <a:pt x="168" y="148"/>
                        <a:pt x="168" y="148"/>
                      </a:cubicBezTo>
                      <a:cubicBezTo>
                        <a:pt x="168" y="148"/>
                        <a:pt x="168" y="148"/>
                        <a:pt x="168" y="148"/>
                      </a:cubicBezTo>
                      <a:cubicBezTo>
                        <a:pt x="168" y="148"/>
                        <a:pt x="169" y="148"/>
                        <a:pt x="169" y="148"/>
                      </a:cubicBezTo>
                      <a:cubicBezTo>
                        <a:pt x="169" y="148"/>
                        <a:pt x="169" y="148"/>
                        <a:pt x="169" y="148"/>
                      </a:cubicBezTo>
                      <a:cubicBezTo>
                        <a:pt x="169" y="148"/>
                        <a:pt x="169" y="148"/>
                        <a:pt x="169" y="148"/>
                      </a:cubicBezTo>
                      <a:cubicBezTo>
                        <a:pt x="169" y="148"/>
                        <a:pt x="169" y="148"/>
                        <a:pt x="169" y="148"/>
                      </a:cubicBezTo>
                      <a:cubicBezTo>
                        <a:pt x="169" y="148"/>
                        <a:pt x="169" y="148"/>
                        <a:pt x="169" y="148"/>
                      </a:cubicBezTo>
                      <a:cubicBezTo>
                        <a:pt x="169" y="148"/>
                        <a:pt x="169" y="148"/>
                        <a:pt x="169" y="148"/>
                      </a:cubicBezTo>
                      <a:cubicBezTo>
                        <a:pt x="169" y="148"/>
                        <a:pt x="169" y="148"/>
                        <a:pt x="169" y="147"/>
                      </a:cubicBezTo>
                      <a:cubicBezTo>
                        <a:pt x="169" y="147"/>
                        <a:pt x="170" y="146"/>
                        <a:pt x="170" y="146"/>
                      </a:cubicBezTo>
                      <a:cubicBezTo>
                        <a:pt x="170" y="146"/>
                        <a:pt x="170" y="146"/>
                        <a:pt x="170" y="146"/>
                      </a:cubicBezTo>
                      <a:cubicBezTo>
                        <a:pt x="170" y="146"/>
                        <a:pt x="170" y="145"/>
                        <a:pt x="170" y="145"/>
                      </a:cubicBezTo>
                      <a:cubicBezTo>
                        <a:pt x="170" y="145"/>
                        <a:pt x="170" y="145"/>
                        <a:pt x="170" y="145"/>
                      </a:cubicBezTo>
                      <a:cubicBezTo>
                        <a:pt x="170" y="145"/>
                        <a:pt x="170" y="145"/>
                        <a:pt x="170" y="145"/>
                      </a:cubicBezTo>
                      <a:cubicBezTo>
                        <a:pt x="170" y="145"/>
                        <a:pt x="170" y="145"/>
                        <a:pt x="170" y="145"/>
                      </a:cubicBezTo>
                      <a:cubicBezTo>
                        <a:pt x="170" y="145"/>
                        <a:pt x="170" y="145"/>
                        <a:pt x="170" y="145"/>
                      </a:cubicBezTo>
                      <a:cubicBezTo>
                        <a:pt x="170" y="145"/>
                        <a:pt x="170" y="145"/>
                        <a:pt x="170" y="145"/>
                      </a:cubicBezTo>
                      <a:cubicBezTo>
                        <a:pt x="171" y="145"/>
                        <a:pt x="171" y="145"/>
                        <a:pt x="171" y="145"/>
                      </a:cubicBezTo>
                      <a:cubicBezTo>
                        <a:pt x="171" y="145"/>
                        <a:pt x="171" y="144"/>
                        <a:pt x="172" y="144"/>
                      </a:cubicBezTo>
                      <a:cubicBezTo>
                        <a:pt x="172" y="143"/>
                        <a:pt x="172" y="143"/>
                        <a:pt x="172" y="143"/>
                      </a:cubicBezTo>
                      <a:cubicBezTo>
                        <a:pt x="172" y="143"/>
                        <a:pt x="172" y="143"/>
                        <a:pt x="172" y="143"/>
                      </a:cubicBezTo>
                      <a:cubicBezTo>
                        <a:pt x="172" y="143"/>
                        <a:pt x="172" y="143"/>
                        <a:pt x="172" y="143"/>
                      </a:cubicBezTo>
                      <a:cubicBezTo>
                        <a:pt x="172" y="143"/>
                        <a:pt x="172" y="143"/>
                        <a:pt x="172" y="143"/>
                      </a:cubicBezTo>
                      <a:cubicBezTo>
                        <a:pt x="172" y="143"/>
                        <a:pt x="172" y="143"/>
                        <a:pt x="172" y="143"/>
                      </a:cubicBezTo>
                      <a:cubicBezTo>
                        <a:pt x="172" y="143"/>
                        <a:pt x="172" y="143"/>
                        <a:pt x="172" y="143"/>
                      </a:cubicBezTo>
                      <a:cubicBezTo>
                        <a:pt x="172" y="143"/>
                        <a:pt x="172" y="143"/>
                        <a:pt x="172" y="143"/>
                      </a:cubicBezTo>
                      <a:cubicBezTo>
                        <a:pt x="172" y="142"/>
                        <a:pt x="173" y="142"/>
                        <a:pt x="173" y="141"/>
                      </a:cubicBezTo>
                      <a:cubicBezTo>
                        <a:pt x="173" y="141"/>
                        <a:pt x="173" y="141"/>
                        <a:pt x="173" y="141"/>
                      </a:cubicBezTo>
                      <a:cubicBezTo>
                        <a:pt x="173" y="141"/>
                        <a:pt x="173" y="141"/>
                        <a:pt x="173" y="141"/>
                      </a:cubicBezTo>
                      <a:cubicBezTo>
                        <a:pt x="173" y="141"/>
                        <a:pt x="174" y="141"/>
                        <a:pt x="174" y="140"/>
                      </a:cubicBezTo>
                      <a:cubicBezTo>
                        <a:pt x="174" y="140"/>
                        <a:pt x="174" y="140"/>
                        <a:pt x="174" y="140"/>
                      </a:cubicBezTo>
                      <a:cubicBezTo>
                        <a:pt x="174" y="140"/>
                        <a:pt x="174" y="140"/>
                        <a:pt x="174" y="140"/>
                      </a:cubicBezTo>
                      <a:cubicBezTo>
                        <a:pt x="174" y="140"/>
                        <a:pt x="174" y="140"/>
                        <a:pt x="174" y="140"/>
                      </a:cubicBezTo>
                      <a:cubicBezTo>
                        <a:pt x="174" y="140"/>
                        <a:pt x="174" y="140"/>
                        <a:pt x="174" y="140"/>
                      </a:cubicBezTo>
                      <a:cubicBezTo>
                        <a:pt x="174" y="140"/>
                        <a:pt x="174" y="140"/>
                        <a:pt x="174" y="140"/>
                      </a:cubicBezTo>
                      <a:cubicBezTo>
                        <a:pt x="174" y="140"/>
                        <a:pt x="174" y="139"/>
                        <a:pt x="175" y="139"/>
                      </a:cubicBezTo>
                      <a:cubicBezTo>
                        <a:pt x="175" y="138"/>
                        <a:pt x="175" y="138"/>
                        <a:pt x="175" y="138"/>
                      </a:cubicBezTo>
                      <a:cubicBezTo>
                        <a:pt x="175" y="138"/>
                        <a:pt x="175" y="138"/>
                        <a:pt x="175" y="138"/>
                      </a:cubicBezTo>
                      <a:cubicBezTo>
                        <a:pt x="175" y="138"/>
                        <a:pt x="175" y="138"/>
                        <a:pt x="175" y="138"/>
                      </a:cubicBezTo>
                      <a:cubicBezTo>
                        <a:pt x="175" y="138"/>
                        <a:pt x="175" y="138"/>
                        <a:pt x="175" y="138"/>
                      </a:cubicBezTo>
                      <a:cubicBezTo>
                        <a:pt x="175" y="138"/>
                        <a:pt x="175" y="138"/>
                        <a:pt x="175" y="138"/>
                      </a:cubicBezTo>
                      <a:cubicBezTo>
                        <a:pt x="175" y="138"/>
                        <a:pt x="175" y="137"/>
                        <a:pt x="175" y="137"/>
                      </a:cubicBezTo>
                      <a:cubicBezTo>
                        <a:pt x="176" y="137"/>
                        <a:pt x="176" y="136"/>
                        <a:pt x="176" y="136"/>
                      </a:cubicBezTo>
                      <a:cubicBezTo>
                        <a:pt x="176" y="136"/>
                        <a:pt x="176" y="136"/>
                        <a:pt x="176" y="136"/>
                      </a:cubicBezTo>
                      <a:cubicBezTo>
                        <a:pt x="176" y="136"/>
                        <a:pt x="176" y="136"/>
                        <a:pt x="176" y="136"/>
                      </a:cubicBezTo>
                      <a:cubicBezTo>
                        <a:pt x="176" y="136"/>
                        <a:pt x="176" y="135"/>
                        <a:pt x="176" y="135"/>
                      </a:cubicBezTo>
                      <a:cubicBezTo>
                        <a:pt x="176" y="135"/>
                        <a:pt x="176" y="135"/>
                        <a:pt x="176" y="135"/>
                      </a:cubicBezTo>
                      <a:cubicBezTo>
                        <a:pt x="176" y="135"/>
                        <a:pt x="176" y="135"/>
                        <a:pt x="177" y="135"/>
                      </a:cubicBezTo>
                      <a:cubicBezTo>
                        <a:pt x="177" y="134"/>
                        <a:pt x="177" y="134"/>
                        <a:pt x="177" y="134"/>
                      </a:cubicBezTo>
                      <a:cubicBezTo>
                        <a:pt x="177" y="134"/>
                        <a:pt x="177" y="134"/>
                        <a:pt x="177" y="133"/>
                      </a:cubicBezTo>
                      <a:cubicBezTo>
                        <a:pt x="177" y="133"/>
                        <a:pt x="177" y="133"/>
                        <a:pt x="177" y="133"/>
                      </a:cubicBezTo>
                      <a:cubicBezTo>
                        <a:pt x="177" y="133"/>
                        <a:pt x="178" y="133"/>
                        <a:pt x="178" y="133"/>
                      </a:cubicBezTo>
                      <a:cubicBezTo>
                        <a:pt x="178" y="133"/>
                        <a:pt x="178" y="133"/>
                        <a:pt x="178" y="133"/>
                      </a:cubicBezTo>
                      <a:cubicBezTo>
                        <a:pt x="178" y="133"/>
                        <a:pt x="178" y="133"/>
                        <a:pt x="178" y="133"/>
                      </a:cubicBezTo>
                      <a:cubicBezTo>
                        <a:pt x="178" y="133"/>
                        <a:pt x="178" y="133"/>
                        <a:pt x="178" y="133"/>
                      </a:cubicBezTo>
                      <a:cubicBezTo>
                        <a:pt x="178" y="133"/>
                        <a:pt x="178" y="133"/>
                        <a:pt x="178" y="133"/>
                      </a:cubicBezTo>
                      <a:cubicBezTo>
                        <a:pt x="178" y="133"/>
                        <a:pt x="178" y="133"/>
                        <a:pt x="178" y="133"/>
                      </a:cubicBezTo>
                      <a:cubicBezTo>
                        <a:pt x="178" y="132"/>
                        <a:pt x="178" y="132"/>
                        <a:pt x="178" y="131"/>
                      </a:cubicBezTo>
                      <a:cubicBezTo>
                        <a:pt x="178" y="131"/>
                        <a:pt x="179" y="131"/>
                        <a:pt x="179" y="130"/>
                      </a:cubicBez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9" y="129"/>
                        <a:pt x="179" y="129"/>
                        <a:pt x="180" y="128"/>
                      </a:cubicBezTo>
                      <a:cubicBezTo>
                        <a:pt x="180" y="128"/>
                        <a:pt x="180" y="128"/>
                        <a:pt x="180" y="128"/>
                      </a:cubicBezTo>
                      <a:cubicBezTo>
                        <a:pt x="180" y="128"/>
                        <a:pt x="180" y="128"/>
                        <a:pt x="180" y="128"/>
                      </a:cubicBezTo>
                      <a:cubicBezTo>
                        <a:pt x="180" y="128"/>
                        <a:pt x="180" y="128"/>
                        <a:pt x="180" y="128"/>
                      </a:cubicBezTo>
                      <a:cubicBezTo>
                        <a:pt x="180" y="128"/>
                        <a:pt x="180" y="128"/>
                        <a:pt x="180" y="128"/>
                      </a:cubicBezTo>
                      <a:cubicBezTo>
                        <a:pt x="180" y="128"/>
                        <a:pt x="180" y="127"/>
                        <a:pt x="180" y="127"/>
                      </a:cubicBezTo>
                      <a:cubicBezTo>
                        <a:pt x="180" y="127"/>
                        <a:pt x="180" y="126"/>
                        <a:pt x="181" y="126"/>
                      </a:cubicBezTo>
                      <a:cubicBezTo>
                        <a:pt x="181" y="126"/>
                        <a:pt x="181" y="126"/>
                        <a:pt x="181" y="125"/>
                      </a:cubicBezTo>
                      <a:cubicBezTo>
                        <a:pt x="181" y="125"/>
                        <a:pt x="181" y="125"/>
                        <a:pt x="181" y="125"/>
                      </a:cubicBezTo>
                      <a:cubicBezTo>
                        <a:pt x="181" y="125"/>
                        <a:pt x="181" y="125"/>
                        <a:pt x="181" y="125"/>
                      </a:cubicBezTo>
                      <a:cubicBezTo>
                        <a:pt x="181" y="125"/>
                        <a:pt x="181" y="125"/>
                        <a:pt x="181" y="125"/>
                      </a:cubicBezTo>
                      <a:cubicBezTo>
                        <a:pt x="181" y="125"/>
                        <a:pt x="181" y="125"/>
                        <a:pt x="181" y="125"/>
                      </a:cubicBezTo>
                      <a:cubicBezTo>
                        <a:pt x="181" y="125"/>
                        <a:pt x="181" y="124"/>
                        <a:pt x="181" y="124"/>
                      </a:cubicBezTo>
                      <a:cubicBezTo>
                        <a:pt x="181" y="123"/>
                        <a:pt x="181" y="123"/>
                        <a:pt x="182" y="123"/>
                      </a:cubicBezTo>
                      <a:cubicBezTo>
                        <a:pt x="182" y="123"/>
                        <a:pt x="182" y="123"/>
                        <a:pt x="182" y="123"/>
                      </a:cubicBezTo>
                      <a:cubicBezTo>
                        <a:pt x="182" y="123"/>
                        <a:pt x="182" y="123"/>
                        <a:pt x="182" y="123"/>
                      </a:cubicBezTo>
                      <a:cubicBezTo>
                        <a:pt x="182" y="123"/>
                        <a:pt x="182" y="123"/>
                        <a:pt x="182" y="123"/>
                      </a:cubicBezTo>
                      <a:cubicBezTo>
                        <a:pt x="182" y="123"/>
                        <a:pt x="182" y="122"/>
                        <a:pt x="182" y="122"/>
                      </a:cubicBezTo>
                      <a:cubicBezTo>
                        <a:pt x="182" y="122"/>
                        <a:pt x="182" y="121"/>
                        <a:pt x="182" y="121"/>
                      </a:cubicBezTo>
                      <a:cubicBezTo>
                        <a:pt x="182" y="121"/>
                        <a:pt x="182" y="120"/>
                        <a:pt x="182" y="120"/>
                      </a:cubicBezTo>
                      <a:cubicBezTo>
                        <a:pt x="182" y="120"/>
                        <a:pt x="182" y="120"/>
                        <a:pt x="183" y="120"/>
                      </a:cubicBezTo>
                      <a:cubicBezTo>
                        <a:pt x="183" y="119"/>
                        <a:pt x="183" y="119"/>
                        <a:pt x="183" y="118"/>
                      </a:cubicBezTo>
                      <a:cubicBezTo>
                        <a:pt x="183" y="118"/>
                        <a:pt x="183" y="118"/>
                        <a:pt x="183" y="118"/>
                      </a:cubicBezTo>
                      <a:cubicBezTo>
                        <a:pt x="183" y="118"/>
                        <a:pt x="183" y="118"/>
                        <a:pt x="183" y="118"/>
                      </a:cubicBezTo>
                      <a:cubicBezTo>
                        <a:pt x="183" y="118"/>
                        <a:pt x="183" y="118"/>
                        <a:pt x="183" y="118"/>
                      </a:cubicBezTo>
                      <a:cubicBezTo>
                        <a:pt x="183" y="118"/>
                        <a:pt x="183" y="118"/>
                        <a:pt x="183" y="118"/>
                      </a:cubicBezTo>
                      <a:cubicBezTo>
                        <a:pt x="183" y="117"/>
                        <a:pt x="183" y="117"/>
                        <a:pt x="183" y="116"/>
                      </a:cubicBezTo>
                      <a:cubicBezTo>
                        <a:pt x="184" y="116"/>
                        <a:pt x="184" y="116"/>
                        <a:pt x="184" y="115"/>
                      </a:cubicBezTo>
                      <a:cubicBezTo>
                        <a:pt x="184" y="115"/>
                        <a:pt x="184" y="115"/>
                        <a:pt x="184" y="115"/>
                      </a:cubicBezTo>
                      <a:cubicBezTo>
                        <a:pt x="184" y="115"/>
                        <a:pt x="184" y="115"/>
                        <a:pt x="184" y="115"/>
                      </a:cubicBezTo>
                      <a:cubicBezTo>
                        <a:pt x="184" y="115"/>
                        <a:pt x="184" y="115"/>
                        <a:pt x="184" y="115"/>
                      </a:cubicBezTo>
                      <a:cubicBezTo>
                        <a:pt x="184" y="115"/>
                        <a:pt x="184" y="115"/>
                        <a:pt x="184" y="115"/>
                      </a:cubicBezTo>
                      <a:cubicBezTo>
                        <a:pt x="184" y="115"/>
                        <a:pt x="184" y="115"/>
                        <a:pt x="184" y="115"/>
                      </a:cubicBezTo>
                      <a:cubicBezTo>
                        <a:pt x="184" y="115"/>
                        <a:pt x="184" y="115"/>
                        <a:pt x="184" y="115"/>
                      </a:cubicBezTo>
                      <a:cubicBezTo>
                        <a:pt x="184" y="114"/>
                        <a:pt x="184" y="114"/>
                        <a:pt x="184" y="113"/>
                      </a:cubicBezTo>
                      <a:cubicBezTo>
                        <a:pt x="184" y="113"/>
                        <a:pt x="184" y="112"/>
                        <a:pt x="184" y="112"/>
                      </a:cubicBezTo>
                      <a:cubicBezTo>
                        <a:pt x="185" y="112"/>
                        <a:pt x="185" y="111"/>
                        <a:pt x="185" y="111"/>
                      </a:cubicBezTo>
                      <a:cubicBezTo>
                        <a:pt x="185" y="111"/>
                        <a:pt x="185" y="110"/>
                        <a:pt x="185" y="110"/>
                      </a:cubicBezTo>
                      <a:cubicBezTo>
                        <a:pt x="185" y="110"/>
                        <a:pt x="185" y="110"/>
                        <a:pt x="185" y="110"/>
                      </a:cubicBezTo>
                      <a:cubicBezTo>
                        <a:pt x="185" y="110"/>
                        <a:pt x="185" y="110"/>
                        <a:pt x="185" y="110"/>
                      </a:cubicBezTo>
                      <a:cubicBezTo>
                        <a:pt x="185" y="110"/>
                        <a:pt x="185" y="110"/>
                        <a:pt x="185" y="110"/>
                      </a:cubicBezTo>
                      <a:cubicBezTo>
                        <a:pt x="185" y="110"/>
                        <a:pt x="185" y="110"/>
                        <a:pt x="185" y="110"/>
                      </a:cubicBezTo>
                      <a:cubicBezTo>
                        <a:pt x="185" y="110"/>
                        <a:pt x="185" y="110"/>
                        <a:pt x="185" y="110"/>
                      </a:cubicBezTo>
                      <a:cubicBezTo>
                        <a:pt x="185" y="110"/>
                        <a:pt x="185" y="110"/>
                        <a:pt x="185" y="110"/>
                      </a:cubicBezTo>
                      <a:cubicBezTo>
                        <a:pt x="185" y="110"/>
                        <a:pt x="185" y="110"/>
                        <a:pt x="185" y="110"/>
                      </a:cubicBezTo>
                      <a:cubicBezTo>
                        <a:pt x="185" y="110"/>
                        <a:pt x="185" y="109"/>
                        <a:pt x="185" y="109"/>
                      </a:cubicBezTo>
                      <a:cubicBezTo>
                        <a:pt x="185" y="108"/>
                        <a:pt x="185" y="108"/>
                        <a:pt x="185" y="108"/>
                      </a:cubicBezTo>
                      <a:cubicBezTo>
                        <a:pt x="185" y="108"/>
                        <a:pt x="185" y="108"/>
                        <a:pt x="185" y="108"/>
                      </a:cubicBezTo>
                      <a:cubicBezTo>
                        <a:pt x="185" y="108"/>
                        <a:pt x="185" y="108"/>
                        <a:pt x="185" y="108"/>
                      </a:cubicBezTo>
                      <a:cubicBezTo>
                        <a:pt x="185" y="108"/>
                        <a:pt x="185" y="108"/>
                        <a:pt x="185" y="108"/>
                      </a:cubicBezTo>
                      <a:cubicBezTo>
                        <a:pt x="185" y="107"/>
                        <a:pt x="185" y="107"/>
                        <a:pt x="185" y="107"/>
                      </a:cubicBezTo>
                      <a:cubicBezTo>
                        <a:pt x="185" y="107"/>
                        <a:pt x="185" y="107"/>
                        <a:pt x="185" y="107"/>
                      </a:cubicBezTo>
                      <a:cubicBezTo>
                        <a:pt x="185" y="107"/>
                        <a:pt x="185" y="107"/>
                        <a:pt x="185" y="107"/>
                      </a:cubicBezTo>
                      <a:cubicBezTo>
                        <a:pt x="185" y="107"/>
                        <a:pt x="185" y="106"/>
                        <a:pt x="185" y="106"/>
                      </a:cubicBezTo>
                      <a:cubicBezTo>
                        <a:pt x="185" y="106"/>
                        <a:pt x="185" y="106"/>
                        <a:pt x="186" y="105"/>
                      </a:cubicBezTo>
                      <a:cubicBezTo>
                        <a:pt x="186" y="105"/>
                        <a:pt x="186" y="105"/>
                        <a:pt x="186" y="105"/>
                      </a:cubicBezTo>
                      <a:cubicBezTo>
                        <a:pt x="186" y="105"/>
                        <a:pt x="186" y="105"/>
                        <a:pt x="186" y="105"/>
                      </a:cubicBezTo>
                      <a:cubicBezTo>
                        <a:pt x="186" y="105"/>
                        <a:pt x="186" y="105"/>
                        <a:pt x="186" y="105"/>
                      </a:cubicBezTo>
                      <a:cubicBezTo>
                        <a:pt x="186" y="105"/>
                        <a:pt x="186" y="105"/>
                        <a:pt x="186" y="105"/>
                      </a:cubicBezTo>
                      <a:cubicBezTo>
                        <a:pt x="186" y="105"/>
                        <a:pt x="186" y="105"/>
                        <a:pt x="186" y="105"/>
                      </a:cubicBezTo>
                      <a:cubicBezTo>
                        <a:pt x="186" y="105"/>
                        <a:pt x="186" y="105"/>
                        <a:pt x="186" y="105"/>
                      </a:cubicBezTo>
                      <a:cubicBezTo>
                        <a:pt x="186" y="105"/>
                        <a:pt x="186" y="105"/>
                        <a:pt x="186" y="105"/>
                      </a:cubicBezTo>
                      <a:cubicBezTo>
                        <a:pt x="186" y="104"/>
                        <a:pt x="186" y="104"/>
                        <a:pt x="186" y="104"/>
                      </a:cubicBezTo>
                      <a:cubicBezTo>
                        <a:pt x="186" y="104"/>
                        <a:pt x="186" y="103"/>
                        <a:pt x="186" y="103"/>
                      </a:cubicBezTo>
                      <a:cubicBezTo>
                        <a:pt x="186" y="103"/>
                        <a:pt x="186" y="103"/>
                        <a:pt x="186" y="102"/>
                      </a:cubicBezTo>
                      <a:cubicBezTo>
                        <a:pt x="186" y="102"/>
                        <a:pt x="186" y="102"/>
                        <a:pt x="186" y="102"/>
                      </a:cubicBezTo>
                      <a:cubicBezTo>
                        <a:pt x="186" y="101"/>
                        <a:pt x="186" y="101"/>
                        <a:pt x="186" y="101"/>
                      </a:cubicBezTo>
                      <a:cubicBezTo>
                        <a:pt x="186" y="101"/>
                        <a:pt x="186" y="101"/>
                        <a:pt x="186" y="100"/>
                      </a:cubicBezTo>
                      <a:cubicBezTo>
                        <a:pt x="186" y="100"/>
                        <a:pt x="186" y="100"/>
                        <a:pt x="186" y="100"/>
                      </a:cubicBezTo>
                      <a:cubicBezTo>
                        <a:pt x="186" y="100"/>
                        <a:pt x="186" y="100"/>
                        <a:pt x="186" y="100"/>
                      </a:cubicBezTo>
                      <a:cubicBezTo>
                        <a:pt x="186" y="100"/>
                        <a:pt x="186" y="100"/>
                        <a:pt x="186" y="100"/>
                      </a:cubicBezTo>
                      <a:cubicBezTo>
                        <a:pt x="186" y="100"/>
                        <a:pt x="186" y="100"/>
                        <a:pt x="186" y="100"/>
                      </a:cubicBezTo>
                      <a:cubicBezTo>
                        <a:pt x="186" y="100"/>
                        <a:pt x="186" y="100"/>
                        <a:pt x="186" y="100"/>
                      </a:cubicBezTo>
                      <a:cubicBezTo>
                        <a:pt x="186" y="100"/>
                        <a:pt x="186" y="100"/>
                        <a:pt x="186" y="100"/>
                      </a:cubicBezTo>
                      <a:cubicBezTo>
                        <a:pt x="186" y="100"/>
                        <a:pt x="186" y="100"/>
                        <a:pt x="186" y="100"/>
                      </a:cubicBezTo>
                      <a:cubicBezTo>
                        <a:pt x="186" y="99"/>
                        <a:pt x="186" y="99"/>
                        <a:pt x="186" y="99"/>
                      </a:cubicBezTo>
                      <a:cubicBezTo>
                        <a:pt x="186" y="99"/>
                        <a:pt x="186" y="98"/>
                        <a:pt x="186" y="98"/>
                      </a:cubicBezTo>
                      <a:cubicBezTo>
                        <a:pt x="186" y="98"/>
                        <a:pt x="186" y="98"/>
                        <a:pt x="186" y="98"/>
                      </a:cubicBezTo>
                      <a:cubicBezTo>
                        <a:pt x="186" y="98"/>
                        <a:pt x="186" y="98"/>
                        <a:pt x="186" y="98"/>
                      </a:cubicBezTo>
                      <a:cubicBezTo>
                        <a:pt x="186" y="98"/>
                        <a:pt x="186" y="98"/>
                        <a:pt x="186" y="98"/>
                      </a:cubicBezTo>
                      <a:cubicBezTo>
                        <a:pt x="186" y="98"/>
                        <a:pt x="186" y="98"/>
                        <a:pt x="186" y="98"/>
                      </a:cubicBezTo>
                      <a:cubicBezTo>
                        <a:pt x="186" y="98"/>
                        <a:pt x="186" y="98"/>
                        <a:pt x="186" y="98"/>
                      </a:cubicBezTo>
                      <a:cubicBezTo>
                        <a:pt x="186" y="97"/>
                        <a:pt x="186" y="96"/>
                        <a:pt x="186" y="96"/>
                      </a:cubicBezTo>
                      <a:cubicBezTo>
                        <a:pt x="186" y="96"/>
                        <a:pt x="186" y="95"/>
                        <a:pt x="186" y="95"/>
                      </a:cubicBezTo>
                      <a:cubicBezTo>
                        <a:pt x="186" y="95"/>
                        <a:pt x="186" y="95"/>
                        <a:pt x="186" y="95"/>
                      </a:cubicBezTo>
                      <a:cubicBezTo>
                        <a:pt x="186" y="94"/>
                        <a:pt x="186" y="94"/>
                        <a:pt x="186" y="93"/>
                      </a:cubicBezTo>
                      <a:cubicBezTo>
                        <a:pt x="186" y="93"/>
                        <a:pt x="186" y="93"/>
                        <a:pt x="186" y="92"/>
                      </a:cubicBezTo>
                      <a:cubicBezTo>
                        <a:pt x="186" y="92"/>
                        <a:pt x="186" y="92"/>
                        <a:pt x="186" y="92"/>
                      </a:cubicBezTo>
                      <a:cubicBezTo>
                        <a:pt x="186" y="92"/>
                        <a:pt x="186" y="92"/>
                        <a:pt x="186" y="92"/>
                      </a:cubicBezTo>
                      <a:cubicBezTo>
                        <a:pt x="186" y="91"/>
                        <a:pt x="186" y="91"/>
                        <a:pt x="186" y="90"/>
                      </a:cubicBezTo>
                      <a:cubicBezTo>
                        <a:pt x="186" y="90"/>
                        <a:pt x="186" y="90"/>
                        <a:pt x="186" y="90"/>
                      </a:cubicBezTo>
                      <a:cubicBezTo>
                        <a:pt x="186" y="90"/>
                        <a:pt x="186" y="90"/>
                        <a:pt x="186" y="90"/>
                      </a:cubicBezTo>
                      <a:cubicBezTo>
                        <a:pt x="186" y="90"/>
                        <a:pt x="186" y="89"/>
                        <a:pt x="186" y="89"/>
                      </a:cubicBezTo>
                      <a:cubicBezTo>
                        <a:pt x="186" y="89"/>
                        <a:pt x="186" y="89"/>
                        <a:pt x="186" y="89"/>
                      </a:cubicBezTo>
                      <a:cubicBezTo>
                        <a:pt x="186" y="89"/>
                        <a:pt x="186" y="89"/>
                        <a:pt x="186" y="89"/>
                      </a:cubicBezTo>
                      <a:cubicBezTo>
                        <a:pt x="186" y="88"/>
                        <a:pt x="186" y="88"/>
                        <a:pt x="186" y="88"/>
                      </a:cubicBezTo>
                      <a:cubicBezTo>
                        <a:pt x="186" y="88"/>
                        <a:pt x="186" y="88"/>
                        <a:pt x="186" y="88"/>
                      </a:cubicBezTo>
                      <a:cubicBezTo>
                        <a:pt x="186" y="87"/>
                        <a:pt x="186" y="87"/>
                        <a:pt x="186" y="87"/>
                      </a:cubicBezTo>
                      <a:cubicBezTo>
                        <a:pt x="186" y="87"/>
                        <a:pt x="186" y="87"/>
                        <a:pt x="186" y="87"/>
                      </a:cubicBezTo>
                      <a:cubicBezTo>
                        <a:pt x="186" y="87"/>
                        <a:pt x="186" y="87"/>
                        <a:pt x="186" y="87"/>
                      </a:cubicBezTo>
                      <a:cubicBezTo>
                        <a:pt x="186" y="87"/>
                        <a:pt x="186" y="87"/>
                        <a:pt x="186" y="87"/>
                      </a:cubicBezTo>
                      <a:cubicBezTo>
                        <a:pt x="186" y="87"/>
                        <a:pt x="186" y="87"/>
                        <a:pt x="186" y="87"/>
                      </a:cubicBezTo>
                      <a:cubicBezTo>
                        <a:pt x="186" y="87"/>
                        <a:pt x="186" y="86"/>
                        <a:pt x="186" y="86"/>
                      </a:cubicBezTo>
                      <a:cubicBezTo>
                        <a:pt x="186" y="86"/>
                        <a:pt x="186" y="85"/>
                        <a:pt x="186" y="85"/>
                      </a:cubicBezTo>
                      <a:cubicBezTo>
                        <a:pt x="186" y="85"/>
                        <a:pt x="186" y="85"/>
                        <a:pt x="186" y="85"/>
                      </a:cubicBezTo>
                      <a:cubicBezTo>
                        <a:pt x="186" y="85"/>
                        <a:pt x="186" y="85"/>
                        <a:pt x="186" y="85"/>
                      </a:cubicBezTo>
                      <a:cubicBezTo>
                        <a:pt x="186" y="85"/>
                        <a:pt x="186" y="85"/>
                        <a:pt x="186" y="85"/>
                      </a:cubicBezTo>
                      <a:cubicBezTo>
                        <a:pt x="186" y="85"/>
                        <a:pt x="186" y="85"/>
                        <a:pt x="186" y="85"/>
                      </a:cubicBezTo>
                      <a:cubicBezTo>
                        <a:pt x="186" y="84"/>
                        <a:pt x="186" y="84"/>
                        <a:pt x="186" y="84"/>
                      </a:cubicBezTo>
                      <a:cubicBezTo>
                        <a:pt x="186" y="84"/>
                        <a:pt x="186" y="83"/>
                        <a:pt x="186" y="83"/>
                      </a:cubicBezTo>
                      <a:cubicBezTo>
                        <a:pt x="186" y="83"/>
                        <a:pt x="186" y="83"/>
                        <a:pt x="186" y="82"/>
                      </a:cubicBezTo>
                      <a:cubicBezTo>
                        <a:pt x="186" y="82"/>
                        <a:pt x="186" y="82"/>
                        <a:pt x="186" y="82"/>
                      </a:cubicBezTo>
                      <a:cubicBezTo>
                        <a:pt x="186" y="82"/>
                        <a:pt x="186" y="82"/>
                        <a:pt x="186" y="82"/>
                      </a:cubicBezTo>
                      <a:cubicBezTo>
                        <a:pt x="186" y="82"/>
                        <a:pt x="186" y="82"/>
                        <a:pt x="186" y="82"/>
                      </a:cubicBezTo>
                      <a:cubicBezTo>
                        <a:pt x="186" y="82"/>
                        <a:pt x="186" y="82"/>
                        <a:pt x="186" y="82"/>
                      </a:cubicBezTo>
                      <a:cubicBezTo>
                        <a:pt x="186" y="81"/>
                        <a:pt x="185" y="81"/>
                        <a:pt x="185" y="80"/>
                      </a:cubicBezTo>
                      <a:cubicBezTo>
                        <a:pt x="185" y="80"/>
                        <a:pt x="185" y="80"/>
                        <a:pt x="185" y="80"/>
                      </a:cubicBezTo>
                      <a:cubicBezTo>
                        <a:pt x="185" y="80"/>
                        <a:pt x="185" y="80"/>
                        <a:pt x="185" y="80"/>
                      </a:cubicBezTo>
                      <a:cubicBezTo>
                        <a:pt x="185" y="80"/>
                        <a:pt x="185" y="80"/>
                        <a:pt x="185" y="80"/>
                      </a:cubicBezTo>
                      <a:cubicBezTo>
                        <a:pt x="185" y="80"/>
                        <a:pt x="185" y="80"/>
                        <a:pt x="185" y="80"/>
                      </a:cubicBezTo>
                      <a:cubicBezTo>
                        <a:pt x="185" y="80"/>
                        <a:pt x="185" y="79"/>
                        <a:pt x="185" y="79"/>
                      </a:cubicBezTo>
                      <a:cubicBezTo>
                        <a:pt x="185" y="79"/>
                        <a:pt x="185" y="79"/>
                        <a:pt x="185" y="78"/>
                      </a:cubicBezTo>
                      <a:cubicBezTo>
                        <a:pt x="185" y="78"/>
                        <a:pt x="185" y="78"/>
                        <a:pt x="185" y="78"/>
                      </a:cubicBezTo>
                      <a:cubicBezTo>
                        <a:pt x="185" y="78"/>
                        <a:pt x="185" y="78"/>
                        <a:pt x="185" y="77"/>
                      </a:cubicBezTo>
                      <a:cubicBezTo>
                        <a:pt x="185" y="77"/>
                        <a:pt x="185" y="77"/>
                        <a:pt x="185" y="77"/>
                      </a:cubicBezTo>
                      <a:cubicBezTo>
                        <a:pt x="185" y="77"/>
                        <a:pt x="185" y="77"/>
                        <a:pt x="185" y="76"/>
                      </a:cubicBezTo>
                      <a:cubicBezTo>
                        <a:pt x="185" y="76"/>
                        <a:pt x="185" y="75"/>
                        <a:pt x="184" y="75"/>
                      </a:cubicBezTo>
                      <a:cubicBezTo>
                        <a:pt x="184" y="75"/>
                        <a:pt x="184" y="75"/>
                        <a:pt x="184" y="75"/>
                      </a:cubicBezTo>
                      <a:cubicBezTo>
                        <a:pt x="184" y="75"/>
                        <a:pt x="184" y="75"/>
                        <a:pt x="184" y="75"/>
                      </a:cubicBezTo>
                      <a:cubicBezTo>
                        <a:pt x="184" y="75"/>
                        <a:pt x="184" y="75"/>
                        <a:pt x="184" y="75"/>
                      </a:cubicBezTo>
                      <a:cubicBezTo>
                        <a:pt x="184" y="75"/>
                        <a:pt x="184" y="75"/>
                        <a:pt x="184" y="75"/>
                      </a:cubicBezTo>
                      <a:cubicBezTo>
                        <a:pt x="184" y="74"/>
                        <a:pt x="184" y="74"/>
                        <a:pt x="184" y="73"/>
                      </a:cubicBezTo>
                      <a:cubicBezTo>
                        <a:pt x="184" y="73"/>
                        <a:pt x="184" y="73"/>
                        <a:pt x="184" y="72"/>
                      </a:cubicBezTo>
                      <a:cubicBezTo>
                        <a:pt x="184" y="72"/>
                        <a:pt x="184" y="72"/>
                        <a:pt x="184" y="72"/>
                      </a:cubicBezTo>
                      <a:cubicBezTo>
                        <a:pt x="184" y="72"/>
                        <a:pt x="184" y="72"/>
                        <a:pt x="184" y="71"/>
                      </a:cubicBezTo>
                      <a:cubicBezTo>
                        <a:pt x="184" y="71"/>
                        <a:pt x="183" y="70"/>
                        <a:pt x="183" y="70"/>
                      </a:cubicBezTo>
                      <a:cubicBezTo>
                        <a:pt x="183" y="70"/>
                        <a:pt x="183" y="70"/>
                        <a:pt x="183" y="70"/>
                      </a:cubicBezTo>
                      <a:cubicBezTo>
                        <a:pt x="183" y="70"/>
                        <a:pt x="183" y="70"/>
                        <a:pt x="183" y="70"/>
                      </a:cubicBezTo>
                      <a:cubicBezTo>
                        <a:pt x="183" y="70"/>
                        <a:pt x="183" y="70"/>
                        <a:pt x="183" y="70"/>
                      </a:cubicBezTo>
                      <a:cubicBezTo>
                        <a:pt x="183" y="70"/>
                        <a:pt x="183" y="69"/>
                        <a:pt x="183" y="69"/>
                      </a:cubicBezTo>
                      <a:cubicBezTo>
                        <a:pt x="183" y="69"/>
                        <a:pt x="183" y="69"/>
                        <a:pt x="183" y="68"/>
                      </a:cubicBezTo>
                      <a:cubicBezTo>
                        <a:pt x="183" y="68"/>
                        <a:pt x="183" y="68"/>
                        <a:pt x="183" y="67"/>
                      </a:cubicBezTo>
                      <a:cubicBezTo>
                        <a:pt x="183" y="67"/>
                        <a:pt x="183" y="67"/>
                        <a:pt x="183" y="67"/>
                      </a:cubicBezTo>
                      <a:cubicBezTo>
                        <a:pt x="183" y="67"/>
                        <a:pt x="182" y="67"/>
                        <a:pt x="182" y="67"/>
                      </a:cubicBezTo>
                      <a:cubicBezTo>
                        <a:pt x="182" y="66"/>
                        <a:pt x="182" y="66"/>
                        <a:pt x="182" y="65"/>
                      </a:cubicBezTo>
                      <a:cubicBezTo>
                        <a:pt x="182" y="65"/>
                        <a:pt x="182" y="65"/>
                        <a:pt x="182" y="65"/>
                      </a:cubicBezTo>
                      <a:cubicBezTo>
                        <a:pt x="182" y="65"/>
                        <a:pt x="182" y="65"/>
                        <a:pt x="182" y="65"/>
                      </a:cubicBezTo>
                      <a:cubicBezTo>
                        <a:pt x="182" y="64"/>
                        <a:pt x="182" y="64"/>
                        <a:pt x="181" y="63"/>
                      </a:cubicBezTo>
                      <a:cubicBezTo>
                        <a:pt x="181" y="63"/>
                        <a:pt x="181" y="63"/>
                        <a:pt x="181" y="63"/>
                      </a:cubicBezTo>
                      <a:cubicBezTo>
                        <a:pt x="181" y="63"/>
                        <a:pt x="181" y="63"/>
                        <a:pt x="181" y="63"/>
                      </a:cubicBezTo>
                      <a:cubicBezTo>
                        <a:pt x="181" y="62"/>
                        <a:pt x="181" y="62"/>
                        <a:pt x="181" y="62"/>
                      </a:cubicBezTo>
                      <a:cubicBezTo>
                        <a:pt x="181" y="62"/>
                        <a:pt x="181" y="62"/>
                        <a:pt x="181" y="62"/>
                      </a:cubicBezTo>
                      <a:cubicBezTo>
                        <a:pt x="181" y="61"/>
                        <a:pt x="180" y="61"/>
                        <a:pt x="180" y="60"/>
                      </a:cubicBezTo>
                      <a:cubicBezTo>
                        <a:pt x="180" y="60"/>
                        <a:pt x="180" y="60"/>
                        <a:pt x="180" y="60"/>
                      </a:cubicBezTo>
                      <a:cubicBezTo>
                        <a:pt x="180" y="59"/>
                        <a:pt x="180" y="59"/>
                        <a:pt x="180" y="59"/>
                      </a:cubicBezTo>
                      <a:cubicBezTo>
                        <a:pt x="179" y="58"/>
                        <a:pt x="179" y="58"/>
                        <a:pt x="179" y="58"/>
                      </a:cubicBezTo>
                      <a:cubicBezTo>
                        <a:pt x="179" y="58"/>
                        <a:pt x="179" y="57"/>
                        <a:pt x="179" y="57"/>
                      </a:cubicBezTo>
                      <a:cubicBezTo>
                        <a:pt x="179" y="57"/>
                        <a:pt x="179" y="56"/>
                        <a:pt x="178" y="56"/>
                      </a:cubicBezTo>
                      <a:cubicBezTo>
                        <a:pt x="178" y="55"/>
                        <a:pt x="178" y="55"/>
                        <a:pt x="178" y="55"/>
                      </a:cubicBezTo>
                      <a:cubicBezTo>
                        <a:pt x="178" y="55"/>
                        <a:pt x="178" y="55"/>
                        <a:pt x="178" y="55"/>
                      </a:cubicBezTo>
                      <a:cubicBezTo>
                        <a:pt x="163" y="22"/>
                        <a:pt x="131" y="0"/>
                        <a:pt x="93" y="0"/>
                      </a:cubicBezTo>
                      <a:cubicBezTo>
                        <a:pt x="55" y="0"/>
                        <a:pt x="23" y="22"/>
                        <a:pt x="8" y="55"/>
                      </a:cubicBez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8" name="Freeform 422">
                  <a:extLst>
                    <a:ext uri="{FF2B5EF4-FFF2-40B4-BE49-F238E27FC236}">
                      <a16:creationId xmlns:a16="http://schemas.microsoft.com/office/drawing/2014/main" id="{86E17F26-1BCD-4A9D-AB25-465EE7D6A0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67652" y="3627930"/>
                  <a:ext cx="153490" cy="152099"/>
                </a:xfrm>
                <a:custGeom>
                  <a:avLst/>
                  <a:gdLst>
                    <a:gd name="T0" fmla="*/ 0 w 140"/>
                    <a:gd name="T1" fmla="*/ 69 h 139"/>
                    <a:gd name="T2" fmla="*/ 70 w 140"/>
                    <a:gd name="T3" fmla="*/ 139 h 139"/>
                    <a:gd name="T4" fmla="*/ 140 w 140"/>
                    <a:gd name="T5" fmla="*/ 70 h 139"/>
                    <a:gd name="T6" fmla="*/ 70 w 140"/>
                    <a:gd name="T7" fmla="*/ 0 h 139"/>
                    <a:gd name="T8" fmla="*/ 70 w 140"/>
                    <a:gd name="T9" fmla="*/ 0 h 139"/>
                    <a:gd name="T10" fmla="*/ 0 w 140"/>
                    <a:gd name="T11" fmla="*/ 69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0" h="139">
                      <a:moveTo>
                        <a:pt x="0" y="69"/>
                      </a:moveTo>
                      <a:cubicBezTo>
                        <a:pt x="0" y="108"/>
                        <a:pt x="31" y="139"/>
                        <a:pt x="70" y="139"/>
                      </a:cubicBezTo>
                      <a:cubicBezTo>
                        <a:pt x="108" y="139"/>
                        <a:pt x="139" y="108"/>
                        <a:pt x="140" y="70"/>
                      </a:cubicBezTo>
                      <a:cubicBezTo>
                        <a:pt x="140" y="31"/>
                        <a:pt x="109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32" y="0"/>
                        <a:pt x="1" y="31"/>
                        <a:pt x="0" y="69"/>
                      </a:cubicBezTo>
                    </a:path>
                  </a:pathLst>
                </a:custGeom>
                <a:gradFill flip="none" rotWithShape="1">
                  <a:gsLst>
                    <a:gs pos="0">
                      <a:schemeClr val="bg2">
                        <a:lumMod val="75000"/>
                      </a:schemeClr>
                    </a:gs>
                    <a:gs pos="100000">
                      <a:schemeClr val="bg2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49" name="Group 148">
                  <a:extLst>
                    <a:ext uri="{FF2B5EF4-FFF2-40B4-BE49-F238E27FC236}">
                      <a16:creationId xmlns:a16="http://schemas.microsoft.com/office/drawing/2014/main" id="{A785C367-B7F1-42D8-A0E3-9A11B9EC8A0F}"/>
                    </a:ext>
                  </a:extLst>
                </p:cNvPr>
                <p:cNvGrpSpPr/>
                <p:nvPr/>
              </p:nvGrpSpPr>
              <p:grpSpPr>
                <a:xfrm>
                  <a:off x="1574796" y="3632103"/>
                  <a:ext cx="137531" cy="139116"/>
                  <a:chOff x="8556625" y="2326465"/>
                  <a:chExt cx="470794" cy="476250"/>
                </a:xfrm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100000">
                      <a:schemeClr val="bg2"/>
                    </a:gs>
                  </a:gsLst>
                  <a:lin ang="5400000" scaled="0"/>
                </a:gradFill>
              </p:grpSpPr>
              <p:sp>
                <p:nvSpPr>
                  <p:cNvPr id="150" name="Freeform 423">
                    <a:extLst>
                      <a:ext uri="{FF2B5EF4-FFF2-40B4-BE49-F238E27FC236}">
                        <a16:creationId xmlns:a16="http://schemas.microsoft.com/office/drawing/2014/main" id="{B0776B17-126E-49B9-9AC5-CC3B1670B98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573440" y="2659839"/>
                    <a:ext cx="442878" cy="142876"/>
                  </a:xfrm>
                  <a:custGeom>
                    <a:avLst/>
                    <a:gdLst>
                      <a:gd name="T0" fmla="*/ 59 w 118"/>
                      <a:gd name="T1" fmla="*/ 38 h 38"/>
                      <a:gd name="T2" fmla="*/ 118 w 118"/>
                      <a:gd name="T3" fmla="*/ 0 h 38"/>
                      <a:gd name="T4" fmla="*/ 59 w 118"/>
                      <a:gd name="T5" fmla="*/ 22 h 38"/>
                      <a:gd name="T6" fmla="*/ 0 w 118"/>
                      <a:gd name="T7" fmla="*/ 0 h 38"/>
                      <a:gd name="T8" fmla="*/ 59 w 118"/>
                      <a:gd name="T9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" h="38">
                        <a:moveTo>
                          <a:pt x="59" y="38"/>
                        </a:moveTo>
                        <a:cubicBezTo>
                          <a:pt x="85" y="38"/>
                          <a:pt x="108" y="23"/>
                          <a:pt x="118" y="0"/>
                        </a:cubicBezTo>
                        <a:cubicBezTo>
                          <a:pt x="102" y="14"/>
                          <a:pt x="81" y="22"/>
                          <a:pt x="59" y="22"/>
                        </a:cubicBezTo>
                        <a:cubicBezTo>
                          <a:pt x="36" y="22"/>
                          <a:pt x="16" y="14"/>
                          <a:pt x="0" y="0"/>
                        </a:cubicBezTo>
                        <a:cubicBezTo>
                          <a:pt x="10" y="22"/>
                          <a:pt x="33" y="38"/>
                          <a:pt x="59" y="38"/>
                        </a:cubicBezTo>
                      </a:path>
                    </a:pathLst>
                  </a:custGeom>
                  <a:gradFill flip="none" rotWithShape="1">
                    <a:gsLst>
                      <a:gs pos="52000">
                        <a:schemeClr val="bg1"/>
                      </a:gs>
                      <a:gs pos="0">
                        <a:schemeClr val="bg2">
                          <a:lumMod val="90000"/>
                        </a:schemeClr>
                      </a:gs>
                      <a:gs pos="100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51" name="Freeform 424">
                    <a:extLst>
                      <a:ext uri="{FF2B5EF4-FFF2-40B4-BE49-F238E27FC236}">
                        <a16:creationId xmlns:a16="http://schemas.microsoft.com/office/drawing/2014/main" id="{26FF83D0-D27F-41C3-BB5D-A689164552F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567090" y="2450290"/>
                    <a:ext cx="33335" cy="74613"/>
                  </a:xfrm>
                  <a:custGeom>
                    <a:avLst/>
                    <a:gdLst>
                      <a:gd name="T0" fmla="*/ 3 w 9"/>
                      <a:gd name="T1" fmla="*/ 20 h 20"/>
                      <a:gd name="T2" fmla="*/ 9 w 9"/>
                      <a:gd name="T3" fmla="*/ 13 h 20"/>
                      <a:gd name="T4" fmla="*/ 5 w 9"/>
                      <a:gd name="T5" fmla="*/ 0 h 20"/>
                      <a:gd name="T6" fmla="*/ 0 w 9"/>
                      <a:gd name="T7" fmla="*/ 12 h 20"/>
                      <a:gd name="T8" fmla="*/ 3 w 9"/>
                      <a:gd name="T9" fmla="*/ 2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20">
                        <a:moveTo>
                          <a:pt x="3" y="20"/>
                        </a:moveTo>
                        <a:cubicBezTo>
                          <a:pt x="5" y="18"/>
                          <a:pt x="7" y="15"/>
                          <a:pt x="9" y="13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4"/>
                          <a:pt x="1" y="8"/>
                          <a:pt x="0" y="12"/>
                        </a:cubicBezTo>
                        <a:lnTo>
                          <a:pt x="3" y="2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52" name="Freeform 425">
                    <a:extLst>
                      <a:ext uri="{FF2B5EF4-FFF2-40B4-BE49-F238E27FC236}">
                        <a16:creationId xmlns:a16="http://schemas.microsoft.com/office/drawing/2014/main" id="{8CF77067-27BF-46EB-8DF0-597A0B49C9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600425" y="2326465"/>
                    <a:ext cx="201598" cy="157162"/>
                  </a:xfrm>
                  <a:custGeom>
                    <a:avLst/>
                    <a:gdLst>
                      <a:gd name="T0" fmla="*/ 5 w 54"/>
                      <a:gd name="T1" fmla="*/ 42 h 42"/>
                      <a:gd name="T2" fmla="*/ 53 w 54"/>
                      <a:gd name="T3" fmla="*/ 23 h 42"/>
                      <a:gd name="T4" fmla="*/ 54 w 54"/>
                      <a:gd name="T5" fmla="*/ 0 h 42"/>
                      <a:gd name="T6" fmla="*/ 52 w 54"/>
                      <a:gd name="T7" fmla="*/ 0 h 42"/>
                      <a:gd name="T8" fmla="*/ 0 w 54"/>
                      <a:gd name="T9" fmla="*/ 26 h 42"/>
                      <a:gd name="T10" fmla="*/ 5 w 54"/>
                      <a:gd name="T11" fmla="*/ 42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4" h="42">
                        <a:moveTo>
                          <a:pt x="5" y="42"/>
                        </a:moveTo>
                        <a:cubicBezTo>
                          <a:pt x="18" y="30"/>
                          <a:pt x="35" y="23"/>
                          <a:pt x="53" y="23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53" y="0"/>
                          <a:pt x="53" y="0"/>
                          <a:pt x="52" y="0"/>
                        </a:cubicBezTo>
                        <a:cubicBezTo>
                          <a:pt x="31" y="0"/>
                          <a:pt x="12" y="10"/>
                          <a:pt x="0" y="26"/>
                        </a:cubicBezTo>
                        <a:lnTo>
                          <a:pt x="5" y="42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53" name="Freeform 426">
                    <a:extLst>
                      <a:ext uri="{FF2B5EF4-FFF2-40B4-BE49-F238E27FC236}">
                        <a16:creationId xmlns:a16="http://schemas.microsoft.com/office/drawing/2014/main" id="{6537EF0A-ED9A-42CC-B8F4-A98FA6977BA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840109" y="2329642"/>
                    <a:ext cx="187310" cy="173036"/>
                  </a:xfrm>
                  <a:custGeom>
                    <a:avLst/>
                    <a:gdLst>
                      <a:gd name="T0" fmla="*/ 1 w 50"/>
                      <a:gd name="T1" fmla="*/ 0 h 46"/>
                      <a:gd name="T2" fmla="*/ 0 w 50"/>
                      <a:gd name="T3" fmla="*/ 22 h 46"/>
                      <a:gd name="T4" fmla="*/ 50 w 50"/>
                      <a:gd name="T5" fmla="*/ 46 h 46"/>
                      <a:gd name="T6" fmla="*/ 1 w 50"/>
                      <a:gd name="T7" fmla="*/ 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0" h="46">
                        <a:moveTo>
                          <a:pt x="1" y="0"/>
                        </a:moveTo>
                        <a:cubicBezTo>
                          <a:pt x="0" y="22"/>
                          <a:pt x="0" y="22"/>
                          <a:pt x="0" y="22"/>
                        </a:cubicBezTo>
                        <a:cubicBezTo>
                          <a:pt x="19" y="24"/>
                          <a:pt x="37" y="33"/>
                          <a:pt x="50" y="46"/>
                        </a:cubicBezTo>
                        <a:cubicBezTo>
                          <a:pt x="44" y="23"/>
                          <a:pt x="25" y="5"/>
                          <a:pt x="1" y="0"/>
                        </a:cubicBez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54" name="Freeform 427">
                    <a:extLst>
                      <a:ext uri="{FF2B5EF4-FFF2-40B4-BE49-F238E27FC236}">
                        <a16:creationId xmlns:a16="http://schemas.microsoft.com/office/drawing/2014/main" id="{04FC13A4-E5CB-4D49-BE8C-8D1E672F7C8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556625" y="2536032"/>
                    <a:ext cx="6350" cy="46038"/>
                  </a:xfrm>
                  <a:custGeom>
                    <a:avLst/>
                    <a:gdLst>
                      <a:gd name="T0" fmla="*/ 1 w 2"/>
                      <a:gd name="T1" fmla="*/ 0 h 12"/>
                      <a:gd name="T2" fmla="*/ 0 w 2"/>
                      <a:gd name="T3" fmla="*/ 12 h 12"/>
                      <a:gd name="T4" fmla="*/ 2 w 2"/>
                      <a:gd name="T5" fmla="*/ 3 h 12"/>
                      <a:gd name="T6" fmla="*/ 1 w 2"/>
                      <a:gd name="T7" fmla="*/ 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12">
                        <a:moveTo>
                          <a:pt x="1" y="0"/>
                        </a:moveTo>
                        <a:cubicBezTo>
                          <a:pt x="0" y="4"/>
                          <a:pt x="0" y="6"/>
                          <a:pt x="0" y="12"/>
                        </a:cubicBezTo>
                        <a:cubicBezTo>
                          <a:pt x="0" y="9"/>
                          <a:pt x="1" y="5"/>
                          <a:pt x="2" y="3"/>
                        </a:cubicBez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55" name="Group 154">
                <a:extLst>
                  <a:ext uri="{FF2B5EF4-FFF2-40B4-BE49-F238E27FC236}">
                    <a16:creationId xmlns:a16="http://schemas.microsoft.com/office/drawing/2014/main" id="{F28FA1F1-EE73-4E0C-8DB3-EB28B597ADA5}"/>
                  </a:ext>
                </a:extLst>
              </p:cNvPr>
              <p:cNvGrpSpPr/>
              <p:nvPr/>
            </p:nvGrpSpPr>
            <p:grpSpPr>
              <a:xfrm>
                <a:off x="4054530" y="4097845"/>
                <a:ext cx="346364" cy="388348"/>
                <a:chOff x="2254106" y="2913057"/>
                <a:chExt cx="346364" cy="388348"/>
              </a:xfrm>
            </p:grpSpPr>
            <p:sp>
              <p:nvSpPr>
                <p:cNvPr id="156" name="Freeform 29">
                  <a:extLst>
                    <a:ext uri="{FF2B5EF4-FFF2-40B4-BE49-F238E27FC236}">
                      <a16:creationId xmlns:a16="http://schemas.microsoft.com/office/drawing/2014/main" id="{67B50153-7A74-43B5-AC4C-6023A34E7B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54106" y="3021952"/>
                  <a:ext cx="238781" cy="279453"/>
                </a:xfrm>
                <a:custGeom>
                  <a:avLst/>
                  <a:gdLst>
                    <a:gd name="T0" fmla="*/ 2 w 77"/>
                    <a:gd name="T1" fmla="*/ 82 h 90"/>
                    <a:gd name="T2" fmla="*/ 1 w 77"/>
                    <a:gd name="T3" fmla="*/ 87 h 90"/>
                    <a:gd name="T4" fmla="*/ 6 w 77"/>
                    <a:gd name="T5" fmla="*/ 90 h 90"/>
                    <a:gd name="T6" fmla="*/ 9 w 77"/>
                    <a:gd name="T7" fmla="*/ 88 h 90"/>
                    <a:gd name="T8" fmla="*/ 77 w 77"/>
                    <a:gd name="T9" fmla="*/ 8 h 90"/>
                    <a:gd name="T10" fmla="*/ 68 w 77"/>
                    <a:gd name="T11" fmla="*/ 0 h 90"/>
                    <a:gd name="T12" fmla="*/ 2 w 77"/>
                    <a:gd name="T13" fmla="*/ 8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7" h="90">
                      <a:moveTo>
                        <a:pt x="2" y="82"/>
                      </a:moveTo>
                      <a:cubicBezTo>
                        <a:pt x="2" y="82"/>
                        <a:pt x="0" y="84"/>
                        <a:pt x="1" y="87"/>
                      </a:cubicBezTo>
                      <a:cubicBezTo>
                        <a:pt x="2" y="89"/>
                        <a:pt x="4" y="90"/>
                        <a:pt x="6" y="90"/>
                      </a:cubicBezTo>
                      <a:cubicBezTo>
                        <a:pt x="7" y="90"/>
                        <a:pt x="9" y="88"/>
                        <a:pt x="9" y="88"/>
                      </a:cubicBezTo>
                      <a:cubicBezTo>
                        <a:pt x="77" y="8"/>
                        <a:pt x="77" y="8"/>
                        <a:pt x="77" y="8"/>
                      </a:cubicBezTo>
                      <a:cubicBezTo>
                        <a:pt x="68" y="0"/>
                        <a:pt x="68" y="0"/>
                        <a:pt x="68" y="0"/>
                      </a:cubicBezTo>
                      <a:lnTo>
                        <a:pt x="2" y="82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7" name="Oval 30">
                  <a:extLst>
                    <a:ext uri="{FF2B5EF4-FFF2-40B4-BE49-F238E27FC236}">
                      <a16:creationId xmlns:a16="http://schemas.microsoft.com/office/drawing/2014/main" id="{14408F3A-6617-4D16-9281-37ECDF3CFC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43321" y="2913057"/>
                  <a:ext cx="257149" cy="261085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1" name="Group 180">
                <a:extLst>
                  <a:ext uri="{FF2B5EF4-FFF2-40B4-BE49-F238E27FC236}">
                    <a16:creationId xmlns:a16="http://schemas.microsoft.com/office/drawing/2014/main" id="{2A0E2DDC-B53E-4812-892D-42271334284B}"/>
                  </a:ext>
                </a:extLst>
              </p:cNvPr>
              <p:cNvGrpSpPr/>
              <p:nvPr/>
            </p:nvGrpSpPr>
            <p:grpSpPr>
              <a:xfrm>
                <a:off x="2793444" y="4721913"/>
                <a:ext cx="357923" cy="330769"/>
                <a:chOff x="1060451" y="654050"/>
                <a:chExt cx="230188" cy="212725"/>
              </a:xfrm>
              <a:solidFill>
                <a:schemeClr val="bg1"/>
              </a:solidFill>
            </p:grpSpPr>
            <p:sp>
              <p:nvSpPr>
                <p:cNvPr id="182" name="Freeform 12">
                  <a:extLst>
                    <a:ext uri="{FF2B5EF4-FFF2-40B4-BE49-F238E27FC236}">
                      <a16:creationId xmlns:a16="http://schemas.microsoft.com/office/drawing/2014/main" id="{789BFC62-6848-416A-87EB-724BC18B6B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1" y="747713"/>
                  <a:ext cx="98425" cy="60325"/>
                </a:xfrm>
                <a:custGeom>
                  <a:avLst/>
                  <a:gdLst>
                    <a:gd name="T0" fmla="*/ 129 w 146"/>
                    <a:gd name="T1" fmla="*/ 0 h 89"/>
                    <a:gd name="T2" fmla="*/ 28 w 146"/>
                    <a:gd name="T3" fmla="*/ 0 h 89"/>
                    <a:gd name="T4" fmla="*/ 19 w 146"/>
                    <a:gd name="T5" fmla="*/ 7 h 89"/>
                    <a:gd name="T6" fmla="*/ 0 w 146"/>
                    <a:gd name="T7" fmla="*/ 74 h 89"/>
                    <a:gd name="T8" fmla="*/ 136 w 146"/>
                    <a:gd name="T9" fmla="*/ 89 h 89"/>
                    <a:gd name="T10" fmla="*/ 146 w 146"/>
                    <a:gd name="T11" fmla="*/ 37 h 89"/>
                    <a:gd name="T12" fmla="*/ 129 w 146"/>
                    <a:gd name="T13" fmla="*/ 0 h 89"/>
                    <a:gd name="T14" fmla="*/ 129 w 146"/>
                    <a:gd name="T15" fmla="*/ 0 h 89"/>
                    <a:gd name="T16" fmla="*/ 129 w 146"/>
                    <a:gd name="T1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6" h="89">
                      <a:moveTo>
                        <a:pt x="129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4" y="0"/>
                        <a:pt x="20" y="3"/>
                        <a:pt x="19" y="7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36" y="89"/>
                        <a:pt x="136" y="89"/>
                        <a:pt x="136" y="89"/>
                      </a:cubicBezTo>
                      <a:cubicBezTo>
                        <a:pt x="146" y="37"/>
                        <a:pt x="146" y="37"/>
                        <a:pt x="146" y="37"/>
                      </a:cubicBezTo>
                      <a:cubicBezTo>
                        <a:pt x="140" y="26"/>
                        <a:pt x="134" y="13"/>
                        <a:pt x="129" y="0"/>
                      </a:cubicBezTo>
                      <a:close/>
                      <a:moveTo>
                        <a:pt x="129" y="0"/>
                      </a:moveTo>
                      <a:cubicBezTo>
                        <a:pt x="129" y="0"/>
                        <a:pt x="129" y="0"/>
                        <a:pt x="1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3" name="Freeform 13">
                  <a:extLst>
                    <a:ext uri="{FF2B5EF4-FFF2-40B4-BE49-F238E27FC236}">
                      <a16:creationId xmlns:a16="http://schemas.microsoft.com/office/drawing/2014/main" id="{EB6CD9A1-A1A1-4298-BC02-BF4982EFE55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250951" y="790575"/>
                  <a:ext cx="28575" cy="28575"/>
                </a:xfrm>
                <a:custGeom>
                  <a:avLst/>
                  <a:gdLst>
                    <a:gd name="T0" fmla="*/ 0 w 41"/>
                    <a:gd name="T1" fmla="*/ 38 h 42"/>
                    <a:gd name="T2" fmla="*/ 41 w 41"/>
                    <a:gd name="T3" fmla="*/ 42 h 42"/>
                    <a:gd name="T4" fmla="*/ 28 w 41"/>
                    <a:gd name="T5" fmla="*/ 0 h 42"/>
                    <a:gd name="T6" fmla="*/ 24 w 41"/>
                    <a:gd name="T7" fmla="*/ 7 h 42"/>
                    <a:gd name="T8" fmla="*/ 0 w 41"/>
                    <a:gd name="T9" fmla="*/ 38 h 42"/>
                    <a:gd name="T10" fmla="*/ 0 w 41"/>
                    <a:gd name="T11" fmla="*/ 38 h 42"/>
                    <a:gd name="T12" fmla="*/ 0 w 41"/>
                    <a:gd name="T13" fmla="*/ 3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" h="42">
                      <a:moveTo>
                        <a:pt x="0" y="38"/>
                      </a:move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7" y="2"/>
                        <a:pt x="25" y="5"/>
                        <a:pt x="24" y="7"/>
                      </a:cubicBezTo>
                      <a:cubicBezTo>
                        <a:pt x="15" y="19"/>
                        <a:pt x="7" y="29"/>
                        <a:pt x="0" y="38"/>
                      </a:cubicBezTo>
                      <a:close/>
                      <a:moveTo>
                        <a:pt x="0" y="38"/>
                      </a:moveTo>
                      <a:cubicBezTo>
                        <a:pt x="0" y="38"/>
                        <a:pt x="0" y="38"/>
                        <a:pt x="0" y="3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4" name="Freeform 14">
                  <a:extLst>
                    <a:ext uri="{FF2B5EF4-FFF2-40B4-BE49-F238E27FC236}">
                      <a16:creationId xmlns:a16="http://schemas.microsoft.com/office/drawing/2014/main" id="{27534923-E456-4D66-924A-5B8D0835D65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89038" y="795338"/>
                  <a:ext cx="14288" cy="15875"/>
                </a:xfrm>
                <a:custGeom>
                  <a:avLst/>
                  <a:gdLst>
                    <a:gd name="T0" fmla="*/ 4 w 22"/>
                    <a:gd name="T1" fmla="*/ 0 h 23"/>
                    <a:gd name="T2" fmla="*/ 0 w 22"/>
                    <a:gd name="T3" fmla="*/ 20 h 23"/>
                    <a:gd name="T4" fmla="*/ 22 w 22"/>
                    <a:gd name="T5" fmla="*/ 23 h 23"/>
                    <a:gd name="T6" fmla="*/ 5 w 22"/>
                    <a:gd name="T7" fmla="*/ 0 h 23"/>
                    <a:gd name="T8" fmla="*/ 4 w 22"/>
                    <a:gd name="T9" fmla="*/ 0 h 23"/>
                    <a:gd name="T10" fmla="*/ 4 w 22"/>
                    <a:gd name="T11" fmla="*/ 0 h 23"/>
                    <a:gd name="T12" fmla="*/ 4 w 22"/>
                    <a:gd name="T1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" h="23">
                      <a:moveTo>
                        <a:pt x="4" y="0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6" y="16"/>
                        <a:pt x="11" y="8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lose/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5" name="Freeform 15">
                  <a:extLst>
                    <a:ext uri="{FF2B5EF4-FFF2-40B4-BE49-F238E27FC236}">
                      <a16:creationId xmlns:a16="http://schemas.microsoft.com/office/drawing/2014/main" id="{3F099A02-B467-48E5-AC87-4459F54DB66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60451" y="815975"/>
                  <a:ext cx="106363" cy="50800"/>
                </a:xfrm>
                <a:custGeom>
                  <a:avLst/>
                  <a:gdLst>
                    <a:gd name="T0" fmla="*/ 1 w 157"/>
                    <a:gd name="T1" fmla="*/ 64 h 76"/>
                    <a:gd name="T2" fmla="*/ 2 w 157"/>
                    <a:gd name="T3" fmla="*/ 72 h 76"/>
                    <a:gd name="T4" fmla="*/ 9 w 157"/>
                    <a:gd name="T5" fmla="*/ 76 h 76"/>
                    <a:gd name="T6" fmla="*/ 144 w 157"/>
                    <a:gd name="T7" fmla="*/ 76 h 76"/>
                    <a:gd name="T8" fmla="*/ 157 w 157"/>
                    <a:gd name="T9" fmla="*/ 15 h 76"/>
                    <a:gd name="T10" fmla="*/ 19 w 157"/>
                    <a:gd name="T11" fmla="*/ 0 h 76"/>
                    <a:gd name="T12" fmla="*/ 1 w 157"/>
                    <a:gd name="T13" fmla="*/ 64 h 76"/>
                    <a:gd name="T14" fmla="*/ 1 w 157"/>
                    <a:gd name="T15" fmla="*/ 64 h 76"/>
                    <a:gd name="T16" fmla="*/ 1 w 157"/>
                    <a:gd name="T17" fmla="*/ 6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7" h="76">
                      <a:moveTo>
                        <a:pt x="1" y="64"/>
                      </a:moveTo>
                      <a:cubicBezTo>
                        <a:pt x="0" y="67"/>
                        <a:pt x="1" y="70"/>
                        <a:pt x="2" y="72"/>
                      </a:cubicBezTo>
                      <a:cubicBezTo>
                        <a:pt x="4" y="74"/>
                        <a:pt x="7" y="76"/>
                        <a:pt x="9" y="76"/>
                      </a:cubicBezTo>
                      <a:cubicBezTo>
                        <a:pt x="144" y="76"/>
                        <a:pt x="144" y="76"/>
                        <a:pt x="144" y="76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9" y="0"/>
                        <a:pt x="19" y="0"/>
                        <a:pt x="19" y="0"/>
                      </a:cubicBezTo>
                      <a:lnTo>
                        <a:pt x="1" y="64"/>
                      </a:lnTo>
                      <a:close/>
                      <a:moveTo>
                        <a:pt x="1" y="64"/>
                      </a:moveTo>
                      <a:cubicBezTo>
                        <a:pt x="1" y="64"/>
                        <a:pt x="1" y="64"/>
                        <a:pt x="1" y="6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6" name="Freeform 16">
                  <a:extLst>
                    <a:ext uri="{FF2B5EF4-FFF2-40B4-BE49-F238E27FC236}">
                      <a16:creationId xmlns:a16="http://schemas.microsoft.com/office/drawing/2014/main" id="{58B2D461-9617-46D0-8123-AFA5A41F93C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76338" y="827088"/>
                  <a:ext cx="114300" cy="39687"/>
                </a:xfrm>
                <a:custGeom>
                  <a:avLst/>
                  <a:gdLst>
                    <a:gd name="T0" fmla="*/ 160 w 169"/>
                    <a:gd name="T1" fmla="*/ 16 h 58"/>
                    <a:gd name="T2" fmla="*/ 12 w 169"/>
                    <a:gd name="T3" fmla="*/ 0 h 58"/>
                    <a:gd name="T4" fmla="*/ 0 w 169"/>
                    <a:gd name="T5" fmla="*/ 58 h 58"/>
                    <a:gd name="T6" fmla="*/ 160 w 169"/>
                    <a:gd name="T7" fmla="*/ 58 h 58"/>
                    <a:gd name="T8" fmla="*/ 169 w 169"/>
                    <a:gd name="T9" fmla="*/ 49 h 58"/>
                    <a:gd name="T10" fmla="*/ 168 w 169"/>
                    <a:gd name="T11" fmla="*/ 46 h 58"/>
                    <a:gd name="T12" fmla="*/ 160 w 169"/>
                    <a:gd name="T13" fmla="*/ 16 h 58"/>
                    <a:gd name="T14" fmla="*/ 160 w 169"/>
                    <a:gd name="T15" fmla="*/ 16 h 58"/>
                    <a:gd name="T16" fmla="*/ 160 w 169"/>
                    <a:gd name="T17" fmla="*/ 1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9" h="58">
                      <a:moveTo>
                        <a:pt x="160" y="16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160" y="58"/>
                        <a:pt x="160" y="58"/>
                        <a:pt x="160" y="58"/>
                      </a:cubicBezTo>
                      <a:cubicBezTo>
                        <a:pt x="165" y="58"/>
                        <a:pt x="169" y="54"/>
                        <a:pt x="169" y="49"/>
                      </a:cubicBezTo>
                      <a:cubicBezTo>
                        <a:pt x="169" y="48"/>
                        <a:pt x="168" y="46"/>
                        <a:pt x="168" y="46"/>
                      </a:cubicBezTo>
                      <a:lnTo>
                        <a:pt x="160" y="16"/>
                      </a:lnTo>
                      <a:close/>
                      <a:moveTo>
                        <a:pt x="160" y="16"/>
                      </a:moveTo>
                      <a:cubicBezTo>
                        <a:pt x="160" y="16"/>
                        <a:pt x="160" y="16"/>
                        <a:pt x="160" y="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7" name="Freeform 17">
                  <a:extLst>
                    <a:ext uri="{FF2B5EF4-FFF2-40B4-BE49-F238E27FC236}">
                      <a16:creationId xmlns:a16="http://schemas.microsoft.com/office/drawing/2014/main" id="{69EE805F-7DE5-4CBA-B481-5DE46874574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68401" y="654050"/>
                  <a:ext cx="122238" cy="171450"/>
                </a:xfrm>
                <a:custGeom>
                  <a:avLst/>
                  <a:gdLst>
                    <a:gd name="T0" fmla="*/ 87 w 181"/>
                    <a:gd name="T1" fmla="*/ 250 h 252"/>
                    <a:gd name="T2" fmla="*/ 91 w 181"/>
                    <a:gd name="T3" fmla="*/ 252 h 252"/>
                    <a:gd name="T4" fmla="*/ 94 w 181"/>
                    <a:gd name="T5" fmla="*/ 250 h 252"/>
                    <a:gd name="T6" fmla="*/ 135 w 181"/>
                    <a:gd name="T7" fmla="*/ 200 h 252"/>
                    <a:gd name="T8" fmla="*/ 181 w 181"/>
                    <a:gd name="T9" fmla="*/ 90 h 252"/>
                    <a:gd name="T10" fmla="*/ 91 w 181"/>
                    <a:gd name="T11" fmla="*/ 0 h 252"/>
                    <a:gd name="T12" fmla="*/ 0 w 181"/>
                    <a:gd name="T13" fmla="*/ 90 h 252"/>
                    <a:gd name="T14" fmla="*/ 46 w 181"/>
                    <a:gd name="T15" fmla="*/ 200 h 252"/>
                    <a:gd name="T16" fmla="*/ 87 w 181"/>
                    <a:gd name="T17" fmla="*/ 250 h 252"/>
                    <a:gd name="T18" fmla="*/ 91 w 181"/>
                    <a:gd name="T19" fmla="*/ 34 h 252"/>
                    <a:gd name="T20" fmla="*/ 146 w 181"/>
                    <a:gd name="T21" fmla="*/ 89 h 252"/>
                    <a:gd name="T22" fmla="*/ 91 w 181"/>
                    <a:gd name="T23" fmla="*/ 144 h 252"/>
                    <a:gd name="T24" fmla="*/ 36 w 181"/>
                    <a:gd name="T25" fmla="*/ 89 h 252"/>
                    <a:gd name="T26" fmla="*/ 91 w 181"/>
                    <a:gd name="T27" fmla="*/ 34 h 252"/>
                    <a:gd name="T28" fmla="*/ 91 w 181"/>
                    <a:gd name="T29" fmla="*/ 34 h 252"/>
                    <a:gd name="T30" fmla="*/ 91 w 181"/>
                    <a:gd name="T31" fmla="*/ 3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81" h="252">
                      <a:moveTo>
                        <a:pt x="87" y="250"/>
                      </a:moveTo>
                      <a:cubicBezTo>
                        <a:pt x="88" y="251"/>
                        <a:pt x="89" y="252"/>
                        <a:pt x="91" y="252"/>
                      </a:cubicBezTo>
                      <a:cubicBezTo>
                        <a:pt x="92" y="252"/>
                        <a:pt x="93" y="251"/>
                        <a:pt x="94" y="250"/>
                      </a:cubicBezTo>
                      <a:cubicBezTo>
                        <a:pt x="103" y="241"/>
                        <a:pt x="119" y="223"/>
                        <a:pt x="135" y="200"/>
                      </a:cubicBezTo>
                      <a:cubicBezTo>
                        <a:pt x="156" y="171"/>
                        <a:pt x="181" y="128"/>
                        <a:pt x="181" y="90"/>
                      </a:cubicBezTo>
                      <a:cubicBezTo>
                        <a:pt x="181" y="41"/>
                        <a:pt x="140" y="0"/>
                        <a:pt x="91" y="0"/>
                      </a:cubicBezTo>
                      <a:cubicBezTo>
                        <a:pt x="41" y="0"/>
                        <a:pt x="0" y="41"/>
                        <a:pt x="0" y="90"/>
                      </a:cubicBezTo>
                      <a:cubicBezTo>
                        <a:pt x="0" y="128"/>
                        <a:pt x="25" y="171"/>
                        <a:pt x="46" y="200"/>
                      </a:cubicBezTo>
                      <a:cubicBezTo>
                        <a:pt x="62" y="223"/>
                        <a:pt x="79" y="241"/>
                        <a:pt x="87" y="250"/>
                      </a:cubicBezTo>
                      <a:close/>
                      <a:moveTo>
                        <a:pt x="91" y="34"/>
                      </a:moveTo>
                      <a:cubicBezTo>
                        <a:pt x="121" y="34"/>
                        <a:pt x="146" y="59"/>
                        <a:pt x="146" y="89"/>
                      </a:cubicBezTo>
                      <a:cubicBezTo>
                        <a:pt x="146" y="119"/>
                        <a:pt x="121" y="144"/>
                        <a:pt x="91" y="144"/>
                      </a:cubicBezTo>
                      <a:cubicBezTo>
                        <a:pt x="60" y="144"/>
                        <a:pt x="36" y="119"/>
                        <a:pt x="36" y="89"/>
                      </a:cubicBezTo>
                      <a:cubicBezTo>
                        <a:pt x="36" y="59"/>
                        <a:pt x="60" y="34"/>
                        <a:pt x="91" y="34"/>
                      </a:cubicBezTo>
                      <a:close/>
                      <a:moveTo>
                        <a:pt x="91" y="34"/>
                      </a:moveTo>
                      <a:cubicBezTo>
                        <a:pt x="91" y="34"/>
                        <a:pt x="91" y="34"/>
                        <a:pt x="91" y="3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8" name="Group 187">
                <a:extLst>
                  <a:ext uri="{FF2B5EF4-FFF2-40B4-BE49-F238E27FC236}">
                    <a16:creationId xmlns:a16="http://schemas.microsoft.com/office/drawing/2014/main" id="{774283EA-FA72-4B0D-A70B-EA78BC562427}"/>
                  </a:ext>
                </a:extLst>
              </p:cNvPr>
              <p:cNvGrpSpPr/>
              <p:nvPr/>
            </p:nvGrpSpPr>
            <p:grpSpPr>
              <a:xfrm>
                <a:off x="3583493" y="4077577"/>
                <a:ext cx="356136" cy="340981"/>
                <a:chOff x="2076451" y="652463"/>
                <a:chExt cx="223837" cy="214312"/>
              </a:xfrm>
              <a:solidFill>
                <a:schemeClr val="tx1"/>
              </a:solidFill>
            </p:grpSpPr>
            <p:sp>
              <p:nvSpPr>
                <p:cNvPr id="189" name="Freeform 33">
                  <a:extLst>
                    <a:ext uri="{FF2B5EF4-FFF2-40B4-BE49-F238E27FC236}">
                      <a16:creationId xmlns:a16="http://schemas.microsoft.com/office/drawing/2014/main" id="{DC92A79B-A792-4CAA-A1C2-D7589B220CE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09801" y="811213"/>
                  <a:ext cx="36513" cy="19050"/>
                </a:xfrm>
                <a:custGeom>
                  <a:avLst/>
                  <a:gdLst>
                    <a:gd name="T0" fmla="*/ 0 w 23"/>
                    <a:gd name="T1" fmla="*/ 9 h 12"/>
                    <a:gd name="T2" fmla="*/ 6 w 23"/>
                    <a:gd name="T3" fmla="*/ 12 h 12"/>
                    <a:gd name="T4" fmla="*/ 23 w 23"/>
                    <a:gd name="T5" fmla="*/ 0 h 12"/>
                    <a:gd name="T6" fmla="*/ 13 w 23"/>
                    <a:gd name="T7" fmla="*/ 0 h 12"/>
                    <a:gd name="T8" fmla="*/ 0 w 23"/>
                    <a:gd name="T9" fmla="*/ 9 h 12"/>
                    <a:gd name="T10" fmla="*/ 0 w 23"/>
                    <a:gd name="T11" fmla="*/ 9 h 12"/>
                    <a:gd name="T12" fmla="*/ 0 w 23"/>
                    <a:gd name="T13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12">
                      <a:moveTo>
                        <a:pt x="0" y="9"/>
                      </a:moveTo>
                      <a:lnTo>
                        <a:pt x="6" y="12"/>
                      </a:lnTo>
                      <a:lnTo>
                        <a:pt x="23" y="0"/>
                      </a:lnTo>
                      <a:lnTo>
                        <a:pt x="13" y="0"/>
                      </a:lnTo>
                      <a:lnTo>
                        <a:pt x="0" y="9"/>
                      </a:lnTo>
                      <a:close/>
                      <a:moveTo>
                        <a:pt x="0" y="9"/>
                      </a:moveTo>
                      <a:lnTo>
                        <a:pt x="0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4">
                  <a:extLst>
                    <a:ext uri="{FF2B5EF4-FFF2-40B4-BE49-F238E27FC236}">
                      <a16:creationId xmlns:a16="http://schemas.microsoft.com/office/drawing/2014/main" id="{76BF2028-FAA3-4371-A027-D6320A43B9F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09801" y="811213"/>
                  <a:ext cx="36513" cy="19050"/>
                </a:xfrm>
                <a:custGeom>
                  <a:avLst/>
                  <a:gdLst>
                    <a:gd name="T0" fmla="*/ 0 w 23"/>
                    <a:gd name="T1" fmla="*/ 9 h 12"/>
                    <a:gd name="T2" fmla="*/ 6 w 23"/>
                    <a:gd name="T3" fmla="*/ 12 h 12"/>
                    <a:gd name="T4" fmla="*/ 23 w 23"/>
                    <a:gd name="T5" fmla="*/ 0 h 12"/>
                    <a:gd name="T6" fmla="*/ 13 w 23"/>
                    <a:gd name="T7" fmla="*/ 0 h 12"/>
                    <a:gd name="T8" fmla="*/ 0 w 23"/>
                    <a:gd name="T9" fmla="*/ 9 h 12"/>
                    <a:gd name="T10" fmla="*/ 0 w 23"/>
                    <a:gd name="T11" fmla="*/ 9 h 12"/>
                    <a:gd name="T12" fmla="*/ 0 w 23"/>
                    <a:gd name="T13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12">
                      <a:moveTo>
                        <a:pt x="0" y="9"/>
                      </a:moveTo>
                      <a:lnTo>
                        <a:pt x="6" y="12"/>
                      </a:lnTo>
                      <a:lnTo>
                        <a:pt x="23" y="0"/>
                      </a:lnTo>
                      <a:lnTo>
                        <a:pt x="13" y="0"/>
                      </a:lnTo>
                      <a:lnTo>
                        <a:pt x="0" y="9"/>
                      </a:lnTo>
                      <a:moveTo>
                        <a:pt x="0" y="9"/>
                      </a:moveTo>
                      <a:lnTo>
                        <a:pt x="0" y="9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5">
                  <a:extLst>
                    <a:ext uri="{FF2B5EF4-FFF2-40B4-BE49-F238E27FC236}">
                      <a16:creationId xmlns:a16="http://schemas.microsoft.com/office/drawing/2014/main" id="{05A7F983-9FE8-43CF-88F6-A8A4DDCCA1B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01863" y="747713"/>
                  <a:ext cx="38100" cy="19050"/>
                </a:xfrm>
                <a:custGeom>
                  <a:avLst/>
                  <a:gdLst>
                    <a:gd name="T0" fmla="*/ 0 w 24"/>
                    <a:gd name="T1" fmla="*/ 0 h 12"/>
                    <a:gd name="T2" fmla="*/ 17 w 24"/>
                    <a:gd name="T3" fmla="*/ 12 h 12"/>
                    <a:gd name="T4" fmla="*/ 24 w 24"/>
                    <a:gd name="T5" fmla="*/ 10 h 12"/>
                    <a:gd name="T6" fmla="*/ 10 w 24"/>
                    <a:gd name="T7" fmla="*/ 0 h 12"/>
                    <a:gd name="T8" fmla="*/ 0 w 24"/>
                    <a:gd name="T9" fmla="*/ 0 h 12"/>
                    <a:gd name="T10" fmla="*/ 0 w 24"/>
                    <a:gd name="T11" fmla="*/ 0 h 12"/>
                    <a:gd name="T12" fmla="*/ 0 w 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12">
                      <a:moveTo>
                        <a:pt x="0" y="0"/>
                      </a:moveTo>
                      <a:lnTo>
                        <a:pt x="17" y="12"/>
                      </a:lnTo>
                      <a:lnTo>
                        <a:pt x="24" y="10"/>
                      </a:lnTo>
                      <a:lnTo>
                        <a:pt x="10" y="0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2" name="Freeform 36">
                  <a:extLst>
                    <a:ext uri="{FF2B5EF4-FFF2-40B4-BE49-F238E27FC236}">
                      <a16:creationId xmlns:a16="http://schemas.microsoft.com/office/drawing/2014/main" id="{37B4D263-EC82-4071-8ED7-48D71B83957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01863" y="747713"/>
                  <a:ext cx="38100" cy="19050"/>
                </a:xfrm>
                <a:custGeom>
                  <a:avLst/>
                  <a:gdLst>
                    <a:gd name="T0" fmla="*/ 0 w 24"/>
                    <a:gd name="T1" fmla="*/ 0 h 12"/>
                    <a:gd name="T2" fmla="*/ 17 w 24"/>
                    <a:gd name="T3" fmla="*/ 12 h 12"/>
                    <a:gd name="T4" fmla="*/ 24 w 24"/>
                    <a:gd name="T5" fmla="*/ 10 h 12"/>
                    <a:gd name="T6" fmla="*/ 10 w 24"/>
                    <a:gd name="T7" fmla="*/ 0 h 12"/>
                    <a:gd name="T8" fmla="*/ 0 w 24"/>
                    <a:gd name="T9" fmla="*/ 0 h 12"/>
                    <a:gd name="T10" fmla="*/ 0 w 24"/>
                    <a:gd name="T11" fmla="*/ 0 h 12"/>
                    <a:gd name="T12" fmla="*/ 0 w 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12">
                      <a:moveTo>
                        <a:pt x="0" y="0"/>
                      </a:moveTo>
                      <a:lnTo>
                        <a:pt x="17" y="12"/>
                      </a:lnTo>
                      <a:lnTo>
                        <a:pt x="24" y="10"/>
                      </a:lnTo>
                      <a:lnTo>
                        <a:pt x="10" y="0"/>
                      </a:lnTo>
                      <a:lnTo>
                        <a:pt x="0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37">
                  <a:extLst>
                    <a:ext uri="{FF2B5EF4-FFF2-40B4-BE49-F238E27FC236}">
                      <a16:creationId xmlns:a16="http://schemas.microsoft.com/office/drawing/2014/main" id="{08B0B1FB-15F3-41C1-845E-8AC09C6E9AB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32013" y="811213"/>
                  <a:ext cx="36513" cy="19050"/>
                </a:xfrm>
                <a:custGeom>
                  <a:avLst/>
                  <a:gdLst>
                    <a:gd name="T0" fmla="*/ 23 w 23"/>
                    <a:gd name="T1" fmla="*/ 9 h 12"/>
                    <a:gd name="T2" fmla="*/ 10 w 23"/>
                    <a:gd name="T3" fmla="*/ 0 h 12"/>
                    <a:gd name="T4" fmla="*/ 0 w 23"/>
                    <a:gd name="T5" fmla="*/ 0 h 12"/>
                    <a:gd name="T6" fmla="*/ 17 w 23"/>
                    <a:gd name="T7" fmla="*/ 12 h 12"/>
                    <a:gd name="T8" fmla="*/ 23 w 23"/>
                    <a:gd name="T9" fmla="*/ 9 h 12"/>
                    <a:gd name="T10" fmla="*/ 23 w 23"/>
                    <a:gd name="T11" fmla="*/ 9 h 12"/>
                    <a:gd name="T12" fmla="*/ 23 w 23"/>
                    <a:gd name="T13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12">
                      <a:moveTo>
                        <a:pt x="23" y="9"/>
                      </a:move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17" y="12"/>
                      </a:lnTo>
                      <a:lnTo>
                        <a:pt x="23" y="9"/>
                      </a:lnTo>
                      <a:close/>
                      <a:moveTo>
                        <a:pt x="23" y="9"/>
                      </a:moveTo>
                      <a:lnTo>
                        <a:pt x="23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38">
                  <a:extLst>
                    <a:ext uri="{FF2B5EF4-FFF2-40B4-BE49-F238E27FC236}">
                      <a16:creationId xmlns:a16="http://schemas.microsoft.com/office/drawing/2014/main" id="{DFE8E52E-6E54-40B0-A471-D89803FF005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32013" y="811213"/>
                  <a:ext cx="36513" cy="19050"/>
                </a:xfrm>
                <a:custGeom>
                  <a:avLst/>
                  <a:gdLst>
                    <a:gd name="T0" fmla="*/ 23 w 23"/>
                    <a:gd name="T1" fmla="*/ 9 h 12"/>
                    <a:gd name="T2" fmla="*/ 10 w 23"/>
                    <a:gd name="T3" fmla="*/ 0 h 12"/>
                    <a:gd name="T4" fmla="*/ 0 w 23"/>
                    <a:gd name="T5" fmla="*/ 0 h 12"/>
                    <a:gd name="T6" fmla="*/ 17 w 23"/>
                    <a:gd name="T7" fmla="*/ 12 h 12"/>
                    <a:gd name="T8" fmla="*/ 23 w 23"/>
                    <a:gd name="T9" fmla="*/ 9 h 12"/>
                    <a:gd name="T10" fmla="*/ 23 w 23"/>
                    <a:gd name="T11" fmla="*/ 9 h 12"/>
                    <a:gd name="T12" fmla="*/ 23 w 23"/>
                    <a:gd name="T13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12">
                      <a:moveTo>
                        <a:pt x="23" y="9"/>
                      </a:move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17" y="12"/>
                      </a:lnTo>
                      <a:lnTo>
                        <a:pt x="23" y="9"/>
                      </a:lnTo>
                      <a:moveTo>
                        <a:pt x="23" y="9"/>
                      </a:moveTo>
                      <a:lnTo>
                        <a:pt x="23" y="9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39">
                  <a:extLst>
                    <a:ext uri="{FF2B5EF4-FFF2-40B4-BE49-F238E27FC236}">
                      <a16:creationId xmlns:a16="http://schemas.microsoft.com/office/drawing/2014/main" id="{EBC98B78-E2D9-4424-8D8F-0C7B6E43B82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38363" y="747713"/>
                  <a:ext cx="36513" cy="19050"/>
                </a:xfrm>
                <a:custGeom>
                  <a:avLst/>
                  <a:gdLst>
                    <a:gd name="T0" fmla="*/ 23 w 23"/>
                    <a:gd name="T1" fmla="*/ 0 h 12"/>
                    <a:gd name="T2" fmla="*/ 14 w 23"/>
                    <a:gd name="T3" fmla="*/ 0 h 12"/>
                    <a:gd name="T4" fmla="*/ 0 w 23"/>
                    <a:gd name="T5" fmla="*/ 10 h 12"/>
                    <a:gd name="T6" fmla="*/ 6 w 23"/>
                    <a:gd name="T7" fmla="*/ 12 h 12"/>
                    <a:gd name="T8" fmla="*/ 23 w 23"/>
                    <a:gd name="T9" fmla="*/ 0 h 12"/>
                    <a:gd name="T10" fmla="*/ 23 w 23"/>
                    <a:gd name="T11" fmla="*/ 0 h 12"/>
                    <a:gd name="T12" fmla="*/ 23 w 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12">
                      <a:moveTo>
                        <a:pt x="23" y="0"/>
                      </a:moveTo>
                      <a:lnTo>
                        <a:pt x="14" y="0"/>
                      </a:lnTo>
                      <a:lnTo>
                        <a:pt x="0" y="10"/>
                      </a:lnTo>
                      <a:lnTo>
                        <a:pt x="6" y="12"/>
                      </a:lnTo>
                      <a:lnTo>
                        <a:pt x="23" y="0"/>
                      </a:lnTo>
                      <a:close/>
                      <a:moveTo>
                        <a:pt x="23" y="0"/>
                      </a:moveTo>
                      <a:lnTo>
                        <a:pt x="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6" name="Freeform 40">
                  <a:extLst>
                    <a:ext uri="{FF2B5EF4-FFF2-40B4-BE49-F238E27FC236}">
                      <a16:creationId xmlns:a16="http://schemas.microsoft.com/office/drawing/2014/main" id="{D4B3B6D1-68ED-4F64-8200-F5A212C482E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38363" y="747713"/>
                  <a:ext cx="36513" cy="19050"/>
                </a:xfrm>
                <a:custGeom>
                  <a:avLst/>
                  <a:gdLst>
                    <a:gd name="T0" fmla="*/ 23 w 23"/>
                    <a:gd name="T1" fmla="*/ 0 h 12"/>
                    <a:gd name="T2" fmla="*/ 14 w 23"/>
                    <a:gd name="T3" fmla="*/ 0 h 12"/>
                    <a:gd name="T4" fmla="*/ 0 w 23"/>
                    <a:gd name="T5" fmla="*/ 10 h 12"/>
                    <a:gd name="T6" fmla="*/ 6 w 23"/>
                    <a:gd name="T7" fmla="*/ 12 h 12"/>
                    <a:gd name="T8" fmla="*/ 23 w 23"/>
                    <a:gd name="T9" fmla="*/ 0 h 12"/>
                    <a:gd name="T10" fmla="*/ 23 w 23"/>
                    <a:gd name="T11" fmla="*/ 0 h 12"/>
                    <a:gd name="T12" fmla="*/ 23 w 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12">
                      <a:moveTo>
                        <a:pt x="23" y="0"/>
                      </a:moveTo>
                      <a:lnTo>
                        <a:pt x="14" y="0"/>
                      </a:lnTo>
                      <a:lnTo>
                        <a:pt x="0" y="10"/>
                      </a:lnTo>
                      <a:lnTo>
                        <a:pt x="6" y="12"/>
                      </a:lnTo>
                      <a:lnTo>
                        <a:pt x="23" y="0"/>
                      </a:lnTo>
                      <a:moveTo>
                        <a:pt x="23" y="0"/>
                      </a:moveTo>
                      <a:lnTo>
                        <a:pt x="2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41">
                  <a:extLst>
                    <a:ext uri="{FF2B5EF4-FFF2-40B4-BE49-F238E27FC236}">
                      <a16:creationId xmlns:a16="http://schemas.microsoft.com/office/drawing/2014/main" id="{E97111BF-DEED-4E8F-B9D0-03B72DD4E60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70113" y="652463"/>
                  <a:ext cx="38100" cy="46037"/>
                </a:xfrm>
                <a:custGeom>
                  <a:avLst/>
                  <a:gdLst>
                    <a:gd name="T0" fmla="*/ 28 w 56"/>
                    <a:gd name="T1" fmla="*/ 0 h 68"/>
                    <a:gd name="T2" fmla="*/ 0 w 56"/>
                    <a:gd name="T3" fmla="*/ 27 h 68"/>
                    <a:gd name="T4" fmla="*/ 28 w 56"/>
                    <a:gd name="T5" fmla="*/ 67 h 68"/>
                    <a:gd name="T6" fmla="*/ 56 w 56"/>
                    <a:gd name="T7" fmla="*/ 27 h 68"/>
                    <a:gd name="T8" fmla="*/ 28 w 56"/>
                    <a:gd name="T9" fmla="*/ 0 h 68"/>
                    <a:gd name="T10" fmla="*/ 28 w 56"/>
                    <a:gd name="T11" fmla="*/ 0 h 68"/>
                    <a:gd name="T12" fmla="*/ 28 w 56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" h="68">
                      <a:moveTo>
                        <a:pt x="28" y="0"/>
                      </a:moveTo>
                      <a:cubicBezTo>
                        <a:pt x="10" y="0"/>
                        <a:pt x="0" y="9"/>
                        <a:pt x="0" y="27"/>
                      </a:cubicBezTo>
                      <a:cubicBezTo>
                        <a:pt x="0" y="52"/>
                        <a:pt x="11" y="67"/>
                        <a:pt x="28" y="67"/>
                      </a:cubicBezTo>
                      <a:cubicBezTo>
                        <a:pt x="28" y="67"/>
                        <a:pt x="56" y="68"/>
                        <a:pt x="56" y="27"/>
                      </a:cubicBezTo>
                      <a:cubicBezTo>
                        <a:pt x="56" y="9"/>
                        <a:pt x="46" y="0"/>
                        <a:pt x="28" y="0"/>
                      </a:cubicBezTo>
                      <a:close/>
                      <a:moveTo>
                        <a:pt x="28" y="0"/>
                      </a:moveTo>
                      <a:cubicBezTo>
                        <a:pt x="28" y="0"/>
                        <a:pt x="28" y="0"/>
                        <a:pt x="2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42">
                  <a:extLst>
                    <a:ext uri="{FF2B5EF4-FFF2-40B4-BE49-F238E27FC236}">
                      <a16:creationId xmlns:a16="http://schemas.microsoft.com/office/drawing/2014/main" id="{986D668B-10FF-410B-AFC2-97D73D27CEE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49476" y="698500"/>
                  <a:ext cx="79375" cy="38100"/>
                </a:xfrm>
                <a:custGeom>
                  <a:avLst/>
                  <a:gdLst>
                    <a:gd name="T0" fmla="*/ 108 w 118"/>
                    <a:gd name="T1" fmla="*/ 18 h 56"/>
                    <a:gd name="T2" fmla="*/ 80 w 118"/>
                    <a:gd name="T3" fmla="*/ 6 h 56"/>
                    <a:gd name="T4" fmla="*/ 74 w 118"/>
                    <a:gd name="T5" fmla="*/ 1 h 56"/>
                    <a:gd name="T6" fmla="*/ 68 w 118"/>
                    <a:gd name="T7" fmla="*/ 1 h 56"/>
                    <a:gd name="T8" fmla="*/ 59 w 118"/>
                    <a:gd name="T9" fmla="*/ 10 h 56"/>
                    <a:gd name="T10" fmla="*/ 50 w 118"/>
                    <a:gd name="T11" fmla="*/ 1 h 56"/>
                    <a:gd name="T12" fmla="*/ 44 w 118"/>
                    <a:gd name="T13" fmla="*/ 1 h 56"/>
                    <a:gd name="T14" fmla="*/ 37 w 118"/>
                    <a:gd name="T15" fmla="*/ 6 h 56"/>
                    <a:gd name="T16" fmla="*/ 10 w 118"/>
                    <a:gd name="T17" fmla="*/ 18 h 56"/>
                    <a:gd name="T18" fmla="*/ 0 w 118"/>
                    <a:gd name="T19" fmla="*/ 56 h 56"/>
                    <a:gd name="T20" fmla="*/ 118 w 118"/>
                    <a:gd name="T21" fmla="*/ 56 h 56"/>
                    <a:gd name="T22" fmla="*/ 108 w 118"/>
                    <a:gd name="T23" fmla="*/ 18 h 56"/>
                    <a:gd name="T24" fmla="*/ 108 w 118"/>
                    <a:gd name="T25" fmla="*/ 18 h 56"/>
                    <a:gd name="T26" fmla="*/ 108 w 118"/>
                    <a:gd name="T27" fmla="*/ 18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8" h="56">
                      <a:moveTo>
                        <a:pt x="108" y="18"/>
                      </a:moveTo>
                      <a:cubicBezTo>
                        <a:pt x="80" y="6"/>
                        <a:pt x="80" y="6"/>
                        <a:pt x="80" y="6"/>
                      </a:cubicBezTo>
                      <a:cubicBezTo>
                        <a:pt x="74" y="1"/>
                        <a:pt x="74" y="1"/>
                        <a:pt x="74" y="1"/>
                      </a:cubicBezTo>
                      <a:cubicBezTo>
                        <a:pt x="72" y="0"/>
                        <a:pt x="70" y="0"/>
                        <a:pt x="68" y="1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0" y="1"/>
                        <a:pt x="50" y="1"/>
                        <a:pt x="50" y="1"/>
                      </a:cubicBezTo>
                      <a:cubicBezTo>
                        <a:pt x="48" y="0"/>
                        <a:pt x="46" y="0"/>
                        <a:pt x="44" y="1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" y="21"/>
                        <a:pt x="1" y="53"/>
                        <a:pt x="0" y="56"/>
                      </a:cubicBezTo>
                      <a:cubicBezTo>
                        <a:pt x="118" y="56"/>
                        <a:pt x="118" y="56"/>
                        <a:pt x="118" y="56"/>
                      </a:cubicBezTo>
                      <a:cubicBezTo>
                        <a:pt x="117" y="53"/>
                        <a:pt x="117" y="21"/>
                        <a:pt x="108" y="18"/>
                      </a:cubicBezTo>
                      <a:close/>
                      <a:moveTo>
                        <a:pt x="108" y="18"/>
                      </a:moveTo>
                      <a:cubicBezTo>
                        <a:pt x="108" y="18"/>
                        <a:pt x="108" y="18"/>
                        <a:pt x="108" y="1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43">
                  <a:extLst>
                    <a:ext uri="{FF2B5EF4-FFF2-40B4-BE49-F238E27FC236}">
                      <a16:creationId xmlns:a16="http://schemas.microsoft.com/office/drawing/2014/main" id="{F5E46007-15DB-4B60-981C-04F175D34C1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97088" y="719138"/>
                  <a:ext cx="38100" cy="46037"/>
                </a:xfrm>
                <a:custGeom>
                  <a:avLst/>
                  <a:gdLst>
                    <a:gd name="T0" fmla="*/ 28 w 56"/>
                    <a:gd name="T1" fmla="*/ 67 h 68"/>
                    <a:gd name="T2" fmla="*/ 56 w 56"/>
                    <a:gd name="T3" fmla="*/ 28 h 68"/>
                    <a:gd name="T4" fmla="*/ 28 w 56"/>
                    <a:gd name="T5" fmla="*/ 0 h 68"/>
                    <a:gd name="T6" fmla="*/ 1 w 56"/>
                    <a:gd name="T7" fmla="*/ 28 h 68"/>
                    <a:gd name="T8" fmla="*/ 28 w 56"/>
                    <a:gd name="T9" fmla="*/ 67 h 68"/>
                    <a:gd name="T10" fmla="*/ 28 w 56"/>
                    <a:gd name="T11" fmla="*/ 67 h 68"/>
                    <a:gd name="T12" fmla="*/ 28 w 56"/>
                    <a:gd name="T13" fmla="*/ 6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" h="68">
                      <a:moveTo>
                        <a:pt x="28" y="67"/>
                      </a:moveTo>
                      <a:cubicBezTo>
                        <a:pt x="28" y="67"/>
                        <a:pt x="56" y="68"/>
                        <a:pt x="56" y="28"/>
                      </a:cubicBezTo>
                      <a:cubicBezTo>
                        <a:pt x="56" y="10"/>
                        <a:pt x="47" y="0"/>
                        <a:pt x="28" y="0"/>
                      </a:cubicBezTo>
                      <a:cubicBezTo>
                        <a:pt x="10" y="0"/>
                        <a:pt x="0" y="10"/>
                        <a:pt x="1" y="28"/>
                      </a:cubicBezTo>
                      <a:cubicBezTo>
                        <a:pt x="1" y="53"/>
                        <a:pt x="11" y="68"/>
                        <a:pt x="28" y="67"/>
                      </a:cubicBezTo>
                      <a:close/>
                      <a:moveTo>
                        <a:pt x="28" y="67"/>
                      </a:moveTo>
                      <a:cubicBezTo>
                        <a:pt x="28" y="67"/>
                        <a:pt x="28" y="67"/>
                        <a:pt x="28" y="6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0" name="Freeform 44">
                  <a:extLst>
                    <a:ext uri="{FF2B5EF4-FFF2-40B4-BE49-F238E27FC236}">
                      <a16:creationId xmlns:a16="http://schemas.microsoft.com/office/drawing/2014/main" id="{C90B7FA2-998F-4754-9A67-1B4849BA941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76451" y="765175"/>
                  <a:ext cx="79375" cy="38100"/>
                </a:xfrm>
                <a:custGeom>
                  <a:avLst/>
                  <a:gdLst>
                    <a:gd name="T0" fmla="*/ 108 w 117"/>
                    <a:gd name="T1" fmla="*/ 18 h 56"/>
                    <a:gd name="T2" fmla="*/ 80 w 117"/>
                    <a:gd name="T3" fmla="*/ 7 h 56"/>
                    <a:gd name="T4" fmla="*/ 73 w 117"/>
                    <a:gd name="T5" fmla="*/ 1 h 56"/>
                    <a:gd name="T6" fmla="*/ 68 w 117"/>
                    <a:gd name="T7" fmla="*/ 2 h 56"/>
                    <a:gd name="T8" fmla="*/ 58 w 117"/>
                    <a:gd name="T9" fmla="*/ 11 h 56"/>
                    <a:gd name="T10" fmla="*/ 49 w 117"/>
                    <a:gd name="T11" fmla="*/ 2 h 56"/>
                    <a:gd name="T12" fmla="*/ 44 w 117"/>
                    <a:gd name="T13" fmla="*/ 1 h 56"/>
                    <a:gd name="T14" fmla="*/ 37 w 117"/>
                    <a:gd name="T15" fmla="*/ 7 h 56"/>
                    <a:gd name="T16" fmla="*/ 9 w 117"/>
                    <a:gd name="T17" fmla="*/ 18 h 56"/>
                    <a:gd name="T18" fmla="*/ 0 w 117"/>
                    <a:gd name="T19" fmla="*/ 56 h 56"/>
                    <a:gd name="T20" fmla="*/ 117 w 117"/>
                    <a:gd name="T21" fmla="*/ 56 h 56"/>
                    <a:gd name="T22" fmla="*/ 108 w 117"/>
                    <a:gd name="T23" fmla="*/ 18 h 56"/>
                    <a:gd name="T24" fmla="*/ 108 w 117"/>
                    <a:gd name="T25" fmla="*/ 18 h 56"/>
                    <a:gd name="T26" fmla="*/ 108 w 117"/>
                    <a:gd name="T27" fmla="*/ 18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7" h="56">
                      <a:moveTo>
                        <a:pt x="108" y="18"/>
                      </a:moveTo>
                      <a:cubicBezTo>
                        <a:pt x="80" y="7"/>
                        <a:pt x="80" y="7"/>
                        <a:pt x="80" y="7"/>
                      </a:cubicBezTo>
                      <a:cubicBezTo>
                        <a:pt x="73" y="1"/>
                        <a:pt x="73" y="1"/>
                        <a:pt x="73" y="1"/>
                      </a:cubicBezTo>
                      <a:cubicBezTo>
                        <a:pt x="72" y="0"/>
                        <a:pt x="69" y="0"/>
                        <a:pt x="68" y="2"/>
                      </a:cubicBezTo>
                      <a:cubicBezTo>
                        <a:pt x="58" y="11"/>
                        <a:pt x="58" y="11"/>
                        <a:pt x="58" y="11"/>
                      </a:cubicBezTo>
                      <a:cubicBezTo>
                        <a:pt x="49" y="2"/>
                        <a:pt x="49" y="2"/>
                        <a:pt x="49" y="2"/>
                      </a:cubicBezTo>
                      <a:cubicBezTo>
                        <a:pt x="48" y="0"/>
                        <a:pt x="45" y="0"/>
                        <a:pt x="44" y="1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0" y="22"/>
                        <a:pt x="0" y="53"/>
                        <a:pt x="0" y="56"/>
                      </a:cubicBezTo>
                      <a:cubicBezTo>
                        <a:pt x="117" y="56"/>
                        <a:pt x="117" y="56"/>
                        <a:pt x="117" y="56"/>
                      </a:cubicBezTo>
                      <a:cubicBezTo>
                        <a:pt x="117" y="53"/>
                        <a:pt x="117" y="22"/>
                        <a:pt x="108" y="18"/>
                      </a:cubicBezTo>
                      <a:close/>
                      <a:moveTo>
                        <a:pt x="108" y="18"/>
                      </a:moveTo>
                      <a:cubicBezTo>
                        <a:pt x="108" y="18"/>
                        <a:pt x="108" y="18"/>
                        <a:pt x="108" y="1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45">
                  <a:extLst>
                    <a:ext uri="{FF2B5EF4-FFF2-40B4-BE49-F238E27FC236}">
                      <a16:creationId xmlns:a16="http://schemas.microsoft.com/office/drawing/2014/main" id="{A675CC7C-C0B9-4990-AF58-F8417869072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41551" y="719138"/>
                  <a:ext cx="38100" cy="46037"/>
                </a:xfrm>
                <a:custGeom>
                  <a:avLst/>
                  <a:gdLst>
                    <a:gd name="T0" fmla="*/ 28 w 56"/>
                    <a:gd name="T1" fmla="*/ 67 h 68"/>
                    <a:gd name="T2" fmla="*/ 56 w 56"/>
                    <a:gd name="T3" fmla="*/ 28 h 68"/>
                    <a:gd name="T4" fmla="*/ 28 w 56"/>
                    <a:gd name="T5" fmla="*/ 0 h 68"/>
                    <a:gd name="T6" fmla="*/ 0 w 56"/>
                    <a:gd name="T7" fmla="*/ 28 h 68"/>
                    <a:gd name="T8" fmla="*/ 28 w 56"/>
                    <a:gd name="T9" fmla="*/ 67 h 68"/>
                    <a:gd name="T10" fmla="*/ 28 w 56"/>
                    <a:gd name="T11" fmla="*/ 67 h 68"/>
                    <a:gd name="T12" fmla="*/ 28 w 56"/>
                    <a:gd name="T13" fmla="*/ 6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" h="68">
                      <a:moveTo>
                        <a:pt x="28" y="67"/>
                      </a:moveTo>
                      <a:cubicBezTo>
                        <a:pt x="28" y="67"/>
                        <a:pt x="56" y="68"/>
                        <a:pt x="56" y="28"/>
                      </a:cubicBezTo>
                      <a:cubicBezTo>
                        <a:pt x="56" y="10"/>
                        <a:pt x="47" y="0"/>
                        <a:pt x="28" y="0"/>
                      </a:cubicBezTo>
                      <a:cubicBezTo>
                        <a:pt x="10" y="0"/>
                        <a:pt x="0" y="10"/>
                        <a:pt x="0" y="28"/>
                      </a:cubicBezTo>
                      <a:cubicBezTo>
                        <a:pt x="1" y="53"/>
                        <a:pt x="11" y="68"/>
                        <a:pt x="28" y="67"/>
                      </a:cubicBezTo>
                      <a:close/>
                      <a:moveTo>
                        <a:pt x="28" y="67"/>
                      </a:moveTo>
                      <a:cubicBezTo>
                        <a:pt x="28" y="67"/>
                        <a:pt x="28" y="67"/>
                        <a:pt x="28" y="6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46">
                  <a:extLst>
                    <a:ext uri="{FF2B5EF4-FFF2-40B4-BE49-F238E27FC236}">
                      <a16:creationId xmlns:a16="http://schemas.microsoft.com/office/drawing/2014/main" id="{305D77DD-FED1-476A-8BEE-E7D9BC55F5C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20913" y="765175"/>
                  <a:ext cx="79375" cy="38100"/>
                </a:xfrm>
                <a:custGeom>
                  <a:avLst/>
                  <a:gdLst>
                    <a:gd name="T0" fmla="*/ 109 w 118"/>
                    <a:gd name="T1" fmla="*/ 18 h 56"/>
                    <a:gd name="T2" fmla="*/ 81 w 118"/>
                    <a:gd name="T3" fmla="*/ 7 h 56"/>
                    <a:gd name="T4" fmla="*/ 74 w 118"/>
                    <a:gd name="T5" fmla="*/ 1 h 56"/>
                    <a:gd name="T6" fmla="*/ 68 w 118"/>
                    <a:gd name="T7" fmla="*/ 2 h 56"/>
                    <a:gd name="T8" fmla="*/ 59 w 118"/>
                    <a:gd name="T9" fmla="*/ 11 h 56"/>
                    <a:gd name="T10" fmla="*/ 50 w 118"/>
                    <a:gd name="T11" fmla="*/ 2 h 56"/>
                    <a:gd name="T12" fmla="*/ 44 w 118"/>
                    <a:gd name="T13" fmla="*/ 1 h 56"/>
                    <a:gd name="T14" fmla="*/ 38 w 118"/>
                    <a:gd name="T15" fmla="*/ 7 h 56"/>
                    <a:gd name="T16" fmla="*/ 10 w 118"/>
                    <a:gd name="T17" fmla="*/ 18 h 56"/>
                    <a:gd name="T18" fmla="*/ 0 w 118"/>
                    <a:gd name="T19" fmla="*/ 56 h 56"/>
                    <a:gd name="T20" fmla="*/ 118 w 118"/>
                    <a:gd name="T21" fmla="*/ 56 h 56"/>
                    <a:gd name="T22" fmla="*/ 109 w 118"/>
                    <a:gd name="T23" fmla="*/ 18 h 56"/>
                    <a:gd name="T24" fmla="*/ 109 w 118"/>
                    <a:gd name="T25" fmla="*/ 18 h 56"/>
                    <a:gd name="T26" fmla="*/ 109 w 118"/>
                    <a:gd name="T27" fmla="*/ 18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8" h="56">
                      <a:moveTo>
                        <a:pt x="109" y="18"/>
                      </a:move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74" y="1"/>
                        <a:pt x="74" y="1"/>
                        <a:pt x="74" y="1"/>
                      </a:cubicBezTo>
                      <a:cubicBezTo>
                        <a:pt x="72" y="0"/>
                        <a:pt x="70" y="0"/>
                        <a:pt x="68" y="2"/>
                      </a:cubicBezTo>
                      <a:cubicBezTo>
                        <a:pt x="59" y="11"/>
                        <a:pt x="59" y="11"/>
                        <a:pt x="59" y="11"/>
                      </a:cubicBezTo>
                      <a:cubicBezTo>
                        <a:pt x="50" y="2"/>
                        <a:pt x="50" y="2"/>
                        <a:pt x="50" y="2"/>
                      </a:cubicBezTo>
                      <a:cubicBezTo>
                        <a:pt x="49" y="0"/>
                        <a:pt x="46" y="0"/>
                        <a:pt x="44" y="1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" y="22"/>
                        <a:pt x="1" y="53"/>
                        <a:pt x="0" y="56"/>
                      </a:cubicBezTo>
                      <a:cubicBezTo>
                        <a:pt x="118" y="56"/>
                        <a:pt x="118" y="56"/>
                        <a:pt x="118" y="56"/>
                      </a:cubicBezTo>
                      <a:cubicBezTo>
                        <a:pt x="117" y="53"/>
                        <a:pt x="117" y="22"/>
                        <a:pt x="109" y="18"/>
                      </a:cubicBezTo>
                      <a:close/>
                      <a:moveTo>
                        <a:pt x="109" y="18"/>
                      </a:moveTo>
                      <a:cubicBezTo>
                        <a:pt x="109" y="18"/>
                        <a:pt x="109" y="18"/>
                        <a:pt x="109" y="1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47">
                  <a:extLst>
                    <a:ext uri="{FF2B5EF4-FFF2-40B4-BE49-F238E27FC236}">
                      <a16:creationId xmlns:a16="http://schemas.microsoft.com/office/drawing/2014/main" id="{A03F371E-1E5A-48CB-8469-FA3908C6F15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70113" y="782638"/>
                  <a:ext cx="38100" cy="46037"/>
                </a:xfrm>
                <a:custGeom>
                  <a:avLst/>
                  <a:gdLst>
                    <a:gd name="T0" fmla="*/ 28 w 56"/>
                    <a:gd name="T1" fmla="*/ 0 h 68"/>
                    <a:gd name="T2" fmla="*/ 0 w 56"/>
                    <a:gd name="T3" fmla="*/ 27 h 68"/>
                    <a:gd name="T4" fmla="*/ 28 w 56"/>
                    <a:gd name="T5" fmla="*/ 66 h 68"/>
                    <a:gd name="T6" fmla="*/ 56 w 56"/>
                    <a:gd name="T7" fmla="*/ 27 h 68"/>
                    <a:gd name="T8" fmla="*/ 28 w 56"/>
                    <a:gd name="T9" fmla="*/ 0 h 68"/>
                    <a:gd name="T10" fmla="*/ 28 w 56"/>
                    <a:gd name="T11" fmla="*/ 0 h 68"/>
                    <a:gd name="T12" fmla="*/ 28 w 56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" h="68">
                      <a:moveTo>
                        <a:pt x="28" y="0"/>
                      </a:moveTo>
                      <a:cubicBezTo>
                        <a:pt x="10" y="0"/>
                        <a:pt x="0" y="9"/>
                        <a:pt x="0" y="27"/>
                      </a:cubicBezTo>
                      <a:cubicBezTo>
                        <a:pt x="0" y="52"/>
                        <a:pt x="11" y="67"/>
                        <a:pt x="28" y="66"/>
                      </a:cubicBezTo>
                      <a:cubicBezTo>
                        <a:pt x="28" y="66"/>
                        <a:pt x="56" y="68"/>
                        <a:pt x="56" y="27"/>
                      </a:cubicBezTo>
                      <a:cubicBezTo>
                        <a:pt x="56" y="9"/>
                        <a:pt x="46" y="0"/>
                        <a:pt x="28" y="0"/>
                      </a:cubicBezTo>
                      <a:close/>
                      <a:moveTo>
                        <a:pt x="28" y="0"/>
                      </a:moveTo>
                      <a:cubicBezTo>
                        <a:pt x="28" y="0"/>
                        <a:pt x="28" y="0"/>
                        <a:pt x="2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4" name="Freeform 48">
                  <a:extLst>
                    <a:ext uri="{FF2B5EF4-FFF2-40B4-BE49-F238E27FC236}">
                      <a16:creationId xmlns:a16="http://schemas.microsoft.com/office/drawing/2014/main" id="{1803BE35-FF82-41D6-9D25-C6AF9223BBB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49476" y="828675"/>
                  <a:ext cx="79375" cy="38100"/>
                </a:xfrm>
                <a:custGeom>
                  <a:avLst/>
                  <a:gdLst>
                    <a:gd name="T0" fmla="*/ 108 w 118"/>
                    <a:gd name="T1" fmla="*/ 18 h 56"/>
                    <a:gd name="T2" fmla="*/ 80 w 118"/>
                    <a:gd name="T3" fmla="*/ 7 h 56"/>
                    <a:gd name="T4" fmla="*/ 74 w 118"/>
                    <a:gd name="T5" fmla="*/ 2 h 56"/>
                    <a:gd name="T6" fmla="*/ 68 w 118"/>
                    <a:gd name="T7" fmla="*/ 2 h 56"/>
                    <a:gd name="T8" fmla="*/ 59 w 118"/>
                    <a:gd name="T9" fmla="*/ 11 h 56"/>
                    <a:gd name="T10" fmla="*/ 50 w 118"/>
                    <a:gd name="T11" fmla="*/ 2 h 56"/>
                    <a:gd name="T12" fmla="*/ 44 w 118"/>
                    <a:gd name="T13" fmla="*/ 2 h 56"/>
                    <a:gd name="T14" fmla="*/ 37 w 118"/>
                    <a:gd name="T15" fmla="*/ 7 h 56"/>
                    <a:gd name="T16" fmla="*/ 10 w 118"/>
                    <a:gd name="T17" fmla="*/ 18 h 56"/>
                    <a:gd name="T18" fmla="*/ 0 w 118"/>
                    <a:gd name="T19" fmla="*/ 56 h 56"/>
                    <a:gd name="T20" fmla="*/ 118 w 118"/>
                    <a:gd name="T21" fmla="*/ 56 h 56"/>
                    <a:gd name="T22" fmla="*/ 108 w 118"/>
                    <a:gd name="T23" fmla="*/ 18 h 56"/>
                    <a:gd name="T24" fmla="*/ 108 w 118"/>
                    <a:gd name="T25" fmla="*/ 18 h 56"/>
                    <a:gd name="T26" fmla="*/ 108 w 118"/>
                    <a:gd name="T27" fmla="*/ 18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8" h="56">
                      <a:moveTo>
                        <a:pt x="108" y="18"/>
                      </a:moveTo>
                      <a:cubicBezTo>
                        <a:pt x="80" y="7"/>
                        <a:pt x="80" y="7"/>
                        <a:pt x="80" y="7"/>
                      </a:cubicBezTo>
                      <a:cubicBezTo>
                        <a:pt x="74" y="2"/>
                        <a:pt x="74" y="2"/>
                        <a:pt x="74" y="2"/>
                      </a:cubicBezTo>
                      <a:cubicBezTo>
                        <a:pt x="72" y="0"/>
                        <a:pt x="70" y="0"/>
                        <a:pt x="68" y="2"/>
                      </a:cubicBezTo>
                      <a:cubicBezTo>
                        <a:pt x="59" y="11"/>
                        <a:pt x="59" y="11"/>
                        <a:pt x="59" y="11"/>
                      </a:cubicBezTo>
                      <a:cubicBezTo>
                        <a:pt x="50" y="2"/>
                        <a:pt x="50" y="2"/>
                        <a:pt x="50" y="2"/>
                      </a:cubicBezTo>
                      <a:cubicBezTo>
                        <a:pt x="48" y="0"/>
                        <a:pt x="46" y="0"/>
                        <a:pt x="44" y="2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" y="22"/>
                        <a:pt x="1" y="53"/>
                        <a:pt x="0" y="56"/>
                      </a:cubicBezTo>
                      <a:cubicBezTo>
                        <a:pt x="118" y="56"/>
                        <a:pt x="118" y="56"/>
                        <a:pt x="118" y="56"/>
                      </a:cubicBezTo>
                      <a:cubicBezTo>
                        <a:pt x="117" y="53"/>
                        <a:pt x="117" y="22"/>
                        <a:pt x="108" y="18"/>
                      </a:cubicBezTo>
                      <a:close/>
                      <a:moveTo>
                        <a:pt x="108" y="18"/>
                      </a:moveTo>
                      <a:cubicBezTo>
                        <a:pt x="108" y="18"/>
                        <a:pt x="108" y="18"/>
                        <a:pt x="108" y="1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05" name="Group 204">
                <a:extLst>
                  <a:ext uri="{FF2B5EF4-FFF2-40B4-BE49-F238E27FC236}">
                    <a16:creationId xmlns:a16="http://schemas.microsoft.com/office/drawing/2014/main" id="{D7A97B41-0249-47CC-B805-37DED3843A5A}"/>
                  </a:ext>
                </a:extLst>
              </p:cNvPr>
              <p:cNvGrpSpPr/>
              <p:nvPr/>
            </p:nvGrpSpPr>
            <p:grpSpPr>
              <a:xfrm>
                <a:off x="3813339" y="2985632"/>
                <a:ext cx="318485" cy="330925"/>
                <a:chOff x="2416176" y="652463"/>
                <a:chExt cx="203200" cy="211137"/>
              </a:xfrm>
              <a:solidFill>
                <a:schemeClr val="bg1"/>
              </a:solidFill>
            </p:grpSpPr>
            <p:sp>
              <p:nvSpPr>
                <p:cNvPr id="206" name="Freeform 50">
                  <a:extLst>
                    <a:ext uri="{FF2B5EF4-FFF2-40B4-BE49-F238E27FC236}">
                      <a16:creationId xmlns:a16="http://schemas.microsoft.com/office/drawing/2014/main" id="{97A636CC-236D-432D-9390-0CF9E141C7B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16176" y="652463"/>
                  <a:ext cx="203200" cy="169862"/>
                </a:xfrm>
                <a:custGeom>
                  <a:avLst/>
                  <a:gdLst>
                    <a:gd name="T0" fmla="*/ 301 w 301"/>
                    <a:gd name="T1" fmla="*/ 66 h 251"/>
                    <a:gd name="T2" fmla="*/ 263 w 301"/>
                    <a:gd name="T3" fmla="*/ 33 h 251"/>
                    <a:gd name="T4" fmla="*/ 225 w 301"/>
                    <a:gd name="T5" fmla="*/ 0 h 251"/>
                    <a:gd name="T6" fmla="*/ 186 w 301"/>
                    <a:gd name="T7" fmla="*/ 33 h 251"/>
                    <a:gd name="T8" fmla="*/ 148 w 301"/>
                    <a:gd name="T9" fmla="*/ 66 h 251"/>
                    <a:gd name="T10" fmla="*/ 190 w 301"/>
                    <a:gd name="T11" fmla="*/ 66 h 251"/>
                    <a:gd name="T12" fmla="*/ 6 w 301"/>
                    <a:gd name="T13" fmla="*/ 205 h 251"/>
                    <a:gd name="T14" fmla="*/ 4 w 301"/>
                    <a:gd name="T15" fmla="*/ 212 h 251"/>
                    <a:gd name="T16" fmla="*/ 266 w 301"/>
                    <a:gd name="T17" fmla="*/ 66 h 251"/>
                    <a:gd name="T18" fmla="*/ 301 w 301"/>
                    <a:gd name="T19" fmla="*/ 66 h 251"/>
                    <a:gd name="T20" fmla="*/ 301 w 301"/>
                    <a:gd name="T21" fmla="*/ 66 h 251"/>
                    <a:gd name="T22" fmla="*/ 301 w 301"/>
                    <a:gd name="T23" fmla="*/ 6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01" h="251">
                      <a:moveTo>
                        <a:pt x="301" y="66"/>
                      </a:moveTo>
                      <a:cubicBezTo>
                        <a:pt x="263" y="33"/>
                        <a:pt x="263" y="33"/>
                        <a:pt x="263" y="33"/>
                      </a:cubicBezTo>
                      <a:cubicBezTo>
                        <a:pt x="225" y="0"/>
                        <a:pt x="225" y="0"/>
                        <a:pt x="225" y="0"/>
                      </a:cubicBezTo>
                      <a:cubicBezTo>
                        <a:pt x="186" y="33"/>
                        <a:pt x="186" y="33"/>
                        <a:pt x="186" y="33"/>
                      </a:cubicBezTo>
                      <a:cubicBezTo>
                        <a:pt x="148" y="66"/>
                        <a:pt x="148" y="66"/>
                        <a:pt x="148" y="66"/>
                      </a:cubicBezTo>
                      <a:cubicBezTo>
                        <a:pt x="190" y="66"/>
                        <a:pt x="190" y="66"/>
                        <a:pt x="190" y="66"/>
                      </a:cubicBezTo>
                      <a:cubicBezTo>
                        <a:pt x="176" y="153"/>
                        <a:pt x="96" y="220"/>
                        <a:pt x="6" y="205"/>
                      </a:cubicBezTo>
                      <a:cubicBezTo>
                        <a:pt x="2" y="205"/>
                        <a:pt x="0" y="210"/>
                        <a:pt x="4" y="212"/>
                      </a:cubicBezTo>
                      <a:cubicBezTo>
                        <a:pt x="117" y="251"/>
                        <a:pt x="247" y="186"/>
                        <a:pt x="266" y="66"/>
                      </a:cubicBezTo>
                      <a:lnTo>
                        <a:pt x="301" y="66"/>
                      </a:lnTo>
                      <a:close/>
                      <a:moveTo>
                        <a:pt x="301" y="66"/>
                      </a:moveTo>
                      <a:cubicBezTo>
                        <a:pt x="301" y="66"/>
                        <a:pt x="301" y="66"/>
                        <a:pt x="301" y="6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51">
                  <a:extLst>
                    <a:ext uri="{FF2B5EF4-FFF2-40B4-BE49-F238E27FC236}">
                      <a16:creationId xmlns:a16="http://schemas.microsoft.com/office/drawing/2014/main" id="{86ED8207-9D5B-41E0-B4BD-69473F34F1A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536826" y="773113"/>
                  <a:ext cx="25400" cy="90487"/>
                </a:xfrm>
                <a:custGeom>
                  <a:avLst/>
                  <a:gdLst>
                    <a:gd name="T0" fmla="*/ 39 w 39"/>
                    <a:gd name="T1" fmla="*/ 0 h 135"/>
                    <a:gd name="T2" fmla="*/ 0 w 39"/>
                    <a:gd name="T3" fmla="*/ 28 h 135"/>
                    <a:gd name="T4" fmla="*/ 0 w 39"/>
                    <a:gd name="T5" fmla="*/ 135 h 135"/>
                    <a:gd name="T6" fmla="*/ 39 w 39"/>
                    <a:gd name="T7" fmla="*/ 135 h 135"/>
                    <a:gd name="T8" fmla="*/ 39 w 39"/>
                    <a:gd name="T9" fmla="*/ 0 h 135"/>
                    <a:gd name="T10" fmla="*/ 39 w 39"/>
                    <a:gd name="T11" fmla="*/ 0 h 135"/>
                    <a:gd name="T12" fmla="*/ 39 w 39"/>
                    <a:gd name="T13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135">
                      <a:moveTo>
                        <a:pt x="39" y="0"/>
                      </a:moveTo>
                      <a:cubicBezTo>
                        <a:pt x="28" y="11"/>
                        <a:pt x="14" y="20"/>
                        <a:pt x="0" y="28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39" y="135"/>
                        <a:pt x="39" y="135"/>
                        <a:pt x="39" y="135"/>
                      </a:cubicBezTo>
                      <a:lnTo>
                        <a:pt x="39" y="0"/>
                      </a:lnTo>
                      <a:close/>
                      <a:moveTo>
                        <a:pt x="39" y="0"/>
                      </a:moveTo>
                      <a:cubicBezTo>
                        <a:pt x="39" y="0"/>
                        <a:pt x="39" y="0"/>
                        <a:pt x="3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8" name="Freeform 52">
                  <a:extLst>
                    <a:ext uri="{FF2B5EF4-FFF2-40B4-BE49-F238E27FC236}">
                      <a16:creationId xmlns:a16="http://schemas.microsoft.com/office/drawing/2014/main" id="{80DB2E67-9EB9-48F1-BEAD-2F31E551FDB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97138" y="798513"/>
                  <a:ext cx="26988" cy="65087"/>
                </a:xfrm>
                <a:custGeom>
                  <a:avLst/>
                  <a:gdLst>
                    <a:gd name="T0" fmla="*/ 0 w 39"/>
                    <a:gd name="T1" fmla="*/ 97 h 97"/>
                    <a:gd name="T2" fmla="*/ 39 w 39"/>
                    <a:gd name="T3" fmla="*/ 97 h 97"/>
                    <a:gd name="T4" fmla="*/ 39 w 39"/>
                    <a:gd name="T5" fmla="*/ 0 h 97"/>
                    <a:gd name="T6" fmla="*/ 0 w 39"/>
                    <a:gd name="T7" fmla="*/ 12 h 97"/>
                    <a:gd name="T8" fmla="*/ 0 w 39"/>
                    <a:gd name="T9" fmla="*/ 97 h 97"/>
                    <a:gd name="T10" fmla="*/ 0 w 39"/>
                    <a:gd name="T11" fmla="*/ 97 h 97"/>
                    <a:gd name="T12" fmla="*/ 0 w 39"/>
                    <a:gd name="T13" fmla="*/ 97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97">
                      <a:moveTo>
                        <a:pt x="0" y="97"/>
                      </a:moveTo>
                      <a:cubicBezTo>
                        <a:pt x="39" y="97"/>
                        <a:pt x="39" y="97"/>
                        <a:pt x="39" y="97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26" y="5"/>
                        <a:pt x="13" y="9"/>
                        <a:pt x="0" y="12"/>
                      </a:cubicBezTo>
                      <a:lnTo>
                        <a:pt x="0" y="97"/>
                      </a:lnTo>
                      <a:close/>
                      <a:moveTo>
                        <a:pt x="0" y="97"/>
                      </a:moveTo>
                      <a:cubicBezTo>
                        <a:pt x="0" y="97"/>
                        <a:pt x="0" y="97"/>
                        <a:pt x="0" y="9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53">
                  <a:extLst>
                    <a:ext uri="{FF2B5EF4-FFF2-40B4-BE49-F238E27FC236}">
                      <a16:creationId xmlns:a16="http://schemas.microsoft.com/office/drawing/2014/main" id="{EE6230CD-1929-401C-9E46-414C006CF92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576513" y="703263"/>
                  <a:ext cx="25400" cy="160337"/>
                </a:xfrm>
                <a:custGeom>
                  <a:avLst/>
                  <a:gdLst>
                    <a:gd name="T0" fmla="*/ 0 w 39"/>
                    <a:gd name="T1" fmla="*/ 237 h 237"/>
                    <a:gd name="T2" fmla="*/ 39 w 39"/>
                    <a:gd name="T3" fmla="*/ 237 h 237"/>
                    <a:gd name="T4" fmla="*/ 39 w 39"/>
                    <a:gd name="T5" fmla="*/ 0 h 237"/>
                    <a:gd name="T6" fmla="*/ 38 w 39"/>
                    <a:gd name="T7" fmla="*/ 0 h 237"/>
                    <a:gd name="T8" fmla="*/ 0 w 39"/>
                    <a:gd name="T9" fmla="*/ 81 h 237"/>
                    <a:gd name="T10" fmla="*/ 0 w 39"/>
                    <a:gd name="T11" fmla="*/ 237 h 237"/>
                    <a:gd name="T12" fmla="*/ 0 w 39"/>
                    <a:gd name="T13" fmla="*/ 237 h 237"/>
                    <a:gd name="T14" fmla="*/ 0 w 39"/>
                    <a:gd name="T15" fmla="*/ 237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9" h="237">
                      <a:moveTo>
                        <a:pt x="0" y="237"/>
                      </a:moveTo>
                      <a:cubicBezTo>
                        <a:pt x="39" y="237"/>
                        <a:pt x="39" y="237"/>
                        <a:pt x="39" y="237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2" y="30"/>
                        <a:pt x="18" y="58"/>
                        <a:pt x="0" y="81"/>
                      </a:cubicBezTo>
                      <a:lnTo>
                        <a:pt x="0" y="237"/>
                      </a:lnTo>
                      <a:close/>
                      <a:moveTo>
                        <a:pt x="0" y="237"/>
                      </a:moveTo>
                      <a:cubicBezTo>
                        <a:pt x="0" y="237"/>
                        <a:pt x="0" y="237"/>
                        <a:pt x="0" y="2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54">
                  <a:extLst>
                    <a:ext uri="{FF2B5EF4-FFF2-40B4-BE49-F238E27FC236}">
                      <a16:creationId xmlns:a16="http://schemas.microsoft.com/office/drawing/2014/main" id="{A2171A25-7879-4BB4-AE38-91E62059F4D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17763" y="801688"/>
                  <a:ext cx="26988" cy="61912"/>
                </a:xfrm>
                <a:custGeom>
                  <a:avLst/>
                  <a:gdLst>
                    <a:gd name="T0" fmla="*/ 39 w 39"/>
                    <a:gd name="T1" fmla="*/ 9 h 92"/>
                    <a:gd name="T2" fmla="*/ 0 w 39"/>
                    <a:gd name="T3" fmla="*/ 0 h 92"/>
                    <a:gd name="T4" fmla="*/ 0 w 39"/>
                    <a:gd name="T5" fmla="*/ 92 h 92"/>
                    <a:gd name="T6" fmla="*/ 39 w 39"/>
                    <a:gd name="T7" fmla="*/ 92 h 92"/>
                    <a:gd name="T8" fmla="*/ 39 w 39"/>
                    <a:gd name="T9" fmla="*/ 9 h 92"/>
                    <a:gd name="T10" fmla="*/ 39 w 39"/>
                    <a:gd name="T11" fmla="*/ 9 h 92"/>
                    <a:gd name="T12" fmla="*/ 39 w 39"/>
                    <a:gd name="T13" fmla="*/ 9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92">
                      <a:moveTo>
                        <a:pt x="39" y="9"/>
                      </a:moveTo>
                      <a:cubicBezTo>
                        <a:pt x="25" y="8"/>
                        <a:pt x="12" y="4"/>
                        <a:pt x="0" y="0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39" y="92"/>
                        <a:pt x="39" y="92"/>
                        <a:pt x="39" y="92"/>
                      </a:cubicBezTo>
                      <a:lnTo>
                        <a:pt x="39" y="9"/>
                      </a:lnTo>
                      <a:close/>
                      <a:moveTo>
                        <a:pt x="39" y="9"/>
                      </a:moveTo>
                      <a:cubicBezTo>
                        <a:pt x="39" y="9"/>
                        <a:pt x="39" y="9"/>
                        <a:pt x="3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55">
                  <a:extLst>
                    <a:ext uri="{FF2B5EF4-FFF2-40B4-BE49-F238E27FC236}">
                      <a16:creationId xmlns:a16="http://schemas.microsoft.com/office/drawing/2014/main" id="{4C393569-0A5F-444F-AA68-C447494D0B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57451" y="808038"/>
                  <a:ext cx="25400" cy="55562"/>
                </a:xfrm>
                <a:custGeom>
                  <a:avLst/>
                  <a:gdLst>
                    <a:gd name="T0" fmla="*/ 0 w 39"/>
                    <a:gd name="T1" fmla="*/ 82 h 82"/>
                    <a:gd name="T2" fmla="*/ 39 w 39"/>
                    <a:gd name="T3" fmla="*/ 82 h 82"/>
                    <a:gd name="T4" fmla="*/ 39 w 39"/>
                    <a:gd name="T5" fmla="*/ 0 h 82"/>
                    <a:gd name="T6" fmla="*/ 12 w 39"/>
                    <a:gd name="T7" fmla="*/ 2 h 82"/>
                    <a:gd name="T8" fmla="*/ 0 w 39"/>
                    <a:gd name="T9" fmla="*/ 1 h 82"/>
                    <a:gd name="T10" fmla="*/ 0 w 39"/>
                    <a:gd name="T11" fmla="*/ 82 h 82"/>
                    <a:gd name="T12" fmla="*/ 0 w 39"/>
                    <a:gd name="T13" fmla="*/ 82 h 82"/>
                    <a:gd name="T14" fmla="*/ 0 w 39"/>
                    <a:gd name="T15" fmla="*/ 8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9" h="82">
                      <a:moveTo>
                        <a:pt x="0" y="82"/>
                      </a:moveTo>
                      <a:cubicBezTo>
                        <a:pt x="39" y="82"/>
                        <a:pt x="39" y="82"/>
                        <a:pt x="39" y="82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0" y="1"/>
                        <a:pt x="21" y="2"/>
                        <a:pt x="12" y="2"/>
                      </a:cubicBezTo>
                      <a:cubicBezTo>
                        <a:pt x="8" y="2"/>
                        <a:pt x="4" y="2"/>
                        <a:pt x="0" y="1"/>
                      </a:cubicBezTo>
                      <a:lnTo>
                        <a:pt x="0" y="82"/>
                      </a:lnTo>
                      <a:close/>
                      <a:moveTo>
                        <a:pt x="0" y="82"/>
                      </a:moveTo>
                      <a:cubicBezTo>
                        <a:pt x="0" y="82"/>
                        <a:pt x="0" y="82"/>
                        <a:pt x="0" y="8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50828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84E7A12-5440-479D-936B-FF5D9E089316}"/>
              </a:ext>
            </a:extLst>
          </p:cNvPr>
          <p:cNvSpPr txBox="1"/>
          <p:nvPr/>
        </p:nvSpPr>
        <p:spPr>
          <a:xfrm>
            <a:off x="4311697" y="2997318"/>
            <a:ext cx="356860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latin typeface="Roboto Slab" pitchFamily="2" charset="0"/>
                <a:ea typeface="Roboto Slab" pitchFamily="2" charset="0"/>
              </a:rPr>
              <a:t>T H E </a:t>
            </a:r>
            <a:r>
              <a:rPr lang="en-US" sz="5000" dirty="0" err="1">
                <a:latin typeface="Roboto Slab" pitchFamily="2" charset="0"/>
                <a:ea typeface="Roboto Slab" pitchFamily="2" charset="0"/>
              </a:rPr>
              <a:t>E</a:t>
            </a:r>
            <a:r>
              <a:rPr lang="en-US" sz="5000" dirty="0">
                <a:latin typeface="Roboto Slab" pitchFamily="2" charset="0"/>
                <a:ea typeface="Roboto Slab" pitchFamily="2" charset="0"/>
              </a:rPr>
              <a:t> N D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3884E09-A3FC-4245-8D2C-71655FC9DC53}"/>
              </a:ext>
            </a:extLst>
          </p:cNvPr>
          <p:cNvGrpSpPr/>
          <p:nvPr/>
        </p:nvGrpSpPr>
        <p:grpSpPr>
          <a:xfrm>
            <a:off x="5880088" y="0"/>
            <a:ext cx="431825" cy="2705350"/>
            <a:chOff x="5880087" y="0"/>
            <a:chExt cx="431825" cy="2705350"/>
          </a:xfrm>
          <a:solidFill>
            <a:schemeClr val="accent3"/>
          </a:solidFill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29597B48-20B4-4720-AFC0-6F4E3F3D27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5999" y="0"/>
              <a:ext cx="0" cy="2346342"/>
            </a:xfrm>
            <a:prstGeom prst="line">
              <a:avLst/>
            </a:prstGeom>
            <a:grpFill/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1505E388-EC74-449C-A2AD-C4BB84FFBCD1}"/>
                </a:ext>
              </a:extLst>
            </p:cNvPr>
            <p:cNvSpPr/>
            <p:nvPr/>
          </p:nvSpPr>
          <p:spPr>
            <a:xfrm rot="10800000">
              <a:off x="5880087" y="2333086"/>
              <a:ext cx="431825" cy="372264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3300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>
            <a:extLst>
              <a:ext uri="{FF2B5EF4-FFF2-40B4-BE49-F238E27FC236}">
                <a16:creationId xmlns:a16="http://schemas.microsoft.com/office/drawing/2014/main" id="{55DC23EF-3CF4-4192-9071-479773D88080}"/>
              </a:ext>
            </a:extLst>
          </p:cNvPr>
          <p:cNvSpPr>
            <a:spLocks/>
          </p:cNvSpPr>
          <p:nvPr/>
        </p:nvSpPr>
        <p:spPr bwMode="auto">
          <a:xfrm rot="19274143">
            <a:off x="-331301" y="2080311"/>
            <a:ext cx="7295515" cy="207819"/>
          </a:xfrm>
          <a:custGeom>
            <a:avLst/>
            <a:gdLst>
              <a:gd name="T0" fmla="*/ 3147 w 3147"/>
              <a:gd name="T1" fmla="*/ 108 h 108"/>
              <a:gd name="T2" fmla="*/ 119 w 3147"/>
              <a:gd name="T3" fmla="*/ 108 h 108"/>
              <a:gd name="T4" fmla="*/ 0 w 3147"/>
              <a:gd name="T5" fmla="*/ 0 h 108"/>
              <a:gd name="T6" fmla="*/ 3028 w 3147"/>
              <a:gd name="T7" fmla="*/ 0 h 108"/>
              <a:gd name="T8" fmla="*/ 3147 w 3147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7" h="108">
                <a:moveTo>
                  <a:pt x="3147" y="108"/>
                </a:moveTo>
                <a:lnTo>
                  <a:pt x="119" y="108"/>
                </a:lnTo>
                <a:lnTo>
                  <a:pt x="0" y="0"/>
                </a:lnTo>
                <a:lnTo>
                  <a:pt x="3028" y="0"/>
                </a:lnTo>
                <a:lnTo>
                  <a:pt x="3147" y="10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0049D6-FB06-4B52-B5EA-259A3180DA6E}"/>
              </a:ext>
            </a:extLst>
          </p:cNvPr>
          <p:cNvSpPr txBox="1"/>
          <p:nvPr/>
        </p:nvSpPr>
        <p:spPr>
          <a:xfrm>
            <a:off x="4604245" y="655331"/>
            <a:ext cx="298351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dirty="0">
                <a:latin typeface="Roboto Slab" pitchFamily="2" charset="0"/>
                <a:ea typeface="Roboto Slab" pitchFamily="2" charset="0"/>
              </a:rPr>
              <a:t>Welcome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ADFBCF8-6374-4251-8A6D-48ACE249D1AF}"/>
              </a:ext>
            </a:extLst>
          </p:cNvPr>
          <p:cNvGrpSpPr/>
          <p:nvPr/>
        </p:nvGrpSpPr>
        <p:grpSpPr>
          <a:xfrm>
            <a:off x="4012198" y="3316908"/>
            <a:ext cx="5981700" cy="1483904"/>
            <a:chOff x="1841500" y="4549167"/>
            <a:chExt cx="5981700" cy="148390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8146310-3CEC-4DAB-8A17-238E9CCC5794}"/>
                </a:ext>
              </a:extLst>
            </p:cNvPr>
            <p:cNvSpPr txBox="1"/>
            <p:nvPr/>
          </p:nvSpPr>
          <p:spPr>
            <a:xfrm>
              <a:off x="1841500" y="4549167"/>
              <a:ext cx="23368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latin typeface="Roboto Slab" pitchFamily="2" charset="0"/>
                  <a:ea typeface="Roboto Slab" pitchFamily="2" charset="0"/>
                </a:rPr>
                <a:t>John Deo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69E85D5-B755-4543-B5A2-FA3448B848A8}"/>
                </a:ext>
              </a:extLst>
            </p:cNvPr>
            <p:cNvSpPr/>
            <p:nvPr/>
          </p:nvSpPr>
          <p:spPr>
            <a:xfrm>
              <a:off x="1841500" y="5141096"/>
              <a:ext cx="5981700" cy="8919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 dirty="0">
                  <a:solidFill>
                    <a:srgbClr val="000000"/>
                  </a:solidFill>
                  <a:latin typeface="Roboto Slab" pitchFamily="2" charset="0"/>
                  <a:ea typeface="Roboto Slab" pitchFamily="2" charset="0"/>
                </a:rPr>
                <a:t>Lorem Ipsum</a:t>
              </a:r>
              <a:r>
                <a:rPr lang="en-US" sz="1200" dirty="0">
                  <a:solidFill>
                    <a:srgbClr val="000000"/>
                  </a:solidFill>
                  <a:latin typeface="Roboto Slab" pitchFamily="2" charset="0"/>
                  <a:ea typeface="Roboto Slab" pitchFamily="2" charset="0"/>
                </a:rPr>
                <a:t> is simply dummy text of the printing and typesetting industry. Lorem Ipsum has been the industry's a type specimen book. It has survived not only five centuries, but also the leap into electronic</a:t>
              </a:r>
              <a:endParaRPr lang="en-US" sz="1200" dirty="0">
                <a:latin typeface="Roboto Slab" pitchFamily="2" charset="0"/>
                <a:ea typeface="Roboto Slab" pitchFamily="2" charset="0"/>
              </a:endParaRPr>
            </a:p>
          </p:txBody>
        </p:sp>
      </p:grpSp>
      <p:sp>
        <p:nvSpPr>
          <p:cNvPr id="12" name="Freeform 6">
            <a:extLst>
              <a:ext uri="{FF2B5EF4-FFF2-40B4-BE49-F238E27FC236}">
                <a16:creationId xmlns:a16="http://schemas.microsoft.com/office/drawing/2014/main" id="{587F639F-758D-484B-B75B-C97E5F71618A}"/>
              </a:ext>
            </a:extLst>
          </p:cNvPr>
          <p:cNvSpPr>
            <a:spLocks/>
          </p:cNvSpPr>
          <p:nvPr/>
        </p:nvSpPr>
        <p:spPr bwMode="auto">
          <a:xfrm rot="19274143">
            <a:off x="-982731" y="3500210"/>
            <a:ext cx="6024141" cy="207819"/>
          </a:xfrm>
          <a:custGeom>
            <a:avLst/>
            <a:gdLst>
              <a:gd name="T0" fmla="*/ 3147 w 3147"/>
              <a:gd name="T1" fmla="*/ 108 h 108"/>
              <a:gd name="T2" fmla="*/ 119 w 3147"/>
              <a:gd name="T3" fmla="*/ 108 h 108"/>
              <a:gd name="T4" fmla="*/ 0 w 3147"/>
              <a:gd name="T5" fmla="*/ 0 h 108"/>
              <a:gd name="T6" fmla="*/ 3028 w 3147"/>
              <a:gd name="T7" fmla="*/ 0 h 108"/>
              <a:gd name="T8" fmla="*/ 3147 w 3147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7" h="108">
                <a:moveTo>
                  <a:pt x="3147" y="108"/>
                </a:moveTo>
                <a:lnTo>
                  <a:pt x="119" y="108"/>
                </a:lnTo>
                <a:lnTo>
                  <a:pt x="0" y="0"/>
                </a:lnTo>
                <a:lnTo>
                  <a:pt x="3028" y="0"/>
                </a:lnTo>
                <a:lnTo>
                  <a:pt x="3147" y="10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Oval 5">
            <a:extLst>
              <a:ext uri="{FF2B5EF4-FFF2-40B4-BE49-F238E27FC236}">
                <a16:creationId xmlns:a16="http://schemas.microsoft.com/office/drawing/2014/main" id="{735074C4-9259-4609-889A-8D7AC76043B0}"/>
              </a:ext>
            </a:extLst>
          </p:cNvPr>
          <p:cNvSpPr>
            <a:spLocks/>
          </p:cNvSpPr>
          <p:nvPr/>
        </p:nvSpPr>
        <p:spPr bwMode="auto">
          <a:xfrm>
            <a:off x="1339732" y="2214497"/>
            <a:ext cx="2046255" cy="2049843"/>
          </a:xfrm>
          <a:prstGeom prst="ellipse">
            <a:avLst/>
          </a:prstGeom>
          <a:solidFill>
            <a:schemeClr val="tx1">
              <a:alpha val="93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" name="Oval 5">
            <a:extLst>
              <a:ext uri="{FF2B5EF4-FFF2-40B4-BE49-F238E27FC236}">
                <a16:creationId xmlns:a16="http://schemas.microsoft.com/office/drawing/2014/main" id="{F0B01459-F190-4954-B36F-0B8E71069D22}"/>
              </a:ext>
            </a:extLst>
          </p:cNvPr>
          <p:cNvSpPr>
            <a:spLocks/>
          </p:cNvSpPr>
          <p:nvPr/>
        </p:nvSpPr>
        <p:spPr bwMode="auto">
          <a:xfrm>
            <a:off x="1184407" y="2067955"/>
            <a:ext cx="2335782" cy="2339877"/>
          </a:xfrm>
          <a:prstGeom prst="ellipse">
            <a:avLst/>
          </a:prstGeom>
          <a:noFill/>
          <a:ln w="12700">
            <a:solidFill>
              <a:schemeClr val="accent6"/>
            </a:solidFill>
            <a:prstDash val="sysDot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8E3104F0-BE3F-4945-A25F-75D50ADFDE5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" r="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3379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3CEB51C4-516E-4A28-8B6E-CE47CDD1ABE9}"/>
              </a:ext>
            </a:extLst>
          </p:cNvPr>
          <p:cNvSpPr txBox="1"/>
          <p:nvPr/>
        </p:nvSpPr>
        <p:spPr>
          <a:xfrm>
            <a:off x="394457" y="4607387"/>
            <a:ext cx="298351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dirty="0">
                <a:latin typeface="Roboto Slab" pitchFamily="2" charset="0"/>
                <a:ea typeface="Roboto Slab" pitchFamily="2" charset="0"/>
              </a:rPr>
              <a:t>Welcome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FDA1AD3-5C85-499E-B3BF-AE7E955989F9}"/>
              </a:ext>
            </a:extLst>
          </p:cNvPr>
          <p:cNvGrpSpPr/>
          <p:nvPr/>
        </p:nvGrpSpPr>
        <p:grpSpPr>
          <a:xfrm>
            <a:off x="6256616" y="1742781"/>
            <a:ext cx="5502722" cy="1015663"/>
            <a:chOff x="5857317" y="4668778"/>
            <a:chExt cx="5502722" cy="101566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FDCEB92-DF69-41E2-92FC-E9B0BC9EAB13}"/>
                </a:ext>
              </a:extLst>
            </p:cNvPr>
            <p:cNvSpPr txBox="1"/>
            <p:nvPr/>
          </p:nvSpPr>
          <p:spPr>
            <a:xfrm>
              <a:off x="7255396" y="4668778"/>
              <a:ext cx="41046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000" b="1" dirty="0">
                  <a:latin typeface="Roboto Slab" pitchFamily="2" charset="0"/>
                  <a:ea typeface="Roboto Slab" pitchFamily="2" charset="0"/>
                  <a:cs typeface="Montserrat" charset="0"/>
                </a:rPr>
                <a:t>Fact </a:t>
              </a:r>
              <a:r>
                <a:rPr lang="en-US" sz="2000" b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Open unto divided first shall made they're appear form great morning over form.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5EF8991-8BAA-46C7-9874-14114A2FB35C}"/>
                </a:ext>
              </a:extLst>
            </p:cNvPr>
            <p:cNvGrpSpPr/>
            <p:nvPr/>
          </p:nvGrpSpPr>
          <p:grpSpPr>
            <a:xfrm>
              <a:off x="5857317" y="5201711"/>
              <a:ext cx="1226466" cy="319209"/>
              <a:chOff x="5857317" y="5147736"/>
              <a:chExt cx="1226466" cy="319209"/>
            </a:xfrm>
          </p:grpSpPr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49010CF7-673C-41DF-91A3-1AD2352FFAE3}"/>
                  </a:ext>
                </a:extLst>
              </p:cNvPr>
              <p:cNvCxnSpPr/>
              <p:nvPr/>
            </p:nvCxnSpPr>
            <p:spPr>
              <a:xfrm>
                <a:off x="6426558" y="5466945"/>
                <a:ext cx="657225" cy="0"/>
              </a:xfrm>
              <a:prstGeom prst="line">
                <a:avLst/>
              </a:prstGeom>
              <a:solidFill>
                <a:schemeClr val="accent6"/>
              </a:solidFill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957D9A9E-2492-4A68-AC28-F3BA713699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24512" y="5221492"/>
                <a:ext cx="502046" cy="245453"/>
              </a:xfrm>
              <a:prstGeom prst="line">
                <a:avLst/>
              </a:prstGeom>
              <a:solidFill>
                <a:schemeClr val="accent6"/>
              </a:solidFill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51BF17D2-EC82-4B68-9865-446EA8B628ED}"/>
                  </a:ext>
                </a:extLst>
              </p:cNvPr>
              <p:cNvSpPr/>
              <p:nvPr/>
            </p:nvSpPr>
            <p:spPr>
              <a:xfrm>
                <a:off x="5857317" y="5147736"/>
                <a:ext cx="128588" cy="1285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411AD67E-7413-4F79-8ABE-D5AE5A2417C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7" t="9088" r="3816"/>
          <a:stretch/>
        </p:blipFill>
        <p:spPr>
          <a:xfrm>
            <a:off x="1561861" y="0"/>
            <a:ext cx="6810227" cy="6858000"/>
          </a:xfrm>
        </p:spPr>
      </p:pic>
      <p:sp>
        <p:nvSpPr>
          <p:cNvPr id="9" name="Freeform 6">
            <a:extLst>
              <a:ext uri="{FF2B5EF4-FFF2-40B4-BE49-F238E27FC236}">
                <a16:creationId xmlns:a16="http://schemas.microsoft.com/office/drawing/2014/main" id="{05034B4E-5378-458F-B22C-E6BE8379B2CA}"/>
              </a:ext>
            </a:extLst>
          </p:cNvPr>
          <p:cNvSpPr>
            <a:spLocks/>
          </p:cNvSpPr>
          <p:nvPr/>
        </p:nvSpPr>
        <p:spPr bwMode="auto">
          <a:xfrm>
            <a:off x="1100060" y="0"/>
            <a:ext cx="1419904" cy="2250613"/>
          </a:xfrm>
          <a:custGeom>
            <a:avLst/>
            <a:gdLst>
              <a:gd name="T0" fmla="*/ 174 w 535"/>
              <a:gd name="T1" fmla="*/ 0 h 848"/>
              <a:gd name="T2" fmla="*/ 0 w 535"/>
              <a:gd name="T3" fmla="*/ 0 h 848"/>
              <a:gd name="T4" fmla="*/ 373 w 535"/>
              <a:gd name="T5" fmla="*/ 846 h 848"/>
              <a:gd name="T6" fmla="*/ 535 w 535"/>
              <a:gd name="T7" fmla="*/ 848 h 848"/>
              <a:gd name="T8" fmla="*/ 174 w 535"/>
              <a:gd name="T9" fmla="*/ 0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5" h="848">
                <a:moveTo>
                  <a:pt x="174" y="0"/>
                </a:moveTo>
                <a:lnTo>
                  <a:pt x="0" y="0"/>
                </a:lnTo>
                <a:lnTo>
                  <a:pt x="373" y="846"/>
                </a:lnTo>
                <a:lnTo>
                  <a:pt x="535" y="848"/>
                </a:lnTo>
                <a:lnTo>
                  <a:pt x="17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9D74B587-B5F3-4E00-809B-ED8CF9AF13CC}"/>
              </a:ext>
            </a:extLst>
          </p:cNvPr>
          <p:cNvSpPr>
            <a:spLocks/>
          </p:cNvSpPr>
          <p:nvPr/>
        </p:nvSpPr>
        <p:spPr bwMode="auto">
          <a:xfrm>
            <a:off x="7384318" y="4607387"/>
            <a:ext cx="1430520" cy="2250613"/>
          </a:xfrm>
          <a:custGeom>
            <a:avLst/>
            <a:gdLst>
              <a:gd name="T0" fmla="*/ 365 w 539"/>
              <a:gd name="T1" fmla="*/ 848 h 848"/>
              <a:gd name="T2" fmla="*/ 539 w 539"/>
              <a:gd name="T3" fmla="*/ 848 h 848"/>
              <a:gd name="T4" fmla="*/ 166 w 539"/>
              <a:gd name="T5" fmla="*/ 2 h 848"/>
              <a:gd name="T6" fmla="*/ 0 w 539"/>
              <a:gd name="T7" fmla="*/ 0 h 848"/>
              <a:gd name="T8" fmla="*/ 365 w 539"/>
              <a:gd name="T9" fmla="*/ 848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9" h="848">
                <a:moveTo>
                  <a:pt x="365" y="848"/>
                </a:moveTo>
                <a:lnTo>
                  <a:pt x="539" y="848"/>
                </a:lnTo>
                <a:lnTo>
                  <a:pt x="166" y="2"/>
                </a:lnTo>
                <a:lnTo>
                  <a:pt x="0" y="0"/>
                </a:lnTo>
                <a:lnTo>
                  <a:pt x="365" y="8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580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rallelogram 10">
            <a:extLst>
              <a:ext uri="{FF2B5EF4-FFF2-40B4-BE49-F238E27FC236}">
                <a16:creationId xmlns:a16="http://schemas.microsoft.com/office/drawing/2014/main" id="{79FD7AE2-37CC-47C4-8AEF-3DF377F75284}"/>
              </a:ext>
            </a:extLst>
          </p:cNvPr>
          <p:cNvSpPr/>
          <p:nvPr/>
        </p:nvSpPr>
        <p:spPr>
          <a:xfrm rot="1331332">
            <a:off x="6880737" y="1778737"/>
            <a:ext cx="4113032" cy="3092506"/>
          </a:xfrm>
          <a:prstGeom prst="parallelogram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22">
            <a:extLst>
              <a:ext uri="{FF2B5EF4-FFF2-40B4-BE49-F238E27FC236}">
                <a16:creationId xmlns:a16="http://schemas.microsoft.com/office/drawing/2014/main" id="{E9DABB3E-86F0-484A-8DE3-EC8F27DA66B2}"/>
              </a:ext>
            </a:extLst>
          </p:cNvPr>
          <p:cNvSpPr>
            <a:spLocks/>
          </p:cNvSpPr>
          <p:nvPr/>
        </p:nvSpPr>
        <p:spPr bwMode="auto">
          <a:xfrm>
            <a:off x="-4112500" y="3968"/>
            <a:ext cx="9167777" cy="6854031"/>
          </a:xfrm>
          <a:custGeom>
            <a:avLst/>
            <a:gdLst>
              <a:gd name="T0" fmla="*/ 11766 w 21600"/>
              <a:gd name="T1" fmla="*/ 0 h 21600"/>
              <a:gd name="T2" fmla="*/ 21600 w 21600"/>
              <a:gd name="T3" fmla="*/ 0 h 21600"/>
              <a:gd name="T4" fmla="*/ 9845 w 21600"/>
              <a:gd name="T5" fmla="*/ 21600 h 21600"/>
              <a:gd name="T6" fmla="*/ 0 w 21600"/>
              <a:gd name="T7" fmla="*/ 21600 h 21600"/>
              <a:gd name="T8" fmla="*/ 11766 w 21600"/>
              <a:gd name="T9" fmla="*/ 0 h 21600"/>
              <a:gd name="T10" fmla="*/ 11766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766" y="0"/>
                </a:moveTo>
                <a:lnTo>
                  <a:pt x="21600" y="0"/>
                </a:lnTo>
                <a:lnTo>
                  <a:pt x="9845" y="21600"/>
                </a:lnTo>
                <a:lnTo>
                  <a:pt x="0" y="21600"/>
                </a:lnTo>
                <a:lnTo>
                  <a:pt x="11766" y="0"/>
                </a:lnTo>
                <a:close/>
                <a:moveTo>
                  <a:pt x="11766" y="0"/>
                </a:moveTo>
              </a:path>
            </a:pathLst>
          </a:custGeom>
          <a:solidFill>
            <a:schemeClr val="accent3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Open Sans Condensed Light" pitchFamily="34" charset="0"/>
              <a:ea typeface="Open Sans Condensed Light" pitchFamily="34" charset="0"/>
              <a:cs typeface="Open Sans Condensed Light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00D2DAE-F0B3-4E72-AA54-A75201679246}"/>
              </a:ext>
            </a:extLst>
          </p:cNvPr>
          <p:cNvGrpSpPr/>
          <p:nvPr/>
        </p:nvGrpSpPr>
        <p:grpSpPr>
          <a:xfrm>
            <a:off x="7927011" y="2146358"/>
            <a:ext cx="2450703" cy="2143905"/>
            <a:chOff x="6948070" y="2714625"/>
            <a:chExt cx="2450703" cy="214390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D277A7C-B16B-4913-A4E2-0E60B7D3F3BC}"/>
                </a:ext>
              </a:extLst>
            </p:cNvPr>
            <p:cNvSpPr txBox="1"/>
            <p:nvPr/>
          </p:nvSpPr>
          <p:spPr>
            <a:xfrm>
              <a:off x="6948071" y="3772784"/>
              <a:ext cx="2450702" cy="1085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lorem ipsum is simply dummy text of the printing and typesetting industry. lorem the industry's standard dummy text ever</a:t>
              </a:r>
              <a:endParaRPr lang="en-US" sz="1000" i="1" spc="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7A17AE1-9E39-4003-8FBA-F8559B030E81}"/>
                </a:ext>
              </a:extLst>
            </p:cNvPr>
            <p:cNvSpPr txBox="1"/>
            <p:nvPr/>
          </p:nvSpPr>
          <p:spPr>
            <a:xfrm>
              <a:off x="6948070" y="2714625"/>
              <a:ext cx="147637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John Deo</a:t>
              </a:r>
            </a:p>
          </p:txBody>
        </p:sp>
      </p:grp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2A7A7395-6C3C-4729-A8C8-98EDABB0782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2" t="10170" r="440" b="9258"/>
          <a:stretch/>
        </p:blipFill>
        <p:spPr>
          <a:xfrm>
            <a:off x="2128985" y="1616579"/>
            <a:ext cx="4976356" cy="3832859"/>
          </a:xfrm>
        </p:spPr>
      </p:pic>
    </p:spTree>
    <p:extLst>
      <p:ext uri="{BB962C8B-B14F-4D97-AF65-F5344CB8AC3E}">
        <p14:creationId xmlns:p14="http://schemas.microsoft.com/office/powerpoint/2010/main" val="1746447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822503C-6F66-42FD-9761-D03BF0E58151}"/>
              </a:ext>
            </a:extLst>
          </p:cNvPr>
          <p:cNvGrpSpPr/>
          <p:nvPr/>
        </p:nvGrpSpPr>
        <p:grpSpPr>
          <a:xfrm>
            <a:off x="4599671" y="463609"/>
            <a:ext cx="2985113" cy="1033181"/>
            <a:chOff x="4606533" y="463609"/>
            <a:chExt cx="2985113" cy="103318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840FAD9-BBC5-4715-BBD8-EFB797A7F7EE}"/>
                </a:ext>
              </a:extLst>
            </p:cNvPr>
            <p:cNvSpPr/>
            <p:nvPr/>
          </p:nvSpPr>
          <p:spPr>
            <a:xfrm>
              <a:off x="4606533" y="463609"/>
              <a:ext cx="2985113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5000" b="1" dirty="0">
                  <a:latin typeface="Roboto Slab" pitchFamily="2" charset="0"/>
                  <a:ea typeface="Roboto Slab" pitchFamily="2" charset="0"/>
                  <a:cs typeface="Montserrat" charset="0"/>
                </a:rPr>
                <a:t>About Us</a:t>
              </a:r>
              <a:endParaRPr lang="en-US" sz="5000" b="1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CFFFAD1-E0B9-4140-8BC8-171FB071FE20}"/>
                </a:ext>
              </a:extLst>
            </p:cNvPr>
            <p:cNvSpPr/>
            <p:nvPr/>
          </p:nvSpPr>
          <p:spPr>
            <a:xfrm>
              <a:off x="5673643" y="1395190"/>
              <a:ext cx="850892" cy="101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AutoShape 10">
            <a:extLst>
              <a:ext uri="{FF2B5EF4-FFF2-40B4-BE49-F238E27FC236}">
                <a16:creationId xmlns:a16="http://schemas.microsoft.com/office/drawing/2014/main" id="{63467B3E-442B-4D25-AA51-EFDEEB63003D}"/>
              </a:ext>
            </a:extLst>
          </p:cNvPr>
          <p:cNvSpPr>
            <a:spLocks/>
          </p:cNvSpPr>
          <p:nvPr/>
        </p:nvSpPr>
        <p:spPr bwMode="auto">
          <a:xfrm rot="14400000">
            <a:off x="1278106" y="2496211"/>
            <a:ext cx="2579995" cy="2594176"/>
          </a:xfrm>
          <a:custGeom>
            <a:avLst/>
            <a:gdLst/>
            <a:ahLst/>
            <a:cxnLst/>
            <a:rect l="0" t="0" r="r" b="b"/>
            <a:pathLst>
              <a:path w="24935" h="21600">
                <a:moveTo>
                  <a:pt x="12467" y="5"/>
                </a:moveTo>
                <a:lnTo>
                  <a:pt x="23267" y="5409"/>
                </a:lnTo>
                <a:lnTo>
                  <a:pt x="23273" y="16209"/>
                </a:lnTo>
                <a:lnTo>
                  <a:pt x="12479" y="21605"/>
                </a:lnTo>
                <a:lnTo>
                  <a:pt x="1679" y="16201"/>
                </a:lnTo>
                <a:lnTo>
                  <a:pt x="1673" y="5401"/>
                </a:lnTo>
                <a:lnTo>
                  <a:pt x="12467" y="5"/>
                </a:lnTo>
                <a:close/>
                <a:moveTo>
                  <a:pt x="12467" y="5"/>
                </a:moveTo>
              </a:path>
            </a:pathLst>
          </a:custGeom>
          <a:solidFill>
            <a:schemeClr val="accent3">
              <a:alpha val="84999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Open Sans Condensed Light" pitchFamily="34" charset="0"/>
              <a:ea typeface="Open Sans Condensed Light" pitchFamily="34" charset="0"/>
              <a:cs typeface="Open Sans Condensed Light" pitchFamily="34" charset="0"/>
            </a:endParaRPr>
          </a:p>
        </p:txBody>
      </p:sp>
      <p:sp>
        <p:nvSpPr>
          <p:cNvPr id="40" name="AutoShape 10">
            <a:extLst>
              <a:ext uri="{FF2B5EF4-FFF2-40B4-BE49-F238E27FC236}">
                <a16:creationId xmlns:a16="http://schemas.microsoft.com/office/drawing/2014/main" id="{73C892D3-7081-4483-B3A1-C9A31D3A91D0}"/>
              </a:ext>
            </a:extLst>
          </p:cNvPr>
          <p:cNvSpPr>
            <a:spLocks/>
          </p:cNvSpPr>
          <p:nvPr/>
        </p:nvSpPr>
        <p:spPr bwMode="auto">
          <a:xfrm rot="14400000">
            <a:off x="3630037" y="2496211"/>
            <a:ext cx="2579995" cy="2594176"/>
          </a:xfrm>
          <a:custGeom>
            <a:avLst/>
            <a:gdLst/>
            <a:ahLst/>
            <a:cxnLst/>
            <a:rect l="0" t="0" r="r" b="b"/>
            <a:pathLst>
              <a:path w="24935" h="21600">
                <a:moveTo>
                  <a:pt x="12467" y="5"/>
                </a:moveTo>
                <a:lnTo>
                  <a:pt x="23267" y="5409"/>
                </a:lnTo>
                <a:lnTo>
                  <a:pt x="23273" y="16209"/>
                </a:lnTo>
                <a:lnTo>
                  <a:pt x="12479" y="21605"/>
                </a:lnTo>
                <a:lnTo>
                  <a:pt x="1679" y="16201"/>
                </a:lnTo>
                <a:lnTo>
                  <a:pt x="1673" y="5401"/>
                </a:lnTo>
                <a:lnTo>
                  <a:pt x="12467" y="5"/>
                </a:lnTo>
                <a:close/>
                <a:moveTo>
                  <a:pt x="12467" y="5"/>
                </a:moveTo>
              </a:path>
            </a:pathLst>
          </a:custGeom>
          <a:solidFill>
            <a:schemeClr val="tx1">
              <a:alpha val="84999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Open Sans Condensed Light" pitchFamily="34" charset="0"/>
              <a:ea typeface="Open Sans Condensed Light" pitchFamily="34" charset="0"/>
              <a:cs typeface="Open Sans Condensed Light" pitchFamily="34" charset="0"/>
            </a:endParaRPr>
          </a:p>
        </p:txBody>
      </p:sp>
      <p:sp>
        <p:nvSpPr>
          <p:cNvPr id="49" name="AutoShape 10">
            <a:extLst>
              <a:ext uri="{FF2B5EF4-FFF2-40B4-BE49-F238E27FC236}">
                <a16:creationId xmlns:a16="http://schemas.microsoft.com/office/drawing/2014/main" id="{83CE8F1F-8574-49C8-858B-467BC33D6434}"/>
              </a:ext>
            </a:extLst>
          </p:cNvPr>
          <p:cNvSpPr>
            <a:spLocks/>
          </p:cNvSpPr>
          <p:nvPr/>
        </p:nvSpPr>
        <p:spPr bwMode="auto">
          <a:xfrm rot="14400000">
            <a:off x="5981968" y="2496211"/>
            <a:ext cx="2579995" cy="2594176"/>
          </a:xfrm>
          <a:custGeom>
            <a:avLst/>
            <a:gdLst/>
            <a:ahLst/>
            <a:cxnLst/>
            <a:rect l="0" t="0" r="r" b="b"/>
            <a:pathLst>
              <a:path w="24935" h="21600">
                <a:moveTo>
                  <a:pt x="12467" y="5"/>
                </a:moveTo>
                <a:lnTo>
                  <a:pt x="23267" y="5409"/>
                </a:lnTo>
                <a:lnTo>
                  <a:pt x="23273" y="16209"/>
                </a:lnTo>
                <a:lnTo>
                  <a:pt x="12479" y="21605"/>
                </a:lnTo>
                <a:lnTo>
                  <a:pt x="1679" y="16201"/>
                </a:lnTo>
                <a:lnTo>
                  <a:pt x="1673" y="5401"/>
                </a:lnTo>
                <a:lnTo>
                  <a:pt x="12467" y="5"/>
                </a:lnTo>
                <a:close/>
                <a:moveTo>
                  <a:pt x="12467" y="5"/>
                </a:moveTo>
              </a:path>
            </a:pathLst>
          </a:custGeom>
          <a:solidFill>
            <a:schemeClr val="accent3">
              <a:alpha val="84999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Open Sans Condensed Light" pitchFamily="34" charset="0"/>
              <a:ea typeface="Open Sans Condensed Light" pitchFamily="34" charset="0"/>
              <a:cs typeface="Open Sans Condensed Light" pitchFamily="34" charset="0"/>
            </a:endParaRPr>
          </a:p>
        </p:txBody>
      </p:sp>
      <p:sp>
        <p:nvSpPr>
          <p:cNvPr id="50" name="AutoShape 10">
            <a:extLst>
              <a:ext uri="{FF2B5EF4-FFF2-40B4-BE49-F238E27FC236}">
                <a16:creationId xmlns:a16="http://schemas.microsoft.com/office/drawing/2014/main" id="{EB316536-1238-4A07-B6A0-5F2A542CDF01}"/>
              </a:ext>
            </a:extLst>
          </p:cNvPr>
          <p:cNvSpPr>
            <a:spLocks/>
          </p:cNvSpPr>
          <p:nvPr/>
        </p:nvSpPr>
        <p:spPr bwMode="auto">
          <a:xfrm rot="14400000">
            <a:off x="8333899" y="2496211"/>
            <a:ext cx="2579995" cy="2594176"/>
          </a:xfrm>
          <a:custGeom>
            <a:avLst/>
            <a:gdLst/>
            <a:ahLst/>
            <a:cxnLst/>
            <a:rect l="0" t="0" r="r" b="b"/>
            <a:pathLst>
              <a:path w="24935" h="21600">
                <a:moveTo>
                  <a:pt x="12467" y="5"/>
                </a:moveTo>
                <a:lnTo>
                  <a:pt x="23267" y="5409"/>
                </a:lnTo>
                <a:lnTo>
                  <a:pt x="23273" y="16209"/>
                </a:lnTo>
                <a:lnTo>
                  <a:pt x="12479" y="21605"/>
                </a:lnTo>
                <a:lnTo>
                  <a:pt x="1679" y="16201"/>
                </a:lnTo>
                <a:lnTo>
                  <a:pt x="1673" y="5401"/>
                </a:lnTo>
                <a:lnTo>
                  <a:pt x="12467" y="5"/>
                </a:lnTo>
                <a:close/>
                <a:moveTo>
                  <a:pt x="12467" y="5"/>
                </a:moveTo>
              </a:path>
            </a:pathLst>
          </a:custGeom>
          <a:solidFill>
            <a:schemeClr val="tx1">
              <a:alpha val="84999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Open Sans Condensed Light" pitchFamily="34" charset="0"/>
              <a:ea typeface="Open Sans Condensed Light" pitchFamily="34" charset="0"/>
              <a:cs typeface="Open Sans Condensed Light" pitchFamily="34" charset="0"/>
            </a:endParaRP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7468DA48-8602-4388-8369-498976CD7A53}"/>
              </a:ext>
            </a:extLst>
          </p:cNvPr>
          <p:cNvGrpSpPr/>
          <p:nvPr/>
        </p:nvGrpSpPr>
        <p:grpSpPr>
          <a:xfrm>
            <a:off x="1909905" y="3183059"/>
            <a:ext cx="1316396" cy="1220481"/>
            <a:chOff x="2775315" y="7569301"/>
            <a:chExt cx="1316396" cy="1220481"/>
          </a:xfrm>
        </p:grpSpPr>
        <p:sp>
          <p:nvSpPr>
            <p:cNvPr id="37" name="Rectangle 7">
              <a:extLst>
                <a:ext uri="{FF2B5EF4-FFF2-40B4-BE49-F238E27FC236}">
                  <a16:creationId xmlns:a16="http://schemas.microsoft.com/office/drawing/2014/main" id="{F71B2F76-5B65-45A4-924D-28288E9C9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5315" y="8310641"/>
              <a:ext cx="1316396" cy="479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latin typeface="Roboto Slab" pitchFamily="2" charset="0"/>
                  <a:ea typeface="Roboto Slab" pitchFamily="2" charset="0"/>
                  <a:cs typeface="Montserrat-Regular" charset="0"/>
                  <a:sym typeface="Montserrat-Regular" charset="0"/>
                </a:rPr>
                <a:t>This letterhead design is meant to project an is of and reliability. </a:t>
              </a: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9FF81B7A-66D5-4EEB-A00C-B082D859618F}"/>
                </a:ext>
              </a:extLst>
            </p:cNvPr>
            <p:cNvGrpSpPr/>
            <p:nvPr/>
          </p:nvGrpSpPr>
          <p:grpSpPr>
            <a:xfrm>
              <a:off x="3157288" y="7569301"/>
              <a:ext cx="552450" cy="553418"/>
              <a:chOff x="3157288" y="7569301"/>
              <a:chExt cx="552450" cy="553418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A990B119-FB17-48D6-983C-9CEC67E89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7288" y="7569301"/>
                <a:ext cx="552450" cy="553418"/>
              </a:xfrm>
              <a:prstGeom prst="ellipse">
                <a:avLst/>
              </a:prstGeom>
              <a:noFill/>
              <a:ln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1AB80A86-78AD-4F9F-908E-E4301CC779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13985" y="7672544"/>
                <a:ext cx="249671" cy="375885"/>
              </a:xfrm>
              <a:custGeom>
                <a:avLst/>
                <a:gdLst>
                  <a:gd name="T0" fmla="*/ 20 w 40"/>
                  <a:gd name="T1" fmla="*/ 2 h 60"/>
                  <a:gd name="T2" fmla="*/ 38 w 40"/>
                  <a:gd name="T3" fmla="*/ 20 h 60"/>
                  <a:gd name="T4" fmla="*/ 35 w 40"/>
                  <a:gd name="T5" fmla="*/ 29 h 60"/>
                  <a:gd name="T6" fmla="*/ 20 w 40"/>
                  <a:gd name="T7" fmla="*/ 56 h 60"/>
                  <a:gd name="T8" fmla="*/ 4 w 40"/>
                  <a:gd name="T9" fmla="*/ 29 h 60"/>
                  <a:gd name="T10" fmla="*/ 2 w 40"/>
                  <a:gd name="T11" fmla="*/ 20 h 60"/>
                  <a:gd name="T12" fmla="*/ 20 w 40"/>
                  <a:gd name="T13" fmla="*/ 2 h 60"/>
                  <a:gd name="T14" fmla="*/ 20 w 40"/>
                  <a:gd name="T15" fmla="*/ 26 h 60"/>
                  <a:gd name="T16" fmla="*/ 26 w 40"/>
                  <a:gd name="T17" fmla="*/ 20 h 60"/>
                  <a:gd name="T18" fmla="*/ 20 w 40"/>
                  <a:gd name="T19" fmla="*/ 14 h 60"/>
                  <a:gd name="T20" fmla="*/ 14 w 40"/>
                  <a:gd name="T21" fmla="*/ 20 h 60"/>
                  <a:gd name="T22" fmla="*/ 20 w 40"/>
                  <a:gd name="T23" fmla="*/ 26 h 60"/>
                  <a:gd name="T24" fmla="*/ 20 w 40"/>
                  <a:gd name="T25" fmla="*/ 0 h 60"/>
                  <a:gd name="T26" fmla="*/ 0 w 40"/>
                  <a:gd name="T27" fmla="*/ 20 h 60"/>
                  <a:gd name="T28" fmla="*/ 2 w 40"/>
                  <a:gd name="T29" fmla="*/ 30 h 60"/>
                  <a:gd name="T30" fmla="*/ 20 w 40"/>
                  <a:gd name="T31" fmla="*/ 60 h 60"/>
                  <a:gd name="T32" fmla="*/ 37 w 40"/>
                  <a:gd name="T33" fmla="*/ 30 h 60"/>
                  <a:gd name="T34" fmla="*/ 40 w 40"/>
                  <a:gd name="T35" fmla="*/ 20 h 60"/>
                  <a:gd name="T36" fmla="*/ 20 w 40"/>
                  <a:gd name="T37" fmla="*/ 0 h 60"/>
                  <a:gd name="T38" fmla="*/ 20 w 40"/>
                  <a:gd name="T39" fmla="*/ 24 h 60"/>
                  <a:gd name="T40" fmla="*/ 16 w 40"/>
                  <a:gd name="T41" fmla="*/ 20 h 60"/>
                  <a:gd name="T42" fmla="*/ 20 w 40"/>
                  <a:gd name="T43" fmla="*/ 16 h 60"/>
                  <a:gd name="T44" fmla="*/ 24 w 40"/>
                  <a:gd name="T45" fmla="*/ 20 h 60"/>
                  <a:gd name="T46" fmla="*/ 20 w 40"/>
                  <a:gd name="T47" fmla="*/ 2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0" h="60">
                    <a:moveTo>
                      <a:pt x="20" y="2"/>
                    </a:moveTo>
                    <a:cubicBezTo>
                      <a:pt x="30" y="2"/>
                      <a:pt x="38" y="10"/>
                      <a:pt x="38" y="20"/>
                    </a:cubicBezTo>
                    <a:cubicBezTo>
                      <a:pt x="38" y="23"/>
                      <a:pt x="37" y="26"/>
                      <a:pt x="35" y="2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3" y="26"/>
                      <a:pt x="2" y="23"/>
                      <a:pt x="2" y="20"/>
                    </a:cubicBezTo>
                    <a:cubicBezTo>
                      <a:pt x="2" y="10"/>
                      <a:pt x="10" y="2"/>
                      <a:pt x="20" y="2"/>
                    </a:cubicBezTo>
                    <a:moveTo>
                      <a:pt x="20" y="26"/>
                    </a:moveTo>
                    <a:cubicBezTo>
                      <a:pt x="23" y="26"/>
                      <a:pt x="26" y="23"/>
                      <a:pt x="26" y="20"/>
                    </a:cubicBezTo>
                    <a:cubicBezTo>
                      <a:pt x="26" y="17"/>
                      <a:pt x="23" y="14"/>
                      <a:pt x="20" y="14"/>
                    </a:cubicBezTo>
                    <a:cubicBezTo>
                      <a:pt x="16" y="14"/>
                      <a:pt x="14" y="17"/>
                      <a:pt x="14" y="20"/>
                    </a:cubicBezTo>
                    <a:cubicBezTo>
                      <a:pt x="14" y="23"/>
                      <a:pt x="16" y="26"/>
                      <a:pt x="20" y="26"/>
                    </a:cubicBezTo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24"/>
                      <a:pt x="1" y="27"/>
                      <a:pt x="2" y="3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7"/>
                      <a:pt x="40" y="24"/>
                      <a:pt x="40" y="20"/>
                    </a:cubicBezTo>
                    <a:cubicBezTo>
                      <a:pt x="40" y="9"/>
                      <a:pt x="31" y="0"/>
                      <a:pt x="20" y="0"/>
                    </a:cubicBezTo>
                    <a:close/>
                    <a:moveTo>
                      <a:pt x="20" y="24"/>
                    </a:moveTo>
                    <a:cubicBezTo>
                      <a:pt x="18" y="24"/>
                      <a:pt x="16" y="22"/>
                      <a:pt x="16" y="20"/>
                    </a:cubicBezTo>
                    <a:cubicBezTo>
                      <a:pt x="16" y="18"/>
                      <a:pt x="18" y="16"/>
                      <a:pt x="20" y="16"/>
                    </a:cubicBezTo>
                    <a:cubicBezTo>
                      <a:pt x="22" y="16"/>
                      <a:pt x="24" y="18"/>
                      <a:pt x="24" y="20"/>
                    </a:cubicBezTo>
                    <a:cubicBezTo>
                      <a:pt x="24" y="22"/>
                      <a:pt x="22" y="24"/>
                      <a:pt x="20" y="2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734BF1D9-045F-427E-9C9E-7D49A29772C7}"/>
              </a:ext>
            </a:extLst>
          </p:cNvPr>
          <p:cNvGrpSpPr/>
          <p:nvPr/>
        </p:nvGrpSpPr>
        <p:grpSpPr>
          <a:xfrm>
            <a:off x="4261836" y="3183059"/>
            <a:ext cx="1316396" cy="1220481"/>
            <a:chOff x="4650972" y="7569301"/>
            <a:chExt cx="1316396" cy="1220481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0D5DF819-E2E1-48DD-9F97-CC74BE02D9FA}"/>
                </a:ext>
              </a:extLst>
            </p:cNvPr>
            <p:cNvGrpSpPr/>
            <p:nvPr/>
          </p:nvGrpSpPr>
          <p:grpSpPr>
            <a:xfrm>
              <a:off x="5032945" y="7569301"/>
              <a:ext cx="552450" cy="553418"/>
              <a:chOff x="5032945" y="7569301"/>
              <a:chExt cx="552450" cy="553418"/>
            </a:xfrm>
          </p:grpSpPr>
          <p:sp>
            <p:nvSpPr>
              <p:cNvPr id="43" name="Oval 17">
                <a:extLst>
                  <a:ext uri="{FF2B5EF4-FFF2-40B4-BE49-F238E27FC236}">
                    <a16:creationId xmlns:a16="http://schemas.microsoft.com/office/drawing/2014/main" id="{104ADCFC-9D73-4899-8A0B-577414334B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945" y="7569301"/>
                <a:ext cx="552450" cy="553418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4" name="Freeform 7">
                <a:extLst>
                  <a:ext uri="{FF2B5EF4-FFF2-40B4-BE49-F238E27FC236}">
                    <a16:creationId xmlns:a16="http://schemas.microsoft.com/office/drawing/2014/main" id="{199D2EDE-4591-433E-AB4B-BCA6B36C6A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59079" y="7710133"/>
                <a:ext cx="300182" cy="276131"/>
              </a:xfrm>
              <a:custGeom>
                <a:avLst/>
                <a:gdLst>
                  <a:gd name="T0" fmla="*/ 139 w 208"/>
                  <a:gd name="T1" fmla="*/ 26 h 191"/>
                  <a:gd name="T2" fmla="*/ 139 w 208"/>
                  <a:gd name="T3" fmla="*/ 0 h 191"/>
                  <a:gd name="T4" fmla="*/ 70 w 208"/>
                  <a:gd name="T5" fmla="*/ 0 h 191"/>
                  <a:gd name="T6" fmla="*/ 70 w 208"/>
                  <a:gd name="T7" fmla="*/ 26 h 191"/>
                  <a:gd name="T8" fmla="*/ 0 w 208"/>
                  <a:gd name="T9" fmla="*/ 26 h 191"/>
                  <a:gd name="T10" fmla="*/ 0 w 208"/>
                  <a:gd name="T11" fmla="*/ 191 h 191"/>
                  <a:gd name="T12" fmla="*/ 208 w 208"/>
                  <a:gd name="T13" fmla="*/ 191 h 191"/>
                  <a:gd name="T14" fmla="*/ 208 w 208"/>
                  <a:gd name="T15" fmla="*/ 26 h 191"/>
                  <a:gd name="T16" fmla="*/ 139 w 208"/>
                  <a:gd name="T17" fmla="*/ 26 h 191"/>
                  <a:gd name="T18" fmla="*/ 78 w 208"/>
                  <a:gd name="T19" fmla="*/ 9 h 191"/>
                  <a:gd name="T20" fmla="*/ 130 w 208"/>
                  <a:gd name="T21" fmla="*/ 9 h 191"/>
                  <a:gd name="T22" fmla="*/ 130 w 208"/>
                  <a:gd name="T23" fmla="*/ 26 h 191"/>
                  <a:gd name="T24" fmla="*/ 78 w 208"/>
                  <a:gd name="T25" fmla="*/ 26 h 191"/>
                  <a:gd name="T26" fmla="*/ 78 w 208"/>
                  <a:gd name="T27" fmla="*/ 9 h 191"/>
                  <a:gd name="T28" fmla="*/ 70 w 208"/>
                  <a:gd name="T29" fmla="*/ 35 h 191"/>
                  <a:gd name="T30" fmla="*/ 139 w 208"/>
                  <a:gd name="T31" fmla="*/ 35 h 191"/>
                  <a:gd name="T32" fmla="*/ 199 w 208"/>
                  <a:gd name="T33" fmla="*/ 35 h 191"/>
                  <a:gd name="T34" fmla="*/ 199 w 208"/>
                  <a:gd name="T35" fmla="*/ 104 h 191"/>
                  <a:gd name="T36" fmla="*/ 139 w 208"/>
                  <a:gd name="T37" fmla="*/ 104 h 191"/>
                  <a:gd name="T38" fmla="*/ 139 w 208"/>
                  <a:gd name="T39" fmla="*/ 87 h 191"/>
                  <a:gd name="T40" fmla="*/ 70 w 208"/>
                  <a:gd name="T41" fmla="*/ 87 h 191"/>
                  <a:gd name="T42" fmla="*/ 70 w 208"/>
                  <a:gd name="T43" fmla="*/ 104 h 191"/>
                  <a:gd name="T44" fmla="*/ 9 w 208"/>
                  <a:gd name="T45" fmla="*/ 104 h 191"/>
                  <a:gd name="T46" fmla="*/ 9 w 208"/>
                  <a:gd name="T47" fmla="*/ 35 h 191"/>
                  <a:gd name="T48" fmla="*/ 70 w 208"/>
                  <a:gd name="T49" fmla="*/ 35 h 191"/>
                  <a:gd name="T50" fmla="*/ 130 w 208"/>
                  <a:gd name="T51" fmla="*/ 95 h 191"/>
                  <a:gd name="T52" fmla="*/ 130 w 208"/>
                  <a:gd name="T53" fmla="*/ 121 h 191"/>
                  <a:gd name="T54" fmla="*/ 78 w 208"/>
                  <a:gd name="T55" fmla="*/ 121 h 191"/>
                  <a:gd name="T56" fmla="*/ 78 w 208"/>
                  <a:gd name="T57" fmla="*/ 95 h 191"/>
                  <a:gd name="T58" fmla="*/ 130 w 208"/>
                  <a:gd name="T59" fmla="*/ 95 h 191"/>
                  <a:gd name="T60" fmla="*/ 9 w 208"/>
                  <a:gd name="T61" fmla="*/ 182 h 191"/>
                  <a:gd name="T62" fmla="*/ 9 w 208"/>
                  <a:gd name="T63" fmla="*/ 113 h 191"/>
                  <a:gd name="T64" fmla="*/ 70 w 208"/>
                  <a:gd name="T65" fmla="*/ 113 h 191"/>
                  <a:gd name="T66" fmla="*/ 70 w 208"/>
                  <a:gd name="T67" fmla="*/ 130 h 191"/>
                  <a:gd name="T68" fmla="*/ 139 w 208"/>
                  <a:gd name="T69" fmla="*/ 130 h 191"/>
                  <a:gd name="T70" fmla="*/ 139 w 208"/>
                  <a:gd name="T71" fmla="*/ 113 h 191"/>
                  <a:gd name="T72" fmla="*/ 199 w 208"/>
                  <a:gd name="T73" fmla="*/ 113 h 191"/>
                  <a:gd name="T74" fmla="*/ 199 w 208"/>
                  <a:gd name="T75" fmla="*/ 182 h 191"/>
                  <a:gd name="T76" fmla="*/ 9 w 208"/>
                  <a:gd name="T77" fmla="*/ 18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8" h="191">
                    <a:moveTo>
                      <a:pt x="139" y="26"/>
                    </a:moveTo>
                    <a:lnTo>
                      <a:pt x="139" y="0"/>
                    </a:lnTo>
                    <a:lnTo>
                      <a:pt x="70" y="0"/>
                    </a:lnTo>
                    <a:lnTo>
                      <a:pt x="70" y="26"/>
                    </a:lnTo>
                    <a:lnTo>
                      <a:pt x="0" y="26"/>
                    </a:lnTo>
                    <a:lnTo>
                      <a:pt x="0" y="191"/>
                    </a:lnTo>
                    <a:lnTo>
                      <a:pt x="208" y="191"/>
                    </a:lnTo>
                    <a:lnTo>
                      <a:pt x="208" y="26"/>
                    </a:lnTo>
                    <a:lnTo>
                      <a:pt x="139" y="26"/>
                    </a:lnTo>
                    <a:close/>
                    <a:moveTo>
                      <a:pt x="78" y="9"/>
                    </a:moveTo>
                    <a:lnTo>
                      <a:pt x="130" y="9"/>
                    </a:lnTo>
                    <a:lnTo>
                      <a:pt x="130" y="26"/>
                    </a:lnTo>
                    <a:lnTo>
                      <a:pt x="78" y="26"/>
                    </a:lnTo>
                    <a:lnTo>
                      <a:pt x="78" y="9"/>
                    </a:lnTo>
                    <a:close/>
                    <a:moveTo>
                      <a:pt x="70" y="35"/>
                    </a:moveTo>
                    <a:lnTo>
                      <a:pt x="139" y="35"/>
                    </a:lnTo>
                    <a:lnTo>
                      <a:pt x="199" y="35"/>
                    </a:lnTo>
                    <a:lnTo>
                      <a:pt x="199" y="104"/>
                    </a:lnTo>
                    <a:lnTo>
                      <a:pt x="139" y="104"/>
                    </a:lnTo>
                    <a:lnTo>
                      <a:pt x="139" y="87"/>
                    </a:lnTo>
                    <a:lnTo>
                      <a:pt x="70" y="87"/>
                    </a:lnTo>
                    <a:lnTo>
                      <a:pt x="70" y="104"/>
                    </a:lnTo>
                    <a:lnTo>
                      <a:pt x="9" y="104"/>
                    </a:lnTo>
                    <a:lnTo>
                      <a:pt x="9" y="35"/>
                    </a:lnTo>
                    <a:lnTo>
                      <a:pt x="70" y="35"/>
                    </a:lnTo>
                    <a:close/>
                    <a:moveTo>
                      <a:pt x="130" y="95"/>
                    </a:moveTo>
                    <a:lnTo>
                      <a:pt x="130" y="121"/>
                    </a:lnTo>
                    <a:lnTo>
                      <a:pt x="78" y="121"/>
                    </a:lnTo>
                    <a:lnTo>
                      <a:pt x="78" y="95"/>
                    </a:lnTo>
                    <a:lnTo>
                      <a:pt x="130" y="95"/>
                    </a:lnTo>
                    <a:close/>
                    <a:moveTo>
                      <a:pt x="9" y="182"/>
                    </a:moveTo>
                    <a:lnTo>
                      <a:pt x="9" y="113"/>
                    </a:lnTo>
                    <a:lnTo>
                      <a:pt x="70" y="113"/>
                    </a:lnTo>
                    <a:lnTo>
                      <a:pt x="70" y="130"/>
                    </a:lnTo>
                    <a:lnTo>
                      <a:pt x="139" y="130"/>
                    </a:lnTo>
                    <a:lnTo>
                      <a:pt x="139" y="113"/>
                    </a:lnTo>
                    <a:lnTo>
                      <a:pt x="199" y="113"/>
                    </a:lnTo>
                    <a:lnTo>
                      <a:pt x="199" y="182"/>
                    </a:lnTo>
                    <a:lnTo>
                      <a:pt x="9" y="1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9" name="Rectangle 7">
              <a:extLst>
                <a:ext uri="{FF2B5EF4-FFF2-40B4-BE49-F238E27FC236}">
                  <a16:creationId xmlns:a16="http://schemas.microsoft.com/office/drawing/2014/main" id="{72A464E9-3C1B-4755-81FE-FDC412F18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0972" y="8310641"/>
              <a:ext cx="1316396" cy="479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-Regular" charset="0"/>
                  <a:sym typeface="Montserrat-Regular" charset="0"/>
                </a:rPr>
                <a:t>This letterhead design is meant to project an is of and reliability. 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577F308B-8E41-4B7A-A748-BF612F70520D}"/>
              </a:ext>
            </a:extLst>
          </p:cNvPr>
          <p:cNvGrpSpPr/>
          <p:nvPr/>
        </p:nvGrpSpPr>
        <p:grpSpPr>
          <a:xfrm>
            <a:off x="6613767" y="3183059"/>
            <a:ext cx="1316396" cy="1220481"/>
            <a:chOff x="6526629" y="7569301"/>
            <a:chExt cx="1316396" cy="1220481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8E54A079-D951-4E09-8F12-F1C4E9C1A973}"/>
                </a:ext>
              </a:extLst>
            </p:cNvPr>
            <p:cNvGrpSpPr/>
            <p:nvPr/>
          </p:nvGrpSpPr>
          <p:grpSpPr>
            <a:xfrm>
              <a:off x="6908602" y="7569301"/>
              <a:ext cx="552450" cy="553418"/>
              <a:chOff x="6953185" y="7569301"/>
              <a:chExt cx="552450" cy="553418"/>
            </a:xfrm>
          </p:grpSpPr>
          <p:sp>
            <p:nvSpPr>
              <p:cNvPr id="45" name="Oval 17">
                <a:extLst>
                  <a:ext uri="{FF2B5EF4-FFF2-40B4-BE49-F238E27FC236}">
                    <a16:creationId xmlns:a16="http://schemas.microsoft.com/office/drawing/2014/main" id="{B78FA63D-21B4-452A-A4A2-83D5B5649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3185" y="7569301"/>
                <a:ext cx="552450" cy="553418"/>
              </a:xfrm>
              <a:prstGeom prst="ellipse">
                <a:avLst/>
              </a:prstGeom>
              <a:noFill/>
              <a:ln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8B59BBE7-CDB7-433D-9162-0DC26B265E29}"/>
                  </a:ext>
                </a:extLst>
              </p:cNvPr>
              <p:cNvGrpSpPr/>
              <p:nvPr/>
            </p:nvGrpSpPr>
            <p:grpSpPr>
              <a:xfrm>
                <a:off x="7085239" y="7695656"/>
                <a:ext cx="300182" cy="300708"/>
                <a:chOff x="4090988" y="3228975"/>
                <a:chExt cx="330200" cy="330200"/>
              </a:xfrm>
              <a:solidFill>
                <a:schemeClr val="accent4"/>
              </a:solidFill>
            </p:grpSpPr>
            <p:sp>
              <p:nvSpPr>
                <p:cNvPr id="57" name="Freeform 8">
                  <a:extLst>
                    <a:ext uri="{FF2B5EF4-FFF2-40B4-BE49-F238E27FC236}">
                      <a16:creationId xmlns:a16="http://schemas.microsoft.com/office/drawing/2014/main" id="{4EC163B2-2711-468D-89DD-E26054310CA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90988" y="3228975"/>
                  <a:ext cx="330200" cy="330200"/>
                </a:xfrm>
                <a:custGeom>
                  <a:avLst/>
                  <a:gdLst>
                    <a:gd name="T0" fmla="*/ 0 w 208"/>
                    <a:gd name="T1" fmla="*/ 0 h 208"/>
                    <a:gd name="T2" fmla="*/ 0 w 208"/>
                    <a:gd name="T3" fmla="*/ 208 h 208"/>
                    <a:gd name="T4" fmla="*/ 208 w 208"/>
                    <a:gd name="T5" fmla="*/ 208 h 208"/>
                    <a:gd name="T6" fmla="*/ 208 w 208"/>
                    <a:gd name="T7" fmla="*/ 0 h 208"/>
                    <a:gd name="T8" fmla="*/ 0 w 208"/>
                    <a:gd name="T9" fmla="*/ 0 h 208"/>
                    <a:gd name="T10" fmla="*/ 200 w 208"/>
                    <a:gd name="T11" fmla="*/ 200 h 208"/>
                    <a:gd name="T12" fmla="*/ 9 w 208"/>
                    <a:gd name="T13" fmla="*/ 200 h 208"/>
                    <a:gd name="T14" fmla="*/ 9 w 208"/>
                    <a:gd name="T15" fmla="*/ 9 h 208"/>
                    <a:gd name="T16" fmla="*/ 200 w 208"/>
                    <a:gd name="T17" fmla="*/ 9 h 208"/>
                    <a:gd name="T18" fmla="*/ 200 w 208"/>
                    <a:gd name="T19" fmla="*/ 20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8" h="208">
                      <a:moveTo>
                        <a:pt x="0" y="0"/>
                      </a:moveTo>
                      <a:lnTo>
                        <a:pt x="0" y="208"/>
                      </a:lnTo>
                      <a:lnTo>
                        <a:pt x="208" y="208"/>
                      </a:lnTo>
                      <a:lnTo>
                        <a:pt x="208" y="0"/>
                      </a:lnTo>
                      <a:lnTo>
                        <a:pt x="0" y="0"/>
                      </a:lnTo>
                      <a:close/>
                      <a:moveTo>
                        <a:pt x="200" y="200"/>
                      </a:moveTo>
                      <a:lnTo>
                        <a:pt x="9" y="200"/>
                      </a:lnTo>
                      <a:lnTo>
                        <a:pt x="9" y="9"/>
                      </a:lnTo>
                      <a:lnTo>
                        <a:pt x="200" y="9"/>
                      </a:lnTo>
                      <a:lnTo>
                        <a:pt x="200" y="20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8" name="Freeform 9">
                  <a:extLst>
                    <a:ext uri="{FF2B5EF4-FFF2-40B4-BE49-F238E27FC236}">
                      <a16:creationId xmlns:a16="http://schemas.microsoft.com/office/drawing/2014/main" id="{3BDA61C9-B342-414D-AE49-110AA22E45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60838" y="3298825"/>
                  <a:ext cx="192088" cy="136525"/>
                </a:xfrm>
                <a:custGeom>
                  <a:avLst/>
                  <a:gdLst>
                    <a:gd name="T0" fmla="*/ 2 w 28"/>
                    <a:gd name="T1" fmla="*/ 8 h 20"/>
                    <a:gd name="T2" fmla="*/ 14 w 28"/>
                    <a:gd name="T3" fmla="*/ 20 h 20"/>
                    <a:gd name="T4" fmla="*/ 26 w 28"/>
                    <a:gd name="T5" fmla="*/ 8 h 20"/>
                    <a:gd name="T6" fmla="*/ 26 w 28"/>
                    <a:gd name="T7" fmla="*/ 2 h 20"/>
                    <a:gd name="T8" fmla="*/ 28 w 28"/>
                    <a:gd name="T9" fmla="*/ 2 h 20"/>
                    <a:gd name="T10" fmla="*/ 28 w 28"/>
                    <a:gd name="T11" fmla="*/ 0 h 20"/>
                    <a:gd name="T12" fmla="*/ 22 w 28"/>
                    <a:gd name="T13" fmla="*/ 0 h 20"/>
                    <a:gd name="T14" fmla="*/ 22 w 28"/>
                    <a:gd name="T15" fmla="*/ 2 h 20"/>
                    <a:gd name="T16" fmla="*/ 24 w 28"/>
                    <a:gd name="T17" fmla="*/ 2 h 20"/>
                    <a:gd name="T18" fmla="*/ 24 w 28"/>
                    <a:gd name="T19" fmla="*/ 8 h 20"/>
                    <a:gd name="T20" fmla="*/ 14 w 28"/>
                    <a:gd name="T21" fmla="*/ 18 h 20"/>
                    <a:gd name="T22" fmla="*/ 4 w 28"/>
                    <a:gd name="T23" fmla="*/ 8 h 20"/>
                    <a:gd name="T24" fmla="*/ 4 w 28"/>
                    <a:gd name="T25" fmla="*/ 2 h 20"/>
                    <a:gd name="T26" fmla="*/ 6 w 28"/>
                    <a:gd name="T27" fmla="*/ 2 h 20"/>
                    <a:gd name="T28" fmla="*/ 6 w 28"/>
                    <a:gd name="T29" fmla="*/ 0 h 20"/>
                    <a:gd name="T30" fmla="*/ 0 w 28"/>
                    <a:gd name="T31" fmla="*/ 0 h 20"/>
                    <a:gd name="T32" fmla="*/ 0 w 28"/>
                    <a:gd name="T33" fmla="*/ 2 h 20"/>
                    <a:gd name="T34" fmla="*/ 2 w 28"/>
                    <a:gd name="T35" fmla="*/ 2 h 20"/>
                    <a:gd name="T36" fmla="*/ 2 w 28"/>
                    <a:gd name="T3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8" h="20">
                      <a:moveTo>
                        <a:pt x="2" y="8"/>
                      </a:moveTo>
                      <a:cubicBezTo>
                        <a:pt x="2" y="15"/>
                        <a:pt x="7" y="20"/>
                        <a:pt x="14" y="20"/>
                      </a:cubicBezTo>
                      <a:cubicBezTo>
                        <a:pt x="20" y="20"/>
                        <a:pt x="26" y="15"/>
                        <a:pt x="26" y="8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13"/>
                        <a:pt x="19" y="18"/>
                        <a:pt x="14" y="18"/>
                      </a:cubicBezTo>
                      <a:cubicBezTo>
                        <a:pt x="8" y="18"/>
                        <a:pt x="4" y="13"/>
                        <a:pt x="4" y="8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lnTo>
                        <a:pt x="2" y="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60" name="Rectangle 7">
              <a:extLst>
                <a:ext uri="{FF2B5EF4-FFF2-40B4-BE49-F238E27FC236}">
                  <a16:creationId xmlns:a16="http://schemas.microsoft.com/office/drawing/2014/main" id="{164F6C6A-3EF3-4CB8-842F-410F06FA9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629" y="8310641"/>
              <a:ext cx="1316396" cy="479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latin typeface="Roboto Slab" pitchFamily="2" charset="0"/>
                  <a:ea typeface="Roboto Slab" pitchFamily="2" charset="0"/>
                  <a:cs typeface="Montserrat-Regular" charset="0"/>
                  <a:sym typeface="Montserrat-Regular" charset="0"/>
                </a:rPr>
                <a:t>This letterhead design is meant to project an is of and reliability. 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DFC05704-B4BB-4F60-B82E-3C9B7A52ABF2}"/>
              </a:ext>
            </a:extLst>
          </p:cNvPr>
          <p:cNvGrpSpPr/>
          <p:nvPr/>
        </p:nvGrpSpPr>
        <p:grpSpPr>
          <a:xfrm>
            <a:off x="8965698" y="3183059"/>
            <a:ext cx="1316396" cy="1220481"/>
            <a:chOff x="8673522" y="7569301"/>
            <a:chExt cx="1316396" cy="122048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9ED7BEA-194E-4320-B161-25A80A9D62DE}"/>
                </a:ext>
              </a:extLst>
            </p:cNvPr>
            <p:cNvGrpSpPr/>
            <p:nvPr/>
          </p:nvGrpSpPr>
          <p:grpSpPr>
            <a:xfrm>
              <a:off x="9055495" y="7569301"/>
              <a:ext cx="552450" cy="553418"/>
              <a:chOff x="8888665" y="7569301"/>
              <a:chExt cx="552450" cy="553418"/>
            </a:xfrm>
          </p:grpSpPr>
          <p:sp>
            <p:nvSpPr>
              <p:cNvPr id="47" name="Oval 17">
                <a:extLst>
                  <a:ext uri="{FF2B5EF4-FFF2-40B4-BE49-F238E27FC236}">
                    <a16:creationId xmlns:a16="http://schemas.microsoft.com/office/drawing/2014/main" id="{A1EE64CE-49A6-4B2D-8EE8-FA3246B11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8665" y="7569301"/>
                <a:ext cx="552450" cy="553418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FF235DD0-C721-4171-AF2E-DE2C6D442CBF}"/>
                  </a:ext>
                </a:extLst>
              </p:cNvPr>
              <p:cNvGrpSpPr/>
              <p:nvPr/>
            </p:nvGrpSpPr>
            <p:grpSpPr>
              <a:xfrm>
                <a:off x="9044526" y="7672544"/>
                <a:ext cx="287194" cy="338296"/>
                <a:chOff x="5341938" y="3208338"/>
                <a:chExt cx="315913" cy="371475"/>
              </a:xfrm>
              <a:solidFill>
                <a:schemeClr val="bg1"/>
              </a:solidFill>
            </p:grpSpPr>
            <p:sp>
              <p:nvSpPr>
                <p:cNvPr id="52" name="Freeform 10">
                  <a:extLst>
                    <a:ext uri="{FF2B5EF4-FFF2-40B4-BE49-F238E27FC236}">
                      <a16:creationId xmlns:a16="http://schemas.microsoft.com/office/drawing/2014/main" id="{81BFDDAB-772A-460C-AB4A-9916380ACC2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41938" y="3332163"/>
                  <a:ext cx="315913" cy="234950"/>
                </a:xfrm>
                <a:custGeom>
                  <a:avLst/>
                  <a:gdLst>
                    <a:gd name="T0" fmla="*/ 37 w 46"/>
                    <a:gd name="T1" fmla="*/ 16 h 34"/>
                    <a:gd name="T2" fmla="*/ 46 w 46"/>
                    <a:gd name="T3" fmla="*/ 16 h 34"/>
                    <a:gd name="T4" fmla="*/ 46 w 46"/>
                    <a:gd name="T5" fmla="*/ 0 h 34"/>
                    <a:gd name="T6" fmla="*/ 38 w 46"/>
                    <a:gd name="T7" fmla="*/ 0 h 34"/>
                    <a:gd name="T8" fmla="*/ 36 w 46"/>
                    <a:gd name="T9" fmla="*/ 0 h 34"/>
                    <a:gd name="T10" fmla="*/ 0 w 46"/>
                    <a:gd name="T11" fmla="*/ 0 h 34"/>
                    <a:gd name="T12" fmla="*/ 0 w 46"/>
                    <a:gd name="T13" fmla="*/ 15 h 34"/>
                    <a:gd name="T14" fmla="*/ 19 w 46"/>
                    <a:gd name="T15" fmla="*/ 34 h 34"/>
                    <a:gd name="T16" fmla="*/ 37 w 46"/>
                    <a:gd name="T17" fmla="*/ 16 h 34"/>
                    <a:gd name="T18" fmla="*/ 38 w 46"/>
                    <a:gd name="T19" fmla="*/ 2 h 34"/>
                    <a:gd name="T20" fmla="*/ 44 w 46"/>
                    <a:gd name="T21" fmla="*/ 2 h 34"/>
                    <a:gd name="T22" fmla="*/ 44 w 46"/>
                    <a:gd name="T23" fmla="*/ 14 h 34"/>
                    <a:gd name="T24" fmla="*/ 38 w 46"/>
                    <a:gd name="T25" fmla="*/ 14 h 34"/>
                    <a:gd name="T26" fmla="*/ 38 w 46"/>
                    <a:gd name="T27" fmla="*/ 2 h 34"/>
                    <a:gd name="T28" fmla="*/ 19 w 46"/>
                    <a:gd name="T29" fmla="*/ 32 h 34"/>
                    <a:gd name="T30" fmla="*/ 2 w 46"/>
                    <a:gd name="T31" fmla="*/ 15 h 34"/>
                    <a:gd name="T32" fmla="*/ 2 w 46"/>
                    <a:gd name="T33" fmla="*/ 2 h 34"/>
                    <a:gd name="T34" fmla="*/ 36 w 46"/>
                    <a:gd name="T35" fmla="*/ 2 h 34"/>
                    <a:gd name="T36" fmla="*/ 36 w 46"/>
                    <a:gd name="T37" fmla="*/ 15 h 34"/>
                    <a:gd name="T38" fmla="*/ 19 w 46"/>
                    <a:gd name="T39" fmla="*/ 3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6" h="34">
                      <a:moveTo>
                        <a:pt x="37" y="16"/>
                      </a:move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25"/>
                        <a:pt x="8" y="34"/>
                        <a:pt x="19" y="34"/>
                      </a:cubicBezTo>
                      <a:cubicBezTo>
                        <a:pt x="29" y="34"/>
                        <a:pt x="37" y="26"/>
                        <a:pt x="37" y="16"/>
                      </a:cubicBezTo>
                      <a:close/>
                      <a:moveTo>
                        <a:pt x="38" y="2"/>
                      </a:moveTo>
                      <a:cubicBezTo>
                        <a:pt x="44" y="2"/>
                        <a:pt x="44" y="2"/>
                        <a:pt x="44" y="2"/>
                      </a:cubicBezTo>
                      <a:cubicBezTo>
                        <a:pt x="44" y="14"/>
                        <a:pt x="44" y="14"/>
                        <a:pt x="44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lnTo>
                        <a:pt x="38" y="2"/>
                      </a:lnTo>
                      <a:close/>
                      <a:moveTo>
                        <a:pt x="19" y="32"/>
                      </a:moveTo>
                      <a:cubicBezTo>
                        <a:pt x="9" y="32"/>
                        <a:pt x="2" y="24"/>
                        <a:pt x="2" y="15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6" y="2"/>
                        <a:pt x="36" y="2"/>
                        <a:pt x="36" y="2"/>
                      </a:cubicBezTo>
                      <a:cubicBezTo>
                        <a:pt x="36" y="15"/>
                        <a:pt x="36" y="15"/>
                        <a:pt x="36" y="15"/>
                      </a:cubicBezTo>
                      <a:cubicBezTo>
                        <a:pt x="36" y="24"/>
                        <a:pt x="28" y="32"/>
                        <a:pt x="19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Freeform 11">
                  <a:extLst>
                    <a:ext uri="{FF2B5EF4-FFF2-40B4-BE49-F238E27FC236}">
                      <a16:creationId xmlns:a16="http://schemas.microsoft.com/office/drawing/2014/main" id="{9FF2A63F-0EF7-44D2-A7D8-835D049396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41938" y="3567113"/>
                  <a:ext cx="261938" cy="12700"/>
                </a:xfrm>
                <a:custGeom>
                  <a:avLst/>
                  <a:gdLst>
                    <a:gd name="T0" fmla="*/ 0 w 165"/>
                    <a:gd name="T1" fmla="*/ 8 h 8"/>
                    <a:gd name="T2" fmla="*/ 165 w 165"/>
                    <a:gd name="T3" fmla="*/ 8 h 8"/>
                    <a:gd name="T4" fmla="*/ 165 w 165"/>
                    <a:gd name="T5" fmla="*/ 0 h 8"/>
                    <a:gd name="T6" fmla="*/ 82 w 165"/>
                    <a:gd name="T7" fmla="*/ 0 h 8"/>
                    <a:gd name="T8" fmla="*/ 0 w 165"/>
                    <a:gd name="T9" fmla="*/ 0 h 8"/>
                    <a:gd name="T10" fmla="*/ 0 w 165"/>
                    <a:gd name="T1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5" h="8">
                      <a:moveTo>
                        <a:pt x="0" y="8"/>
                      </a:moveTo>
                      <a:lnTo>
                        <a:pt x="165" y="8"/>
                      </a:lnTo>
                      <a:lnTo>
                        <a:pt x="165" y="0"/>
                      </a:lnTo>
                      <a:lnTo>
                        <a:pt x="82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" name="Rectangle 12">
                  <a:extLst>
                    <a:ext uri="{FF2B5EF4-FFF2-40B4-BE49-F238E27FC236}">
                      <a16:creationId xmlns:a16="http://schemas.microsoft.com/office/drawing/2014/main" id="{8C84ACF5-2F7E-4DB1-9F93-E0B1BF812B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11788" y="3236913"/>
                  <a:ext cx="12700" cy="539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" name="Rectangle 13">
                  <a:extLst>
                    <a:ext uri="{FF2B5EF4-FFF2-40B4-BE49-F238E27FC236}">
                      <a16:creationId xmlns:a16="http://schemas.microsoft.com/office/drawing/2014/main" id="{C8C8E9C3-77BD-4664-9108-C40B03ADBB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21325" y="3236913"/>
                  <a:ext cx="12700" cy="539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" name="Rectangle 14">
                  <a:extLst>
                    <a:ext uri="{FF2B5EF4-FFF2-40B4-BE49-F238E27FC236}">
                      <a16:creationId xmlns:a16="http://schemas.microsoft.com/office/drawing/2014/main" id="{F72A2D68-71E7-49D8-9880-154F969308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5763" y="3208338"/>
                  <a:ext cx="14288" cy="825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61" name="Rectangle 7">
              <a:extLst>
                <a:ext uri="{FF2B5EF4-FFF2-40B4-BE49-F238E27FC236}">
                  <a16:creationId xmlns:a16="http://schemas.microsoft.com/office/drawing/2014/main" id="{E2B14285-C9EA-49BD-B2B3-5FCC51EAB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3522" y="8310641"/>
              <a:ext cx="1316396" cy="479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-Regular" charset="0"/>
                  <a:sym typeface="Montserrat-Regular" charset="0"/>
                </a:rPr>
                <a:t>This letterhead design is meant to project an is of and reliability.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0114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F7ADC2F5-925B-4C91-A121-34AF4ABC61E1}"/>
              </a:ext>
            </a:extLst>
          </p:cNvPr>
          <p:cNvGrpSpPr/>
          <p:nvPr/>
        </p:nvGrpSpPr>
        <p:grpSpPr>
          <a:xfrm>
            <a:off x="4599671" y="463609"/>
            <a:ext cx="2985113" cy="1033181"/>
            <a:chOff x="4606533" y="463609"/>
            <a:chExt cx="2985113" cy="103318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5C5EA6F-F7AC-4AA1-B182-F8063C029848}"/>
                </a:ext>
              </a:extLst>
            </p:cNvPr>
            <p:cNvSpPr/>
            <p:nvPr/>
          </p:nvSpPr>
          <p:spPr>
            <a:xfrm>
              <a:off x="4606533" y="463609"/>
              <a:ext cx="2985113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5000" b="1" dirty="0">
                  <a:latin typeface="Roboto Slab" pitchFamily="2" charset="0"/>
                  <a:ea typeface="Roboto Slab" pitchFamily="2" charset="0"/>
                  <a:cs typeface="Montserrat" charset="0"/>
                </a:rPr>
                <a:t>About Us</a:t>
              </a:r>
              <a:endParaRPr lang="en-US" sz="5000" b="1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E3E75B2-C06D-46E6-8B09-B435641CAA93}"/>
                </a:ext>
              </a:extLst>
            </p:cNvPr>
            <p:cNvSpPr/>
            <p:nvPr/>
          </p:nvSpPr>
          <p:spPr>
            <a:xfrm>
              <a:off x="5673643" y="1395190"/>
              <a:ext cx="850892" cy="101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46B1EFC-1F1B-44AD-A18A-6043575CCC00}"/>
              </a:ext>
            </a:extLst>
          </p:cNvPr>
          <p:cNvGrpSpPr/>
          <p:nvPr/>
        </p:nvGrpSpPr>
        <p:grpSpPr>
          <a:xfrm>
            <a:off x="1344951" y="2363719"/>
            <a:ext cx="2784204" cy="2784204"/>
            <a:chOff x="1633308" y="2036898"/>
            <a:chExt cx="2784204" cy="2784204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EE09E0D-A321-4E3A-80E5-209711EA1A83}"/>
                </a:ext>
              </a:extLst>
            </p:cNvPr>
            <p:cNvSpPr/>
            <p:nvPr/>
          </p:nvSpPr>
          <p:spPr>
            <a:xfrm>
              <a:off x="1633308" y="2036898"/>
              <a:ext cx="2784204" cy="27842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7CA53320-9B2E-49EB-869D-0851DBF109FC}"/>
                </a:ext>
              </a:extLst>
            </p:cNvPr>
            <p:cNvSpPr/>
            <p:nvPr/>
          </p:nvSpPr>
          <p:spPr>
            <a:xfrm>
              <a:off x="1733638" y="2137228"/>
              <a:ext cx="2583544" cy="25835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3320D32-DC80-499B-8BD2-EDA10C6D0348}"/>
              </a:ext>
            </a:extLst>
          </p:cNvPr>
          <p:cNvGrpSpPr/>
          <p:nvPr/>
        </p:nvGrpSpPr>
        <p:grpSpPr>
          <a:xfrm>
            <a:off x="4703898" y="2363719"/>
            <a:ext cx="2784204" cy="2784204"/>
            <a:chOff x="1633308" y="2036898"/>
            <a:chExt cx="2784204" cy="2784204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DEA2CE21-7C17-40DF-BD50-A36E0F9CD159}"/>
                </a:ext>
              </a:extLst>
            </p:cNvPr>
            <p:cNvSpPr/>
            <p:nvPr/>
          </p:nvSpPr>
          <p:spPr>
            <a:xfrm>
              <a:off x="1633308" y="2036898"/>
              <a:ext cx="2784204" cy="27842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F1B10A59-3159-4328-B027-7AB12295C1B6}"/>
                </a:ext>
              </a:extLst>
            </p:cNvPr>
            <p:cNvSpPr/>
            <p:nvPr/>
          </p:nvSpPr>
          <p:spPr>
            <a:xfrm>
              <a:off x="1733638" y="2137228"/>
              <a:ext cx="2583544" cy="258354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31E3F414-61F6-4822-8818-05D37C723239}"/>
              </a:ext>
            </a:extLst>
          </p:cNvPr>
          <p:cNvGrpSpPr/>
          <p:nvPr/>
        </p:nvGrpSpPr>
        <p:grpSpPr>
          <a:xfrm>
            <a:off x="8062846" y="2363719"/>
            <a:ext cx="2784204" cy="2784204"/>
            <a:chOff x="1633308" y="2036898"/>
            <a:chExt cx="2784204" cy="2784204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B6625948-FE88-426F-B074-DC3C0C0F992B}"/>
                </a:ext>
              </a:extLst>
            </p:cNvPr>
            <p:cNvSpPr/>
            <p:nvPr/>
          </p:nvSpPr>
          <p:spPr>
            <a:xfrm>
              <a:off x="1633308" y="2036898"/>
              <a:ext cx="2784204" cy="27842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F2217DE4-256F-4204-961E-3CF4B5CA6AA4}"/>
                </a:ext>
              </a:extLst>
            </p:cNvPr>
            <p:cNvSpPr/>
            <p:nvPr/>
          </p:nvSpPr>
          <p:spPr>
            <a:xfrm>
              <a:off x="1733638" y="2137228"/>
              <a:ext cx="2583544" cy="25835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091A578C-F3C9-4674-9BC8-F264C88D0943}"/>
              </a:ext>
            </a:extLst>
          </p:cNvPr>
          <p:cNvGrpSpPr/>
          <p:nvPr/>
        </p:nvGrpSpPr>
        <p:grpSpPr>
          <a:xfrm>
            <a:off x="5666781" y="2989143"/>
            <a:ext cx="1316396" cy="1472630"/>
            <a:chOff x="5593312" y="7177447"/>
            <a:chExt cx="1316396" cy="1472630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D186B37-87D9-42AE-B685-7FF4FB07734D}"/>
                </a:ext>
              </a:extLst>
            </p:cNvPr>
            <p:cNvGrpSpPr/>
            <p:nvPr/>
          </p:nvGrpSpPr>
          <p:grpSpPr>
            <a:xfrm>
              <a:off x="5593312" y="7177447"/>
              <a:ext cx="552450" cy="553418"/>
              <a:chOff x="5975285" y="7177447"/>
              <a:chExt cx="552450" cy="553418"/>
            </a:xfrm>
          </p:grpSpPr>
          <p:sp>
            <p:nvSpPr>
              <p:cNvPr id="45" name="Oval 17">
                <a:extLst>
                  <a:ext uri="{FF2B5EF4-FFF2-40B4-BE49-F238E27FC236}">
                    <a16:creationId xmlns:a16="http://schemas.microsoft.com/office/drawing/2014/main" id="{B04C71E4-B2A7-482B-AA88-FDFE9BF2F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5285" y="7177447"/>
                <a:ext cx="552450" cy="553418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2FE5D3EC-CB99-413F-AF4E-893E89FF12F3}"/>
                  </a:ext>
                </a:extLst>
              </p:cNvPr>
              <p:cNvGrpSpPr/>
              <p:nvPr/>
            </p:nvGrpSpPr>
            <p:grpSpPr>
              <a:xfrm>
                <a:off x="6107339" y="7303802"/>
                <a:ext cx="300182" cy="300708"/>
                <a:chOff x="4090988" y="3228975"/>
                <a:chExt cx="330200" cy="330200"/>
              </a:xfrm>
              <a:solidFill>
                <a:schemeClr val="bg1"/>
              </a:solidFill>
            </p:grpSpPr>
            <p:sp>
              <p:nvSpPr>
                <p:cNvPr id="57" name="Freeform 8">
                  <a:extLst>
                    <a:ext uri="{FF2B5EF4-FFF2-40B4-BE49-F238E27FC236}">
                      <a16:creationId xmlns:a16="http://schemas.microsoft.com/office/drawing/2014/main" id="{12F0CFC2-0203-40BD-BDBF-B875122B69B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90988" y="3228975"/>
                  <a:ext cx="330200" cy="330200"/>
                </a:xfrm>
                <a:custGeom>
                  <a:avLst/>
                  <a:gdLst>
                    <a:gd name="T0" fmla="*/ 0 w 208"/>
                    <a:gd name="T1" fmla="*/ 0 h 208"/>
                    <a:gd name="T2" fmla="*/ 0 w 208"/>
                    <a:gd name="T3" fmla="*/ 208 h 208"/>
                    <a:gd name="T4" fmla="*/ 208 w 208"/>
                    <a:gd name="T5" fmla="*/ 208 h 208"/>
                    <a:gd name="T6" fmla="*/ 208 w 208"/>
                    <a:gd name="T7" fmla="*/ 0 h 208"/>
                    <a:gd name="T8" fmla="*/ 0 w 208"/>
                    <a:gd name="T9" fmla="*/ 0 h 208"/>
                    <a:gd name="T10" fmla="*/ 200 w 208"/>
                    <a:gd name="T11" fmla="*/ 200 h 208"/>
                    <a:gd name="T12" fmla="*/ 9 w 208"/>
                    <a:gd name="T13" fmla="*/ 200 h 208"/>
                    <a:gd name="T14" fmla="*/ 9 w 208"/>
                    <a:gd name="T15" fmla="*/ 9 h 208"/>
                    <a:gd name="T16" fmla="*/ 200 w 208"/>
                    <a:gd name="T17" fmla="*/ 9 h 208"/>
                    <a:gd name="T18" fmla="*/ 200 w 208"/>
                    <a:gd name="T19" fmla="*/ 20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8" h="208">
                      <a:moveTo>
                        <a:pt x="0" y="0"/>
                      </a:moveTo>
                      <a:lnTo>
                        <a:pt x="0" y="208"/>
                      </a:lnTo>
                      <a:lnTo>
                        <a:pt x="208" y="208"/>
                      </a:lnTo>
                      <a:lnTo>
                        <a:pt x="208" y="0"/>
                      </a:lnTo>
                      <a:lnTo>
                        <a:pt x="0" y="0"/>
                      </a:lnTo>
                      <a:close/>
                      <a:moveTo>
                        <a:pt x="200" y="200"/>
                      </a:moveTo>
                      <a:lnTo>
                        <a:pt x="9" y="200"/>
                      </a:lnTo>
                      <a:lnTo>
                        <a:pt x="9" y="9"/>
                      </a:lnTo>
                      <a:lnTo>
                        <a:pt x="200" y="9"/>
                      </a:lnTo>
                      <a:lnTo>
                        <a:pt x="200" y="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8" name="Freeform 9">
                  <a:extLst>
                    <a:ext uri="{FF2B5EF4-FFF2-40B4-BE49-F238E27FC236}">
                      <a16:creationId xmlns:a16="http://schemas.microsoft.com/office/drawing/2014/main" id="{63EBC6A3-9182-4880-924F-59956E782C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60838" y="3298825"/>
                  <a:ext cx="192088" cy="136525"/>
                </a:xfrm>
                <a:custGeom>
                  <a:avLst/>
                  <a:gdLst>
                    <a:gd name="T0" fmla="*/ 2 w 28"/>
                    <a:gd name="T1" fmla="*/ 8 h 20"/>
                    <a:gd name="T2" fmla="*/ 14 w 28"/>
                    <a:gd name="T3" fmla="*/ 20 h 20"/>
                    <a:gd name="T4" fmla="*/ 26 w 28"/>
                    <a:gd name="T5" fmla="*/ 8 h 20"/>
                    <a:gd name="T6" fmla="*/ 26 w 28"/>
                    <a:gd name="T7" fmla="*/ 2 h 20"/>
                    <a:gd name="T8" fmla="*/ 28 w 28"/>
                    <a:gd name="T9" fmla="*/ 2 h 20"/>
                    <a:gd name="T10" fmla="*/ 28 w 28"/>
                    <a:gd name="T11" fmla="*/ 0 h 20"/>
                    <a:gd name="T12" fmla="*/ 22 w 28"/>
                    <a:gd name="T13" fmla="*/ 0 h 20"/>
                    <a:gd name="T14" fmla="*/ 22 w 28"/>
                    <a:gd name="T15" fmla="*/ 2 h 20"/>
                    <a:gd name="T16" fmla="*/ 24 w 28"/>
                    <a:gd name="T17" fmla="*/ 2 h 20"/>
                    <a:gd name="T18" fmla="*/ 24 w 28"/>
                    <a:gd name="T19" fmla="*/ 8 h 20"/>
                    <a:gd name="T20" fmla="*/ 14 w 28"/>
                    <a:gd name="T21" fmla="*/ 18 h 20"/>
                    <a:gd name="T22" fmla="*/ 4 w 28"/>
                    <a:gd name="T23" fmla="*/ 8 h 20"/>
                    <a:gd name="T24" fmla="*/ 4 w 28"/>
                    <a:gd name="T25" fmla="*/ 2 h 20"/>
                    <a:gd name="T26" fmla="*/ 6 w 28"/>
                    <a:gd name="T27" fmla="*/ 2 h 20"/>
                    <a:gd name="T28" fmla="*/ 6 w 28"/>
                    <a:gd name="T29" fmla="*/ 0 h 20"/>
                    <a:gd name="T30" fmla="*/ 0 w 28"/>
                    <a:gd name="T31" fmla="*/ 0 h 20"/>
                    <a:gd name="T32" fmla="*/ 0 w 28"/>
                    <a:gd name="T33" fmla="*/ 2 h 20"/>
                    <a:gd name="T34" fmla="*/ 2 w 28"/>
                    <a:gd name="T35" fmla="*/ 2 h 20"/>
                    <a:gd name="T36" fmla="*/ 2 w 28"/>
                    <a:gd name="T3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8" h="20">
                      <a:moveTo>
                        <a:pt x="2" y="8"/>
                      </a:moveTo>
                      <a:cubicBezTo>
                        <a:pt x="2" y="15"/>
                        <a:pt x="7" y="20"/>
                        <a:pt x="14" y="20"/>
                      </a:cubicBezTo>
                      <a:cubicBezTo>
                        <a:pt x="20" y="20"/>
                        <a:pt x="26" y="15"/>
                        <a:pt x="26" y="8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13"/>
                        <a:pt x="19" y="18"/>
                        <a:pt x="14" y="18"/>
                      </a:cubicBezTo>
                      <a:cubicBezTo>
                        <a:pt x="8" y="18"/>
                        <a:pt x="4" y="13"/>
                        <a:pt x="4" y="8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lnTo>
                        <a:pt x="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50" name="Rectangle 7">
              <a:extLst>
                <a:ext uri="{FF2B5EF4-FFF2-40B4-BE49-F238E27FC236}">
                  <a16:creationId xmlns:a16="http://schemas.microsoft.com/office/drawing/2014/main" id="{D2127B91-069D-4795-B44F-ABE7C45D6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3312" y="8170936"/>
              <a:ext cx="1316396" cy="479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120000"/>
                </a:lnSpc>
              </a:pPr>
              <a:r>
                <a:rPr lang="en-US" sz="8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-Regular" charset="0"/>
                  <a:sym typeface="Montserrat-Regular" charset="0"/>
                </a:rPr>
                <a:t>This letterhead design is meant to project an is of and reliability. 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485B19E3-2F9A-4EC1-B20A-C1577A15E30B}"/>
              </a:ext>
            </a:extLst>
          </p:cNvPr>
          <p:cNvGrpSpPr/>
          <p:nvPr/>
        </p:nvGrpSpPr>
        <p:grpSpPr>
          <a:xfrm>
            <a:off x="2078855" y="3019506"/>
            <a:ext cx="1316396" cy="1472630"/>
            <a:chOff x="3673072" y="7177447"/>
            <a:chExt cx="1316396" cy="1472630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9AF4BAE4-A454-4EAD-9725-54A4EC01A49C}"/>
                </a:ext>
              </a:extLst>
            </p:cNvPr>
            <p:cNvGrpSpPr/>
            <p:nvPr/>
          </p:nvGrpSpPr>
          <p:grpSpPr>
            <a:xfrm>
              <a:off x="3673072" y="7177447"/>
              <a:ext cx="552450" cy="553418"/>
              <a:chOff x="4055045" y="7177447"/>
              <a:chExt cx="552450" cy="553418"/>
            </a:xfrm>
          </p:grpSpPr>
          <p:sp>
            <p:nvSpPr>
              <p:cNvPr id="43" name="Oval 17">
                <a:extLst>
                  <a:ext uri="{FF2B5EF4-FFF2-40B4-BE49-F238E27FC236}">
                    <a16:creationId xmlns:a16="http://schemas.microsoft.com/office/drawing/2014/main" id="{A18D67A2-A17D-4751-8CB9-F92E0DBDD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5045" y="7177447"/>
                <a:ext cx="552450" cy="553418"/>
              </a:xfrm>
              <a:prstGeom prst="ellipse">
                <a:avLst/>
              </a:prstGeom>
              <a:noFill/>
              <a:ln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4" name="Freeform 7">
                <a:extLst>
                  <a:ext uri="{FF2B5EF4-FFF2-40B4-BE49-F238E27FC236}">
                    <a16:creationId xmlns:a16="http://schemas.microsoft.com/office/drawing/2014/main" id="{474B945D-48EA-4304-B463-E57AE75993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1179" y="7318279"/>
                <a:ext cx="300182" cy="276131"/>
              </a:xfrm>
              <a:custGeom>
                <a:avLst/>
                <a:gdLst>
                  <a:gd name="T0" fmla="*/ 139 w 208"/>
                  <a:gd name="T1" fmla="*/ 26 h 191"/>
                  <a:gd name="T2" fmla="*/ 139 w 208"/>
                  <a:gd name="T3" fmla="*/ 0 h 191"/>
                  <a:gd name="T4" fmla="*/ 70 w 208"/>
                  <a:gd name="T5" fmla="*/ 0 h 191"/>
                  <a:gd name="T6" fmla="*/ 70 w 208"/>
                  <a:gd name="T7" fmla="*/ 26 h 191"/>
                  <a:gd name="T8" fmla="*/ 0 w 208"/>
                  <a:gd name="T9" fmla="*/ 26 h 191"/>
                  <a:gd name="T10" fmla="*/ 0 w 208"/>
                  <a:gd name="T11" fmla="*/ 191 h 191"/>
                  <a:gd name="T12" fmla="*/ 208 w 208"/>
                  <a:gd name="T13" fmla="*/ 191 h 191"/>
                  <a:gd name="T14" fmla="*/ 208 w 208"/>
                  <a:gd name="T15" fmla="*/ 26 h 191"/>
                  <a:gd name="T16" fmla="*/ 139 w 208"/>
                  <a:gd name="T17" fmla="*/ 26 h 191"/>
                  <a:gd name="T18" fmla="*/ 78 w 208"/>
                  <a:gd name="T19" fmla="*/ 9 h 191"/>
                  <a:gd name="T20" fmla="*/ 130 w 208"/>
                  <a:gd name="T21" fmla="*/ 9 h 191"/>
                  <a:gd name="T22" fmla="*/ 130 w 208"/>
                  <a:gd name="T23" fmla="*/ 26 h 191"/>
                  <a:gd name="T24" fmla="*/ 78 w 208"/>
                  <a:gd name="T25" fmla="*/ 26 h 191"/>
                  <a:gd name="T26" fmla="*/ 78 w 208"/>
                  <a:gd name="T27" fmla="*/ 9 h 191"/>
                  <a:gd name="T28" fmla="*/ 70 w 208"/>
                  <a:gd name="T29" fmla="*/ 35 h 191"/>
                  <a:gd name="T30" fmla="*/ 139 w 208"/>
                  <a:gd name="T31" fmla="*/ 35 h 191"/>
                  <a:gd name="T32" fmla="*/ 199 w 208"/>
                  <a:gd name="T33" fmla="*/ 35 h 191"/>
                  <a:gd name="T34" fmla="*/ 199 w 208"/>
                  <a:gd name="T35" fmla="*/ 104 h 191"/>
                  <a:gd name="T36" fmla="*/ 139 w 208"/>
                  <a:gd name="T37" fmla="*/ 104 h 191"/>
                  <a:gd name="T38" fmla="*/ 139 w 208"/>
                  <a:gd name="T39" fmla="*/ 87 h 191"/>
                  <a:gd name="T40" fmla="*/ 70 w 208"/>
                  <a:gd name="T41" fmla="*/ 87 h 191"/>
                  <a:gd name="T42" fmla="*/ 70 w 208"/>
                  <a:gd name="T43" fmla="*/ 104 h 191"/>
                  <a:gd name="T44" fmla="*/ 9 w 208"/>
                  <a:gd name="T45" fmla="*/ 104 h 191"/>
                  <a:gd name="T46" fmla="*/ 9 w 208"/>
                  <a:gd name="T47" fmla="*/ 35 h 191"/>
                  <a:gd name="T48" fmla="*/ 70 w 208"/>
                  <a:gd name="T49" fmla="*/ 35 h 191"/>
                  <a:gd name="T50" fmla="*/ 130 w 208"/>
                  <a:gd name="T51" fmla="*/ 95 h 191"/>
                  <a:gd name="T52" fmla="*/ 130 w 208"/>
                  <a:gd name="T53" fmla="*/ 121 h 191"/>
                  <a:gd name="T54" fmla="*/ 78 w 208"/>
                  <a:gd name="T55" fmla="*/ 121 h 191"/>
                  <a:gd name="T56" fmla="*/ 78 w 208"/>
                  <a:gd name="T57" fmla="*/ 95 h 191"/>
                  <a:gd name="T58" fmla="*/ 130 w 208"/>
                  <a:gd name="T59" fmla="*/ 95 h 191"/>
                  <a:gd name="T60" fmla="*/ 9 w 208"/>
                  <a:gd name="T61" fmla="*/ 182 h 191"/>
                  <a:gd name="T62" fmla="*/ 9 w 208"/>
                  <a:gd name="T63" fmla="*/ 113 h 191"/>
                  <a:gd name="T64" fmla="*/ 70 w 208"/>
                  <a:gd name="T65" fmla="*/ 113 h 191"/>
                  <a:gd name="T66" fmla="*/ 70 w 208"/>
                  <a:gd name="T67" fmla="*/ 130 h 191"/>
                  <a:gd name="T68" fmla="*/ 139 w 208"/>
                  <a:gd name="T69" fmla="*/ 130 h 191"/>
                  <a:gd name="T70" fmla="*/ 139 w 208"/>
                  <a:gd name="T71" fmla="*/ 113 h 191"/>
                  <a:gd name="T72" fmla="*/ 199 w 208"/>
                  <a:gd name="T73" fmla="*/ 113 h 191"/>
                  <a:gd name="T74" fmla="*/ 199 w 208"/>
                  <a:gd name="T75" fmla="*/ 182 h 191"/>
                  <a:gd name="T76" fmla="*/ 9 w 208"/>
                  <a:gd name="T77" fmla="*/ 18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8" h="191">
                    <a:moveTo>
                      <a:pt x="139" y="26"/>
                    </a:moveTo>
                    <a:lnTo>
                      <a:pt x="139" y="0"/>
                    </a:lnTo>
                    <a:lnTo>
                      <a:pt x="70" y="0"/>
                    </a:lnTo>
                    <a:lnTo>
                      <a:pt x="70" y="26"/>
                    </a:lnTo>
                    <a:lnTo>
                      <a:pt x="0" y="26"/>
                    </a:lnTo>
                    <a:lnTo>
                      <a:pt x="0" y="191"/>
                    </a:lnTo>
                    <a:lnTo>
                      <a:pt x="208" y="191"/>
                    </a:lnTo>
                    <a:lnTo>
                      <a:pt x="208" y="26"/>
                    </a:lnTo>
                    <a:lnTo>
                      <a:pt x="139" y="26"/>
                    </a:lnTo>
                    <a:close/>
                    <a:moveTo>
                      <a:pt x="78" y="9"/>
                    </a:moveTo>
                    <a:lnTo>
                      <a:pt x="130" y="9"/>
                    </a:lnTo>
                    <a:lnTo>
                      <a:pt x="130" y="26"/>
                    </a:lnTo>
                    <a:lnTo>
                      <a:pt x="78" y="26"/>
                    </a:lnTo>
                    <a:lnTo>
                      <a:pt x="78" y="9"/>
                    </a:lnTo>
                    <a:close/>
                    <a:moveTo>
                      <a:pt x="70" y="35"/>
                    </a:moveTo>
                    <a:lnTo>
                      <a:pt x="139" y="35"/>
                    </a:lnTo>
                    <a:lnTo>
                      <a:pt x="199" y="35"/>
                    </a:lnTo>
                    <a:lnTo>
                      <a:pt x="199" y="104"/>
                    </a:lnTo>
                    <a:lnTo>
                      <a:pt x="139" y="104"/>
                    </a:lnTo>
                    <a:lnTo>
                      <a:pt x="139" y="87"/>
                    </a:lnTo>
                    <a:lnTo>
                      <a:pt x="70" y="87"/>
                    </a:lnTo>
                    <a:lnTo>
                      <a:pt x="70" y="104"/>
                    </a:lnTo>
                    <a:lnTo>
                      <a:pt x="9" y="104"/>
                    </a:lnTo>
                    <a:lnTo>
                      <a:pt x="9" y="35"/>
                    </a:lnTo>
                    <a:lnTo>
                      <a:pt x="70" y="35"/>
                    </a:lnTo>
                    <a:close/>
                    <a:moveTo>
                      <a:pt x="130" y="95"/>
                    </a:moveTo>
                    <a:lnTo>
                      <a:pt x="130" y="121"/>
                    </a:lnTo>
                    <a:lnTo>
                      <a:pt x="78" y="121"/>
                    </a:lnTo>
                    <a:lnTo>
                      <a:pt x="78" y="95"/>
                    </a:lnTo>
                    <a:lnTo>
                      <a:pt x="130" y="95"/>
                    </a:lnTo>
                    <a:close/>
                    <a:moveTo>
                      <a:pt x="9" y="182"/>
                    </a:moveTo>
                    <a:lnTo>
                      <a:pt x="9" y="113"/>
                    </a:lnTo>
                    <a:lnTo>
                      <a:pt x="70" y="113"/>
                    </a:lnTo>
                    <a:lnTo>
                      <a:pt x="70" y="130"/>
                    </a:lnTo>
                    <a:lnTo>
                      <a:pt x="139" y="130"/>
                    </a:lnTo>
                    <a:lnTo>
                      <a:pt x="139" y="113"/>
                    </a:lnTo>
                    <a:lnTo>
                      <a:pt x="199" y="113"/>
                    </a:lnTo>
                    <a:lnTo>
                      <a:pt x="199" y="182"/>
                    </a:lnTo>
                    <a:lnTo>
                      <a:pt x="9" y="18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9" name="Rectangle 7">
              <a:extLst>
                <a:ext uri="{FF2B5EF4-FFF2-40B4-BE49-F238E27FC236}">
                  <a16:creationId xmlns:a16="http://schemas.microsoft.com/office/drawing/2014/main" id="{3B0E2B22-39EA-4A10-A9D2-39F41408F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072" y="8170936"/>
              <a:ext cx="1316396" cy="479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120000"/>
                </a:lnSpc>
              </a:pPr>
              <a:r>
                <a:rPr lang="en-US" sz="800" dirty="0">
                  <a:latin typeface="Roboto Slab" pitchFamily="2" charset="0"/>
                  <a:ea typeface="Roboto Slab" pitchFamily="2" charset="0"/>
                  <a:cs typeface="Montserrat-Regular" charset="0"/>
                  <a:sym typeface="Montserrat-Regular" charset="0"/>
                </a:rPr>
                <a:t>This letterhead design is meant to project an is of and reliability. 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9B4D7F3B-4054-48CD-81B7-CDDA663CE5A8}"/>
              </a:ext>
            </a:extLst>
          </p:cNvPr>
          <p:cNvGrpSpPr/>
          <p:nvPr/>
        </p:nvGrpSpPr>
        <p:grpSpPr>
          <a:xfrm>
            <a:off x="8796750" y="3019506"/>
            <a:ext cx="1316396" cy="1472630"/>
            <a:chOff x="7528792" y="7177447"/>
            <a:chExt cx="1316396" cy="1472630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1C92280-50E7-4B55-AECA-42B3B66809C1}"/>
                </a:ext>
              </a:extLst>
            </p:cNvPr>
            <p:cNvGrpSpPr/>
            <p:nvPr/>
          </p:nvGrpSpPr>
          <p:grpSpPr>
            <a:xfrm>
              <a:off x="7528792" y="7177447"/>
              <a:ext cx="552450" cy="553418"/>
              <a:chOff x="7910765" y="7177447"/>
              <a:chExt cx="552450" cy="553418"/>
            </a:xfrm>
          </p:grpSpPr>
          <p:sp>
            <p:nvSpPr>
              <p:cNvPr id="47" name="Oval 17">
                <a:extLst>
                  <a:ext uri="{FF2B5EF4-FFF2-40B4-BE49-F238E27FC236}">
                    <a16:creationId xmlns:a16="http://schemas.microsoft.com/office/drawing/2014/main" id="{E80DF9E9-3C36-4CF5-A8CC-E14AEC4C18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765" y="7177447"/>
                <a:ext cx="552450" cy="553418"/>
              </a:xfrm>
              <a:prstGeom prst="ellipse">
                <a:avLst/>
              </a:prstGeom>
              <a:noFill/>
              <a:ln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01E41E2D-AE9B-4E2A-A253-9D3AA43B453F}"/>
                  </a:ext>
                </a:extLst>
              </p:cNvPr>
              <p:cNvGrpSpPr/>
              <p:nvPr/>
            </p:nvGrpSpPr>
            <p:grpSpPr>
              <a:xfrm>
                <a:off x="8066626" y="7280690"/>
                <a:ext cx="287194" cy="338296"/>
                <a:chOff x="5341938" y="3208338"/>
                <a:chExt cx="315913" cy="371475"/>
              </a:xfrm>
              <a:solidFill>
                <a:schemeClr val="tx1"/>
              </a:solidFill>
            </p:grpSpPr>
            <p:sp>
              <p:nvSpPr>
                <p:cNvPr id="52" name="Freeform 10">
                  <a:extLst>
                    <a:ext uri="{FF2B5EF4-FFF2-40B4-BE49-F238E27FC236}">
                      <a16:creationId xmlns:a16="http://schemas.microsoft.com/office/drawing/2014/main" id="{027696BD-6A18-48D3-A649-BE9B9DE53D7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41938" y="3332163"/>
                  <a:ext cx="315913" cy="234950"/>
                </a:xfrm>
                <a:custGeom>
                  <a:avLst/>
                  <a:gdLst>
                    <a:gd name="T0" fmla="*/ 37 w 46"/>
                    <a:gd name="T1" fmla="*/ 16 h 34"/>
                    <a:gd name="T2" fmla="*/ 46 w 46"/>
                    <a:gd name="T3" fmla="*/ 16 h 34"/>
                    <a:gd name="T4" fmla="*/ 46 w 46"/>
                    <a:gd name="T5" fmla="*/ 0 h 34"/>
                    <a:gd name="T6" fmla="*/ 38 w 46"/>
                    <a:gd name="T7" fmla="*/ 0 h 34"/>
                    <a:gd name="T8" fmla="*/ 36 w 46"/>
                    <a:gd name="T9" fmla="*/ 0 h 34"/>
                    <a:gd name="T10" fmla="*/ 0 w 46"/>
                    <a:gd name="T11" fmla="*/ 0 h 34"/>
                    <a:gd name="T12" fmla="*/ 0 w 46"/>
                    <a:gd name="T13" fmla="*/ 15 h 34"/>
                    <a:gd name="T14" fmla="*/ 19 w 46"/>
                    <a:gd name="T15" fmla="*/ 34 h 34"/>
                    <a:gd name="T16" fmla="*/ 37 w 46"/>
                    <a:gd name="T17" fmla="*/ 16 h 34"/>
                    <a:gd name="T18" fmla="*/ 38 w 46"/>
                    <a:gd name="T19" fmla="*/ 2 h 34"/>
                    <a:gd name="T20" fmla="*/ 44 w 46"/>
                    <a:gd name="T21" fmla="*/ 2 h 34"/>
                    <a:gd name="T22" fmla="*/ 44 w 46"/>
                    <a:gd name="T23" fmla="*/ 14 h 34"/>
                    <a:gd name="T24" fmla="*/ 38 w 46"/>
                    <a:gd name="T25" fmla="*/ 14 h 34"/>
                    <a:gd name="T26" fmla="*/ 38 w 46"/>
                    <a:gd name="T27" fmla="*/ 2 h 34"/>
                    <a:gd name="T28" fmla="*/ 19 w 46"/>
                    <a:gd name="T29" fmla="*/ 32 h 34"/>
                    <a:gd name="T30" fmla="*/ 2 w 46"/>
                    <a:gd name="T31" fmla="*/ 15 h 34"/>
                    <a:gd name="T32" fmla="*/ 2 w 46"/>
                    <a:gd name="T33" fmla="*/ 2 h 34"/>
                    <a:gd name="T34" fmla="*/ 36 w 46"/>
                    <a:gd name="T35" fmla="*/ 2 h 34"/>
                    <a:gd name="T36" fmla="*/ 36 w 46"/>
                    <a:gd name="T37" fmla="*/ 15 h 34"/>
                    <a:gd name="T38" fmla="*/ 19 w 46"/>
                    <a:gd name="T39" fmla="*/ 3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6" h="34">
                      <a:moveTo>
                        <a:pt x="37" y="16"/>
                      </a:move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25"/>
                        <a:pt x="8" y="34"/>
                        <a:pt x="19" y="34"/>
                      </a:cubicBezTo>
                      <a:cubicBezTo>
                        <a:pt x="29" y="34"/>
                        <a:pt x="37" y="26"/>
                        <a:pt x="37" y="16"/>
                      </a:cubicBezTo>
                      <a:close/>
                      <a:moveTo>
                        <a:pt x="38" y="2"/>
                      </a:moveTo>
                      <a:cubicBezTo>
                        <a:pt x="44" y="2"/>
                        <a:pt x="44" y="2"/>
                        <a:pt x="44" y="2"/>
                      </a:cubicBezTo>
                      <a:cubicBezTo>
                        <a:pt x="44" y="14"/>
                        <a:pt x="44" y="14"/>
                        <a:pt x="44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lnTo>
                        <a:pt x="38" y="2"/>
                      </a:lnTo>
                      <a:close/>
                      <a:moveTo>
                        <a:pt x="19" y="32"/>
                      </a:moveTo>
                      <a:cubicBezTo>
                        <a:pt x="9" y="32"/>
                        <a:pt x="2" y="24"/>
                        <a:pt x="2" y="15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6" y="2"/>
                        <a:pt x="36" y="2"/>
                        <a:pt x="36" y="2"/>
                      </a:cubicBezTo>
                      <a:cubicBezTo>
                        <a:pt x="36" y="15"/>
                        <a:pt x="36" y="15"/>
                        <a:pt x="36" y="15"/>
                      </a:cubicBezTo>
                      <a:cubicBezTo>
                        <a:pt x="36" y="24"/>
                        <a:pt x="28" y="32"/>
                        <a:pt x="19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Freeform 11">
                  <a:extLst>
                    <a:ext uri="{FF2B5EF4-FFF2-40B4-BE49-F238E27FC236}">
                      <a16:creationId xmlns:a16="http://schemas.microsoft.com/office/drawing/2014/main" id="{B822D369-69B3-473C-9D53-198DA58DE7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41938" y="3567113"/>
                  <a:ext cx="261938" cy="12700"/>
                </a:xfrm>
                <a:custGeom>
                  <a:avLst/>
                  <a:gdLst>
                    <a:gd name="T0" fmla="*/ 0 w 165"/>
                    <a:gd name="T1" fmla="*/ 8 h 8"/>
                    <a:gd name="T2" fmla="*/ 165 w 165"/>
                    <a:gd name="T3" fmla="*/ 8 h 8"/>
                    <a:gd name="T4" fmla="*/ 165 w 165"/>
                    <a:gd name="T5" fmla="*/ 0 h 8"/>
                    <a:gd name="T6" fmla="*/ 82 w 165"/>
                    <a:gd name="T7" fmla="*/ 0 h 8"/>
                    <a:gd name="T8" fmla="*/ 0 w 165"/>
                    <a:gd name="T9" fmla="*/ 0 h 8"/>
                    <a:gd name="T10" fmla="*/ 0 w 165"/>
                    <a:gd name="T1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5" h="8">
                      <a:moveTo>
                        <a:pt x="0" y="8"/>
                      </a:moveTo>
                      <a:lnTo>
                        <a:pt x="165" y="8"/>
                      </a:lnTo>
                      <a:lnTo>
                        <a:pt x="165" y="0"/>
                      </a:lnTo>
                      <a:lnTo>
                        <a:pt x="82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" name="Rectangle 12">
                  <a:extLst>
                    <a:ext uri="{FF2B5EF4-FFF2-40B4-BE49-F238E27FC236}">
                      <a16:creationId xmlns:a16="http://schemas.microsoft.com/office/drawing/2014/main" id="{9D472F7C-F770-43C2-ABA5-3091BE74C3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11788" y="3236913"/>
                  <a:ext cx="12700" cy="539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" name="Rectangle 13">
                  <a:extLst>
                    <a:ext uri="{FF2B5EF4-FFF2-40B4-BE49-F238E27FC236}">
                      <a16:creationId xmlns:a16="http://schemas.microsoft.com/office/drawing/2014/main" id="{E78034AB-6F51-40C8-B339-2066C20CC7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21325" y="3236913"/>
                  <a:ext cx="12700" cy="539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" name="Rectangle 14">
                  <a:extLst>
                    <a:ext uri="{FF2B5EF4-FFF2-40B4-BE49-F238E27FC236}">
                      <a16:creationId xmlns:a16="http://schemas.microsoft.com/office/drawing/2014/main" id="{FDB1BEC3-67AA-4718-B06D-34F2EF4C7D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5763" y="3208338"/>
                  <a:ext cx="14288" cy="825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51" name="Rectangle 7">
              <a:extLst>
                <a:ext uri="{FF2B5EF4-FFF2-40B4-BE49-F238E27FC236}">
                  <a16:creationId xmlns:a16="http://schemas.microsoft.com/office/drawing/2014/main" id="{BE46EE12-690B-4853-9745-7FCC92A88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8792" y="8170936"/>
              <a:ext cx="1316396" cy="479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120000"/>
                </a:lnSpc>
              </a:pPr>
              <a:r>
                <a:rPr lang="en-US" sz="800" dirty="0">
                  <a:latin typeface="Roboto Slab" pitchFamily="2" charset="0"/>
                  <a:ea typeface="Roboto Slab" pitchFamily="2" charset="0"/>
                  <a:cs typeface="Montserrat-Regular" charset="0"/>
                  <a:sym typeface="Montserrat-Regular" charset="0"/>
                </a:rPr>
                <a:t>This letterhead design is meant to project an is of and reliability.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9685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28F0C08-D3FE-4601-881F-C9D506A678FD}"/>
              </a:ext>
            </a:extLst>
          </p:cNvPr>
          <p:cNvSpPr txBox="1"/>
          <p:nvPr/>
        </p:nvSpPr>
        <p:spPr>
          <a:xfrm>
            <a:off x="4362450" y="650756"/>
            <a:ext cx="3467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Roboto Slab" pitchFamily="2" charset="0"/>
                <a:ea typeface="Roboto Slab" pitchFamily="2" charset="0"/>
              </a:rPr>
              <a:t>SERVICE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1E1F1D-0C16-4839-8C86-89965BF4DE10}"/>
              </a:ext>
            </a:extLst>
          </p:cNvPr>
          <p:cNvSpPr txBox="1"/>
          <p:nvPr/>
        </p:nvSpPr>
        <p:spPr>
          <a:xfrm>
            <a:off x="1967910" y="1340308"/>
            <a:ext cx="8256180" cy="3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i="1" dirty="0">
                <a:latin typeface="Roboto Slab" pitchFamily="2" charset="0"/>
                <a:ea typeface="Roboto Slab" pitchFamily="2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8BAB127-330E-448A-B3B7-FD339AE50648}"/>
              </a:ext>
            </a:extLst>
          </p:cNvPr>
          <p:cNvSpPr/>
          <p:nvPr/>
        </p:nvSpPr>
        <p:spPr>
          <a:xfrm>
            <a:off x="1152525" y="5465267"/>
            <a:ext cx="9872662" cy="61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a type specimen book. It has survived not only five centuries, but also the leap into electronic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FE94A7C-00FA-4B59-A842-D248DC028DD2}"/>
              </a:ext>
            </a:extLst>
          </p:cNvPr>
          <p:cNvGrpSpPr/>
          <p:nvPr/>
        </p:nvGrpSpPr>
        <p:grpSpPr>
          <a:xfrm>
            <a:off x="611983" y="2243035"/>
            <a:ext cx="10968035" cy="2856011"/>
            <a:chOff x="742948" y="2230335"/>
            <a:chExt cx="10968035" cy="285601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F2CCA03-EEB2-4227-B3EC-B20315A2EA50}"/>
                </a:ext>
              </a:extLst>
            </p:cNvPr>
            <p:cNvGrpSpPr/>
            <p:nvPr/>
          </p:nvGrpSpPr>
          <p:grpSpPr>
            <a:xfrm>
              <a:off x="742948" y="2230335"/>
              <a:ext cx="3619502" cy="2856011"/>
              <a:chOff x="-14288" y="2230336"/>
              <a:chExt cx="3619502" cy="2856011"/>
            </a:xfrm>
          </p:grpSpPr>
          <p:sp>
            <p:nvSpPr>
              <p:cNvPr id="14" name="AutoShape 9">
                <a:extLst>
                  <a:ext uri="{FF2B5EF4-FFF2-40B4-BE49-F238E27FC236}">
                    <a16:creationId xmlns:a16="http://schemas.microsoft.com/office/drawing/2014/main" id="{0A56211C-18A6-4CB1-AA91-1BE4D1D14F13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-14288" y="2230336"/>
                <a:ext cx="3619502" cy="2856011"/>
              </a:xfrm>
              <a:prstGeom prst="roundRect">
                <a:avLst>
                  <a:gd name="adj" fmla="val 0"/>
                </a:avLst>
              </a:prstGeom>
              <a:solidFill>
                <a:schemeClr val="accent3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513EAF8A-89AC-46C5-8A74-B5598F8579E4}"/>
                  </a:ext>
                </a:extLst>
              </p:cNvPr>
              <p:cNvGrpSpPr/>
              <p:nvPr/>
            </p:nvGrpSpPr>
            <p:grpSpPr>
              <a:xfrm>
                <a:off x="376238" y="2841994"/>
                <a:ext cx="2838450" cy="1632695"/>
                <a:chOff x="1924050" y="3225300"/>
                <a:chExt cx="2838450" cy="1632695"/>
              </a:xfrm>
            </p:grpSpPr>
            <p:sp>
              <p:nvSpPr>
                <p:cNvPr id="16" name="Rectangle 11">
                  <a:extLst>
                    <a:ext uri="{FF2B5EF4-FFF2-40B4-BE49-F238E27FC236}">
                      <a16:creationId xmlns:a16="http://schemas.microsoft.com/office/drawing/2014/main" id="{F003A688-C9C4-490E-926A-7EC0CBEA7A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24050" y="4056492"/>
                  <a:ext cx="2838450" cy="8015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b"/>
                <a:lstStyle/>
                <a:p>
                  <a:pPr algn="l"/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Lorem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ipsum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dolor sit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amet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, no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pri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modo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agam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facer,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timeam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adolescens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ei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sit,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eos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autem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laudem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ne.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Tota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partem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elaboraret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ius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ex, his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insolens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liberavisse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ex, duo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dictas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laoreet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phaedrum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et.</a:t>
                  </a:r>
                </a:p>
              </p:txBody>
            </p:sp>
            <p:sp>
              <p:nvSpPr>
                <p:cNvPr id="18" name="Rectangle 12">
                  <a:extLst>
                    <a:ext uri="{FF2B5EF4-FFF2-40B4-BE49-F238E27FC236}">
                      <a16:creationId xmlns:a16="http://schemas.microsoft.com/office/drawing/2014/main" id="{129DD443-8CEF-4A8A-A6F1-DC6980C2D4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24050" y="3225300"/>
                  <a:ext cx="2438400" cy="5725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b"/>
                <a:lstStyle/>
                <a:p>
                  <a:pPr algn="l">
                    <a:lnSpc>
                      <a:spcPts val="2400"/>
                    </a:lnSpc>
                  </a:pPr>
                  <a:r>
                    <a:rPr lang="en-US" sz="1900" dirty="0" err="1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Lorem</a:t>
                  </a:r>
                  <a:r>
                    <a:rPr lang="en-US" sz="19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900" dirty="0" err="1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ipsum</a:t>
                  </a:r>
                  <a:r>
                    <a:rPr lang="en-US" sz="19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dolor sit </a:t>
                  </a:r>
                  <a:r>
                    <a:rPr lang="en-US" sz="1900" dirty="0" err="1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amet</a:t>
                  </a:r>
                  <a:r>
                    <a:rPr lang="en-US" sz="19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900" dirty="0" err="1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lorem</a:t>
                  </a:r>
                  <a:r>
                    <a:rPr lang="en-US" sz="19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900" dirty="0" err="1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ipsum</a:t>
                  </a:r>
                  <a:endParaRPr lang="en-US" sz="19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Open Sans Condensed Light" pitchFamily="34" charset="0"/>
                    <a:sym typeface="Open Sans Cond Light" charset="0"/>
                  </a:endParaRPr>
                </a:p>
              </p:txBody>
            </p:sp>
          </p:grp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BE1FD21-B21E-4CD8-B909-2E9965F5071A}"/>
                </a:ext>
              </a:extLst>
            </p:cNvPr>
            <p:cNvGrpSpPr/>
            <p:nvPr/>
          </p:nvGrpSpPr>
          <p:grpSpPr>
            <a:xfrm>
              <a:off x="4417214" y="2230335"/>
              <a:ext cx="3619502" cy="2856011"/>
              <a:chOff x="3659979" y="2245180"/>
              <a:chExt cx="3619502" cy="2856011"/>
            </a:xfrm>
          </p:grpSpPr>
          <p:sp>
            <p:nvSpPr>
              <p:cNvPr id="17" name="AutoShape 9">
                <a:extLst>
                  <a:ext uri="{FF2B5EF4-FFF2-40B4-BE49-F238E27FC236}">
                    <a16:creationId xmlns:a16="http://schemas.microsoft.com/office/drawing/2014/main" id="{91D3685C-A050-4502-9C8E-FE23E2D53937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659979" y="2245180"/>
                <a:ext cx="3619502" cy="2856011"/>
              </a:xfrm>
              <a:prstGeom prst="roundRect">
                <a:avLst>
                  <a:gd name="adj" fmla="val 0"/>
                </a:avLst>
              </a:prstGeom>
              <a:solidFill>
                <a:schemeClr val="tx1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E1B25943-8CC4-4FC0-9500-0582AFC5D75A}"/>
                  </a:ext>
                </a:extLst>
              </p:cNvPr>
              <p:cNvGrpSpPr/>
              <p:nvPr/>
            </p:nvGrpSpPr>
            <p:grpSpPr>
              <a:xfrm>
                <a:off x="4050504" y="2856839"/>
                <a:ext cx="2838450" cy="1632695"/>
                <a:chOff x="5219700" y="3225300"/>
                <a:chExt cx="2838450" cy="1632695"/>
              </a:xfrm>
            </p:grpSpPr>
            <p:sp>
              <p:nvSpPr>
                <p:cNvPr id="20" name="Rectangle 14">
                  <a:extLst>
                    <a:ext uri="{FF2B5EF4-FFF2-40B4-BE49-F238E27FC236}">
                      <a16:creationId xmlns:a16="http://schemas.microsoft.com/office/drawing/2014/main" id="{9DD2AD3D-29BE-4ACB-BE10-BFBCF4C2C1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19700" y="3225300"/>
                  <a:ext cx="2609850" cy="5725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b"/>
                <a:lstStyle/>
                <a:p>
                  <a:pPr algn="l">
                    <a:lnSpc>
                      <a:spcPts val="2400"/>
                    </a:lnSpc>
                  </a:pPr>
                  <a:r>
                    <a:rPr lang="en-US" sz="19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Lorem ipsum dolor sit </a:t>
                  </a:r>
                  <a:r>
                    <a:rPr lang="en-US" sz="1900" dirty="0" err="1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amet</a:t>
                  </a:r>
                  <a:r>
                    <a:rPr lang="en-US" sz="19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lorem ipsum</a:t>
                  </a:r>
                </a:p>
              </p:txBody>
            </p:sp>
            <p:sp>
              <p:nvSpPr>
                <p:cNvPr id="24" name="Rectangle 11">
                  <a:extLst>
                    <a:ext uri="{FF2B5EF4-FFF2-40B4-BE49-F238E27FC236}">
                      <a16:creationId xmlns:a16="http://schemas.microsoft.com/office/drawing/2014/main" id="{0F0027BA-D88B-4B2A-8D65-3B6ABFA269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19700" y="4056492"/>
                  <a:ext cx="2838450" cy="8015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b"/>
                <a:lstStyle/>
                <a:p>
                  <a:pPr algn="l"/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Lorem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ipsum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dolor sit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amet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, no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pri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modo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agam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facer,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timeam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adolescens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ei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sit,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eos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autem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laudem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ne.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Tota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partem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elaboraret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ius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ex, his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insolens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liberavisse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ex, duo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dictas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laoreet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phaedrum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et.</a:t>
                  </a:r>
                </a:p>
              </p:txBody>
            </p:sp>
          </p:grp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C3C1CA2-4006-451C-A759-312669445267}"/>
                </a:ext>
              </a:extLst>
            </p:cNvPr>
            <p:cNvGrpSpPr/>
            <p:nvPr/>
          </p:nvGrpSpPr>
          <p:grpSpPr>
            <a:xfrm>
              <a:off x="8091481" y="2230335"/>
              <a:ext cx="3619502" cy="2856011"/>
              <a:chOff x="7334245" y="2230335"/>
              <a:chExt cx="3619502" cy="2856011"/>
            </a:xfrm>
          </p:grpSpPr>
          <p:sp>
            <p:nvSpPr>
              <p:cNvPr id="19" name="AutoShape 9">
                <a:extLst>
                  <a:ext uri="{FF2B5EF4-FFF2-40B4-BE49-F238E27FC236}">
                    <a16:creationId xmlns:a16="http://schemas.microsoft.com/office/drawing/2014/main" id="{B5BEDCC9-072C-465E-A1B1-9BDE907DF7D1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7334245" y="2230335"/>
                <a:ext cx="3619502" cy="2856011"/>
              </a:xfrm>
              <a:prstGeom prst="roundRect">
                <a:avLst>
                  <a:gd name="adj" fmla="val 0"/>
                </a:avLst>
              </a:prstGeom>
              <a:solidFill>
                <a:schemeClr val="accent3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588B08B1-97D7-4E60-AA08-3352FEC06C43}"/>
                  </a:ext>
                </a:extLst>
              </p:cNvPr>
              <p:cNvGrpSpPr/>
              <p:nvPr/>
            </p:nvGrpSpPr>
            <p:grpSpPr>
              <a:xfrm>
                <a:off x="7724771" y="2841993"/>
                <a:ext cx="2838450" cy="1632695"/>
                <a:chOff x="1924050" y="3225300"/>
                <a:chExt cx="2838450" cy="1632695"/>
              </a:xfrm>
            </p:grpSpPr>
            <p:sp>
              <p:nvSpPr>
                <p:cNvPr id="26" name="Rectangle 11">
                  <a:extLst>
                    <a:ext uri="{FF2B5EF4-FFF2-40B4-BE49-F238E27FC236}">
                      <a16:creationId xmlns:a16="http://schemas.microsoft.com/office/drawing/2014/main" id="{4E1FCFB7-1E36-48E2-8A01-3EC45E2E32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24050" y="4056492"/>
                  <a:ext cx="2838450" cy="8015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b"/>
                <a:lstStyle/>
                <a:p>
                  <a:pPr algn="l"/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Lorem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ipsum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dolor sit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amet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, no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pri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modo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agam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facer,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timeam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adolescens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ei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sit,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eos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autem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laudem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ne.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Tota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partem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elaboraret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ius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ex, his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insolens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liberavisse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ex, duo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dictas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laoreet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100" dirty="0" err="1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phaedrum</a:t>
                  </a:r>
                  <a:r>
                    <a:rPr lang="en-US" sz="1100" dirty="0">
                      <a:solidFill>
                        <a:srgbClr val="F4F7F9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et.</a:t>
                  </a:r>
                </a:p>
              </p:txBody>
            </p:sp>
            <p:sp>
              <p:nvSpPr>
                <p:cNvPr id="27" name="Rectangle 12">
                  <a:extLst>
                    <a:ext uri="{FF2B5EF4-FFF2-40B4-BE49-F238E27FC236}">
                      <a16:creationId xmlns:a16="http://schemas.microsoft.com/office/drawing/2014/main" id="{0EC94A3F-9354-417E-B6BA-874BD7AD07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24050" y="3225300"/>
                  <a:ext cx="2438400" cy="5725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b"/>
                <a:lstStyle/>
                <a:p>
                  <a:pPr algn="l">
                    <a:lnSpc>
                      <a:spcPts val="2400"/>
                    </a:lnSpc>
                  </a:pPr>
                  <a:r>
                    <a:rPr lang="en-US" sz="1900" dirty="0" err="1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Lorem</a:t>
                  </a:r>
                  <a:r>
                    <a:rPr lang="en-US" sz="19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900" dirty="0" err="1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ipsum</a:t>
                  </a:r>
                  <a:r>
                    <a:rPr lang="en-US" sz="19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dolor sit </a:t>
                  </a:r>
                  <a:r>
                    <a:rPr lang="en-US" sz="1900" dirty="0" err="1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amet</a:t>
                  </a:r>
                  <a:r>
                    <a:rPr lang="en-US" sz="19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900" dirty="0" err="1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lorem</a:t>
                  </a:r>
                  <a:r>
                    <a:rPr lang="en-US" sz="19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 </a:t>
                  </a:r>
                  <a:r>
                    <a:rPr lang="en-US" sz="1900" dirty="0" err="1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Open Sans Condensed Light" pitchFamily="34" charset="0"/>
                      <a:sym typeface="Open Sans Cond Light" charset="0"/>
                    </a:rPr>
                    <a:t>ipsum</a:t>
                  </a:r>
                  <a:endParaRPr lang="en-US" sz="19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Open Sans Condensed Light" pitchFamily="34" charset="0"/>
                    <a:sym typeface="Open Sans Cond Light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60319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75508476-305D-4494-BC25-976939D2086E}"/>
              </a:ext>
            </a:extLst>
          </p:cNvPr>
          <p:cNvSpPr txBox="1"/>
          <p:nvPr/>
        </p:nvSpPr>
        <p:spPr>
          <a:xfrm>
            <a:off x="4362450" y="790456"/>
            <a:ext cx="3467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Roboto Slab" pitchFamily="2" charset="0"/>
                <a:ea typeface="Roboto Slab" pitchFamily="2" charset="0"/>
              </a:rPr>
              <a:t>SERVICE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789CA57-15C2-4C62-A399-DBFC095B0351}"/>
              </a:ext>
            </a:extLst>
          </p:cNvPr>
          <p:cNvSpPr txBox="1"/>
          <p:nvPr/>
        </p:nvSpPr>
        <p:spPr>
          <a:xfrm>
            <a:off x="1967910" y="1480008"/>
            <a:ext cx="8256180" cy="3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i="1" dirty="0">
                <a:latin typeface="Roboto Slab" pitchFamily="2" charset="0"/>
                <a:ea typeface="Roboto Slab" pitchFamily="2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latin typeface="Roboto Slab" pitchFamily="2" charset="0"/>
              <a:ea typeface="Roboto Slab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9ED172D-8466-4665-AA33-1AC71D7121F5}"/>
              </a:ext>
            </a:extLst>
          </p:cNvPr>
          <p:cNvGrpSpPr/>
          <p:nvPr/>
        </p:nvGrpSpPr>
        <p:grpSpPr>
          <a:xfrm>
            <a:off x="2208067" y="2577402"/>
            <a:ext cx="7775867" cy="1703195"/>
            <a:chOff x="2448223" y="2776211"/>
            <a:chExt cx="7775867" cy="1703195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013DD10-A43A-4A5D-8F39-4E131AE82FDC}"/>
                </a:ext>
              </a:extLst>
            </p:cNvPr>
            <p:cNvGrpSpPr/>
            <p:nvPr/>
          </p:nvGrpSpPr>
          <p:grpSpPr>
            <a:xfrm>
              <a:off x="2448223" y="2776211"/>
              <a:ext cx="1700213" cy="1703195"/>
              <a:chOff x="2829223" y="3895028"/>
              <a:chExt cx="1700213" cy="1703195"/>
            </a:xfrm>
          </p:grpSpPr>
          <p:sp>
            <p:nvSpPr>
              <p:cNvPr id="39" name="Oval 9">
                <a:extLst>
                  <a:ext uri="{FF2B5EF4-FFF2-40B4-BE49-F238E27FC236}">
                    <a16:creationId xmlns:a16="http://schemas.microsoft.com/office/drawing/2014/main" id="{5310DB6C-29EC-4118-942C-95A803D9C3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092" y="4195017"/>
                <a:ext cx="1077516" cy="107940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sp>
            <p:nvSpPr>
              <p:cNvPr id="89" name="Oval 59">
                <a:extLst>
                  <a:ext uri="{FF2B5EF4-FFF2-40B4-BE49-F238E27FC236}">
                    <a16:creationId xmlns:a16="http://schemas.microsoft.com/office/drawing/2014/main" id="{1BEB16D7-115A-4526-B80B-ED11DB8D3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223" y="3895028"/>
                <a:ext cx="1700213" cy="1703195"/>
              </a:xfrm>
              <a:prstGeom prst="ellipse">
                <a:avLst/>
              </a:prstGeom>
              <a:noFill/>
              <a:ln w="38100" cap="rnd">
                <a:solidFill>
                  <a:srgbClr val="1E323C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sp>
            <p:nvSpPr>
              <p:cNvPr id="91" name="Rectangle 7">
                <a:extLst>
                  <a:ext uri="{FF2B5EF4-FFF2-40B4-BE49-F238E27FC236}">
                    <a16:creationId xmlns:a16="http://schemas.microsoft.com/office/drawing/2014/main" id="{75EDE137-4645-4567-B613-30EEE8802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0339" y="4416496"/>
                <a:ext cx="887022" cy="636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US" sz="8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-Regular" charset="0"/>
                    <a:sym typeface="Montserrat-Regular" charset="0"/>
                  </a:rPr>
                  <a:t>This letterhead design is meant to project an is of and reliability. 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A78C82E-6BB7-4134-8F26-06C9E8BB7182}"/>
                </a:ext>
              </a:extLst>
            </p:cNvPr>
            <p:cNvGrpSpPr/>
            <p:nvPr/>
          </p:nvGrpSpPr>
          <p:grpSpPr>
            <a:xfrm>
              <a:off x="4473441" y="2776211"/>
              <a:ext cx="1700213" cy="1703195"/>
              <a:chOff x="2829223" y="3895028"/>
              <a:chExt cx="1700213" cy="1703195"/>
            </a:xfrm>
          </p:grpSpPr>
          <p:sp>
            <p:nvSpPr>
              <p:cNvPr id="22" name="Oval 9">
                <a:extLst>
                  <a:ext uri="{FF2B5EF4-FFF2-40B4-BE49-F238E27FC236}">
                    <a16:creationId xmlns:a16="http://schemas.microsoft.com/office/drawing/2014/main" id="{78195985-D012-4F15-A25D-B34925E31B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092" y="4195017"/>
                <a:ext cx="1077516" cy="107940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sp>
            <p:nvSpPr>
              <p:cNvPr id="23" name="Oval 59">
                <a:extLst>
                  <a:ext uri="{FF2B5EF4-FFF2-40B4-BE49-F238E27FC236}">
                    <a16:creationId xmlns:a16="http://schemas.microsoft.com/office/drawing/2014/main" id="{5F035729-E262-4857-84EB-2CE4E4759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223" y="3895028"/>
                <a:ext cx="1700213" cy="1703195"/>
              </a:xfrm>
              <a:prstGeom prst="ellipse">
                <a:avLst/>
              </a:prstGeom>
              <a:noFill/>
              <a:ln w="38100" cap="rnd">
                <a:solidFill>
                  <a:schemeClr val="accent3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sp>
            <p:nvSpPr>
              <p:cNvPr id="25" name="Rectangle 7">
                <a:extLst>
                  <a:ext uri="{FF2B5EF4-FFF2-40B4-BE49-F238E27FC236}">
                    <a16:creationId xmlns:a16="http://schemas.microsoft.com/office/drawing/2014/main" id="{32481DE7-4DA7-453E-9EAC-4CF903FE03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0339" y="4416496"/>
                <a:ext cx="887022" cy="636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US" sz="8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-Regular" charset="0"/>
                    <a:sym typeface="Montserrat-Regular" charset="0"/>
                  </a:rPr>
                  <a:t>This letterhead design is meant to project an is of and reliability. 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8070BEA-82EB-44A5-928C-95C537EBA705}"/>
                </a:ext>
              </a:extLst>
            </p:cNvPr>
            <p:cNvGrpSpPr/>
            <p:nvPr/>
          </p:nvGrpSpPr>
          <p:grpSpPr>
            <a:xfrm>
              <a:off x="6498659" y="2776211"/>
              <a:ext cx="1700213" cy="1703195"/>
              <a:chOff x="2829223" y="3895028"/>
              <a:chExt cx="1700213" cy="1703195"/>
            </a:xfrm>
          </p:grpSpPr>
          <p:sp>
            <p:nvSpPr>
              <p:cNvPr id="27" name="Oval 9">
                <a:extLst>
                  <a:ext uri="{FF2B5EF4-FFF2-40B4-BE49-F238E27FC236}">
                    <a16:creationId xmlns:a16="http://schemas.microsoft.com/office/drawing/2014/main" id="{E160C7F0-738E-4357-9A5C-1484EB61E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092" y="4195017"/>
                <a:ext cx="1077516" cy="107940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sp>
            <p:nvSpPr>
              <p:cNvPr id="28" name="Oval 59">
                <a:extLst>
                  <a:ext uri="{FF2B5EF4-FFF2-40B4-BE49-F238E27FC236}">
                    <a16:creationId xmlns:a16="http://schemas.microsoft.com/office/drawing/2014/main" id="{37E001D5-911E-4558-840B-76D0F3CDC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223" y="3895028"/>
                <a:ext cx="1700213" cy="1703195"/>
              </a:xfrm>
              <a:prstGeom prst="ellipse">
                <a:avLst/>
              </a:prstGeom>
              <a:noFill/>
              <a:ln w="38100" cap="rnd">
                <a:solidFill>
                  <a:srgbClr val="1E323C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sp>
            <p:nvSpPr>
              <p:cNvPr id="29" name="Rectangle 7">
                <a:extLst>
                  <a:ext uri="{FF2B5EF4-FFF2-40B4-BE49-F238E27FC236}">
                    <a16:creationId xmlns:a16="http://schemas.microsoft.com/office/drawing/2014/main" id="{3F632EF8-6708-494C-9A8E-A74E60BEB9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0339" y="4416496"/>
                <a:ext cx="887022" cy="636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US" sz="8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-Regular" charset="0"/>
                    <a:sym typeface="Montserrat-Regular" charset="0"/>
                  </a:rPr>
                  <a:t>This letterhead design is meant to project an is of and reliability. </a:t>
                </a: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E1EA5EF-1F5D-4739-9D22-2D13141B9F66}"/>
                </a:ext>
              </a:extLst>
            </p:cNvPr>
            <p:cNvGrpSpPr/>
            <p:nvPr/>
          </p:nvGrpSpPr>
          <p:grpSpPr>
            <a:xfrm>
              <a:off x="8523877" y="2776211"/>
              <a:ext cx="1700213" cy="1703195"/>
              <a:chOff x="2829223" y="3895028"/>
              <a:chExt cx="1700213" cy="1703195"/>
            </a:xfrm>
          </p:grpSpPr>
          <p:sp>
            <p:nvSpPr>
              <p:cNvPr id="31" name="Oval 9">
                <a:extLst>
                  <a:ext uri="{FF2B5EF4-FFF2-40B4-BE49-F238E27FC236}">
                    <a16:creationId xmlns:a16="http://schemas.microsoft.com/office/drawing/2014/main" id="{B5ACDD19-B64A-4FB9-866C-23C5AEE0C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092" y="4195017"/>
                <a:ext cx="1077516" cy="107940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sp>
            <p:nvSpPr>
              <p:cNvPr id="37" name="Oval 59">
                <a:extLst>
                  <a:ext uri="{FF2B5EF4-FFF2-40B4-BE49-F238E27FC236}">
                    <a16:creationId xmlns:a16="http://schemas.microsoft.com/office/drawing/2014/main" id="{AF31BBC3-E783-4FD8-99DC-9F9CCE04F1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223" y="3895028"/>
                <a:ext cx="1700213" cy="1703195"/>
              </a:xfrm>
              <a:prstGeom prst="ellipse">
                <a:avLst/>
              </a:prstGeom>
              <a:noFill/>
              <a:ln w="38100" cap="rnd">
                <a:solidFill>
                  <a:schemeClr val="accent3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Open Sans Condensed Light" pitchFamily="34" charset="0"/>
                  <a:ea typeface="Open Sans Condensed Light" pitchFamily="34" charset="0"/>
                  <a:cs typeface="Open Sans Condensed Light" pitchFamily="34" charset="0"/>
                </a:endParaRPr>
              </a:p>
            </p:txBody>
          </p:sp>
          <p:sp>
            <p:nvSpPr>
              <p:cNvPr id="38" name="Rectangle 7">
                <a:extLst>
                  <a:ext uri="{FF2B5EF4-FFF2-40B4-BE49-F238E27FC236}">
                    <a16:creationId xmlns:a16="http://schemas.microsoft.com/office/drawing/2014/main" id="{43B473D2-ED1A-49C2-9AC0-2AE94FD4D7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0339" y="4416496"/>
                <a:ext cx="887022" cy="636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US" sz="8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-Regular" charset="0"/>
                    <a:sym typeface="Montserrat-Regular" charset="0"/>
                  </a:rPr>
                  <a:t>This letterhead design is meant to project an is of and reliability. </a:t>
                </a:r>
              </a:p>
            </p:txBody>
          </p:sp>
        </p:grp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0DDBB8F0-BED9-415B-8EB6-E5C731101E99}"/>
              </a:ext>
            </a:extLst>
          </p:cNvPr>
          <p:cNvSpPr/>
          <p:nvPr/>
        </p:nvSpPr>
        <p:spPr>
          <a:xfrm>
            <a:off x="0" y="4800599"/>
            <a:ext cx="12192000" cy="1419225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65BB689-2BBE-470A-AA86-34A88CA96224}"/>
              </a:ext>
            </a:extLst>
          </p:cNvPr>
          <p:cNvSpPr/>
          <p:nvPr/>
        </p:nvSpPr>
        <p:spPr>
          <a:xfrm>
            <a:off x="1159669" y="5202723"/>
            <a:ext cx="9872662" cy="61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a type specimen book. It has survived not only five centuries, but also the leap into electronic</a:t>
            </a:r>
          </a:p>
        </p:txBody>
      </p:sp>
    </p:spTree>
    <p:extLst>
      <p:ext uri="{BB962C8B-B14F-4D97-AF65-F5344CB8AC3E}">
        <p14:creationId xmlns:p14="http://schemas.microsoft.com/office/powerpoint/2010/main" val="4025796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6">
      <a:dk1>
        <a:sysClr val="windowText" lastClr="000000"/>
      </a:dk1>
      <a:lt1>
        <a:sysClr val="window" lastClr="FFFFFF"/>
      </a:lt1>
      <a:dk2>
        <a:srgbClr val="6491C8"/>
      </a:dk2>
      <a:lt2>
        <a:srgbClr val="283440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14638</TotalTime>
  <Words>1287</Words>
  <Application>Microsoft Office PowerPoint</Application>
  <PresentationFormat>Widescreen</PresentationFormat>
  <Paragraphs>117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Calibri</vt:lpstr>
      <vt:lpstr>Gill Sans</vt:lpstr>
      <vt:lpstr>Montserrat </vt:lpstr>
      <vt:lpstr>Montserrat Light</vt:lpstr>
      <vt:lpstr>Open Sans</vt:lpstr>
      <vt:lpstr>Open Sans Condensed Light</vt:lpstr>
      <vt:lpstr>Roboto Slab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ismail - [2010]</cp:lastModifiedBy>
  <cp:revision>2398</cp:revision>
  <dcterms:created xsi:type="dcterms:W3CDTF">2017-09-28T05:04:55Z</dcterms:created>
  <dcterms:modified xsi:type="dcterms:W3CDTF">2019-12-11T10:21:25Z</dcterms:modified>
</cp:coreProperties>
</file>