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723" r:id="rId1"/>
  </p:sldMasterIdLst>
  <p:notesMasterIdLst>
    <p:notesMasterId r:id="rId24"/>
  </p:notesMasterIdLst>
  <p:handoutMasterIdLst>
    <p:handoutMasterId r:id="rId25"/>
  </p:handoutMasterIdLst>
  <p:sldIdLst>
    <p:sldId id="1025" r:id="rId2"/>
    <p:sldId id="1026" r:id="rId3"/>
    <p:sldId id="928" r:id="rId4"/>
    <p:sldId id="1027" r:id="rId5"/>
    <p:sldId id="1028" r:id="rId6"/>
    <p:sldId id="1029" r:id="rId7"/>
    <p:sldId id="1030" r:id="rId8"/>
    <p:sldId id="1031" r:id="rId9"/>
    <p:sldId id="1032" r:id="rId10"/>
    <p:sldId id="1033" r:id="rId11"/>
    <p:sldId id="1008" r:id="rId12"/>
    <p:sldId id="1034" r:id="rId13"/>
    <p:sldId id="1035" r:id="rId14"/>
    <p:sldId id="1036" r:id="rId15"/>
    <p:sldId id="1037" r:id="rId16"/>
    <p:sldId id="1038" r:id="rId17"/>
    <p:sldId id="1039" r:id="rId18"/>
    <p:sldId id="1040" r:id="rId19"/>
    <p:sldId id="1042" r:id="rId20"/>
    <p:sldId id="1041" r:id="rId21"/>
    <p:sldId id="1024" r:id="rId22"/>
    <p:sldId id="1023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 src" initials="s" lastIdx="3" clrIdx="0">
    <p:extLst>
      <p:ext uri="{19B8F6BF-5375-455C-9EA6-DF929625EA0E}">
        <p15:presenceInfo xmlns:p15="http://schemas.microsoft.com/office/powerpoint/2012/main" userId=" src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10101"/>
    <a:srgbClr val="FEFEFE"/>
    <a:srgbClr val="0B1412"/>
    <a:srgbClr val="021113"/>
    <a:srgbClr val="F0F2F5"/>
    <a:srgbClr val="F8FAF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368" autoAdjust="0"/>
    <p:restoredTop sz="97013"/>
  </p:normalViewPr>
  <p:slideViewPr>
    <p:cSldViewPr snapToGrid="0" snapToObjects="1">
      <p:cViewPr>
        <p:scale>
          <a:sx n="66" d="100"/>
          <a:sy n="66" d="100"/>
        </p:scale>
        <p:origin x="2208" y="11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bg1">
                <a:lumMod val="9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B6F-4D42-8ED3-53F35004409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B6F-4D42-8ED3-53F35004409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CB6F-4D42-8ED3-53F35004409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383624152"/>
        <c:axId val="383630056"/>
      </c:barChart>
      <c:catAx>
        <c:axId val="383624152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+mn-ea"/>
                <a:cs typeface="+mn-cs"/>
              </a:defRPr>
            </a:pPr>
            <a:endParaRPr lang="en-US"/>
          </a:p>
        </c:txPr>
        <c:crossAx val="383630056"/>
        <c:crosses val="autoZero"/>
        <c:auto val="1"/>
        <c:lblAlgn val="ctr"/>
        <c:lblOffset val="100"/>
        <c:noMultiLvlLbl val="0"/>
      </c:catAx>
      <c:valAx>
        <c:axId val="38363005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alpha val="7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j-lt"/>
                <a:ea typeface="+mn-ea"/>
                <a:cs typeface="+mn-cs"/>
              </a:defRPr>
            </a:pPr>
            <a:endParaRPr lang="en-US"/>
          </a:p>
        </c:txPr>
        <c:crossAx val="3836241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j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3F7A-4297-916D-21323DC9AD4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tx1">
                  <a:lumMod val="85000"/>
                  <a:lumOff val="15000"/>
                </a:schemeClr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3F7A-4297-916D-21323DC9AD46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bg1">
                  <a:lumMod val="85000"/>
                </a:schemeClr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3F7A-4297-916D-21323DC9AD4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780733152"/>
        <c:axId val="780733808"/>
      </c:lineChart>
      <c:catAx>
        <c:axId val="780733152"/>
        <c:scaling>
          <c:orientation val="minMax"/>
        </c:scaling>
        <c:delete val="1"/>
        <c:axPos val="b"/>
        <c:numFmt formatCode="General" sourceLinked="1"/>
        <c:majorTickMark val="none"/>
        <c:minorTickMark val="none"/>
        <c:tickLblPos val="nextTo"/>
        <c:crossAx val="780733808"/>
        <c:crosses val="autoZero"/>
        <c:auto val="1"/>
        <c:lblAlgn val="ctr"/>
        <c:lblOffset val="100"/>
        <c:noMultiLvlLbl val="0"/>
      </c:catAx>
      <c:valAx>
        <c:axId val="78073380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85000"/>
                  <a:lumOff val="15000"/>
                  <a:alpha val="10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+mn-ea"/>
                <a:cs typeface="+mn-cs"/>
              </a:defRPr>
            </a:pPr>
            <a:endParaRPr lang="en-US"/>
          </a:p>
        </c:txPr>
        <c:crossAx val="7807331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tx1">
                  <a:lumMod val="50000"/>
                  <a:lumOff val="50000"/>
                </a:schemeClr>
              </a:solidFill>
              <a:latin typeface="Montserrat Light" panose="00000400000000000000" pitchFamily="50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D4DFA9-38CF-7D4C-9EB4-7A6A0A01A9C5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8C5D27-E275-914C-B9A8-807C55B006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298490"/>
      </p:ext>
    </p:extLst>
  </p:cSld>
  <p:clrMap bg1="lt1" tx1="dk1" bg2="lt2" tx2="dk2" accent1="accent1" accent2="accent2" accent3="accent3" accent4="accent4" accent5="accent5" accent6="accent6" hlink="hlink" folHlink="folHlink"/>
  <p:hf dt="0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09CB90-614C-5144-87C1-67812BEDF5FB}" type="datetimeFigureOut">
              <a:rPr lang="en-US" smtClean="0"/>
              <a:t>1/28/2020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6E7EC0-9BE3-5541-9D76-7DE32A6C9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100545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6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6762042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9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7E8D61B-5691-42DA-B756-ECC156121CE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" y="0"/>
            <a:ext cx="8200570" cy="6875362"/>
          </a:xfrm>
          <a:prstGeom prst="rect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220236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E289219F-97C1-4E83-93A5-D5AE86C24C86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Picture Placeholder 2">
            <a:extLst>
              <a:ext uri="{FF2B5EF4-FFF2-40B4-BE49-F238E27FC236}">
                <a16:creationId xmlns:a16="http://schemas.microsoft.com/office/drawing/2014/main" id="{E91D0747-F67E-4757-90F0-5A53CCCCEC4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" y="3429000"/>
            <a:ext cx="12191999" cy="3429000"/>
          </a:xfrm>
          <a:prstGeom prst="rect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203486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11D914C6-45A0-4F02-A1F0-14F8F2DBF0A2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4952999" y="1206500"/>
            <a:ext cx="2286000" cy="2286000"/>
          </a:xfrm>
          <a:custGeom>
            <a:avLst/>
            <a:gdLst>
              <a:gd name="connsiteX0" fmla="*/ 1143000 w 2286000"/>
              <a:gd name="connsiteY0" fmla="*/ 0 h 2286000"/>
              <a:gd name="connsiteX1" fmla="*/ 2286000 w 2286000"/>
              <a:gd name="connsiteY1" fmla="*/ 1143000 h 2286000"/>
              <a:gd name="connsiteX2" fmla="*/ 1143000 w 2286000"/>
              <a:gd name="connsiteY2" fmla="*/ 2286000 h 2286000"/>
              <a:gd name="connsiteX3" fmla="*/ 0 w 2286000"/>
              <a:gd name="connsiteY3" fmla="*/ 1143000 h 2286000"/>
              <a:gd name="connsiteX4" fmla="*/ 1143000 w 2286000"/>
              <a:gd name="connsiteY4" fmla="*/ 0 h 2286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86000" h="2286000">
                <a:moveTo>
                  <a:pt x="1143000" y="0"/>
                </a:moveTo>
                <a:cubicBezTo>
                  <a:pt x="1774261" y="0"/>
                  <a:pt x="2286000" y="511739"/>
                  <a:pt x="2286000" y="1143000"/>
                </a:cubicBezTo>
                <a:cubicBezTo>
                  <a:pt x="2286000" y="1774261"/>
                  <a:pt x="1774261" y="2286000"/>
                  <a:pt x="1143000" y="2286000"/>
                </a:cubicBezTo>
                <a:cubicBezTo>
                  <a:pt x="511739" y="2286000"/>
                  <a:pt x="0" y="1774261"/>
                  <a:pt x="0" y="1143000"/>
                </a:cubicBezTo>
                <a:cubicBezTo>
                  <a:pt x="0" y="511739"/>
                  <a:pt x="511739" y="0"/>
                  <a:pt x="1143000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7" name="Picture Placeholder 4">
            <a:extLst>
              <a:ext uri="{FF2B5EF4-FFF2-40B4-BE49-F238E27FC236}">
                <a16:creationId xmlns:a16="http://schemas.microsoft.com/office/drawing/2014/main" id="{CC49B5F3-1721-4700-98F9-0AAFFC400F1F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7581899" y="1206500"/>
            <a:ext cx="2286000" cy="2286000"/>
          </a:xfrm>
          <a:custGeom>
            <a:avLst/>
            <a:gdLst>
              <a:gd name="connsiteX0" fmla="*/ 1143000 w 2286000"/>
              <a:gd name="connsiteY0" fmla="*/ 0 h 2286000"/>
              <a:gd name="connsiteX1" fmla="*/ 2286000 w 2286000"/>
              <a:gd name="connsiteY1" fmla="*/ 1143000 h 2286000"/>
              <a:gd name="connsiteX2" fmla="*/ 1143000 w 2286000"/>
              <a:gd name="connsiteY2" fmla="*/ 2286000 h 2286000"/>
              <a:gd name="connsiteX3" fmla="*/ 0 w 2286000"/>
              <a:gd name="connsiteY3" fmla="*/ 1143000 h 2286000"/>
              <a:gd name="connsiteX4" fmla="*/ 1143000 w 2286000"/>
              <a:gd name="connsiteY4" fmla="*/ 0 h 2286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86000" h="2286000">
                <a:moveTo>
                  <a:pt x="1143000" y="0"/>
                </a:moveTo>
                <a:cubicBezTo>
                  <a:pt x="1774261" y="0"/>
                  <a:pt x="2286000" y="511739"/>
                  <a:pt x="2286000" y="1143000"/>
                </a:cubicBezTo>
                <a:cubicBezTo>
                  <a:pt x="2286000" y="1774261"/>
                  <a:pt x="1774261" y="2286000"/>
                  <a:pt x="1143000" y="2286000"/>
                </a:cubicBezTo>
                <a:cubicBezTo>
                  <a:pt x="511739" y="2286000"/>
                  <a:pt x="0" y="1774261"/>
                  <a:pt x="0" y="1143000"/>
                </a:cubicBezTo>
                <a:cubicBezTo>
                  <a:pt x="0" y="511739"/>
                  <a:pt x="511739" y="0"/>
                  <a:pt x="1143000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0" name="Picture Placeholder 4">
            <a:extLst>
              <a:ext uri="{FF2B5EF4-FFF2-40B4-BE49-F238E27FC236}">
                <a16:creationId xmlns:a16="http://schemas.microsoft.com/office/drawing/2014/main" id="{C756CF5C-C582-49B8-8D19-5B016040064B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>
          <a:xfrm>
            <a:off x="2324101" y="1206500"/>
            <a:ext cx="2286000" cy="2286000"/>
          </a:xfrm>
          <a:custGeom>
            <a:avLst/>
            <a:gdLst>
              <a:gd name="connsiteX0" fmla="*/ 1143000 w 2286000"/>
              <a:gd name="connsiteY0" fmla="*/ 0 h 2286000"/>
              <a:gd name="connsiteX1" fmla="*/ 2286000 w 2286000"/>
              <a:gd name="connsiteY1" fmla="*/ 1143000 h 2286000"/>
              <a:gd name="connsiteX2" fmla="*/ 1143000 w 2286000"/>
              <a:gd name="connsiteY2" fmla="*/ 2286000 h 2286000"/>
              <a:gd name="connsiteX3" fmla="*/ 0 w 2286000"/>
              <a:gd name="connsiteY3" fmla="*/ 1143000 h 2286000"/>
              <a:gd name="connsiteX4" fmla="*/ 1143000 w 2286000"/>
              <a:gd name="connsiteY4" fmla="*/ 0 h 2286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86000" h="2286000">
                <a:moveTo>
                  <a:pt x="1143000" y="0"/>
                </a:moveTo>
                <a:cubicBezTo>
                  <a:pt x="1774261" y="0"/>
                  <a:pt x="2286000" y="511739"/>
                  <a:pt x="2286000" y="1143000"/>
                </a:cubicBezTo>
                <a:cubicBezTo>
                  <a:pt x="2286000" y="1774261"/>
                  <a:pt x="1774261" y="2286000"/>
                  <a:pt x="1143000" y="2286000"/>
                </a:cubicBezTo>
                <a:cubicBezTo>
                  <a:pt x="511739" y="2286000"/>
                  <a:pt x="0" y="1774261"/>
                  <a:pt x="0" y="1143000"/>
                </a:cubicBezTo>
                <a:cubicBezTo>
                  <a:pt x="0" y="511739"/>
                  <a:pt x="511739" y="0"/>
                  <a:pt x="1143000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428682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E289219F-97C1-4E83-93A5-D5AE86C24C86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Picture Placeholder 2">
            <a:extLst>
              <a:ext uri="{FF2B5EF4-FFF2-40B4-BE49-F238E27FC236}">
                <a16:creationId xmlns:a16="http://schemas.microsoft.com/office/drawing/2014/main" id="{E91D0747-F67E-4757-90F0-5A53CCCCEC4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0" y="0"/>
            <a:ext cx="12191999" cy="6875362"/>
          </a:xfrm>
          <a:prstGeom prst="rect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517336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7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5">
            <a:extLst>
              <a:ext uri="{FF2B5EF4-FFF2-40B4-BE49-F238E27FC236}">
                <a16:creationId xmlns:a16="http://schemas.microsoft.com/office/drawing/2014/main" id="{087EF7A8-B809-40E9-94BB-B3B9AAB52158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-766763" y="3429000"/>
            <a:ext cx="3949561" cy="3949561"/>
          </a:xfrm>
          <a:custGeom>
            <a:avLst/>
            <a:gdLst>
              <a:gd name="connsiteX0" fmla="*/ 1381124 w 2762248"/>
              <a:gd name="connsiteY0" fmla="*/ 0 h 2762248"/>
              <a:gd name="connsiteX1" fmla="*/ 2762248 w 2762248"/>
              <a:gd name="connsiteY1" fmla="*/ 1381124 h 2762248"/>
              <a:gd name="connsiteX2" fmla="*/ 1381124 w 2762248"/>
              <a:gd name="connsiteY2" fmla="*/ 2762248 h 2762248"/>
              <a:gd name="connsiteX3" fmla="*/ 0 w 2762248"/>
              <a:gd name="connsiteY3" fmla="*/ 1381124 h 2762248"/>
              <a:gd name="connsiteX4" fmla="*/ 1381124 w 2762248"/>
              <a:gd name="connsiteY4" fmla="*/ 0 h 27622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762248" h="2762248">
                <a:moveTo>
                  <a:pt x="1381124" y="0"/>
                </a:moveTo>
                <a:cubicBezTo>
                  <a:pt x="2143898" y="0"/>
                  <a:pt x="2762248" y="618350"/>
                  <a:pt x="2762248" y="1381124"/>
                </a:cubicBezTo>
                <a:cubicBezTo>
                  <a:pt x="2762248" y="2143898"/>
                  <a:pt x="2143898" y="2762248"/>
                  <a:pt x="1381124" y="2762248"/>
                </a:cubicBezTo>
                <a:cubicBezTo>
                  <a:pt x="618350" y="2762248"/>
                  <a:pt x="0" y="2143898"/>
                  <a:pt x="0" y="1381124"/>
                </a:cubicBezTo>
                <a:cubicBezTo>
                  <a:pt x="0" y="618350"/>
                  <a:pt x="618350" y="0"/>
                  <a:pt x="1381124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300204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1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6A539ACB-ADB6-47DE-A890-5A144A667AA6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>
          <a:xfrm>
            <a:off x="4324350" y="3437681"/>
            <a:ext cx="3543301" cy="2656631"/>
          </a:xfrm>
          <a:custGeom>
            <a:avLst/>
            <a:gdLst>
              <a:gd name="connsiteX0" fmla="*/ 0 w 3543301"/>
              <a:gd name="connsiteY0" fmla="*/ 0 h 2656631"/>
              <a:gd name="connsiteX1" fmla="*/ 3543301 w 3543301"/>
              <a:gd name="connsiteY1" fmla="*/ 0 h 2656631"/>
              <a:gd name="connsiteX2" fmla="*/ 3543301 w 3543301"/>
              <a:gd name="connsiteY2" fmla="*/ 2656631 h 2656631"/>
              <a:gd name="connsiteX3" fmla="*/ 0 w 3543301"/>
              <a:gd name="connsiteY3" fmla="*/ 2656631 h 26566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43301" h="2656631">
                <a:moveTo>
                  <a:pt x="0" y="0"/>
                </a:moveTo>
                <a:lnTo>
                  <a:pt x="3543301" y="0"/>
                </a:lnTo>
                <a:lnTo>
                  <a:pt x="3543301" y="2656631"/>
                </a:lnTo>
                <a:lnTo>
                  <a:pt x="0" y="2656631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4F71DC56-E4D0-4C86-AC38-747F7F0D220C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>
          <a:xfrm>
            <a:off x="781050" y="3437681"/>
            <a:ext cx="3543301" cy="2656631"/>
          </a:xfrm>
          <a:custGeom>
            <a:avLst/>
            <a:gdLst>
              <a:gd name="connsiteX0" fmla="*/ 0 w 3543301"/>
              <a:gd name="connsiteY0" fmla="*/ 0 h 2656631"/>
              <a:gd name="connsiteX1" fmla="*/ 3543301 w 3543301"/>
              <a:gd name="connsiteY1" fmla="*/ 0 h 2656631"/>
              <a:gd name="connsiteX2" fmla="*/ 3543301 w 3543301"/>
              <a:gd name="connsiteY2" fmla="*/ 2656631 h 2656631"/>
              <a:gd name="connsiteX3" fmla="*/ 0 w 3543301"/>
              <a:gd name="connsiteY3" fmla="*/ 2656631 h 26566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43301" h="2656631">
                <a:moveTo>
                  <a:pt x="0" y="0"/>
                </a:moveTo>
                <a:lnTo>
                  <a:pt x="3543301" y="0"/>
                </a:lnTo>
                <a:lnTo>
                  <a:pt x="3543301" y="2656631"/>
                </a:lnTo>
                <a:lnTo>
                  <a:pt x="0" y="2656631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76445092-9D5B-4CD5-BC5F-3AC3FCD50DCC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4324350" y="781050"/>
            <a:ext cx="3543301" cy="2656631"/>
          </a:xfrm>
          <a:custGeom>
            <a:avLst/>
            <a:gdLst>
              <a:gd name="connsiteX0" fmla="*/ 0 w 3543301"/>
              <a:gd name="connsiteY0" fmla="*/ 0 h 2656631"/>
              <a:gd name="connsiteX1" fmla="*/ 3543301 w 3543301"/>
              <a:gd name="connsiteY1" fmla="*/ 0 h 2656631"/>
              <a:gd name="connsiteX2" fmla="*/ 3543301 w 3543301"/>
              <a:gd name="connsiteY2" fmla="*/ 2656631 h 2656631"/>
              <a:gd name="connsiteX3" fmla="*/ 0 w 3543301"/>
              <a:gd name="connsiteY3" fmla="*/ 2656631 h 26566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43301" h="2656631">
                <a:moveTo>
                  <a:pt x="0" y="0"/>
                </a:moveTo>
                <a:lnTo>
                  <a:pt x="3543301" y="0"/>
                </a:lnTo>
                <a:lnTo>
                  <a:pt x="3543301" y="2656631"/>
                </a:lnTo>
                <a:lnTo>
                  <a:pt x="0" y="2656631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1B988682-8A74-4D17-B98A-BE281169B197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781050" y="781050"/>
            <a:ext cx="3543301" cy="2656631"/>
          </a:xfrm>
          <a:custGeom>
            <a:avLst/>
            <a:gdLst>
              <a:gd name="connsiteX0" fmla="*/ 0 w 3543301"/>
              <a:gd name="connsiteY0" fmla="*/ 0 h 2656631"/>
              <a:gd name="connsiteX1" fmla="*/ 3543301 w 3543301"/>
              <a:gd name="connsiteY1" fmla="*/ 0 h 2656631"/>
              <a:gd name="connsiteX2" fmla="*/ 3543301 w 3543301"/>
              <a:gd name="connsiteY2" fmla="*/ 2656631 h 2656631"/>
              <a:gd name="connsiteX3" fmla="*/ 0 w 3543301"/>
              <a:gd name="connsiteY3" fmla="*/ 2656631 h 26566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43301" h="2656631">
                <a:moveTo>
                  <a:pt x="0" y="0"/>
                </a:moveTo>
                <a:lnTo>
                  <a:pt x="3543301" y="0"/>
                </a:lnTo>
                <a:lnTo>
                  <a:pt x="3543301" y="2656631"/>
                </a:lnTo>
                <a:lnTo>
                  <a:pt x="0" y="2656631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917506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0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73D6E2CE-6C02-48F0-8232-85649BD6C90B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3291946" y="1"/>
            <a:ext cx="5831495" cy="6857999"/>
          </a:xfrm>
          <a:custGeom>
            <a:avLst/>
            <a:gdLst>
              <a:gd name="connsiteX0" fmla="*/ 2646149 w 5831495"/>
              <a:gd name="connsiteY0" fmla="*/ 0 h 6857999"/>
              <a:gd name="connsiteX1" fmla="*/ 5831495 w 5831495"/>
              <a:gd name="connsiteY1" fmla="*/ 0 h 6857999"/>
              <a:gd name="connsiteX2" fmla="*/ 3185347 w 5831495"/>
              <a:gd name="connsiteY2" fmla="*/ 6857999 h 6857999"/>
              <a:gd name="connsiteX3" fmla="*/ 0 w 5831495"/>
              <a:gd name="connsiteY3" fmla="*/ 6857999 h 68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831495" h="6857999">
                <a:moveTo>
                  <a:pt x="2646149" y="0"/>
                </a:moveTo>
                <a:lnTo>
                  <a:pt x="5831495" y="0"/>
                </a:lnTo>
                <a:lnTo>
                  <a:pt x="3185347" y="6857999"/>
                </a:lnTo>
                <a:lnTo>
                  <a:pt x="0" y="6857999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828197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8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955BD0D-1B5F-4071-86A4-A644CBE6CD0F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6274028" y="3493804"/>
            <a:ext cx="1691820" cy="1691820"/>
          </a:xfrm>
          <a:custGeom>
            <a:avLst/>
            <a:gdLst>
              <a:gd name="connsiteX0" fmla="*/ 845910 w 1691820"/>
              <a:gd name="connsiteY0" fmla="*/ 0 h 1691820"/>
              <a:gd name="connsiteX1" fmla="*/ 1691820 w 1691820"/>
              <a:gd name="connsiteY1" fmla="*/ 845910 h 1691820"/>
              <a:gd name="connsiteX2" fmla="*/ 845910 w 1691820"/>
              <a:gd name="connsiteY2" fmla="*/ 1691820 h 1691820"/>
              <a:gd name="connsiteX3" fmla="*/ 0 w 1691820"/>
              <a:gd name="connsiteY3" fmla="*/ 845910 h 1691820"/>
              <a:gd name="connsiteX4" fmla="*/ 845910 w 1691820"/>
              <a:gd name="connsiteY4" fmla="*/ 0 h 16918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91820" h="1691820">
                <a:moveTo>
                  <a:pt x="845910" y="0"/>
                </a:moveTo>
                <a:cubicBezTo>
                  <a:pt x="1313093" y="0"/>
                  <a:pt x="1691820" y="378727"/>
                  <a:pt x="1691820" y="845910"/>
                </a:cubicBezTo>
                <a:cubicBezTo>
                  <a:pt x="1691820" y="1313093"/>
                  <a:pt x="1313093" y="1691820"/>
                  <a:pt x="845910" y="1691820"/>
                </a:cubicBezTo>
                <a:cubicBezTo>
                  <a:pt x="378727" y="1691820"/>
                  <a:pt x="0" y="1313093"/>
                  <a:pt x="0" y="845910"/>
                </a:cubicBezTo>
                <a:cubicBezTo>
                  <a:pt x="0" y="378727"/>
                  <a:pt x="378727" y="0"/>
                  <a:pt x="845910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9671075F-C98F-4C4C-BDE9-CAADD63E4991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6274028" y="1689739"/>
            <a:ext cx="1691820" cy="1691820"/>
          </a:xfrm>
          <a:custGeom>
            <a:avLst/>
            <a:gdLst>
              <a:gd name="connsiteX0" fmla="*/ 845910 w 1691820"/>
              <a:gd name="connsiteY0" fmla="*/ 0 h 1691820"/>
              <a:gd name="connsiteX1" fmla="*/ 1691820 w 1691820"/>
              <a:gd name="connsiteY1" fmla="*/ 845910 h 1691820"/>
              <a:gd name="connsiteX2" fmla="*/ 845910 w 1691820"/>
              <a:gd name="connsiteY2" fmla="*/ 1691820 h 1691820"/>
              <a:gd name="connsiteX3" fmla="*/ 0 w 1691820"/>
              <a:gd name="connsiteY3" fmla="*/ 845910 h 1691820"/>
              <a:gd name="connsiteX4" fmla="*/ 845910 w 1691820"/>
              <a:gd name="connsiteY4" fmla="*/ 0 h 16918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91820" h="1691820">
                <a:moveTo>
                  <a:pt x="845910" y="0"/>
                </a:moveTo>
                <a:cubicBezTo>
                  <a:pt x="1313093" y="0"/>
                  <a:pt x="1691820" y="378727"/>
                  <a:pt x="1691820" y="845910"/>
                </a:cubicBezTo>
                <a:cubicBezTo>
                  <a:pt x="1691820" y="1313093"/>
                  <a:pt x="1313093" y="1691820"/>
                  <a:pt x="845910" y="1691820"/>
                </a:cubicBezTo>
                <a:cubicBezTo>
                  <a:pt x="378727" y="1691820"/>
                  <a:pt x="0" y="1313093"/>
                  <a:pt x="0" y="845910"/>
                </a:cubicBezTo>
                <a:cubicBezTo>
                  <a:pt x="0" y="378727"/>
                  <a:pt x="378727" y="0"/>
                  <a:pt x="845910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686667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7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3951EABD-970E-4A69-8D0D-CDCAF4DA30C8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5657851" y="1"/>
            <a:ext cx="5753100" cy="3689351"/>
          </a:xfrm>
          <a:custGeom>
            <a:avLst/>
            <a:gdLst>
              <a:gd name="connsiteX0" fmla="*/ 0 w 5753100"/>
              <a:gd name="connsiteY0" fmla="*/ 0 h 3689351"/>
              <a:gd name="connsiteX1" fmla="*/ 5753100 w 5753100"/>
              <a:gd name="connsiteY1" fmla="*/ 0 h 3689351"/>
              <a:gd name="connsiteX2" fmla="*/ 5753100 w 5753100"/>
              <a:gd name="connsiteY2" fmla="*/ 3689351 h 3689351"/>
              <a:gd name="connsiteX3" fmla="*/ 0 w 5753100"/>
              <a:gd name="connsiteY3" fmla="*/ 3689351 h 36893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53100" h="3689351">
                <a:moveTo>
                  <a:pt x="0" y="0"/>
                </a:moveTo>
                <a:lnTo>
                  <a:pt x="5753100" y="0"/>
                </a:lnTo>
                <a:lnTo>
                  <a:pt x="5753100" y="3689351"/>
                </a:lnTo>
                <a:lnTo>
                  <a:pt x="0" y="3689351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724796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5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6348EF3-2F45-4071-8F32-4996C1C59DD6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781049" y="2679553"/>
            <a:ext cx="5314951" cy="2152650"/>
          </a:xfrm>
          <a:custGeom>
            <a:avLst/>
            <a:gdLst>
              <a:gd name="connsiteX0" fmla="*/ 0 w 10629902"/>
              <a:gd name="connsiteY0" fmla="*/ 0 h 2152650"/>
              <a:gd name="connsiteX1" fmla="*/ 10629902 w 10629902"/>
              <a:gd name="connsiteY1" fmla="*/ 0 h 2152650"/>
              <a:gd name="connsiteX2" fmla="*/ 10629902 w 10629902"/>
              <a:gd name="connsiteY2" fmla="*/ 2152650 h 2152650"/>
              <a:gd name="connsiteX3" fmla="*/ 0 w 10629902"/>
              <a:gd name="connsiteY3" fmla="*/ 2152650 h 2152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629902" h="2152650">
                <a:moveTo>
                  <a:pt x="0" y="0"/>
                </a:moveTo>
                <a:lnTo>
                  <a:pt x="10629902" y="0"/>
                </a:lnTo>
                <a:lnTo>
                  <a:pt x="10629902" y="2152650"/>
                </a:lnTo>
                <a:lnTo>
                  <a:pt x="0" y="215265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843942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4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AB8FE53-B3C7-4F64-9395-30C1C5E88BE2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6096000" y="1305018"/>
            <a:ext cx="5314951" cy="5552982"/>
          </a:xfrm>
          <a:custGeom>
            <a:avLst/>
            <a:gdLst>
              <a:gd name="connsiteX0" fmla="*/ 0 w 5314951"/>
              <a:gd name="connsiteY0" fmla="*/ 0 h 5313261"/>
              <a:gd name="connsiteX1" fmla="*/ 5314951 w 5314951"/>
              <a:gd name="connsiteY1" fmla="*/ 0 h 5313261"/>
              <a:gd name="connsiteX2" fmla="*/ 5314951 w 5314951"/>
              <a:gd name="connsiteY2" fmla="*/ 5313261 h 5313261"/>
              <a:gd name="connsiteX3" fmla="*/ 0 w 5314951"/>
              <a:gd name="connsiteY3" fmla="*/ 5313261 h 53132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314951" h="5313261">
                <a:moveTo>
                  <a:pt x="0" y="0"/>
                </a:moveTo>
                <a:lnTo>
                  <a:pt x="5314951" y="0"/>
                </a:lnTo>
                <a:lnTo>
                  <a:pt x="5314951" y="5313261"/>
                </a:lnTo>
                <a:lnTo>
                  <a:pt x="0" y="5313261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706855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2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7767C300-185A-474B-97AE-9E2F8B143299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4903106" y="781050"/>
            <a:ext cx="3644447" cy="6076949"/>
          </a:xfrm>
          <a:custGeom>
            <a:avLst/>
            <a:gdLst>
              <a:gd name="connsiteX0" fmla="*/ 0 w 3644447"/>
              <a:gd name="connsiteY0" fmla="*/ 0 h 6858000"/>
              <a:gd name="connsiteX1" fmla="*/ 3644447 w 3644447"/>
              <a:gd name="connsiteY1" fmla="*/ 0 h 6858000"/>
              <a:gd name="connsiteX2" fmla="*/ 3644447 w 3644447"/>
              <a:gd name="connsiteY2" fmla="*/ 6858000 h 6858000"/>
              <a:gd name="connsiteX3" fmla="*/ 0 w 3644447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44447" h="6858000">
                <a:moveTo>
                  <a:pt x="0" y="0"/>
                </a:moveTo>
                <a:lnTo>
                  <a:pt x="3644447" y="0"/>
                </a:lnTo>
                <a:lnTo>
                  <a:pt x="3644447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859884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5175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625576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4" r:id="rId1"/>
    <p:sldLayoutId id="2147483973" r:id="rId2"/>
    <p:sldLayoutId id="2147483970" r:id="rId3"/>
    <p:sldLayoutId id="2147483969" r:id="rId4"/>
    <p:sldLayoutId id="2147483966" r:id="rId5"/>
    <p:sldLayoutId id="2147483965" r:id="rId6"/>
    <p:sldLayoutId id="2147483963" r:id="rId7"/>
    <p:sldLayoutId id="2147483962" r:id="rId8"/>
    <p:sldLayoutId id="2147483972" r:id="rId9"/>
    <p:sldLayoutId id="2147483947" r:id="rId10"/>
    <p:sldLayoutId id="2147483971" r:id="rId11"/>
    <p:sldLayoutId id="2147483967" r:id="rId12"/>
    <p:sldLayoutId id="2147483903" r:id="rId13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0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563D3F18-18EC-44EE-AED4-F4BF96FF7E2C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t="21803" b="21803"/>
          <a:stretch>
            <a:fillRect/>
          </a:stretch>
        </p:blipFill>
        <p:spPr/>
      </p:pic>
      <p:sp>
        <p:nvSpPr>
          <p:cNvPr id="7" name="Rectangle 6">
            <a:extLst>
              <a:ext uri="{FF2B5EF4-FFF2-40B4-BE49-F238E27FC236}">
                <a16:creationId xmlns:a16="http://schemas.microsoft.com/office/drawing/2014/main" id="{268BCA8B-290B-46C5-99BF-E3C6C1097567}"/>
              </a:ext>
            </a:extLst>
          </p:cNvPr>
          <p:cNvSpPr/>
          <p:nvPr/>
        </p:nvSpPr>
        <p:spPr>
          <a:xfrm>
            <a:off x="0" y="0"/>
            <a:ext cx="12192000" cy="5854700"/>
          </a:xfrm>
          <a:prstGeom prst="rect">
            <a:avLst/>
          </a:prstGeom>
          <a:solidFill>
            <a:schemeClr val="tx1">
              <a:lumMod val="95000"/>
              <a:lumOff val="5000"/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9C2DAAB6-A655-4DC8-B888-5E2CCF7EC4FA}"/>
              </a:ext>
            </a:extLst>
          </p:cNvPr>
          <p:cNvSpPr txBox="1"/>
          <p:nvPr/>
        </p:nvSpPr>
        <p:spPr>
          <a:xfrm>
            <a:off x="3357092" y="3634211"/>
            <a:ext cx="5477816" cy="24622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000" b="1" spc="500" dirty="0">
                <a:solidFill>
                  <a:schemeClr val="bg1"/>
                </a:solidFill>
                <a:latin typeface="Montserrat Light" panose="00000400000000000000" pitchFamily="50" charset="0"/>
                <a:ea typeface="Montserrat Black" charset="0"/>
                <a:cs typeface="Montserrat Black" charset="0"/>
              </a:rPr>
              <a:t>PRESENTATION TEMPLATE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23F1171-7192-4D6F-B8BD-7DFCE6006D4E}"/>
              </a:ext>
            </a:extLst>
          </p:cNvPr>
          <p:cNvSpPr txBox="1"/>
          <p:nvPr/>
        </p:nvSpPr>
        <p:spPr>
          <a:xfrm>
            <a:off x="4048124" y="2994930"/>
            <a:ext cx="4095752" cy="6306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4500"/>
              </a:lnSpc>
            </a:pPr>
            <a:r>
              <a:rPr lang="en-US" sz="3500" b="1" dirty="0">
                <a:solidFill>
                  <a:schemeClr val="bg1"/>
                </a:solidFill>
                <a:latin typeface="+mj-lt"/>
              </a:rPr>
              <a:t>SPARK</a:t>
            </a:r>
          </a:p>
        </p:txBody>
      </p:sp>
      <p:sp>
        <p:nvSpPr>
          <p:cNvPr id="12" name="Isosceles Triangle 11">
            <a:extLst>
              <a:ext uri="{FF2B5EF4-FFF2-40B4-BE49-F238E27FC236}">
                <a16:creationId xmlns:a16="http://schemas.microsoft.com/office/drawing/2014/main" id="{C53E570D-1D33-4AFF-88D4-294C992A87D1}"/>
              </a:ext>
            </a:extLst>
          </p:cNvPr>
          <p:cNvSpPr/>
          <p:nvPr/>
        </p:nvSpPr>
        <p:spPr>
          <a:xfrm rot="10800000">
            <a:off x="5703258" y="0"/>
            <a:ext cx="785484" cy="677141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936699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30F91AF3-EC7D-438A-92AC-1C1EAA2E38D4}"/>
              </a:ext>
            </a:extLst>
          </p:cNvPr>
          <p:cNvSpPr/>
          <p:nvPr/>
        </p:nvSpPr>
        <p:spPr>
          <a:xfrm>
            <a:off x="781049" y="0"/>
            <a:ext cx="7410450" cy="6875362"/>
          </a:xfrm>
          <a:prstGeom prst="rect">
            <a:avLst/>
          </a:prstGeom>
          <a:solidFill>
            <a:schemeClr val="bg2">
              <a:lumMod val="60000"/>
              <a:lumOff val="40000"/>
              <a:alpha val="9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67ACB38-12D9-42B3-A905-95A0EB2BC32F}"/>
              </a:ext>
            </a:extLst>
          </p:cNvPr>
          <p:cNvSpPr txBox="1"/>
          <p:nvPr/>
        </p:nvSpPr>
        <p:spPr>
          <a:xfrm>
            <a:off x="1146853" y="2470403"/>
            <a:ext cx="3526971" cy="12077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4500"/>
              </a:lnSpc>
            </a:pPr>
            <a:r>
              <a:rPr lang="en-US" sz="3500" b="1" dirty="0">
                <a:solidFill>
                  <a:schemeClr val="bg1"/>
                </a:solidFill>
                <a:latin typeface="+mj-lt"/>
              </a:rPr>
              <a:t>the example</a:t>
            </a:r>
          </a:p>
          <a:p>
            <a:pPr algn="r">
              <a:lnSpc>
                <a:spcPts val="4500"/>
              </a:lnSpc>
            </a:pPr>
            <a:r>
              <a:rPr lang="en-US" sz="3500" b="1" dirty="0">
                <a:solidFill>
                  <a:schemeClr val="bg1"/>
                </a:solidFill>
                <a:latin typeface="+mj-lt"/>
              </a:rPr>
              <a:t>text here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B3607A4-C3BA-42A9-AB0A-4CECC658805C}"/>
              </a:ext>
            </a:extLst>
          </p:cNvPr>
          <p:cNvSpPr txBox="1"/>
          <p:nvPr/>
        </p:nvSpPr>
        <p:spPr>
          <a:xfrm>
            <a:off x="1454373" y="4220911"/>
            <a:ext cx="3219452" cy="13407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000"/>
              </a:lnSpc>
            </a:pPr>
            <a:r>
              <a:rPr lang="en-US" sz="1000" b="1" dirty="0">
                <a:solidFill>
                  <a:schemeClr val="bg1"/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had winged. Creepiest don't subdue which </a:t>
            </a:r>
            <a:r>
              <a:rPr lang="en-US" sz="1000" b="1" dirty="0" err="1">
                <a:solidFill>
                  <a:schemeClr val="bg1"/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i</a:t>
            </a:r>
            <a:r>
              <a:rPr lang="en-US" sz="1000" b="1" dirty="0">
                <a:solidFill>
                  <a:schemeClr val="bg1"/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 two set had seasons. Fifth you'll, man wherein seas our creepingcreepingHave them for one. Living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2D38662-ACB3-4894-8891-B7CE6CEE8C21}"/>
              </a:ext>
            </a:extLst>
          </p:cNvPr>
          <p:cNvSpPr txBox="1"/>
          <p:nvPr/>
        </p:nvSpPr>
        <p:spPr>
          <a:xfrm>
            <a:off x="2798759" y="1296336"/>
            <a:ext cx="1875066" cy="6312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200"/>
              </a:lnSpc>
            </a:pPr>
            <a:r>
              <a:rPr lang="en-US" sz="1500" b="1" dirty="0">
                <a:solidFill>
                  <a:schemeClr val="bg1"/>
                </a:solidFill>
                <a:latin typeface="+mj-lt"/>
              </a:rPr>
              <a:t>SPARK</a:t>
            </a:r>
          </a:p>
          <a:p>
            <a:pPr algn="r">
              <a:lnSpc>
                <a:spcPts val="2200"/>
              </a:lnSpc>
            </a:pPr>
            <a:r>
              <a:rPr lang="en-US" sz="1500" b="1" dirty="0">
                <a:solidFill>
                  <a:schemeClr val="bg1"/>
                </a:solidFill>
                <a:latin typeface="+mj-lt"/>
              </a:rPr>
              <a:t>PRESENTATION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619A3F8-F7E5-41BE-8354-9A2736D4F2EC}"/>
              </a:ext>
            </a:extLst>
          </p:cNvPr>
          <p:cNvSpPr txBox="1"/>
          <p:nvPr/>
        </p:nvSpPr>
        <p:spPr>
          <a:xfrm>
            <a:off x="5454874" y="3707950"/>
            <a:ext cx="2429331" cy="1853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000" dirty="0">
                <a:solidFill>
                  <a:schemeClr val="bg1"/>
                </a:solidFill>
                <a:latin typeface="Montserrat Light" panose="00000400000000000000" pitchFamily="50" charset="0"/>
              </a:rPr>
              <a:t>Contrary to popular belief, Lorem </a:t>
            </a:r>
            <a:r>
              <a:rPr lang="en-US" sz="1000" dirty="0" err="1">
                <a:solidFill>
                  <a:schemeClr val="bg1"/>
                </a:solidFill>
                <a:latin typeface="Montserrat Light" panose="00000400000000000000" pitchFamily="50" charset="0"/>
              </a:rPr>
              <a:t>consectetur</a:t>
            </a:r>
            <a:r>
              <a:rPr lang="en-US" sz="1000" dirty="0">
                <a:solidFill>
                  <a:schemeClr val="bg1"/>
                </a:solidFill>
                <a:latin typeface="Montserrat Light" panose="00000400000000000000" pitchFamily="50" charset="0"/>
              </a:rPr>
              <a:t>, from a Lorem Ipsum literature, discovered the</a:t>
            </a:r>
          </a:p>
          <a:p>
            <a:pPr>
              <a:lnSpc>
                <a:spcPts val="2000"/>
              </a:lnSpc>
            </a:pPr>
            <a:endParaRPr lang="en-US" sz="1000" dirty="0">
              <a:solidFill>
                <a:schemeClr val="bg1"/>
              </a:solidFill>
              <a:latin typeface="Montserrat Light" panose="00000400000000000000" pitchFamily="50" charset="0"/>
            </a:endParaRPr>
          </a:p>
          <a:p>
            <a:pPr>
              <a:lnSpc>
                <a:spcPts val="2000"/>
              </a:lnSpc>
            </a:pPr>
            <a:r>
              <a:rPr lang="en-US" sz="1000" dirty="0">
                <a:solidFill>
                  <a:schemeClr val="bg1"/>
                </a:solidFill>
                <a:latin typeface="Montserrat Light" panose="00000400000000000000" pitchFamily="50" charset="0"/>
              </a:rPr>
              <a:t>undoubtable source. Lorem Ipsum 1.10.33 of "de </a:t>
            </a:r>
            <a:r>
              <a:rPr lang="en-US" sz="1000" dirty="0" err="1">
                <a:solidFill>
                  <a:schemeClr val="bg1"/>
                </a:solidFill>
                <a:latin typeface="Montserrat Light" panose="00000400000000000000" pitchFamily="50" charset="0"/>
              </a:rPr>
              <a:t>Finibus</a:t>
            </a:r>
            <a:r>
              <a:rPr lang="en-US" sz="1000" dirty="0">
                <a:solidFill>
                  <a:schemeClr val="bg1"/>
                </a:solidFill>
                <a:latin typeface="Montserrat Light" panose="00000400000000000000" pitchFamily="50" charset="0"/>
              </a:rPr>
              <a:t> and Evil) by </a:t>
            </a:r>
            <a:r>
              <a:rPr lang="en-US" sz="1000" dirty="0" err="1">
                <a:solidFill>
                  <a:schemeClr val="bg1"/>
                </a:solidFill>
                <a:latin typeface="Montserrat Light" panose="00000400000000000000" pitchFamily="50" charset="0"/>
              </a:rPr>
              <a:t>amet</a:t>
            </a:r>
            <a:r>
              <a:rPr lang="en-US" sz="1000" dirty="0">
                <a:solidFill>
                  <a:schemeClr val="bg1"/>
                </a:solidFill>
                <a:latin typeface="Montserrat Light" panose="00000400000000000000" pitchFamily="50" charset="0"/>
              </a:rPr>
              <a:t>..", comes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D5B6FBC-E84B-453C-8FE8-4C91C7EA9173}"/>
              </a:ext>
            </a:extLst>
          </p:cNvPr>
          <p:cNvSpPr txBox="1"/>
          <p:nvPr/>
        </p:nvSpPr>
        <p:spPr>
          <a:xfrm>
            <a:off x="5454874" y="3051944"/>
            <a:ext cx="10287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+mj-lt"/>
              </a:rPr>
              <a:t>SPARK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45B6F02D-BA03-41D1-8E1E-C1330D9FFA9E}"/>
              </a:ext>
            </a:extLst>
          </p:cNvPr>
          <p:cNvSpPr txBox="1"/>
          <p:nvPr/>
        </p:nvSpPr>
        <p:spPr>
          <a:xfrm>
            <a:off x="8615815" y="3707950"/>
            <a:ext cx="2429331" cy="1853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Contrary to popular belief, Lorem </a:t>
            </a:r>
            <a:r>
              <a:rPr lang="en-US" sz="10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consectetur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, from a Lorem Ipsum literature, discovered the</a:t>
            </a:r>
          </a:p>
          <a:p>
            <a:pPr>
              <a:lnSpc>
                <a:spcPts val="2000"/>
              </a:lnSpc>
            </a:pPr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  <a:latin typeface="Montserrat Light" panose="00000400000000000000" pitchFamily="50" charset="0"/>
            </a:endParaRPr>
          </a:p>
          <a:p>
            <a:pPr>
              <a:lnSpc>
                <a:spcPts val="20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undoubtable source. Lorem Ipsum 1.10.33 of "de </a:t>
            </a:r>
            <a:r>
              <a:rPr lang="en-US" sz="10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Finibus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 and Evil) by </a:t>
            </a:r>
            <a:r>
              <a:rPr lang="en-US" sz="10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amet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..", comes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4E227C0-D1EA-4E18-8DA3-E8D77A24D42C}"/>
              </a:ext>
            </a:extLst>
          </p:cNvPr>
          <p:cNvSpPr txBox="1"/>
          <p:nvPr/>
        </p:nvSpPr>
        <p:spPr>
          <a:xfrm>
            <a:off x="8615815" y="3051944"/>
            <a:ext cx="10287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</a:rPr>
              <a:t>SPARK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029BB59B-3F6B-48A7-8498-722B43158430}"/>
              </a:ext>
            </a:extLst>
          </p:cNvPr>
          <p:cNvGrpSpPr/>
          <p:nvPr/>
        </p:nvGrpSpPr>
        <p:grpSpPr>
          <a:xfrm>
            <a:off x="5454874" y="1296336"/>
            <a:ext cx="2075094" cy="1436578"/>
            <a:chOff x="5089069" y="1305018"/>
            <a:chExt cx="2075094" cy="1436578"/>
          </a:xfrm>
        </p:grpSpPr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4AEE941A-CB96-4C59-8E26-8BF02B23BFE7}"/>
                </a:ext>
              </a:extLst>
            </p:cNvPr>
            <p:cNvSpPr txBox="1"/>
            <p:nvPr/>
          </p:nvSpPr>
          <p:spPr>
            <a:xfrm>
              <a:off x="5089069" y="1725933"/>
              <a:ext cx="2075094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6000" b="1" dirty="0">
                  <a:solidFill>
                    <a:schemeClr val="bg1"/>
                  </a:solidFill>
                  <a:latin typeface="+mj-lt"/>
                </a:rPr>
                <a:t>49%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01EBA25B-A5F8-4038-9A17-7258678C71AF}"/>
                </a:ext>
              </a:extLst>
            </p:cNvPr>
            <p:cNvSpPr txBox="1"/>
            <p:nvPr/>
          </p:nvSpPr>
          <p:spPr>
            <a:xfrm>
              <a:off x="5089069" y="1305018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OFFER</a:t>
              </a:r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D8D8F6D8-1B1E-40B7-8DB7-B1E813944A74}"/>
              </a:ext>
            </a:extLst>
          </p:cNvPr>
          <p:cNvGrpSpPr/>
          <p:nvPr/>
        </p:nvGrpSpPr>
        <p:grpSpPr>
          <a:xfrm>
            <a:off x="8615815" y="1296336"/>
            <a:ext cx="2075094" cy="1436578"/>
            <a:chOff x="5089069" y="1305018"/>
            <a:chExt cx="2075094" cy="1436578"/>
          </a:xfrm>
        </p:grpSpPr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1206B4DE-A694-40D9-ACE9-B048BB9DCD23}"/>
                </a:ext>
              </a:extLst>
            </p:cNvPr>
            <p:cNvSpPr txBox="1"/>
            <p:nvPr/>
          </p:nvSpPr>
          <p:spPr>
            <a:xfrm>
              <a:off x="5089069" y="1725933"/>
              <a:ext cx="2075094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6000" b="1" dirty="0">
                  <a:solidFill>
                    <a:schemeClr val="accent4"/>
                  </a:solidFill>
                  <a:latin typeface="+mj-lt"/>
                </a:rPr>
                <a:t>75%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D6941A05-6934-4B8B-AF59-03AB10A83B42}"/>
                </a:ext>
              </a:extLst>
            </p:cNvPr>
            <p:cNvSpPr txBox="1"/>
            <p:nvPr/>
          </p:nvSpPr>
          <p:spPr>
            <a:xfrm>
              <a:off x="5089069" y="1305018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OFFER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4749548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Placeholder 6">
            <a:extLst>
              <a:ext uri="{FF2B5EF4-FFF2-40B4-BE49-F238E27FC236}">
                <a16:creationId xmlns:a16="http://schemas.microsoft.com/office/drawing/2014/main" id="{E2F57B61-89F6-4A9F-ADD2-221EDD5BB078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t="8082" b="8082"/>
          <a:stretch>
            <a:fillRect/>
          </a:stretch>
        </p:blipFill>
        <p:spPr/>
      </p:pic>
      <p:sp>
        <p:nvSpPr>
          <p:cNvPr id="37" name="Rectangle 36">
            <a:extLst>
              <a:ext uri="{FF2B5EF4-FFF2-40B4-BE49-F238E27FC236}">
                <a16:creationId xmlns:a16="http://schemas.microsoft.com/office/drawing/2014/main" id="{CAD18D7A-7C5D-490F-8B65-894983E6A7BA}"/>
              </a:ext>
            </a:extLst>
          </p:cNvPr>
          <p:cNvSpPr/>
          <p:nvPr/>
        </p:nvSpPr>
        <p:spPr>
          <a:xfrm>
            <a:off x="1" y="0"/>
            <a:ext cx="8200570" cy="6857996"/>
          </a:xfrm>
          <a:prstGeom prst="rect">
            <a:avLst/>
          </a:prstGeom>
          <a:solidFill>
            <a:schemeClr val="tx1">
              <a:lumMod val="95000"/>
              <a:lumOff val="5000"/>
              <a:alpha val="7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2AEF7535-1E64-4690-85AF-18E9E92158A4}"/>
              </a:ext>
            </a:extLst>
          </p:cNvPr>
          <p:cNvSpPr/>
          <p:nvPr/>
        </p:nvSpPr>
        <p:spPr>
          <a:xfrm>
            <a:off x="8200571" y="0"/>
            <a:ext cx="3991429" cy="6857996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06C9982D-91DA-41B9-BC0B-518DF179E10F}"/>
              </a:ext>
            </a:extLst>
          </p:cNvPr>
          <p:cNvGrpSpPr/>
          <p:nvPr/>
        </p:nvGrpSpPr>
        <p:grpSpPr>
          <a:xfrm>
            <a:off x="8981621" y="1296336"/>
            <a:ext cx="2429331" cy="4265327"/>
            <a:chOff x="8615815" y="1296336"/>
            <a:chExt cx="2429331" cy="4265327"/>
          </a:xfrm>
        </p:grpSpPr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D7DF3461-ACE5-4B6C-BEE7-5FF494EAAFE8}"/>
                </a:ext>
              </a:extLst>
            </p:cNvPr>
            <p:cNvSpPr txBox="1"/>
            <p:nvPr/>
          </p:nvSpPr>
          <p:spPr>
            <a:xfrm>
              <a:off x="8615815" y="3707950"/>
              <a:ext cx="2429331" cy="18537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dirty="0">
                  <a:latin typeface="Montserrat Light" panose="00000400000000000000" pitchFamily="50" charset="0"/>
                </a:rPr>
                <a:t>Contrary to popular belief, Lorem </a:t>
              </a:r>
              <a:r>
                <a:rPr lang="en-US" sz="1000" dirty="0" err="1">
                  <a:latin typeface="Montserrat Light" panose="00000400000000000000" pitchFamily="50" charset="0"/>
                </a:rPr>
                <a:t>consectetur</a:t>
              </a:r>
              <a:r>
                <a:rPr lang="en-US" sz="1000" dirty="0">
                  <a:latin typeface="Montserrat Light" panose="00000400000000000000" pitchFamily="50" charset="0"/>
                </a:rPr>
                <a:t>, from a Lorem Ipsum literature, discovered the</a:t>
              </a:r>
            </a:p>
            <a:p>
              <a:pPr>
                <a:lnSpc>
                  <a:spcPts val="2000"/>
                </a:lnSpc>
              </a:pPr>
              <a:endParaRPr lang="en-US" sz="1000" dirty="0">
                <a:latin typeface="Montserrat Light" panose="00000400000000000000" pitchFamily="50" charset="0"/>
              </a:endParaRPr>
            </a:p>
            <a:p>
              <a:pPr>
                <a:lnSpc>
                  <a:spcPts val="2000"/>
                </a:lnSpc>
              </a:pPr>
              <a:r>
                <a:rPr lang="en-US" sz="1000" dirty="0">
                  <a:latin typeface="Montserrat Light" panose="00000400000000000000" pitchFamily="50" charset="0"/>
                </a:rPr>
                <a:t>undoubtable source. Lorem Ipsum 1.10.33 of "de </a:t>
              </a:r>
              <a:r>
                <a:rPr lang="en-US" sz="1000" dirty="0" err="1">
                  <a:latin typeface="Montserrat Light" panose="00000400000000000000" pitchFamily="50" charset="0"/>
                </a:rPr>
                <a:t>Finibus</a:t>
              </a:r>
              <a:r>
                <a:rPr lang="en-US" sz="1000" dirty="0">
                  <a:latin typeface="Montserrat Light" panose="00000400000000000000" pitchFamily="50" charset="0"/>
                </a:rPr>
                <a:t> and Evil) by </a:t>
              </a:r>
              <a:r>
                <a:rPr lang="en-US" sz="1000" dirty="0" err="1">
                  <a:latin typeface="Montserrat Light" panose="00000400000000000000" pitchFamily="50" charset="0"/>
                </a:rPr>
                <a:t>amet</a:t>
              </a:r>
              <a:r>
                <a:rPr lang="en-US" sz="1000" dirty="0">
                  <a:latin typeface="Montserrat Light" panose="00000400000000000000" pitchFamily="50" charset="0"/>
                </a:rPr>
                <a:t>..", comes</a:t>
              </a: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343278F0-1027-46C6-B219-71489D2CF896}"/>
                </a:ext>
              </a:extLst>
            </p:cNvPr>
            <p:cNvSpPr txBox="1"/>
            <p:nvPr/>
          </p:nvSpPr>
          <p:spPr>
            <a:xfrm>
              <a:off x="8615815" y="3051944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latin typeface="+mj-lt"/>
                </a:rPr>
                <a:t>SPARK</a:t>
              </a:r>
            </a:p>
          </p:txBody>
        </p:sp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EB70C381-AC4F-4FF1-91E7-59F974A5B128}"/>
                </a:ext>
              </a:extLst>
            </p:cNvPr>
            <p:cNvGrpSpPr/>
            <p:nvPr/>
          </p:nvGrpSpPr>
          <p:grpSpPr>
            <a:xfrm>
              <a:off x="8615815" y="1296336"/>
              <a:ext cx="2075094" cy="1436578"/>
              <a:chOff x="5089069" y="1305018"/>
              <a:chExt cx="2075094" cy="1436578"/>
            </a:xfrm>
          </p:grpSpPr>
          <p:sp>
            <p:nvSpPr>
              <p:cNvPr id="14" name="TextBox 13">
                <a:extLst>
                  <a:ext uri="{FF2B5EF4-FFF2-40B4-BE49-F238E27FC236}">
                    <a16:creationId xmlns:a16="http://schemas.microsoft.com/office/drawing/2014/main" id="{82A49E40-0823-4E72-821B-58B3B8C1C22C}"/>
                  </a:ext>
                </a:extLst>
              </p:cNvPr>
              <p:cNvSpPr txBox="1"/>
              <p:nvPr/>
            </p:nvSpPr>
            <p:spPr>
              <a:xfrm>
                <a:off x="5089069" y="1725933"/>
                <a:ext cx="20750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6000" b="1" dirty="0">
                    <a:latin typeface="+mj-lt"/>
                  </a:rPr>
                  <a:t>75%</a:t>
                </a:r>
              </a:p>
            </p:txBody>
          </p:sp>
          <p:sp>
            <p:nvSpPr>
              <p:cNvPr id="15" name="TextBox 14">
                <a:extLst>
                  <a:ext uri="{FF2B5EF4-FFF2-40B4-BE49-F238E27FC236}">
                    <a16:creationId xmlns:a16="http://schemas.microsoft.com/office/drawing/2014/main" id="{144CE1A3-721E-430B-9D36-11AF34A23056}"/>
                  </a:ext>
                </a:extLst>
              </p:cNvPr>
              <p:cNvSpPr txBox="1"/>
              <p:nvPr/>
            </p:nvSpPr>
            <p:spPr>
              <a:xfrm>
                <a:off x="5089069" y="1305018"/>
                <a:ext cx="1028702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500" b="1" dirty="0">
                    <a:latin typeface="+mj-lt"/>
                  </a:rPr>
                  <a:t>OFFER</a:t>
                </a:r>
              </a:p>
            </p:txBody>
          </p:sp>
        </p:grp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16C00EDA-27D6-4756-8A93-B4DEF23E0F1C}"/>
              </a:ext>
            </a:extLst>
          </p:cNvPr>
          <p:cNvGrpSpPr/>
          <p:nvPr/>
        </p:nvGrpSpPr>
        <p:grpSpPr>
          <a:xfrm>
            <a:off x="781049" y="1552815"/>
            <a:ext cx="5255988" cy="3752366"/>
            <a:chOff x="610507" y="1828986"/>
            <a:chExt cx="5255988" cy="3752366"/>
          </a:xfrm>
        </p:grpSpPr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0D6680D7-7D78-49A9-962D-E72F0EA77EAF}"/>
                </a:ext>
              </a:extLst>
            </p:cNvPr>
            <p:cNvSpPr txBox="1"/>
            <p:nvPr/>
          </p:nvSpPr>
          <p:spPr>
            <a:xfrm>
              <a:off x="610507" y="3003054"/>
              <a:ext cx="5255988" cy="1207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500"/>
                </a:lnSpc>
              </a:pPr>
              <a:r>
                <a:rPr lang="en-US" sz="3500" b="1" dirty="0">
                  <a:solidFill>
                    <a:schemeClr val="bg1"/>
                  </a:solidFill>
                  <a:latin typeface="+mj-lt"/>
                </a:rPr>
                <a:t>company example</a:t>
              </a:r>
            </a:p>
            <a:p>
              <a:pPr>
                <a:lnSpc>
                  <a:spcPts val="4500"/>
                </a:lnSpc>
              </a:pPr>
              <a:r>
                <a:rPr lang="en-US" sz="3500" b="1" dirty="0">
                  <a:solidFill>
                    <a:schemeClr val="bg1"/>
                  </a:solidFill>
                  <a:latin typeface="+mj-lt"/>
                </a:rPr>
                <a:t>text here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57F069A4-1964-48A4-A73D-69502B3765E3}"/>
                </a:ext>
              </a:extLst>
            </p:cNvPr>
            <p:cNvSpPr txBox="1"/>
            <p:nvPr/>
          </p:nvSpPr>
          <p:spPr>
            <a:xfrm>
              <a:off x="610507" y="4753561"/>
              <a:ext cx="3035300" cy="82779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subdue which </a:t>
              </a:r>
              <a:r>
                <a:rPr lang="en-US" sz="1000" b="1" dirty="0" err="1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 Fifth you'll, man wherein seas our</a:t>
              </a:r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5AC62617-535B-46FF-A10F-B8DAFBE7EA58}"/>
                </a:ext>
              </a:extLst>
            </p:cNvPr>
            <p:cNvSpPr txBox="1"/>
            <p:nvPr/>
          </p:nvSpPr>
          <p:spPr>
            <a:xfrm>
              <a:off x="610507" y="1828986"/>
              <a:ext cx="1875066" cy="6312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SPARK</a:t>
              </a:r>
            </a:p>
            <a:p>
              <a:pPr>
                <a:lnSpc>
                  <a:spcPts val="22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PRESENTATION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80861571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id="{DEE03D2B-FF36-4F38-ACF5-36D68C45D0AB}"/>
              </a:ext>
            </a:extLst>
          </p:cNvPr>
          <p:cNvSpPr/>
          <p:nvPr/>
        </p:nvSpPr>
        <p:spPr>
          <a:xfrm>
            <a:off x="0" y="0"/>
            <a:ext cx="12192001" cy="6857996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F86C09E7-DA59-4CAE-980C-3CF5BCD3695A}"/>
              </a:ext>
            </a:extLst>
          </p:cNvPr>
          <p:cNvGrpSpPr/>
          <p:nvPr/>
        </p:nvGrpSpPr>
        <p:grpSpPr>
          <a:xfrm>
            <a:off x="2495888" y="4474786"/>
            <a:ext cx="7200222" cy="1354788"/>
            <a:chOff x="1146853" y="4210050"/>
            <a:chExt cx="7200222" cy="1354788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CD9B5388-E967-4151-88BB-387E1B4AAE49}"/>
                </a:ext>
              </a:extLst>
            </p:cNvPr>
            <p:cNvSpPr txBox="1"/>
            <p:nvPr/>
          </p:nvSpPr>
          <p:spPr>
            <a:xfrm>
              <a:off x="1146853" y="4210050"/>
              <a:ext cx="3526971" cy="1207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the example</a:t>
              </a:r>
            </a:p>
            <a:p>
              <a:pPr algn="r"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here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21E02594-C111-4830-B3B9-F80926FCD8DB}"/>
                </a:ext>
              </a:extLst>
            </p:cNvPr>
            <p:cNvSpPr txBox="1"/>
            <p:nvPr/>
          </p:nvSpPr>
          <p:spPr>
            <a:xfrm>
              <a:off x="5127623" y="4224086"/>
              <a:ext cx="3219452" cy="13407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b="1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</a:t>
              </a:r>
              <a:r>
                <a:rPr lang="en-US" sz="1000" b="1" dirty="0" err="1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 Fifth you'll, man wherein seas our creepingcreepingHave them for one. Living</a:t>
              </a:r>
            </a:p>
          </p:txBody>
        </p:sp>
      </p:grpSp>
      <p:pic>
        <p:nvPicPr>
          <p:cNvPr id="15" name="Picture Placeholder 14">
            <a:extLst>
              <a:ext uri="{FF2B5EF4-FFF2-40B4-BE49-F238E27FC236}">
                <a16:creationId xmlns:a16="http://schemas.microsoft.com/office/drawing/2014/main" id="{141D7825-2C5F-4C33-ADD2-6872A8EB605E}"/>
              </a:ext>
            </a:extLst>
          </p:cNvPr>
          <p:cNvPicPr>
            <a:picLocks noGrp="1" noChangeAspect="1"/>
          </p:cNvPicPr>
          <p:nvPr>
            <p:ph type="pic" sz="quarter" idx="17"/>
          </p:nvPr>
        </p:nvPicPr>
        <p:blipFill>
          <a:blip r:embed="rId2"/>
          <a:srcRect/>
          <a:stretch>
            <a:fillRect/>
          </a:stretch>
        </p:blipFill>
        <p:spPr/>
      </p:pic>
      <p:pic>
        <p:nvPicPr>
          <p:cNvPr id="12" name="Picture Placeholder 11">
            <a:extLst>
              <a:ext uri="{FF2B5EF4-FFF2-40B4-BE49-F238E27FC236}">
                <a16:creationId xmlns:a16="http://schemas.microsoft.com/office/drawing/2014/main" id="{ABC2B4B5-2323-4D98-A712-6BE75B6EAFF2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/>
          <a:srcRect/>
          <a:stretch>
            <a:fillRect/>
          </a:stretch>
        </p:blipFill>
        <p:spPr/>
      </p:pic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70C46DD2-4C75-48D9-A17A-ED0F75AFC5E4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2"/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09753557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80F628E8-8D99-4A56-B531-F87047FE6C71}"/>
              </a:ext>
            </a:extLst>
          </p:cNvPr>
          <p:cNvSpPr/>
          <p:nvPr/>
        </p:nvSpPr>
        <p:spPr>
          <a:xfrm>
            <a:off x="781049" y="781051"/>
            <a:ext cx="3543301" cy="31242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E283100-902B-456C-9139-77F047ED6D8C}"/>
              </a:ext>
            </a:extLst>
          </p:cNvPr>
          <p:cNvSpPr/>
          <p:nvPr/>
        </p:nvSpPr>
        <p:spPr>
          <a:xfrm>
            <a:off x="4324350" y="781051"/>
            <a:ext cx="3543301" cy="3124200"/>
          </a:xfrm>
          <a:prstGeom prst="rect">
            <a:avLst/>
          </a:prstGeom>
          <a:solidFill>
            <a:schemeClr val="bg1">
              <a:lumMod val="85000"/>
              <a:alpha val="6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9517DB-9E27-45E8-8F76-5AA116A5A232}"/>
              </a:ext>
            </a:extLst>
          </p:cNvPr>
          <p:cNvSpPr/>
          <p:nvPr/>
        </p:nvSpPr>
        <p:spPr>
          <a:xfrm>
            <a:off x="7867650" y="781051"/>
            <a:ext cx="3543301" cy="31242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A24ACC9-91BB-44E0-87BE-C4E1142577CA}"/>
              </a:ext>
            </a:extLst>
          </p:cNvPr>
          <p:cNvSpPr txBox="1"/>
          <p:nvPr/>
        </p:nvSpPr>
        <p:spPr>
          <a:xfrm>
            <a:off x="7867650" y="5266522"/>
            <a:ext cx="1466852" cy="8277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winged. 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D2351D8-CCFF-44BC-A34F-78EEE5254B4D}"/>
              </a:ext>
            </a:extLst>
          </p:cNvPr>
          <p:cNvSpPr txBox="1"/>
          <p:nvPr/>
        </p:nvSpPr>
        <p:spPr>
          <a:xfrm>
            <a:off x="7867650" y="4802542"/>
            <a:ext cx="10287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SPARK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4E52AB68-DC5A-4C39-B2F2-A998253CC90C}"/>
              </a:ext>
            </a:extLst>
          </p:cNvPr>
          <p:cNvSpPr txBox="1"/>
          <p:nvPr/>
        </p:nvSpPr>
        <p:spPr>
          <a:xfrm>
            <a:off x="2857498" y="5266522"/>
            <a:ext cx="1466852" cy="8277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000"/>
              </a:lnSpc>
            </a:pP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winged. 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EAC4923-56AB-43AB-B0E1-7826E5A28F39}"/>
              </a:ext>
            </a:extLst>
          </p:cNvPr>
          <p:cNvSpPr txBox="1"/>
          <p:nvPr/>
        </p:nvSpPr>
        <p:spPr>
          <a:xfrm>
            <a:off x="3295648" y="4802542"/>
            <a:ext cx="10287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SPARK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BFAC15B2-08F1-4299-99A3-F89CF79107B0}"/>
              </a:ext>
            </a:extLst>
          </p:cNvPr>
          <p:cNvSpPr txBox="1"/>
          <p:nvPr/>
        </p:nvSpPr>
        <p:spPr>
          <a:xfrm>
            <a:off x="5362574" y="5266522"/>
            <a:ext cx="1466852" cy="8277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winged. 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841C72C-DBA9-47FE-B68D-7565593AA749}"/>
              </a:ext>
            </a:extLst>
          </p:cNvPr>
          <p:cNvSpPr txBox="1"/>
          <p:nvPr/>
        </p:nvSpPr>
        <p:spPr>
          <a:xfrm>
            <a:off x="5581649" y="4802542"/>
            <a:ext cx="10287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SPARK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02C4270A-BBE9-4172-8E1B-2584B724C5E8}"/>
              </a:ext>
            </a:extLst>
          </p:cNvPr>
          <p:cNvGrpSpPr/>
          <p:nvPr/>
        </p:nvGrpSpPr>
        <p:grpSpPr>
          <a:xfrm>
            <a:off x="1662452" y="1624862"/>
            <a:ext cx="1780495" cy="1436578"/>
            <a:chOff x="1515153" y="1745065"/>
            <a:chExt cx="1780495" cy="1436578"/>
          </a:xfrm>
        </p:grpSpPr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0A6D18B-529E-4C12-A108-2851E883753E}"/>
                </a:ext>
              </a:extLst>
            </p:cNvPr>
            <p:cNvSpPr txBox="1"/>
            <p:nvPr/>
          </p:nvSpPr>
          <p:spPr>
            <a:xfrm>
              <a:off x="1515153" y="2165980"/>
              <a:ext cx="1780495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6000" b="1" dirty="0">
                  <a:latin typeface="+mj-lt"/>
                </a:rPr>
                <a:t>75%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B8B4FE5D-28DB-4314-9E04-332EF3FDC657}"/>
                </a:ext>
              </a:extLst>
            </p:cNvPr>
            <p:cNvSpPr txBox="1"/>
            <p:nvPr/>
          </p:nvSpPr>
          <p:spPr>
            <a:xfrm>
              <a:off x="1515153" y="1745065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latin typeface="+mj-lt"/>
                </a:rPr>
                <a:t>OFFER</a:t>
              </a:r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4F0F3A23-E921-429B-8A3A-5E739CF26F52}"/>
              </a:ext>
            </a:extLst>
          </p:cNvPr>
          <p:cNvGrpSpPr/>
          <p:nvPr/>
        </p:nvGrpSpPr>
        <p:grpSpPr>
          <a:xfrm>
            <a:off x="5205753" y="1624862"/>
            <a:ext cx="1780495" cy="1436578"/>
            <a:chOff x="1515153" y="1745065"/>
            <a:chExt cx="1780495" cy="1436578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E374947D-7763-4263-A0F0-9DEE2B86F036}"/>
                </a:ext>
              </a:extLst>
            </p:cNvPr>
            <p:cNvSpPr txBox="1"/>
            <p:nvPr/>
          </p:nvSpPr>
          <p:spPr>
            <a:xfrm>
              <a:off x="1515153" y="2165980"/>
              <a:ext cx="1780495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6000" b="1" dirty="0">
                  <a:latin typeface="+mj-lt"/>
                </a:rPr>
                <a:t>75%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2440AC7B-CFD8-4E99-8754-64759CE39A60}"/>
                </a:ext>
              </a:extLst>
            </p:cNvPr>
            <p:cNvSpPr txBox="1"/>
            <p:nvPr/>
          </p:nvSpPr>
          <p:spPr>
            <a:xfrm>
              <a:off x="1515153" y="1745065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latin typeface="+mj-lt"/>
                </a:rPr>
                <a:t>OFFER</a:t>
              </a:r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4F594B21-D019-41EF-BCB3-B82A475B4603}"/>
              </a:ext>
            </a:extLst>
          </p:cNvPr>
          <p:cNvGrpSpPr/>
          <p:nvPr/>
        </p:nvGrpSpPr>
        <p:grpSpPr>
          <a:xfrm>
            <a:off x="8749053" y="1624862"/>
            <a:ext cx="1780495" cy="1436578"/>
            <a:chOff x="1515153" y="1745065"/>
            <a:chExt cx="1780495" cy="1436578"/>
          </a:xfrm>
        </p:grpSpPr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2636622B-A207-483F-BFC5-7B4D96706CD5}"/>
                </a:ext>
              </a:extLst>
            </p:cNvPr>
            <p:cNvSpPr txBox="1"/>
            <p:nvPr/>
          </p:nvSpPr>
          <p:spPr>
            <a:xfrm>
              <a:off x="1515153" y="2165980"/>
              <a:ext cx="1780495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6000" b="1" dirty="0">
                  <a:latin typeface="+mj-lt"/>
                </a:rPr>
                <a:t>75%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D4CA19A4-D6BC-465F-9B16-0B21B090621F}"/>
                </a:ext>
              </a:extLst>
            </p:cNvPr>
            <p:cNvSpPr txBox="1"/>
            <p:nvPr/>
          </p:nvSpPr>
          <p:spPr>
            <a:xfrm>
              <a:off x="1515153" y="1745065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latin typeface="+mj-lt"/>
                </a:rPr>
                <a:t>OFFER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5145901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>
            <a:extLst>
              <a:ext uri="{FF2B5EF4-FFF2-40B4-BE49-F238E27FC236}">
                <a16:creationId xmlns:a16="http://schemas.microsoft.com/office/drawing/2014/main" id="{F32CA463-DA18-4E18-9B48-51D6B8BC5D1C}"/>
              </a:ext>
            </a:extLst>
          </p:cNvPr>
          <p:cNvGrpSpPr/>
          <p:nvPr/>
        </p:nvGrpSpPr>
        <p:grpSpPr>
          <a:xfrm>
            <a:off x="1664039" y="1450169"/>
            <a:ext cx="8013360" cy="1207703"/>
            <a:chOff x="1146853" y="4210050"/>
            <a:chExt cx="8013360" cy="1207703"/>
          </a:xfrm>
        </p:grpSpPr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682DF80A-6072-40B6-AB57-EEFBD2EC6FA4}"/>
                </a:ext>
              </a:extLst>
            </p:cNvPr>
            <p:cNvSpPr txBox="1"/>
            <p:nvPr/>
          </p:nvSpPr>
          <p:spPr>
            <a:xfrm>
              <a:off x="1146853" y="4210050"/>
              <a:ext cx="3526971" cy="1207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the example</a:t>
              </a:r>
            </a:p>
            <a:p>
              <a:pPr algn="r"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here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5AF05FFD-48A3-422B-AF46-8330FE8D311A}"/>
                </a:ext>
              </a:extLst>
            </p:cNvPr>
            <p:cNvSpPr txBox="1"/>
            <p:nvPr/>
          </p:nvSpPr>
          <p:spPr>
            <a:xfrm>
              <a:off x="5127622" y="4224086"/>
              <a:ext cx="4032591" cy="10842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b="1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</a:t>
              </a:r>
              <a:r>
                <a:rPr lang="en-US" sz="1000" b="1" dirty="0" err="1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 Fifth you'll, man wherein seas our creepingcreepingHave them for one. Living</a:t>
              </a: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CBE90B75-970B-46C7-B480-8207EB8C9F2E}"/>
              </a:ext>
            </a:extLst>
          </p:cNvPr>
          <p:cNvGrpSpPr/>
          <p:nvPr/>
        </p:nvGrpSpPr>
        <p:grpSpPr>
          <a:xfrm>
            <a:off x="5644809" y="3155311"/>
            <a:ext cx="4883151" cy="2252520"/>
            <a:chOff x="6527800" y="2579683"/>
            <a:chExt cx="4883151" cy="2252520"/>
          </a:xfrm>
        </p:grpSpPr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DE5D736E-1CFF-4ABF-B82D-60C0A7231BD9}"/>
                </a:ext>
              </a:extLst>
            </p:cNvPr>
            <p:cNvSpPr/>
            <p:nvPr/>
          </p:nvSpPr>
          <p:spPr>
            <a:xfrm>
              <a:off x="6527800" y="2679553"/>
              <a:ext cx="482600" cy="482600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8239BF2B-6D30-4011-9E56-5F2D9E0E15E1}"/>
                </a:ext>
              </a:extLst>
            </p:cNvPr>
            <p:cNvSpPr/>
            <p:nvPr/>
          </p:nvSpPr>
          <p:spPr>
            <a:xfrm>
              <a:off x="6527800" y="4349603"/>
              <a:ext cx="482600" cy="482600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Oval 13">
              <a:extLst>
                <a:ext uri="{FF2B5EF4-FFF2-40B4-BE49-F238E27FC236}">
                  <a16:creationId xmlns:a16="http://schemas.microsoft.com/office/drawing/2014/main" id="{F076D0F0-18C5-4B49-8410-64F64F0934AD}"/>
                </a:ext>
              </a:extLst>
            </p:cNvPr>
            <p:cNvSpPr/>
            <p:nvPr/>
          </p:nvSpPr>
          <p:spPr>
            <a:xfrm>
              <a:off x="6527800" y="3514578"/>
              <a:ext cx="482600" cy="482600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861B6627-3E1D-4AB8-B27C-8F03ABF79E81}"/>
                </a:ext>
              </a:extLst>
            </p:cNvPr>
            <p:cNvSpPr txBox="1"/>
            <p:nvPr/>
          </p:nvSpPr>
          <p:spPr>
            <a:xfrm>
              <a:off x="6527800" y="2759270"/>
              <a:ext cx="482600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01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C9CD0DED-963F-40BD-B0C3-3618203E6667}"/>
                </a:ext>
              </a:extLst>
            </p:cNvPr>
            <p:cNvSpPr txBox="1"/>
            <p:nvPr/>
          </p:nvSpPr>
          <p:spPr>
            <a:xfrm>
              <a:off x="6527800" y="3594295"/>
              <a:ext cx="482600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02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F8F73C42-D7BF-42EC-A3F0-4790B6209E41}"/>
                </a:ext>
              </a:extLst>
            </p:cNvPr>
            <p:cNvSpPr txBox="1"/>
            <p:nvPr/>
          </p:nvSpPr>
          <p:spPr>
            <a:xfrm>
              <a:off x="6527800" y="4429321"/>
              <a:ext cx="482600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03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73EBB8C1-307E-434A-9B85-886F2D2A08DE}"/>
                </a:ext>
              </a:extLst>
            </p:cNvPr>
            <p:cNvSpPr txBox="1"/>
            <p:nvPr/>
          </p:nvSpPr>
          <p:spPr>
            <a:xfrm>
              <a:off x="7146925" y="2579683"/>
              <a:ext cx="4264026" cy="571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subdue which </a:t>
              </a:r>
              <a:r>
                <a:rPr lang="en-US" sz="1000" b="1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 Fifth you'll, man wherein seas our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AC5B167F-6DEF-4579-A9E0-C73CDB0B1FAD}"/>
                </a:ext>
              </a:extLst>
            </p:cNvPr>
            <p:cNvSpPr txBox="1"/>
            <p:nvPr/>
          </p:nvSpPr>
          <p:spPr>
            <a:xfrm>
              <a:off x="7146925" y="3456268"/>
              <a:ext cx="3591266" cy="571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subdue which </a:t>
              </a:r>
              <a:r>
                <a:rPr lang="en-US" sz="1000" b="1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 Fifth you'll, man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EB0F2E93-1B9C-4474-8269-F763294FB9D5}"/>
                </a:ext>
              </a:extLst>
            </p:cNvPr>
            <p:cNvSpPr txBox="1"/>
            <p:nvPr/>
          </p:nvSpPr>
          <p:spPr>
            <a:xfrm>
              <a:off x="7146925" y="4260893"/>
              <a:ext cx="2448266" cy="571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wherein seas our</a:t>
              </a:r>
            </a:p>
          </p:txBody>
        </p:sp>
      </p:grpSp>
      <p:pic>
        <p:nvPicPr>
          <p:cNvPr id="7" name="Picture Placeholder 6">
            <a:extLst>
              <a:ext uri="{FF2B5EF4-FFF2-40B4-BE49-F238E27FC236}">
                <a16:creationId xmlns:a16="http://schemas.microsoft.com/office/drawing/2014/main" id="{992CFDE5-B7BA-4AAB-9EAE-6763E2F480A7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/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06395774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7C25999D-4119-4C5A-8597-23A7CB63D011}"/>
              </a:ext>
            </a:extLst>
          </p:cNvPr>
          <p:cNvGrpSpPr/>
          <p:nvPr/>
        </p:nvGrpSpPr>
        <p:grpSpPr>
          <a:xfrm>
            <a:off x="781048" y="781051"/>
            <a:ext cx="4095752" cy="3091260"/>
            <a:chOff x="209550" y="3003053"/>
            <a:chExt cx="4095752" cy="3091260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4ECBE05E-3B8B-4162-B406-39AD709435D3}"/>
                </a:ext>
              </a:extLst>
            </p:cNvPr>
            <p:cNvSpPr txBox="1"/>
            <p:nvPr/>
          </p:nvSpPr>
          <p:spPr>
            <a:xfrm>
              <a:off x="209550" y="3003053"/>
              <a:ext cx="4095752" cy="1207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the example</a:t>
              </a:r>
            </a:p>
            <a:p>
              <a:pPr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here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9BA362A5-0DC2-4EB2-BA6B-97679D8635F0}"/>
                </a:ext>
              </a:extLst>
            </p:cNvPr>
            <p:cNvSpPr txBox="1"/>
            <p:nvPr/>
          </p:nvSpPr>
          <p:spPr>
            <a:xfrm>
              <a:off x="209550" y="4753561"/>
              <a:ext cx="2670490" cy="13407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b="1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</a:t>
              </a:r>
              <a:r>
                <a:rPr lang="en-US" sz="1000" b="1" dirty="0" err="1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 Fifth you'll, man wherein seas our</a:t>
              </a:r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426B1E80-B2FA-4EAB-B83E-7D1A438FC622}"/>
              </a:ext>
            </a:extLst>
          </p:cNvPr>
          <p:cNvGrpSpPr/>
          <p:nvPr/>
        </p:nvGrpSpPr>
        <p:grpSpPr>
          <a:xfrm>
            <a:off x="9167621" y="3154022"/>
            <a:ext cx="1780495" cy="1436578"/>
            <a:chOff x="1515153" y="1745065"/>
            <a:chExt cx="1780495" cy="1436578"/>
          </a:xfrm>
        </p:grpSpPr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7FD3A2C2-BFFF-41E2-BEE8-C92B80EE4809}"/>
                </a:ext>
              </a:extLst>
            </p:cNvPr>
            <p:cNvSpPr txBox="1"/>
            <p:nvPr/>
          </p:nvSpPr>
          <p:spPr>
            <a:xfrm>
              <a:off x="1515153" y="2165980"/>
              <a:ext cx="1780495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6000" b="1" dirty="0">
                  <a:latin typeface="+mj-lt"/>
                </a:rPr>
                <a:t>75%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6CD73F39-D567-431A-AB7A-846259E73786}"/>
                </a:ext>
              </a:extLst>
            </p:cNvPr>
            <p:cNvSpPr txBox="1"/>
            <p:nvPr/>
          </p:nvSpPr>
          <p:spPr>
            <a:xfrm>
              <a:off x="1515153" y="1745065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latin typeface="+mj-lt"/>
                </a:rPr>
                <a:t>OFFER</a:t>
              </a:r>
            </a:p>
          </p:txBody>
        </p:sp>
      </p:grp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D0112D21-FB36-490A-83BA-3C6478F17199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2"/>
          <a:srcRect l="7488" r="7488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18763867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003D05AC-EB5F-4BD1-A307-1BE458D49F82}"/>
              </a:ext>
            </a:extLst>
          </p:cNvPr>
          <p:cNvSpPr/>
          <p:nvPr/>
        </p:nvSpPr>
        <p:spPr>
          <a:xfrm>
            <a:off x="781049" y="781050"/>
            <a:ext cx="3543301" cy="2656631"/>
          </a:xfrm>
          <a:prstGeom prst="rect">
            <a:avLst/>
          </a:prstGeom>
          <a:solidFill>
            <a:schemeClr val="tx1">
              <a:lumMod val="85000"/>
              <a:lumOff val="15000"/>
              <a:alpha val="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D362ECB-D14B-4AEE-B450-8EDA1CB9AAC2}"/>
              </a:ext>
            </a:extLst>
          </p:cNvPr>
          <p:cNvSpPr/>
          <p:nvPr/>
        </p:nvSpPr>
        <p:spPr>
          <a:xfrm>
            <a:off x="4324350" y="781050"/>
            <a:ext cx="3543301" cy="2656631"/>
          </a:xfrm>
          <a:prstGeom prst="rect">
            <a:avLst/>
          </a:prstGeom>
          <a:solidFill>
            <a:schemeClr val="tx1">
              <a:lumMod val="75000"/>
              <a:lumOff val="25000"/>
              <a:alpha val="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27EF45B-E211-4CB6-8FFA-671E206DE5FD}"/>
              </a:ext>
            </a:extLst>
          </p:cNvPr>
          <p:cNvSpPr/>
          <p:nvPr/>
        </p:nvSpPr>
        <p:spPr>
          <a:xfrm>
            <a:off x="7867650" y="781050"/>
            <a:ext cx="3543301" cy="2656631"/>
          </a:xfrm>
          <a:prstGeom prst="rect">
            <a:avLst/>
          </a:prstGeom>
          <a:solidFill>
            <a:schemeClr val="tx1">
              <a:lumMod val="65000"/>
              <a:lumOff val="35000"/>
              <a:alpha val="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EE06C3B-5F89-4823-AF31-7664671F7E7B}"/>
              </a:ext>
            </a:extLst>
          </p:cNvPr>
          <p:cNvSpPr/>
          <p:nvPr/>
        </p:nvSpPr>
        <p:spPr>
          <a:xfrm>
            <a:off x="781049" y="3437681"/>
            <a:ext cx="3543301" cy="2656631"/>
          </a:xfrm>
          <a:prstGeom prst="rect">
            <a:avLst/>
          </a:prstGeom>
          <a:solidFill>
            <a:schemeClr val="tx1">
              <a:lumMod val="75000"/>
              <a:lumOff val="25000"/>
              <a:alpha val="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44394BF8-1DCE-46F4-8813-066E4A75E3B4}"/>
              </a:ext>
            </a:extLst>
          </p:cNvPr>
          <p:cNvSpPr/>
          <p:nvPr/>
        </p:nvSpPr>
        <p:spPr>
          <a:xfrm>
            <a:off x="4324350" y="3437681"/>
            <a:ext cx="3543301" cy="2656631"/>
          </a:xfrm>
          <a:prstGeom prst="rect">
            <a:avLst/>
          </a:prstGeom>
          <a:solidFill>
            <a:schemeClr val="tx1">
              <a:lumMod val="65000"/>
              <a:lumOff val="35000"/>
              <a:alpha val="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897526A9-D0F1-48B1-AEC5-323AF3D88BCF}"/>
              </a:ext>
            </a:extLst>
          </p:cNvPr>
          <p:cNvSpPr/>
          <p:nvPr/>
        </p:nvSpPr>
        <p:spPr>
          <a:xfrm>
            <a:off x="7867650" y="3437681"/>
            <a:ext cx="3543301" cy="2656631"/>
          </a:xfrm>
          <a:prstGeom prst="rect">
            <a:avLst/>
          </a:prstGeom>
          <a:solidFill>
            <a:schemeClr val="tx1">
              <a:lumMod val="50000"/>
              <a:lumOff val="50000"/>
              <a:alpha val="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796011DA-3956-4EDB-A051-673A09489ACE}"/>
              </a:ext>
            </a:extLst>
          </p:cNvPr>
          <p:cNvGrpSpPr/>
          <p:nvPr/>
        </p:nvGrpSpPr>
        <p:grpSpPr>
          <a:xfrm>
            <a:off x="1600198" y="1750502"/>
            <a:ext cx="1905002" cy="717726"/>
            <a:chOff x="1600198" y="1399334"/>
            <a:chExt cx="1905002" cy="717726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19A480F6-DC98-4054-A903-87880EBA993F}"/>
                </a:ext>
              </a:extLst>
            </p:cNvPr>
            <p:cNvSpPr txBox="1"/>
            <p:nvPr/>
          </p:nvSpPr>
          <p:spPr>
            <a:xfrm>
              <a:off x="1600198" y="1399334"/>
              <a:ext cx="1905002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spc="800" dirty="0">
                  <a:latin typeface="+mj-lt"/>
                </a:rPr>
                <a:t>SPARK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947D5F94-0E54-43E1-85F6-ADF3040EC91F}"/>
                </a:ext>
              </a:extLst>
            </p:cNvPr>
            <p:cNvSpPr txBox="1"/>
            <p:nvPr/>
          </p:nvSpPr>
          <p:spPr>
            <a:xfrm>
              <a:off x="1962148" y="1870839"/>
              <a:ext cx="1181102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SemiBold" panose="00000700000000000000" pitchFamily="50" charset="0"/>
                </a:rPr>
                <a:t>DESIGNER</a:t>
              </a: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483A599E-BC2C-4084-B266-DB66984716D2}"/>
              </a:ext>
            </a:extLst>
          </p:cNvPr>
          <p:cNvGrpSpPr/>
          <p:nvPr/>
        </p:nvGrpSpPr>
        <p:grpSpPr>
          <a:xfrm>
            <a:off x="4889500" y="1750502"/>
            <a:ext cx="2413000" cy="717726"/>
            <a:chOff x="1346199" y="1399334"/>
            <a:chExt cx="2413000" cy="717726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7A19582-A033-4A9F-943E-39CD7661ED0F}"/>
                </a:ext>
              </a:extLst>
            </p:cNvPr>
            <p:cNvSpPr txBox="1"/>
            <p:nvPr/>
          </p:nvSpPr>
          <p:spPr>
            <a:xfrm>
              <a:off x="1346199" y="1399334"/>
              <a:ext cx="241300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spc="800" dirty="0">
                  <a:latin typeface="+mj-lt"/>
                </a:rPr>
                <a:t>MINIMAL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285FA473-63EF-4952-9126-B815C92714A2}"/>
                </a:ext>
              </a:extLst>
            </p:cNvPr>
            <p:cNvSpPr txBox="1"/>
            <p:nvPr/>
          </p:nvSpPr>
          <p:spPr>
            <a:xfrm>
              <a:off x="1928811" y="1870839"/>
              <a:ext cx="124777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SemiBold" panose="00000700000000000000" pitchFamily="50" charset="0"/>
                </a:rPr>
                <a:t>DEVELOPER</a:t>
              </a:r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A058D466-9979-4713-A4CC-D96F9FB29F19}"/>
              </a:ext>
            </a:extLst>
          </p:cNvPr>
          <p:cNvGrpSpPr/>
          <p:nvPr/>
        </p:nvGrpSpPr>
        <p:grpSpPr>
          <a:xfrm>
            <a:off x="8470900" y="1750502"/>
            <a:ext cx="2336800" cy="717726"/>
            <a:chOff x="1384299" y="1399334"/>
            <a:chExt cx="2336800" cy="717726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3B7F8682-CCC4-482D-B89B-9504838693A6}"/>
                </a:ext>
              </a:extLst>
            </p:cNvPr>
            <p:cNvSpPr txBox="1"/>
            <p:nvPr/>
          </p:nvSpPr>
          <p:spPr>
            <a:xfrm>
              <a:off x="1384299" y="1399334"/>
              <a:ext cx="233680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spc="800" dirty="0">
                  <a:latin typeface="+mj-lt"/>
                </a:rPr>
                <a:t>POWER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B9EA07DA-D1AA-4A88-8C29-50548EE818C7}"/>
                </a:ext>
              </a:extLst>
            </p:cNvPr>
            <p:cNvSpPr txBox="1"/>
            <p:nvPr/>
          </p:nvSpPr>
          <p:spPr>
            <a:xfrm>
              <a:off x="1962148" y="1870839"/>
              <a:ext cx="1181102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SemiBold" panose="00000700000000000000" pitchFamily="50" charset="0"/>
                </a:rPr>
                <a:t>DESIGNER</a:t>
              </a:r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AB82D563-0E35-432B-8F4A-7EE0DB5E8A57}"/>
              </a:ext>
            </a:extLst>
          </p:cNvPr>
          <p:cNvGrpSpPr/>
          <p:nvPr/>
        </p:nvGrpSpPr>
        <p:grpSpPr>
          <a:xfrm>
            <a:off x="5143499" y="4407133"/>
            <a:ext cx="1905002" cy="717726"/>
            <a:chOff x="1600198" y="1399334"/>
            <a:chExt cx="1905002" cy="717726"/>
          </a:xfrm>
        </p:grpSpPr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EE0EE3B3-21AF-4210-8FE3-69809E5BB8ED}"/>
                </a:ext>
              </a:extLst>
            </p:cNvPr>
            <p:cNvSpPr txBox="1"/>
            <p:nvPr/>
          </p:nvSpPr>
          <p:spPr>
            <a:xfrm>
              <a:off x="1600198" y="1399334"/>
              <a:ext cx="1905002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spc="800" dirty="0">
                  <a:latin typeface="+mj-lt"/>
                </a:rPr>
                <a:t>BLANK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3A9DA91-7DAE-4C0B-A374-D398B3CF5E51}"/>
                </a:ext>
              </a:extLst>
            </p:cNvPr>
            <p:cNvSpPr txBox="1"/>
            <p:nvPr/>
          </p:nvSpPr>
          <p:spPr>
            <a:xfrm>
              <a:off x="1962148" y="1870839"/>
              <a:ext cx="1181102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SemiBold" panose="00000700000000000000" pitchFamily="50" charset="0"/>
                </a:rPr>
                <a:t>DESIGNER</a:t>
              </a:r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5507D84B-8E3B-40CE-9F06-76CF3288A267}"/>
              </a:ext>
            </a:extLst>
          </p:cNvPr>
          <p:cNvGrpSpPr/>
          <p:nvPr/>
        </p:nvGrpSpPr>
        <p:grpSpPr>
          <a:xfrm>
            <a:off x="8255000" y="4407133"/>
            <a:ext cx="2768600" cy="717726"/>
            <a:chOff x="1168399" y="1399334"/>
            <a:chExt cx="2768600" cy="717726"/>
          </a:xfrm>
        </p:grpSpPr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185A9AFF-0073-43DD-9D04-DCC4A16AFF35}"/>
                </a:ext>
              </a:extLst>
            </p:cNvPr>
            <p:cNvSpPr txBox="1"/>
            <p:nvPr/>
          </p:nvSpPr>
          <p:spPr>
            <a:xfrm>
              <a:off x="1168399" y="1399334"/>
              <a:ext cx="276860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spc="800" dirty="0">
                  <a:latin typeface="+mj-lt"/>
                </a:rPr>
                <a:t>DELETE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A3B79FC7-E000-47CE-A8C4-A34298196DFB}"/>
                </a:ext>
              </a:extLst>
            </p:cNvPr>
            <p:cNvSpPr txBox="1"/>
            <p:nvPr/>
          </p:nvSpPr>
          <p:spPr>
            <a:xfrm>
              <a:off x="1928811" y="1870839"/>
              <a:ext cx="124777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SemiBold" panose="00000700000000000000" pitchFamily="50" charset="0"/>
                </a:rPr>
                <a:t>DEVELOPER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CBFDAA75-FA47-43C6-B366-0C8D5F396CB2}"/>
              </a:ext>
            </a:extLst>
          </p:cNvPr>
          <p:cNvGrpSpPr/>
          <p:nvPr/>
        </p:nvGrpSpPr>
        <p:grpSpPr>
          <a:xfrm>
            <a:off x="1384299" y="4407133"/>
            <a:ext cx="2336800" cy="717726"/>
            <a:chOff x="1384299" y="1399334"/>
            <a:chExt cx="2336800" cy="717726"/>
          </a:xfrm>
        </p:grpSpPr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7DB1BC50-3023-420D-B74E-BC184BE84125}"/>
                </a:ext>
              </a:extLst>
            </p:cNvPr>
            <p:cNvSpPr txBox="1"/>
            <p:nvPr/>
          </p:nvSpPr>
          <p:spPr>
            <a:xfrm>
              <a:off x="1384299" y="1399334"/>
              <a:ext cx="233680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spc="800" dirty="0">
                  <a:latin typeface="+mj-lt"/>
                </a:rPr>
                <a:t>INSERT</a:t>
              </a: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E45EA6AB-B366-43D9-9651-AAB426514E2A}"/>
                </a:ext>
              </a:extLst>
            </p:cNvPr>
            <p:cNvSpPr txBox="1"/>
            <p:nvPr/>
          </p:nvSpPr>
          <p:spPr>
            <a:xfrm>
              <a:off x="1962148" y="1870839"/>
              <a:ext cx="1181102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SemiBold" panose="00000700000000000000" pitchFamily="50" charset="0"/>
                </a:rPr>
                <a:t>DESIGNER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71822054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E24CC3D9-8A59-4679-9320-A517D645A0BE}"/>
              </a:ext>
            </a:extLst>
          </p:cNvPr>
          <p:cNvSpPr/>
          <p:nvPr/>
        </p:nvSpPr>
        <p:spPr>
          <a:xfrm>
            <a:off x="7867651" y="781050"/>
            <a:ext cx="4324349" cy="5313262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5B224B8C-03B1-4090-B454-3AF5A481DB90}"/>
              </a:ext>
            </a:extLst>
          </p:cNvPr>
          <p:cNvGrpSpPr/>
          <p:nvPr/>
        </p:nvGrpSpPr>
        <p:grpSpPr>
          <a:xfrm>
            <a:off x="8981621" y="1296336"/>
            <a:ext cx="2429331" cy="4265327"/>
            <a:chOff x="8615815" y="1296336"/>
            <a:chExt cx="2429331" cy="4265327"/>
          </a:xfrm>
        </p:grpSpPr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0E3DC420-E9D1-4A09-8008-22F980CF80D5}"/>
                </a:ext>
              </a:extLst>
            </p:cNvPr>
            <p:cNvSpPr txBox="1"/>
            <p:nvPr/>
          </p:nvSpPr>
          <p:spPr>
            <a:xfrm>
              <a:off x="8615815" y="3707950"/>
              <a:ext cx="2429331" cy="18537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dirty="0">
                  <a:latin typeface="Montserrat Light" panose="00000400000000000000" pitchFamily="50" charset="0"/>
                </a:rPr>
                <a:t>Contrary to popular belief, Lorem </a:t>
              </a:r>
              <a:r>
                <a:rPr lang="en-US" sz="1000" dirty="0" err="1">
                  <a:latin typeface="Montserrat Light" panose="00000400000000000000" pitchFamily="50" charset="0"/>
                </a:rPr>
                <a:t>consectetur</a:t>
              </a:r>
              <a:r>
                <a:rPr lang="en-US" sz="1000" dirty="0">
                  <a:latin typeface="Montserrat Light" panose="00000400000000000000" pitchFamily="50" charset="0"/>
                </a:rPr>
                <a:t>, from a Lorem Ipsum literature, discovered the</a:t>
              </a:r>
            </a:p>
            <a:p>
              <a:pPr>
                <a:lnSpc>
                  <a:spcPts val="2000"/>
                </a:lnSpc>
              </a:pPr>
              <a:endParaRPr lang="en-US" sz="1000" dirty="0">
                <a:latin typeface="Montserrat Light" panose="00000400000000000000" pitchFamily="50" charset="0"/>
              </a:endParaRPr>
            </a:p>
            <a:p>
              <a:pPr>
                <a:lnSpc>
                  <a:spcPts val="2000"/>
                </a:lnSpc>
              </a:pPr>
              <a:r>
                <a:rPr lang="en-US" sz="1000" dirty="0">
                  <a:latin typeface="Montserrat Light" panose="00000400000000000000" pitchFamily="50" charset="0"/>
                </a:rPr>
                <a:t>undoubtable source. Lorem Ipsum 1.10.33 of "de </a:t>
              </a:r>
              <a:r>
                <a:rPr lang="en-US" sz="1000" dirty="0" err="1">
                  <a:latin typeface="Montserrat Light" panose="00000400000000000000" pitchFamily="50" charset="0"/>
                </a:rPr>
                <a:t>Finibus</a:t>
              </a:r>
              <a:r>
                <a:rPr lang="en-US" sz="1000" dirty="0">
                  <a:latin typeface="Montserrat Light" panose="00000400000000000000" pitchFamily="50" charset="0"/>
                </a:rPr>
                <a:t> and Evil) by </a:t>
              </a:r>
              <a:r>
                <a:rPr lang="en-US" sz="1000" dirty="0" err="1">
                  <a:latin typeface="Montserrat Light" panose="00000400000000000000" pitchFamily="50" charset="0"/>
                </a:rPr>
                <a:t>amet</a:t>
              </a:r>
              <a:r>
                <a:rPr lang="en-US" sz="1000" dirty="0">
                  <a:latin typeface="Montserrat Light" panose="00000400000000000000" pitchFamily="50" charset="0"/>
                </a:rPr>
                <a:t>..", comes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589A246B-6F44-4F4A-8FEB-2AA2A10EEC92}"/>
                </a:ext>
              </a:extLst>
            </p:cNvPr>
            <p:cNvSpPr txBox="1"/>
            <p:nvPr/>
          </p:nvSpPr>
          <p:spPr>
            <a:xfrm>
              <a:off x="8615815" y="3051944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latin typeface="+mj-lt"/>
                </a:rPr>
                <a:t>SPARK</a:t>
              </a:r>
            </a:p>
          </p:txBody>
        </p:sp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DA821BF6-3056-46DF-9319-053D1E30A61A}"/>
                </a:ext>
              </a:extLst>
            </p:cNvPr>
            <p:cNvGrpSpPr/>
            <p:nvPr/>
          </p:nvGrpSpPr>
          <p:grpSpPr>
            <a:xfrm>
              <a:off x="8615815" y="1296336"/>
              <a:ext cx="2075094" cy="1436578"/>
              <a:chOff x="5089069" y="1305018"/>
              <a:chExt cx="2075094" cy="1436578"/>
            </a:xfrm>
          </p:grpSpPr>
          <p:sp>
            <p:nvSpPr>
              <p:cNvPr id="14" name="TextBox 13">
                <a:extLst>
                  <a:ext uri="{FF2B5EF4-FFF2-40B4-BE49-F238E27FC236}">
                    <a16:creationId xmlns:a16="http://schemas.microsoft.com/office/drawing/2014/main" id="{DB84B0C0-F439-4B70-97F7-0232F360E795}"/>
                  </a:ext>
                </a:extLst>
              </p:cNvPr>
              <p:cNvSpPr txBox="1"/>
              <p:nvPr/>
            </p:nvSpPr>
            <p:spPr>
              <a:xfrm>
                <a:off x="5089069" y="1725933"/>
                <a:ext cx="20750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6000" b="1" dirty="0">
                    <a:latin typeface="+mj-lt"/>
                  </a:rPr>
                  <a:t>75%</a:t>
                </a:r>
              </a:p>
            </p:txBody>
          </p:sp>
          <p:sp>
            <p:nvSpPr>
              <p:cNvPr id="16" name="TextBox 15">
                <a:extLst>
                  <a:ext uri="{FF2B5EF4-FFF2-40B4-BE49-F238E27FC236}">
                    <a16:creationId xmlns:a16="http://schemas.microsoft.com/office/drawing/2014/main" id="{A1D3537A-1975-4929-A5E5-E7DDE23A5E97}"/>
                  </a:ext>
                </a:extLst>
              </p:cNvPr>
              <p:cNvSpPr txBox="1"/>
              <p:nvPr/>
            </p:nvSpPr>
            <p:spPr>
              <a:xfrm>
                <a:off x="5089069" y="1305018"/>
                <a:ext cx="1028702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500" b="1" dirty="0">
                    <a:latin typeface="+mj-lt"/>
                  </a:rPr>
                  <a:t>OFFER</a:t>
                </a:r>
              </a:p>
            </p:txBody>
          </p:sp>
        </p:grpSp>
      </p:grpSp>
      <p:pic>
        <p:nvPicPr>
          <p:cNvPr id="18" name="Picture Placeholder 17">
            <a:extLst>
              <a:ext uri="{FF2B5EF4-FFF2-40B4-BE49-F238E27FC236}">
                <a16:creationId xmlns:a16="http://schemas.microsoft.com/office/drawing/2014/main" id="{BCB4A5DD-AB4C-4F04-8A84-52F27857065D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/>
          <a:srcRect t="12522" b="12522"/>
          <a:stretch>
            <a:fillRect/>
          </a:stretch>
        </p:blipFill>
        <p:spPr/>
      </p:pic>
      <p:pic>
        <p:nvPicPr>
          <p:cNvPr id="20" name="Picture Placeholder 19">
            <a:extLst>
              <a:ext uri="{FF2B5EF4-FFF2-40B4-BE49-F238E27FC236}">
                <a16:creationId xmlns:a16="http://schemas.microsoft.com/office/drawing/2014/main" id="{740E3349-05EA-4F57-AFDE-6A2406440F2D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2"/>
          <a:srcRect t="12522" b="12522"/>
          <a:stretch>
            <a:fillRect/>
          </a:stretch>
        </p:blipFill>
        <p:spPr/>
      </p:pic>
      <p:pic>
        <p:nvPicPr>
          <p:cNvPr id="22" name="Picture Placeholder 21">
            <a:extLst>
              <a:ext uri="{FF2B5EF4-FFF2-40B4-BE49-F238E27FC236}">
                <a16:creationId xmlns:a16="http://schemas.microsoft.com/office/drawing/2014/main" id="{2128287F-4DBC-4E96-97F0-2533990BEB6A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2"/>
          <a:srcRect t="12500" b="12500"/>
          <a:stretch>
            <a:fillRect/>
          </a:stretch>
        </p:blipFill>
        <p:spPr/>
      </p:pic>
      <p:pic>
        <p:nvPicPr>
          <p:cNvPr id="24" name="Picture Placeholder 23">
            <a:extLst>
              <a:ext uri="{FF2B5EF4-FFF2-40B4-BE49-F238E27FC236}">
                <a16:creationId xmlns:a16="http://schemas.microsoft.com/office/drawing/2014/main" id="{1D810249-410C-46FC-9011-0C531740C7B3}"/>
              </a:ext>
            </a:extLst>
          </p:cNvPr>
          <p:cNvPicPr>
            <a:picLocks noGrp="1" noChangeAspect="1"/>
          </p:cNvPicPr>
          <p:nvPr>
            <p:ph type="pic" sz="quarter" idx="20"/>
          </p:nvPr>
        </p:nvPicPr>
        <p:blipFill>
          <a:blip r:embed="rId2"/>
          <a:srcRect t="12500" b="12500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04327902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BF9F904D-EB29-4B0C-81C3-AD710F1B261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668706278"/>
              </p:ext>
            </p:extLst>
          </p:nvPr>
        </p:nvGraphicFramePr>
        <p:xfrm>
          <a:off x="781049" y="781051"/>
          <a:ext cx="5943601" cy="531326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7" name="Group 6">
            <a:extLst>
              <a:ext uri="{FF2B5EF4-FFF2-40B4-BE49-F238E27FC236}">
                <a16:creationId xmlns:a16="http://schemas.microsoft.com/office/drawing/2014/main" id="{CD2D60B2-F16F-418C-8F20-BB130B23758D}"/>
              </a:ext>
            </a:extLst>
          </p:cNvPr>
          <p:cNvGrpSpPr/>
          <p:nvPr/>
        </p:nvGrpSpPr>
        <p:grpSpPr>
          <a:xfrm>
            <a:off x="7315200" y="1305018"/>
            <a:ext cx="4095752" cy="4265327"/>
            <a:chOff x="6229348" y="1305018"/>
            <a:chExt cx="4095752" cy="4265327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F8BAE841-2D8E-43B1-A897-32D9324978CA}"/>
                </a:ext>
              </a:extLst>
            </p:cNvPr>
            <p:cNvSpPr txBox="1"/>
            <p:nvPr/>
          </p:nvSpPr>
          <p:spPr>
            <a:xfrm>
              <a:off x="6229348" y="2479085"/>
              <a:ext cx="4095752" cy="1207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the </a:t>
              </a:r>
              <a:r>
                <a:rPr lang="en-US" sz="3500" b="1" dirty="0">
                  <a:solidFill>
                    <a:schemeClr val="accent4"/>
                  </a:solidFill>
                  <a:latin typeface="+mj-lt"/>
                </a:rPr>
                <a:t>example</a:t>
              </a:r>
            </a:p>
            <a:p>
              <a:pPr algn="r"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text here</a:t>
              </a: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7332DA4B-3FB3-480F-855F-7D6EC261C4CA}"/>
                </a:ext>
              </a:extLst>
            </p:cNvPr>
            <p:cNvSpPr txBox="1"/>
            <p:nvPr/>
          </p:nvSpPr>
          <p:spPr>
            <a:xfrm>
              <a:off x="7105648" y="4229593"/>
              <a:ext cx="3219452" cy="13407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000"/>
                </a:lnSpc>
              </a:pP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</a:t>
              </a:r>
              <a:r>
                <a:rPr lang="en-US" sz="1000" b="1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 Fifth you'll, man wherein seas our creepingcreepingHave them for one. Living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CA982CBD-6AB4-4E79-8DD3-98AF5C2A76BE}"/>
                </a:ext>
              </a:extLst>
            </p:cNvPr>
            <p:cNvSpPr txBox="1"/>
            <p:nvPr/>
          </p:nvSpPr>
          <p:spPr>
            <a:xfrm>
              <a:off x="8450034" y="1305018"/>
              <a:ext cx="1875066" cy="6312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1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SPARK</a:t>
              </a:r>
            </a:p>
            <a:p>
              <a:pPr algn="r">
                <a:lnSpc>
                  <a:spcPts val="2200"/>
                </a:lnSpc>
              </a:pPr>
              <a:r>
                <a:rPr lang="en-US" sz="1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PRESENTATION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8289552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3A0B260D-2790-4727-8CDA-48DC2C50E4F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145856358"/>
              </p:ext>
            </p:extLst>
          </p:nvPr>
        </p:nvGraphicFramePr>
        <p:xfrm>
          <a:off x="5772150" y="1296336"/>
          <a:ext cx="5638801" cy="426532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0" name="TextBox 9">
            <a:extLst>
              <a:ext uri="{FF2B5EF4-FFF2-40B4-BE49-F238E27FC236}">
                <a16:creationId xmlns:a16="http://schemas.microsoft.com/office/drawing/2014/main" id="{736CF9BF-C639-4F8E-9E15-F630D0BE6342}"/>
              </a:ext>
            </a:extLst>
          </p:cNvPr>
          <p:cNvSpPr txBox="1"/>
          <p:nvPr/>
        </p:nvSpPr>
        <p:spPr>
          <a:xfrm>
            <a:off x="781048" y="2470403"/>
            <a:ext cx="4095752" cy="12077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4500"/>
              </a:lnSpc>
            </a:pPr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the </a:t>
            </a:r>
            <a:r>
              <a:rPr lang="en-US" sz="3500" b="1" dirty="0">
                <a:solidFill>
                  <a:schemeClr val="accent4"/>
                </a:solidFill>
                <a:latin typeface="+mj-lt"/>
              </a:rPr>
              <a:t>example</a:t>
            </a:r>
          </a:p>
          <a:p>
            <a:pPr algn="r">
              <a:lnSpc>
                <a:spcPts val="4500"/>
              </a:lnSpc>
            </a:pPr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D860CC6-ED72-4EBC-A90C-618F80ED4DD0}"/>
              </a:ext>
            </a:extLst>
          </p:cNvPr>
          <p:cNvSpPr txBox="1"/>
          <p:nvPr/>
        </p:nvSpPr>
        <p:spPr>
          <a:xfrm>
            <a:off x="1657348" y="4220911"/>
            <a:ext cx="3219452" cy="13407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000"/>
              </a:lnSpc>
            </a:pPr>
            <a:r>
              <a:rPr lang="en-US" sz="1000" b="1" dirty="0"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had winged. Creepiest don't subdue which </a:t>
            </a:r>
            <a:r>
              <a:rPr lang="en-US" sz="1000" b="1" dirty="0" err="1"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i</a:t>
            </a:r>
            <a:r>
              <a:rPr lang="en-US" sz="1000" b="1" dirty="0"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 two set had seasons. Fifth you'll, man wherein seas our creepingcreepingHave them for one. Living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F4E6163-A654-439F-B0EA-AE838A667D9D}"/>
              </a:ext>
            </a:extLst>
          </p:cNvPr>
          <p:cNvSpPr txBox="1"/>
          <p:nvPr/>
        </p:nvSpPr>
        <p:spPr>
          <a:xfrm>
            <a:off x="3001734" y="1296336"/>
            <a:ext cx="1875066" cy="6312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200"/>
              </a:lnSpc>
            </a:pPr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SPARK</a:t>
            </a:r>
          </a:p>
          <a:p>
            <a:pPr algn="r">
              <a:lnSpc>
                <a:spcPts val="2200"/>
              </a:lnSpc>
            </a:pPr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PRESENTATION</a:t>
            </a:r>
          </a:p>
        </p:txBody>
      </p:sp>
    </p:spTree>
    <p:extLst>
      <p:ext uri="{BB962C8B-B14F-4D97-AF65-F5344CB8AC3E}">
        <p14:creationId xmlns:p14="http://schemas.microsoft.com/office/powerpoint/2010/main" val="3729716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DBC76DB0-CC50-4626-85C7-BEE79957FE0C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t="21803" b="21803"/>
          <a:stretch>
            <a:fillRect/>
          </a:stretch>
        </p:blipFill>
        <p:spPr/>
      </p:pic>
      <p:grpSp>
        <p:nvGrpSpPr>
          <p:cNvPr id="15" name="Group 14">
            <a:extLst>
              <a:ext uri="{FF2B5EF4-FFF2-40B4-BE49-F238E27FC236}">
                <a16:creationId xmlns:a16="http://schemas.microsoft.com/office/drawing/2014/main" id="{E9F668C3-1C28-4ED4-B798-4ECFA0D48788}"/>
              </a:ext>
            </a:extLst>
          </p:cNvPr>
          <p:cNvGrpSpPr/>
          <p:nvPr/>
        </p:nvGrpSpPr>
        <p:grpSpPr>
          <a:xfrm>
            <a:off x="781048" y="1305018"/>
            <a:ext cx="4095752" cy="4265327"/>
            <a:chOff x="209550" y="1828986"/>
            <a:chExt cx="4095752" cy="4265327"/>
          </a:xfrm>
        </p:grpSpPr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D298D0E6-9BA0-4844-AA17-B446517B143F}"/>
                </a:ext>
              </a:extLst>
            </p:cNvPr>
            <p:cNvSpPr txBox="1"/>
            <p:nvPr/>
          </p:nvSpPr>
          <p:spPr>
            <a:xfrm>
              <a:off x="209550" y="3003053"/>
              <a:ext cx="4095752" cy="1207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500"/>
                </a:lnSpc>
              </a:pPr>
              <a:r>
                <a:rPr lang="en-US" sz="3500" b="1" dirty="0">
                  <a:latin typeface="+mj-lt"/>
                </a:rPr>
                <a:t>The </a:t>
              </a:r>
              <a:r>
                <a:rPr lang="en-US" sz="3500" b="1" dirty="0">
                  <a:solidFill>
                    <a:schemeClr val="accent4"/>
                  </a:solidFill>
                  <a:latin typeface="+mj-lt"/>
                </a:rPr>
                <a:t>example</a:t>
              </a:r>
            </a:p>
            <a:p>
              <a:pPr>
                <a:lnSpc>
                  <a:spcPts val="4500"/>
                </a:lnSpc>
              </a:pPr>
              <a:r>
                <a:rPr lang="en-US" sz="3500" b="1" dirty="0">
                  <a:latin typeface="+mj-lt"/>
                </a:rPr>
                <a:t>Text here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19A21CD-0CD8-4E46-8424-7E67AE9355E9}"/>
                </a:ext>
              </a:extLst>
            </p:cNvPr>
            <p:cNvSpPr txBox="1"/>
            <p:nvPr/>
          </p:nvSpPr>
          <p:spPr>
            <a:xfrm>
              <a:off x="209550" y="4753561"/>
              <a:ext cx="3219452" cy="13407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</a:t>
              </a:r>
              <a:r>
                <a:rPr lang="en-US" sz="1000" b="1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 Fifth you'll, man wherein seas our creepingcreepingHave them for one. Living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EE5858D9-71A4-47CA-A3A5-933DDD91E77F}"/>
                </a:ext>
              </a:extLst>
            </p:cNvPr>
            <p:cNvSpPr txBox="1"/>
            <p:nvPr/>
          </p:nvSpPr>
          <p:spPr>
            <a:xfrm>
              <a:off x="209550" y="1828986"/>
              <a:ext cx="1875066" cy="6312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1500" b="1" dirty="0">
                  <a:latin typeface="+mj-lt"/>
                </a:rPr>
                <a:t>SPARK</a:t>
              </a:r>
            </a:p>
            <a:p>
              <a:pPr>
                <a:lnSpc>
                  <a:spcPts val="2200"/>
                </a:lnSpc>
              </a:pPr>
              <a:r>
                <a:rPr lang="en-US" sz="1500" b="1" dirty="0">
                  <a:latin typeface="+mj-lt"/>
                </a:rPr>
                <a:t>PRESENTATION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74634163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>
            <a:extLst>
              <a:ext uri="{FF2B5EF4-FFF2-40B4-BE49-F238E27FC236}">
                <a16:creationId xmlns:a16="http://schemas.microsoft.com/office/drawing/2014/main" id="{D8A7EC45-0825-472F-8EDF-F736D280FCE5}"/>
              </a:ext>
            </a:extLst>
          </p:cNvPr>
          <p:cNvSpPr/>
          <p:nvPr/>
        </p:nvSpPr>
        <p:spPr>
          <a:xfrm>
            <a:off x="1092578" y="950108"/>
            <a:ext cx="5868802" cy="495778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468" y="3761"/>
                </a:moveTo>
                <a:lnTo>
                  <a:pt x="15474" y="3754"/>
                </a:lnTo>
                <a:lnTo>
                  <a:pt x="15481" y="3750"/>
                </a:lnTo>
                <a:lnTo>
                  <a:pt x="15494" y="3744"/>
                </a:lnTo>
                <a:lnTo>
                  <a:pt x="15519" y="3737"/>
                </a:lnTo>
                <a:lnTo>
                  <a:pt x="15527" y="3730"/>
                </a:lnTo>
                <a:lnTo>
                  <a:pt x="15528" y="3717"/>
                </a:lnTo>
                <a:lnTo>
                  <a:pt x="15527" y="3713"/>
                </a:lnTo>
                <a:lnTo>
                  <a:pt x="15524" y="3710"/>
                </a:lnTo>
                <a:lnTo>
                  <a:pt x="15523" y="3708"/>
                </a:lnTo>
                <a:lnTo>
                  <a:pt x="15522" y="3703"/>
                </a:lnTo>
                <a:lnTo>
                  <a:pt x="15523" y="3694"/>
                </a:lnTo>
                <a:lnTo>
                  <a:pt x="15522" y="3689"/>
                </a:lnTo>
                <a:lnTo>
                  <a:pt x="15521" y="3687"/>
                </a:lnTo>
                <a:lnTo>
                  <a:pt x="15517" y="3685"/>
                </a:lnTo>
                <a:lnTo>
                  <a:pt x="15517" y="3679"/>
                </a:lnTo>
                <a:lnTo>
                  <a:pt x="15517" y="3673"/>
                </a:lnTo>
                <a:lnTo>
                  <a:pt x="15517" y="3669"/>
                </a:lnTo>
                <a:lnTo>
                  <a:pt x="15514" y="3667"/>
                </a:lnTo>
                <a:lnTo>
                  <a:pt x="15503" y="3663"/>
                </a:lnTo>
                <a:lnTo>
                  <a:pt x="15497" y="3657"/>
                </a:lnTo>
                <a:lnTo>
                  <a:pt x="15493" y="3655"/>
                </a:lnTo>
                <a:lnTo>
                  <a:pt x="15489" y="3654"/>
                </a:lnTo>
                <a:lnTo>
                  <a:pt x="15484" y="3656"/>
                </a:lnTo>
                <a:lnTo>
                  <a:pt x="15480" y="3656"/>
                </a:lnTo>
                <a:lnTo>
                  <a:pt x="15479" y="3652"/>
                </a:lnTo>
                <a:lnTo>
                  <a:pt x="15479" y="3634"/>
                </a:lnTo>
                <a:lnTo>
                  <a:pt x="15478" y="3625"/>
                </a:lnTo>
                <a:lnTo>
                  <a:pt x="15475" y="3618"/>
                </a:lnTo>
                <a:lnTo>
                  <a:pt x="15467" y="3605"/>
                </a:lnTo>
                <a:lnTo>
                  <a:pt x="15454" y="3592"/>
                </a:lnTo>
                <a:lnTo>
                  <a:pt x="15440" y="3583"/>
                </a:lnTo>
                <a:lnTo>
                  <a:pt x="15427" y="3585"/>
                </a:lnTo>
                <a:lnTo>
                  <a:pt x="15419" y="3566"/>
                </a:lnTo>
                <a:lnTo>
                  <a:pt x="15414" y="3558"/>
                </a:lnTo>
                <a:lnTo>
                  <a:pt x="15401" y="3552"/>
                </a:lnTo>
                <a:lnTo>
                  <a:pt x="15395" y="3540"/>
                </a:lnTo>
                <a:lnTo>
                  <a:pt x="15388" y="3536"/>
                </a:lnTo>
                <a:lnTo>
                  <a:pt x="15386" y="3534"/>
                </a:lnTo>
                <a:lnTo>
                  <a:pt x="15385" y="3532"/>
                </a:lnTo>
                <a:lnTo>
                  <a:pt x="15384" y="3531"/>
                </a:lnTo>
                <a:lnTo>
                  <a:pt x="15382" y="3531"/>
                </a:lnTo>
                <a:lnTo>
                  <a:pt x="15379" y="3534"/>
                </a:lnTo>
                <a:lnTo>
                  <a:pt x="15378" y="3534"/>
                </a:lnTo>
                <a:lnTo>
                  <a:pt x="15353" y="3534"/>
                </a:lnTo>
                <a:lnTo>
                  <a:pt x="15351" y="3534"/>
                </a:lnTo>
                <a:lnTo>
                  <a:pt x="15349" y="3531"/>
                </a:lnTo>
                <a:lnTo>
                  <a:pt x="15347" y="3531"/>
                </a:lnTo>
                <a:lnTo>
                  <a:pt x="15345" y="3532"/>
                </a:lnTo>
                <a:lnTo>
                  <a:pt x="15342" y="3536"/>
                </a:lnTo>
                <a:lnTo>
                  <a:pt x="15340" y="3537"/>
                </a:lnTo>
                <a:lnTo>
                  <a:pt x="15334" y="3536"/>
                </a:lnTo>
                <a:lnTo>
                  <a:pt x="15323" y="3532"/>
                </a:lnTo>
                <a:lnTo>
                  <a:pt x="15316" y="3531"/>
                </a:lnTo>
                <a:lnTo>
                  <a:pt x="15313" y="3532"/>
                </a:lnTo>
                <a:lnTo>
                  <a:pt x="15307" y="3538"/>
                </a:lnTo>
                <a:lnTo>
                  <a:pt x="15304" y="3540"/>
                </a:lnTo>
                <a:lnTo>
                  <a:pt x="15301" y="3540"/>
                </a:lnTo>
                <a:lnTo>
                  <a:pt x="15297" y="3539"/>
                </a:lnTo>
                <a:lnTo>
                  <a:pt x="15291" y="3537"/>
                </a:lnTo>
                <a:lnTo>
                  <a:pt x="15283" y="3533"/>
                </a:lnTo>
                <a:lnTo>
                  <a:pt x="15279" y="3532"/>
                </a:lnTo>
                <a:lnTo>
                  <a:pt x="15276" y="3533"/>
                </a:lnTo>
                <a:lnTo>
                  <a:pt x="15274" y="3535"/>
                </a:lnTo>
                <a:lnTo>
                  <a:pt x="15271" y="3538"/>
                </a:lnTo>
                <a:lnTo>
                  <a:pt x="15268" y="3539"/>
                </a:lnTo>
                <a:lnTo>
                  <a:pt x="15265" y="3540"/>
                </a:lnTo>
                <a:lnTo>
                  <a:pt x="15252" y="3541"/>
                </a:lnTo>
                <a:lnTo>
                  <a:pt x="15245" y="3540"/>
                </a:lnTo>
                <a:lnTo>
                  <a:pt x="15239" y="3537"/>
                </a:lnTo>
                <a:lnTo>
                  <a:pt x="15235" y="3532"/>
                </a:lnTo>
                <a:lnTo>
                  <a:pt x="15231" y="3525"/>
                </a:lnTo>
                <a:lnTo>
                  <a:pt x="15228" y="3518"/>
                </a:lnTo>
                <a:lnTo>
                  <a:pt x="15227" y="3512"/>
                </a:lnTo>
                <a:lnTo>
                  <a:pt x="15225" y="3508"/>
                </a:lnTo>
                <a:lnTo>
                  <a:pt x="15212" y="3495"/>
                </a:lnTo>
                <a:lnTo>
                  <a:pt x="15195" y="3474"/>
                </a:lnTo>
                <a:lnTo>
                  <a:pt x="15184" y="3464"/>
                </a:lnTo>
                <a:lnTo>
                  <a:pt x="15173" y="3459"/>
                </a:lnTo>
                <a:lnTo>
                  <a:pt x="15152" y="3475"/>
                </a:lnTo>
                <a:lnTo>
                  <a:pt x="15147" y="3477"/>
                </a:lnTo>
                <a:lnTo>
                  <a:pt x="15142" y="3480"/>
                </a:lnTo>
                <a:lnTo>
                  <a:pt x="15139" y="3486"/>
                </a:lnTo>
                <a:lnTo>
                  <a:pt x="15138" y="3501"/>
                </a:lnTo>
                <a:lnTo>
                  <a:pt x="15135" y="3506"/>
                </a:lnTo>
                <a:lnTo>
                  <a:pt x="15133" y="3509"/>
                </a:lnTo>
                <a:lnTo>
                  <a:pt x="15134" y="3510"/>
                </a:lnTo>
                <a:lnTo>
                  <a:pt x="15138" y="3515"/>
                </a:lnTo>
                <a:lnTo>
                  <a:pt x="15138" y="3519"/>
                </a:lnTo>
                <a:lnTo>
                  <a:pt x="15139" y="3525"/>
                </a:lnTo>
                <a:lnTo>
                  <a:pt x="15139" y="3530"/>
                </a:lnTo>
                <a:lnTo>
                  <a:pt x="15137" y="3541"/>
                </a:lnTo>
                <a:lnTo>
                  <a:pt x="15137" y="3546"/>
                </a:lnTo>
                <a:lnTo>
                  <a:pt x="15138" y="3551"/>
                </a:lnTo>
                <a:lnTo>
                  <a:pt x="15142" y="3559"/>
                </a:lnTo>
                <a:lnTo>
                  <a:pt x="15143" y="3564"/>
                </a:lnTo>
                <a:lnTo>
                  <a:pt x="15141" y="3569"/>
                </a:lnTo>
                <a:lnTo>
                  <a:pt x="15138" y="3572"/>
                </a:lnTo>
                <a:lnTo>
                  <a:pt x="15133" y="3575"/>
                </a:lnTo>
                <a:lnTo>
                  <a:pt x="15134" y="3579"/>
                </a:lnTo>
                <a:lnTo>
                  <a:pt x="15136" y="3582"/>
                </a:lnTo>
                <a:lnTo>
                  <a:pt x="15141" y="3587"/>
                </a:lnTo>
                <a:lnTo>
                  <a:pt x="15146" y="3594"/>
                </a:lnTo>
                <a:lnTo>
                  <a:pt x="15151" y="3602"/>
                </a:lnTo>
                <a:lnTo>
                  <a:pt x="15154" y="3611"/>
                </a:lnTo>
                <a:lnTo>
                  <a:pt x="15157" y="3621"/>
                </a:lnTo>
                <a:lnTo>
                  <a:pt x="15157" y="3625"/>
                </a:lnTo>
                <a:lnTo>
                  <a:pt x="15156" y="3629"/>
                </a:lnTo>
                <a:lnTo>
                  <a:pt x="15157" y="3632"/>
                </a:lnTo>
                <a:lnTo>
                  <a:pt x="15162" y="3633"/>
                </a:lnTo>
                <a:lnTo>
                  <a:pt x="15164" y="3635"/>
                </a:lnTo>
                <a:lnTo>
                  <a:pt x="15165" y="3638"/>
                </a:lnTo>
                <a:lnTo>
                  <a:pt x="15165" y="3643"/>
                </a:lnTo>
                <a:lnTo>
                  <a:pt x="15166" y="3646"/>
                </a:lnTo>
                <a:lnTo>
                  <a:pt x="15168" y="3648"/>
                </a:lnTo>
                <a:lnTo>
                  <a:pt x="15170" y="3649"/>
                </a:lnTo>
                <a:lnTo>
                  <a:pt x="15172" y="3651"/>
                </a:lnTo>
                <a:lnTo>
                  <a:pt x="15172" y="3653"/>
                </a:lnTo>
                <a:lnTo>
                  <a:pt x="15171" y="3658"/>
                </a:lnTo>
                <a:lnTo>
                  <a:pt x="15171" y="3660"/>
                </a:lnTo>
                <a:lnTo>
                  <a:pt x="15180" y="3666"/>
                </a:lnTo>
                <a:lnTo>
                  <a:pt x="15186" y="3671"/>
                </a:lnTo>
                <a:lnTo>
                  <a:pt x="15200" y="3691"/>
                </a:lnTo>
                <a:lnTo>
                  <a:pt x="15207" y="3698"/>
                </a:lnTo>
                <a:lnTo>
                  <a:pt x="15212" y="3697"/>
                </a:lnTo>
                <a:lnTo>
                  <a:pt x="15217" y="3694"/>
                </a:lnTo>
                <a:lnTo>
                  <a:pt x="15224" y="3693"/>
                </a:lnTo>
                <a:lnTo>
                  <a:pt x="15229" y="3695"/>
                </a:lnTo>
                <a:lnTo>
                  <a:pt x="15240" y="3703"/>
                </a:lnTo>
                <a:lnTo>
                  <a:pt x="15247" y="3705"/>
                </a:lnTo>
                <a:lnTo>
                  <a:pt x="15254" y="3705"/>
                </a:lnTo>
                <a:lnTo>
                  <a:pt x="15261" y="3708"/>
                </a:lnTo>
                <a:lnTo>
                  <a:pt x="15268" y="3709"/>
                </a:lnTo>
                <a:lnTo>
                  <a:pt x="15270" y="3711"/>
                </a:lnTo>
                <a:lnTo>
                  <a:pt x="15273" y="3710"/>
                </a:lnTo>
                <a:lnTo>
                  <a:pt x="15277" y="3710"/>
                </a:lnTo>
                <a:lnTo>
                  <a:pt x="15286" y="3711"/>
                </a:lnTo>
                <a:lnTo>
                  <a:pt x="15300" y="3711"/>
                </a:lnTo>
                <a:lnTo>
                  <a:pt x="15328" y="3705"/>
                </a:lnTo>
                <a:lnTo>
                  <a:pt x="15364" y="3707"/>
                </a:lnTo>
                <a:lnTo>
                  <a:pt x="15369" y="3709"/>
                </a:lnTo>
                <a:lnTo>
                  <a:pt x="15372" y="3712"/>
                </a:lnTo>
                <a:lnTo>
                  <a:pt x="15381" y="3717"/>
                </a:lnTo>
                <a:lnTo>
                  <a:pt x="15383" y="3719"/>
                </a:lnTo>
                <a:lnTo>
                  <a:pt x="15385" y="3725"/>
                </a:lnTo>
                <a:lnTo>
                  <a:pt x="15385" y="3726"/>
                </a:lnTo>
                <a:lnTo>
                  <a:pt x="15387" y="3727"/>
                </a:lnTo>
                <a:lnTo>
                  <a:pt x="15391" y="3726"/>
                </a:lnTo>
                <a:lnTo>
                  <a:pt x="15392" y="3726"/>
                </a:lnTo>
                <a:lnTo>
                  <a:pt x="15395" y="3731"/>
                </a:lnTo>
                <a:lnTo>
                  <a:pt x="15397" y="3736"/>
                </a:lnTo>
                <a:lnTo>
                  <a:pt x="15400" y="3740"/>
                </a:lnTo>
                <a:lnTo>
                  <a:pt x="15404" y="3741"/>
                </a:lnTo>
                <a:lnTo>
                  <a:pt x="15417" y="3738"/>
                </a:lnTo>
                <a:lnTo>
                  <a:pt x="15424" y="3740"/>
                </a:lnTo>
                <a:lnTo>
                  <a:pt x="15445" y="3753"/>
                </a:lnTo>
                <a:cubicBezTo>
                  <a:pt x="15445" y="3753"/>
                  <a:pt x="15468" y="3761"/>
                  <a:pt x="15468" y="3761"/>
                </a:cubicBezTo>
                <a:close/>
                <a:moveTo>
                  <a:pt x="15215" y="3396"/>
                </a:moveTo>
                <a:lnTo>
                  <a:pt x="15213" y="3398"/>
                </a:lnTo>
                <a:lnTo>
                  <a:pt x="15211" y="3399"/>
                </a:lnTo>
                <a:lnTo>
                  <a:pt x="15210" y="3398"/>
                </a:lnTo>
                <a:lnTo>
                  <a:pt x="15208" y="3399"/>
                </a:lnTo>
                <a:lnTo>
                  <a:pt x="15205" y="3407"/>
                </a:lnTo>
                <a:lnTo>
                  <a:pt x="15205" y="3416"/>
                </a:lnTo>
                <a:lnTo>
                  <a:pt x="15208" y="3423"/>
                </a:lnTo>
                <a:lnTo>
                  <a:pt x="15212" y="3426"/>
                </a:lnTo>
                <a:lnTo>
                  <a:pt x="15217" y="3422"/>
                </a:lnTo>
                <a:lnTo>
                  <a:pt x="15218" y="3414"/>
                </a:lnTo>
                <a:lnTo>
                  <a:pt x="15217" y="3404"/>
                </a:lnTo>
                <a:cubicBezTo>
                  <a:pt x="15217" y="3404"/>
                  <a:pt x="15215" y="3396"/>
                  <a:pt x="15215" y="3396"/>
                </a:cubicBezTo>
                <a:close/>
                <a:moveTo>
                  <a:pt x="15156" y="3069"/>
                </a:moveTo>
                <a:lnTo>
                  <a:pt x="15171" y="3087"/>
                </a:lnTo>
                <a:lnTo>
                  <a:pt x="15175" y="3090"/>
                </a:lnTo>
                <a:lnTo>
                  <a:pt x="15180" y="3091"/>
                </a:lnTo>
                <a:lnTo>
                  <a:pt x="15180" y="3094"/>
                </a:lnTo>
                <a:lnTo>
                  <a:pt x="15180" y="3098"/>
                </a:lnTo>
                <a:lnTo>
                  <a:pt x="15180" y="3102"/>
                </a:lnTo>
                <a:lnTo>
                  <a:pt x="15183" y="3107"/>
                </a:lnTo>
                <a:lnTo>
                  <a:pt x="15193" y="3117"/>
                </a:lnTo>
                <a:lnTo>
                  <a:pt x="15198" y="3125"/>
                </a:lnTo>
                <a:lnTo>
                  <a:pt x="15200" y="3128"/>
                </a:lnTo>
                <a:lnTo>
                  <a:pt x="15206" y="3131"/>
                </a:lnTo>
                <a:lnTo>
                  <a:pt x="15210" y="3139"/>
                </a:lnTo>
                <a:lnTo>
                  <a:pt x="15216" y="3142"/>
                </a:lnTo>
                <a:lnTo>
                  <a:pt x="15217" y="3145"/>
                </a:lnTo>
                <a:lnTo>
                  <a:pt x="15217" y="3148"/>
                </a:lnTo>
                <a:lnTo>
                  <a:pt x="15219" y="3150"/>
                </a:lnTo>
                <a:lnTo>
                  <a:pt x="15220" y="3150"/>
                </a:lnTo>
                <a:lnTo>
                  <a:pt x="15224" y="3150"/>
                </a:lnTo>
                <a:lnTo>
                  <a:pt x="15226" y="3150"/>
                </a:lnTo>
                <a:lnTo>
                  <a:pt x="15236" y="3158"/>
                </a:lnTo>
                <a:lnTo>
                  <a:pt x="15239" y="3159"/>
                </a:lnTo>
                <a:lnTo>
                  <a:pt x="15243" y="3154"/>
                </a:lnTo>
                <a:lnTo>
                  <a:pt x="15240" y="3146"/>
                </a:lnTo>
                <a:lnTo>
                  <a:pt x="15230" y="3136"/>
                </a:lnTo>
                <a:lnTo>
                  <a:pt x="15230" y="3128"/>
                </a:lnTo>
                <a:lnTo>
                  <a:pt x="15230" y="3121"/>
                </a:lnTo>
                <a:lnTo>
                  <a:pt x="15227" y="3115"/>
                </a:lnTo>
                <a:lnTo>
                  <a:pt x="15218" y="3097"/>
                </a:lnTo>
                <a:lnTo>
                  <a:pt x="15215" y="3093"/>
                </a:lnTo>
                <a:lnTo>
                  <a:pt x="15212" y="3097"/>
                </a:lnTo>
                <a:lnTo>
                  <a:pt x="15209" y="3099"/>
                </a:lnTo>
                <a:lnTo>
                  <a:pt x="15206" y="3099"/>
                </a:lnTo>
                <a:lnTo>
                  <a:pt x="15203" y="3092"/>
                </a:lnTo>
                <a:lnTo>
                  <a:pt x="15198" y="3087"/>
                </a:lnTo>
                <a:lnTo>
                  <a:pt x="15198" y="3084"/>
                </a:lnTo>
                <a:lnTo>
                  <a:pt x="15201" y="3081"/>
                </a:lnTo>
                <a:lnTo>
                  <a:pt x="15205" y="3081"/>
                </a:lnTo>
                <a:lnTo>
                  <a:pt x="15208" y="3082"/>
                </a:lnTo>
                <a:lnTo>
                  <a:pt x="15211" y="3084"/>
                </a:lnTo>
                <a:lnTo>
                  <a:pt x="15214" y="3082"/>
                </a:lnTo>
                <a:lnTo>
                  <a:pt x="15221" y="3069"/>
                </a:lnTo>
                <a:lnTo>
                  <a:pt x="15228" y="3059"/>
                </a:lnTo>
                <a:lnTo>
                  <a:pt x="15227" y="3055"/>
                </a:lnTo>
                <a:lnTo>
                  <a:pt x="15166" y="2992"/>
                </a:lnTo>
                <a:lnTo>
                  <a:pt x="15136" y="2968"/>
                </a:lnTo>
                <a:lnTo>
                  <a:pt x="15121" y="2952"/>
                </a:lnTo>
                <a:lnTo>
                  <a:pt x="15121" y="2951"/>
                </a:lnTo>
                <a:lnTo>
                  <a:pt x="15120" y="2947"/>
                </a:lnTo>
                <a:lnTo>
                  <a:pt x="15119" y="2946"/>
                </a:lnTo>
                <a:lnTo>
                  <a:pt x="15116" y="2944"/>
                </a:lnTo>
                <a:lnTo>
                  <a:pt x="15115" y="2943"/>
                </a:lnTo>
                <a:lnTo>
                  <a:pt x="15111" y="2939"/>
                </a:lnTo>
                <a:lnTo>
                  <a:pt x="15102" y="2932"/>
                </a:lnTo>
                <a:lnTo>
                  <a:pt x="15096" y="2926"/>
                </a:lnTo>
                <a:lnTo>
                  <a:pt x="15093" y="2919"/>
                </a:lnTo>
                <a:lnTo>
                  <a:pt x="15091" y="2910"/>
                </a:lnTo>
                <a:lnTo>
                  <a:pt x="15087" y="2905"/>
                </a:lnTo>
                <a:lnTo>
                  <a:pt x="15082" y="2910"/>
                </a:lnTo>
                <a:lnTo>
                  <a:pt x="15080" y="2907"/>
                </a:lnTo>
                <a:lnTo>
                  <a:pt x="15077" y="2905"/>
                </a:lnTo>
                <a:lnTo>
                  <a:pt x="15071" y="2901"/>
                </a:lnTo>
                <a:lnTo>
                  <a:pt x="15069" y="2907"/>
                </a:lnTo>
                <a:lnTo>
                  <a:pt x="15065" y="2908"/>
                </a:lnTo>
                <a:lnTo>
                  <a:pt x="15054" y="2907"/>
                </a:lnTo>
                <a:lnTo>
                  <a:pt x="15051" y="2903"/>
                </a:lnTo>
                <a:lnTo>
                  <a:pt x="15049" y="2896"/>
                </a:lnTo>
                <a:lnTo>
                  <a:pt x="15046" y="2893"/>
                </a:lnTo>
                <a:lnTo>
                  <a:pt x="15040" y="2898"/>
                </a:lnTo>
                <a:lnTo>
                  <a:pt x="15038" y="2893"/>
                </a:lnTo>
                <a:lnTo>
                  <a:pt x="15037" y="2889"/>
                </a:lnTo>
                <a:lnTo>
                  <a:pt x="15034" y="2887"/>
                </a:lnTo>
                <a:lnTo>
                  <a:pt x="15028" y="2886"/>
                </a:lnTo>
                <a:lnTo>
                  <a:pt x="15025" y="2884"/>
                </a:lnTo>
                <a:lnTo>
                  <a:pt x="15022" y="2881"/>
                </a:lnTo>
                <a:lnTo>
                  <a:pt x="15021" y="2877"/>
                </a:lnTo>
                <a:lnTo>
                  <a:pt x="15025" y="2874"/>
                </a:lnTo>
                <a:lnTo>
                  <a:pt x="15018" y="2872"/>
                </a:lnTo>
                <a:lnTo>
                  <a:pt x="15012" y="2871"/>
                </a:lnTo>
                <a:lnTo>
                  <a:pt x="15006" y="2873"/>
                </a:lnTo>
                <a:lnTo>
                  <a:pt x="14998" y="2877"/>
                </a:lnTo>
                <a:lnTo>
                  <a:pt x="14990" y="2868"/>
                </a:lnTo>
                <a:lnTo>
                  <a:pt x="14985" y="2870"/>
                </a:lnTo>
                <a:lnTo>
                  <a:pt x="14983" y="2867"/>
                </a:lnTo>
                <a:lnTo>
                  <a:pt x="14982" y="2860"/>
                </a:lnTo>
                <a:lnTo>
                  <a:pt x="14980" y="2855"/>
                </a:lnTo>
                <a:lnTo>
                  <a:pt x="14976" y="2851"/>
                </a:lnTo>
                <a:lnTo>
                  <a:pt x="14963" y="2844"/>
                </a:lnTo>
                <a:lnTo>
                  <a:pt x="14959" y="2847"/>
                </a:lnTo>
                <a:lnTo>
                  <a:pt x="14954" y="2842"/>
                </a:lnTo>
                <a:lnTo>
                  <a:pt x="14951" y="2835"/>
                </a:lnTo>
                <a:lnTo>
                  <a:pt x="14955" y="2826"/>
                </a:lnTo>
                <a:lnTo>
                  <a:pt x="14948" y="2821"/>
                </a:lnTo>
                <a:lnTo>
                  <a:pt x="14939" y="2810"/>
                </a:lnTo>
                <a:lnTo>
                  <a:pt x="14933" y="2805"/>
                </a:lnTo>
                <a:lnTo>
                  <a:pt x="14921" y="2799"/>
                </a:lnTo>
                <a:lnTo>
                  <a:pt x="14917" y="2796"/>
                </a:lnTo>
                <a:lnTo>
                  <a:pt x="14915" y="2792"/>
                </a:lnTo>
                <a:lnTo>
                  <a:pt x="14910" y="2783"/>
                </a:lnTo>
                <a:lnTo>
                  <a:pt x="14904" y="2779"/>
                </a:lnTo>
                <a:lnTo>
                  <a:pt x="14899" y="2766"/>
                </a:lnTo>
                <a:lnTo>
                  <a:pt x="14897" y="2763"/>
                </a:lnTo>
                <a:lnTo>
                  <a:pt x="14894" y="2761"/>
                </a:lnTo>
                <a:lnTo>
                  <a:pt x="14890" y="2758"/>
                </a:lnTo>
                <a:lnTo>
                  <a:pt x="14884" y="2750"/>
                </a:lnTo>
                <a:lnTo>
                  <a:pt x="14882" y="2745"/>
                </a:lnTo>
                <a:lnTo>
                  <a:pt x="14881" y="2739"/>
                </a:lnTo>
                <a:lnTo>
                  <a:pt x="14880" y="2735"/>
                </a:lnTo>
                <a:lnTo>
                  <a:pt x="14876" y="2733"/>
                </a:lnTo>
                <a:lnTo>
                  <a:pt x="14874" y="2734"/>
                </a:lnTo>
                <a:lnTo>
                  <a:pt x="14871" y="2736"/>
                </a:lnTo>
                <a:lnTo>
                  <a:pt x="14869" y="2739"/>
                </a:lnTo>
                <a:lnTo>
                  <a:pt x="14867" y="2742"/>
                </a:lnTo>
                <a:lnTo>
                  <a:pt x="14855" y="2735"/>
                </a:lnTo>
                <a:lnTo>
                  <a:pt x="14850" y="2729"/>
                </a:lnTo>
                <a:lnTo>
                  <a:pt x="14848" y="2721"/>
                </a:lnTo>
                <a:lnTo>
                  <a:pt x="14846" y="2721"/>
                </a:lnTo>
                <a:lnTo>
                  <a:pt x="14845" y="2722"/>
                </a:lnTo>
                <a:lnTo>
                  <a:pt x="14845" y="2723"/>
                </a:lnTo>
                <a:lnTo>
                  <a:pt x="14843" y="2724"/>
                </a:lnTo>
                <a:lnTo>
                  <a:pt x="14839" y="2722"/>
                </a:lnTo>
                <a:lnTo>
                  <a:pt x="14835" y="2726"/>
                </a:lnTo>
                <a:lnTo>
                  <a:pt x="14832" y="2732"/>
                </a:lnTo>
                <a:lnTo>
                  <a:pt x="14829" y="2731"/>
                </a:lnTo>
                <a:lnTo>
                  <a:pt x="14826" y="2729"/>
                </a:lnTo>
                <a:lnTo>
                  <a:pt x="14795" y="2714"/>
                </a:lnTo>
                <a:lnTo>
                  <a:pt x="14788" y="2709"/>
                </a:lnTo>
                <a:lnTo>
                  <a:pt x="14783" y="2708"/>
                </a:lnTo>
                <a:lnTo>
                  <a:pt x="14780" y="2713"/>
                </a:lnTo>
                <a:lnTo>
                  <a:pt x="14780" y="2720"/>
                </a:lnTo>
                <a:lnTo>
                  <a:pt x="14783" y="2727"/>
                </a:lnTo>
                <a:lnTo>
                  <a:pt x="14800" y="2739"/>
                </a:lnTo>
                <a:lnTo>
                  <a:pt x="14824" y="2768"/>
                </a:lnTo>
                <a:lnTo>
                  <a:pt x="14824" y="2786"/>
                </a:lnTo>
                <a:lnTo>
                  <a:pt x="14823" y="2790"/>
                </a:lnTo>
                <a:lnTo>
                  <a:pt x="14822" y="2795"/>
                </a:lnTo>
                <a:lnTo>
                  <a:pt x="14822" y="2799"/>
                </a:lnTo>
                <a:lnTo>
                  <a:pt x="14824" y="2805"/>
                </a:lnTo>
                <a:lnTo>
                  <a:pt x="14829" y="2811"/>
                </a:lnTo>
                <a:lnTo>
                  <a:pt x="14843" y="2822"/>
                </a:lnTo>
                <a:lnTo>
                  <a:pt x="14845" y="2829"/>
                </a:lnTo>
                <a:lnTo>
                  <a:pt x="14851" y="2827"/>
                </a:lnTo>
                <a:lnTo>
                  <a:pt x="14857" y="2830"/>
                </a:lnTo>
                <a:lnTo>
                  <a:pt x="14862" y="2835"/>
                </a:lnTo>
                <a:lnTo>
                  <a:pt x="14865" y="2841"/>
                </a:lnTo>
                <a:lnTo>
                  <a:pt x="14869" y="2857"/>
                </a:lnTo>
                <a:lnTo>
                  <a:pt x="14872" y="2862"/>
                </a:lnTo>
                <a:lnTo>
                  <a:pt x="14876" y="2856"/>
                </a:lnTo>
                <a:lnTo>
                  <a:pt x="14878" y="2856"/>
                </a:lnTo>
                <a:lnTo>
                  <a:pt x="14881" y="2860"/>
                </a:lnTo>
                <a:lnTo>
                  <a:pt x="14885" y="2865"/>
                </a:lnTo>
                <a:lnTo>
                  <a:pt x="14882" y="2871"/>
                </a:lnTo>
                <a:lnTo>
                  <a:pt x="14887" y="2876"/>
                </a:lnTo>
                <a:lnTo>
                  <a:pt x="14897" y="2879"/>
                </a:lnTo>
                <a:lnTo>
                  <a:pt x="14902" y="2877"/>
                </a:lnTo>
                <a:lnTo>
                  <a:pt x="14905" y="2884"/>
                </a:lnTo>
                <a:lnTo>
                  <a:pt x="14906" y="2901"/>
                </a:lnTo>
                <a:lnTo>
                  <a:pt x="14925" y="2913"/>
                </a:lnTo>
                <a:lnTo>
                  <a:pt x="14931" y="2914"/>
                </a:lnTo>
                <a:lnTo>
                  <a:pt x="14936" y="2919"/>
                </a:lnTo>
                <a:lnTo>
                  <a:pt x="14938" y="2925"/>
                </a:lnTo>
                <a:lnTo>
                  <a:pt x="14939" y="2934"/>
                </a:lnTo>
                <a:lnTo>
                  <a:pt x="14946" y="2930"/>
                </a:lnTo>
                <a:lnTo>
                  <a:pt x="14948" y="2928"/>
                </a:lnTo>
                <a:lnTo>
                  <a:pt x="14948" y="2934"/>
                </a:lnTo>
                <a:lnTo>
                  <a:pt x="14950" y="2937"/>
                </a:lnTo>
                <a:lnTo>
                  <a:pt x="14953" y="2938"/>
                </a:lnTo>
                <a:lnTo>
                  <a:pt x="14957" y="2940"/>
                </a:lnTo>
                <a:lnTo>
                  <a:pt x="14957" y="2942"/>
                </a:lnTo>
                <a:lnTo>
                  <a:pt x="14959" y="2948"/>
                </a:lnTo>
                <a:lnTo>
                  <a:pt x="14959" y="2949"/>
                </a:lnTo>
                <a:lnTo>
                  <a:pt x="14961" y="2949"/>
                </a:lnTo>
                <a:lnTo>
                  <a:pt x="14965" y="2949"/>
                </a:lnTo>
                <a:lnTo>
                  <a:pt x="14967" y="2949"/>
                </a:lnTo>
                <a:lnTo>
                  <a:pt x="14976" y="2955"/>
                </a:lnTo>
                <a:lnTo>
                  <a:pt x="14978" y="2955"/>
                </a:lnTo>
                <a:lnTo>
                  <a:pt x="14979" y="2953"/>
                </a:lnTo>
                <a:lnTo>
                  <a:pt x="14981" y="2951"/>
                </a:lnTo>
                <a:lnTo>
                  <a:pt x="14983" y="2952"/>
                </a:lnTo>
                <a:lnTo>
                  <a:pt x="14984" y="2954"/>
                </a:lnTo>
                <a:lnTo>
                  <a:pt x="14983" y="2957"/>
                </a:lnTo>
                <a:lnTo>
                  <a:pt x="14984" y="2961"/>
                </a:lnTo>
                <a:lnTo>
                  <a:pt x="14985" y="2964"/>
                </a:lnTo>
                <a:lnTo>
                  <a:pt x="14987" y="2965"/>
                </a:lnTo>
                <a:lnTo>
                  <a:pt x="14992" y="2964"/>
                </a:lnTo>
                <a:lnTo>
                  <a:pt x="14994" y="2964"/>
                </a:lnTo>
                <a:lnTo>
                  <a:pt x="15024" y="2994"/>
                </a:lnTo>
                <a:lnTo>
                  <a:pt x="15030" y="2999"/>
                </a:lnTo>
                <a:lnTo>
                  <a:pt x="15037" y="3000"/>
                </a:lnTo>
                <a:lnTo>
                  <a:pt x="15044" y="2997"/>
                </a:lnTo>
                <a:lnTo>
                  <a:pt x="15045" y="3003"/>
                </a:lnTo>
                <a:lnTo>
                  <a:pt x="15048" y="3007"/>
                </a:lnTo>
                <a:lnTo>
                  <a:pt x="15052" y="3009"/>
                </a:lnTo>
                <a:lnTo>
                  <a:pt x="15056" y="3009"/>
                </a:lnTo>
                <a:lnTo>
                  <a:pt x="15060" y="3012"/>
                </a:lnTo>
                <a:lnTo>
                  <a:pt x="15063" y="3017"/>
                </a:lnTo>
                <a:lnTo>
                  <a:pt x="15066" y="3027"/>
                </a:lnTo>
                <a:lnTo>
                  <a:pt x="15071" y="3025"/>
                </a:lnTo>
                <a:lnTo>
                  <a:pt x="15077" y="3027"/>
                </a:lnTo>
                <a:lnTo>
                  <a:pt x="15088" y="3036"/>
                </a:lnTo>
                <a:lnTo>
                  <a:pt x="15092" y="3034"/>
                </a:lnTo>
                <a:lnTo>
                  <a:pt x="15098" y="3036"/>
                </a:lnTo>
                <a:lnTo>
                  <a:pt x="15103" y="3039"/>
                </a:lnTo>
                <a:lnTo>
                  <a:pt x="15110" y="3048"/>
                </a:lnTo>
                <a:lnTo>
                  <a:pt x="15118" y="3052"/>
                </a:lnTo>
                <a:lnTo>
                  <a:pt x="15130" y="3062"/>
                </a:lnTo>
                <a:cubicBezTo>
                  <a:pt x="15130" y="3062"/>
                  <a:pt x="15156" y="3069"/>
                  <a:pt x="15156" y="3069"/>
                </a:cubicBezTo>
                <a:close/>
                <a:moveTo>
                  <a:pt x="15139" y="3129"/>
                </a:moveTo>
                <a:lnTo>
                  <a:pt x="15144" y="3125"/>
                </a:lnTo>
                <a:lnTo>
                  <a:pt x="15147" y="3127"/>
                </a:lnTo>
                <a:lnTo>
                  <a:pt x="15150" y="3135"/>
                </a:lnTo>
                <a:lnTo>
                  <a:pt x="15155" y="3141"/>
                </a:lnTo>
                <a:lnTo>
                  <a:pt x="15157" y="3144"/>
                </a:lnTo>
                <a:lnTo>
                  <a:pt x="15161" y="3147"/>
                </a:lnTo>
                <a:lnTo>
                  <a:pt x="15165" y="3149"/>
                </a:lnTo>
                <a:lnTo>
                  <a:pt x="15168" y="3150"/>
                </a:lnTo>
                <a:lnTo>
                  <a:pt x="15171" y="3149"/>
                </a:lnTo>
                <a:lnTo>
                  <a:pt x="15174" y="3147"/>
                </a:lnTo>
                <a:lnTo>
                  <a:pt x="15178" y="3142"/>
                </a:lnTo>
                <a:lnTo>
                  <a:pt x="15178" y="3140"/>
                </a:lnTo>
                <a:lnTo>
                  <a:pt x="15175" y="3135"/>
                </a:lnTo>
                <a:lnTo>
                  <a:pt x="15165" y="3124"/>
                </a:lnTo>
                <a:lnTo>
                  <a:pt x="15162" y="3118"/>
                </a:lnTo>
                <a:lnTo>
                  <a:pt x="15160" y="3108"/>
                </a:lnTo>
                <a:lnTo>
                  <a:pt x="15161" y="3088"/>
                </a:lnTo>
                <a:lnTo>
                  <a:pt x="15159" y="3081"/>
                </a:lnTo>
                <a:lnTo>
                  <a:pt x="15150" y="3078"/>
                </a:lnTo>
                <a:lnTo>
                  <a:pt x="15140" y="3079"/>
                </a:lnTo>
                <a:lnTo>
                  <a:pt x="15134" y="3083"/>
                </a:lnTo>
                <a:lnTo>
                  <a:pt x="15129" y="3091"/>
                </a:lnTo>
                <a:lnTo>
                  <a:pt x="15127" y="3102"/>
                </a:lnTo>
                <a:lnTo>
                  <a:pt x="15127" y="3114"/>
                </a:lnTo>
                <a:lnTo>
                  <a:pt x="15130" y="3119"/>
                </a:lnTo>
                <a:lnTo>
                  <a:pt x="15135" y="3122"/>
                </a:lnTo>
                <a:cubicBezTo>
                  <a:pt x="15135" y="3122"/>
                  <a:pt x="15139" y="3129"/>
                  <a:pt x="15139" y="3129"/>
                </a:cubicBezTo>
                <a:close/>
                <a:moveTo>
                  <a:pt x="19863" y="15918"/>
                </a:moveTo>
                <a:lnTo>
                  <a:pt x="19859" y="15913"/>
                </a:lnTo>
                <a:lnTo>
                  <a:pt x="19855" y="15911"/>
                </a:lnTo>
                <a:lnTo>
                  <a:pt x="19851" y="15910"/>
                </a:lnTo>
                <a:lnTo>
                  <a:pt x="19842" y="15910"/>
                </a:lnTo>
                <a:lnTo>
                  <a:pt x="19838" y="15909"/>
                </a:lnTo>
                <a:lnTo>
                  <a:pt x="19834" y="15903"/>
                </a:lnTo>
                <a:lnTo>
                  <a:pt x="19830" y="15901"/>
                </a:lnTo>
                <a:lnTo>
                  <a:pt x="19820" y="15901"/>
                </a:lnTo>
                <a:lnTo>
                  <a:pt x="19815" y="15900"/>
                </a:lnTo>
                <a:lnTo>
                  <a:pt x="19810" y="15898"/>
                </a:lnTo>
                <a:lnTo>
                  <a:pt x="19807" y="15895"/>
                </a:lnTo>
                <a:lnTo>
                  <a:pt x="19803" y="15888"/>
                </a:lnTo>
                <a:lnTo>
                  <a:pt x="19800" y="15886"/>
                </a:lnTo>
                <a:lnTo>
                  <a:pt x="19801" y="15883"/>
                </a:lnTo>
                <a:lnTo>
                  <a:pt x="19806" y="15878"/>
                </a:lnTo>
                <a:lnTo>
                  <a:pt x="19803" y="15875"/>
                </a:lnTo>
                <a:lnTo>
                  <a:pt x="19796" y="15872"/>
                </a:lnTo>
                <a:lnTo>
                  <a:pt x="19722" y="15868"/>
                </a:lnTo>
                <a:lnTo>
                  <a:pt x="19711" y="15865"/>
                </a:lnTo>
                <a:lnTo>
                  <a:pt x="19713" y="15872"/>
                </a:lnTo>
                <a:lnTo>
                  <a:pt x="19713" y="15877"/>
                </a:lnTo>
                <a:lnTo>
                  <a:pt x="19711" y="15881"/>
                </a:lnTo>
                <a:lnTo>
                  <a:pt x="19706" y="15886"/>
                </a:lnTo>
                <a:lnTo>
                  <a:pt x="19700" y="15889"/>
                </a:lnTo>
                <a:lnTo>
                  <a:pt x="19686" y="15891"/>
                </a:lnTo>
                <a:lnTo>
                  <a:pt x="19681" y="15894"/>
                </a:lnTo>
                <a:lnTo>
                  <a:pt x="19671" y="15907"/>
                </a:lnTo>
                <a:lnTo>
                  <a:pt x="19666" y="15911"/>
                </a:lnTo>
                <a:lnTo>
                  <a:pt x="19660" y="15913"/>
                </a:lnTo>
                <a:lnTo>
                  <a:pt x="19654" y="15914"/>
                </a:lnTo>
                <a:lnTo>
                  <a:pt x="19621" y="15924"/>
                </a:lnTo>
                <a:lnTo>
                  <a:pt x="19618" y="15927"/>
                </a:lnTo>
                <a:lnTo>
                  <a:pt x="19616" y="15932"/>
                </a:lnTo>
                <a:lnTo>
                  <a:pt x="19614" y="15936"/>
                </a:lnTo>
                <a:lnTo>
                  <a:pt x="19608" y="15943"/>
                </a:lnTo>
                <a:lnTo>
                  <a:pt x="19603" y="15950"/>
                </a:lnTo>
                <a:lnTo>
                  <a:pt x="19596" y="15967"/>
                </a:lnTo>
                <a:lnTo>
                  <a:pt x="19589" y="15975"/>
                </a:lnTo>
                <a:lnTo>
                  <a:pt x="19575" y="15983"/>
                </a:lnTo>
                <a:lnTo>
                  <a:pt x="19573" y="15985"/>
                </a:lnTo>
                <a:lnTo>
                  <a:pt x="19571" y="15990"/>
                </a:lnTo>
                <a:lnTo>
                  <a:pt x="19563" y="16000"/>
                </a:lnTo>
                <a:lnTo>
                  <a:pt x="19561" y="16012"/>
                </a:lnTo>
                <a:lnTo>
                  <a:pt x="19559" y="16016"/>
                </a:lnTo>
                <a:lnTo>
                  <a:pt x="19555" y="16021"/>
                </a:lnTo>
                <a:lnTo>
                  <a:pt x="19543" y="16030"/>
                </a:lnTo>
                <a:lnTo>
                  <a:pt x="19516" y="16047"/>
                </a:lnTo>
                <a:lnTo>
                  <a:pt x="19510" y="16052"/>
                </a:lnTo>
                <a:lnTo>
                  <a:pt x="19501" y="16058"/>
                </a:lnTo>
                <a:lnTo>
                  <a:pt x="19474" y="16060"/>
                </a:lnTo>
                <a:lnTo>
                  <a:pt x="19464" y="16063"/>
                </a:lnTo>
                <a:lnTo>
                  <a:pt x="19460" y="16063"/>
                </a:lnTo>
                <a:lnTo>
                  <a:pt x="19458" y="16065"/>
                </a:lnTo>
                <a:lnTo>
                  <a:pt x="19457" y="16068"/>
                </a:lnTo>
                <a:lnTo>
                  <a:pt x="19457" y="16071"/>
                </a:lnTo>
                <a:lnTo>
                  <a:pt x="19455" y="16072"/>
                </a:lnTo>
                <a:lnTo>
                  <a:pt x="19453" y="16073"/>
                </a:lnTo>
                <a:lnTo>
                  <a:pt x="19452" y="16075"/>
                </a:lnTo>
                <a:lnTo>
                  <a:pt x="19450" y="16075"/>
                </a:lnTo>
                <a:lnTo>
                  <a:pt x="19449" y="16074"/>
                </a:lnTo>
                <a:lnTo>
                  <a:pt x="19447" y="16067"/>
                </a:lnTo>
                <a:lnTo>
                  <a:pt x="19446" y="16066"/>
                </a:lnTo>
                <a:lnTo>
                  <a:pt x="19426" y="16066"/>
                </a:lnTo>
                <a:lnTo>
                  <a:pt x="19423" y="16064"/>
                </a:lnTo>
                <a:lnTo>
                  <a:pt x="19421" y="16061"/>
                </a:lnTo>
                <a:lnTo>
                  <a:pt x="19419" y="16059"/>
                </a:lnTo>
                <a:lnTo>
                  <a:pt x="19413" y="16060"/>
                </a:lnTo>
                <a:lnTo>
                  <a:pt x="19414" y="16065"/>
                </a:lnTo>
                <a:lnTo>
                  <a:pt x="19414" y="16071"/>
                </a:lnTo>
                <a:lnTo>
                  <a:pt x="19412" y="16076"/>
                </a:lnTo>
                <a:lnTo>
                  <a:pt x="19408" y="16079"/>
                </a:lnTo>
                <a:lnTo>
                  <a:pt x="19404" y="16078"/>
                </a:lnTo>
                <a:lnTo>
                  <a:pt x="19400" y="16076"/>
                </a:lnTo>
                <a:lnTo>
                  <a:pt x="19389" y="16064"/>
                </a:lnTo>
                <a:lnTo>
                  <a:pt x="19388" y="16061"/>
                </a:lnTo>
                <a:lnTo>
                  <a:pt x="19391" y="16060"/>
                </a:lnTo>
                <a:lnTo>
                  <a:pt x="19409" y="16060"/>
                </a:lnTo>
                <a:lnTo>
                  <a:pt x="19399" y="16053"/>
                </a:lnTo>
                <a:lnTo>
                  <a:pt x="19372" y="16048"/>
                </a:lnTo>
                <a:lnTo>
                  <a:pt x="19358" y="16036"/>
                </a:lnTo>
                <a:lnTo>
                  <a:pt x="19338" y="16033"/>
                </a:lnTo>
                <a:lnTo>
                  <a:pt x="19321" y="16024"/>
                </a:lnTo>
                <a:lnTo>
                  <a:pt x="19303" y="16021"/>
                </a:lnTo>
                <a:lnTo>
                  <a:pt x="19292" y="16014"/>
                </a:lnTo>
                <a:lnTo>
                  <a:pt x="19242" y="15962"/>
                </a:lnTo>
                <a:lnTo>
                  <a:pt x="19238" y="15965"/>
                </a:lnTo>
                <a:lnTo>
                  <a:pt x="19236" y="15964"/>
                </a:lnTo>
                <a:lnTo>
                  <a:pt x="19235" y="15961"/>
                </a:lnTo>
                <a:lnTo>
                  <a:pt x="19234" y="15959"/>
                </a:lnTo>
                <a:lnTo>
                  <a:pt x="19225" y="15959"/>
                </a:lnTo>
                <a:lnTo>
                  <a:pt x="19221" y="15957"/>
                </a:lnTo>
                <a:lnTo>
                  <a:pt x="19216" y="15949"/>
                </a:lnTo>
                <a:lnTo>
                  <a:pt x="19213" y="15947"/>
                </a:lnTo>
                <a:lnTo>
                  <a:pt x="19204" y="15945"/>
                </a:lnTo>
                <a:lnTo>
                  <a:pt x="19188" y="15934"/>
                </a:lnTo>
                <a:lnTo>
                  <a:pt x="19180" y="15932"/>
                </a:lnTo>
                <a:lnTo>
                  <a:pt x="19174" y="15927"/>
                </a:lnTo>
                <a:lnTo>
                  <a:pt x="19168" y="15904"/>
                </a:lnTo>
                <a:lnTo>
                  <a:pt x="19163" y="15898"/>
                </a:lnTo>
                <a:lnTo>
                  <a:pt x="19159" y="15900"/>
                </a:lnTo>
                <a:lnTo>
                  <a:pt x="19159" y="15906"/>
                </a:lnTo>
                <a:lnTo>
                  <a:pt x="19163" y="15920"/>
                </a:lnTo>
                <a:lnTo>
                  <a:pt x="19163" y="15941"/>
                </a:lnTo>
                <a:lnTo>
                  <a:pt x="19158" y="15942"/>
                </a:lnTo>
                <a:lnTo>
                  <a:pt x="19153" y="15943"/>
                </a:lnTo>
                <a:lnTo>
                  <a:pt x="19149" y="15944"/>
                </a:lnTo>
                <a:lnTo>
                  <a:pt x="19148" y="15940"/>
                </a:lnTo>
                <a:lnTo>
                  <a:pt x="19150" y="15932"/>
                </a:lnTo>
                <a:lnTo>
                  <a:pt x="19151" y="15927"/>
                </a:lnTo>
                <a:lnTo>
                  <a:pt x="19150" y="15923"/>
                </a:lnTo>
                <a:lnTo>
                  <a:pt x="19146" y="15920"/>
                </a:lnTo>
                <a:lnTo>
                  <a:pt x="19141" y="15918"/>
                </a:lnTo>
                <a:lnTo>
                  <a:pt x="19138" y="15922"/>
                </a:lnTo>
                <a:lnTo>
                  <a:pt x="19136" y="15927"/>
                </a:lnTo>
                <a:lnTo>
                  <a:pt x="19131" y="15929"/>
                </a:lnTo>
                <a:lnTo>
                  <a:pt x="19128" y="15926"/>
                </a:lnTo>
                <a:lnTo>
                  <a:pt x="19127" y="15922"/>
                </a:lnTo>
                <a:lnTo>
                  <a:pt x="19124" y="15919"/>
                </a:lnTo>
                <a:lnTo>
                  <a:pt x="19119" y="15923"/>
                </a:lnTo>
                <a:lnTo>
                  <a:pt x="19117" y="15916"/>
                </a:lnTo>
                <a:lnTo>
                  <a:pt x="19117" y="15910"/>
                </a:lnTo>
                <a:lnTo>
                  <a:pt x="19115" y="15904"/>
                </a:lnTo>
                <a:lnTo>
                  <a:pt x="19110" y="15901"/>
                </a:lnTo>
                <a:lnTo>
                  <a:pt x="19109" y="15902"/>
                </a:lnTo>
                <a:lnTo>
                  <a:pt x="19108" y="15904"/>
                </a:lnTo>
                <a:lnTo>
                  <a:pt x="19105" y="15907"/>
                </a:lnTo>
                <a:lnTo>
                  <a:pt x="19103" y="15908"/>
                </a:lnTo>
                <a:lnTo>
                  <a:pt x="19098" y="15907"/>
                </a:lnTo>
                <a:lnTo>
                  <a:pt x="19096" y="15906"/>
                </a:lnTo>
                <a:lnTo>
                  <a:pt x="19095" y="15904"/>
                </a:lnTo>
                <a:lnTo>
                  <a:pt x="19095" y="15902"/>
                </a:lnTo>
                <a:lnTo>
                  <a:pt x="19096" y="15892"/>
                </a:lnTo>
                <a:lnTo>
                  <a:pt x="19096" y="15891"/>
                </a:lnTo>
                <a:lnTo>
                  <a:pt x="19098" y="15888"/>
                </a:lnTo>
                <a:lnTo>
                  <a:pt x="19099" y="15885"/>
                </a:lnTo>
                <a:lnTo>
                  <a:pt x="19099" y="15883"/>
                </a:lnTo>
                <a:lnTo>
                  <a:pt x="19098" y="15882"/>
                </a:lnTo>
                <a:lnTo>
                  <a:pt x="19095" y="15881"/>
                </a:lnTo>
                <a:lnTo>
                  <a:pt x="19094" y="15880"/>
                </a:lnTo>
                <a:lnTo>
                  <a:pt x="19093" y="15880"/>
                </a:lnTo>
                <a:lnTo>
                  <a:pt x="19091" y="15881"/>
                </a:lnTo>
                <a:lnTo>
                  <a:pt x="19090" y="15880"/>
                </a:lnTo>
                <a:lnTo>
                  <a:pt x="19088" y="15877"/>
                </a:lnTo>
                <a:lnTo>
                  <a:pt x="19088" y="15874"/>
                </a:lnTo>
                <a:lnTo>
                  <a:pt x="19090" y="15870"/>
                </a:lnTo>
                <a:lnTo>
                  <a:pt x="19091" y="15867"/>
                </a:lnTo>
                <a:lnTo>
                  <a:pt x="19093" y="15865"/>
                </a:lnTo>
                <a:lnTo>
                  <a:pt x="19092" y="15863"/>
                </a:lnTo>
                <a:lnTo>
                  <a:pt x="19090" y="15858"/>
                </a:lnTo>
                <a:lnTo>
                  <a:pt x="19089" y="15855"/>
                </a:lnTo>
                <a:lnTo>
                  <a:pt x="19103" y="15852"/>
                </a:lnTo>
                <a:lnTo>
                  <a:pt x="19111" y="15853"/>
                </a:lnTo>
                <a:lnTo>
                  <a:pt x="19116" y="15857"/>
                </a:lnTo>
                <a:lnTo>
                  <a:pt x="19119" y="15863"/>
                </a:lnTo>
                <a:lnTo>
                  <a:pt x="19123" y="15868"/>
                </a:lnTo>
                <a:lnTo>
                  <a:pt x="19132" y="15877"/>
                </a:lnTo>
                <a:lnTo>
                  <a:pt x="19122" y="15881"/>
                </a:lnTo>
                <a:lnTo>
                  <a:pt x="19118" y="15883"/>
                </a:lnTo>
                <a:lnTo>
                  <a:pt x="19122" y="15889"/>
                </a:lnTo>
                <a:lnTo>
                  <a:pt x="19127" y="15889"/>
                </a:lnTo>
                <a:lnTo>
                  <a:pt x="19131" y="15889"/>
                </a:lnTo>
                <a:lnTo>
                  <a:pt x="19136" y="15889"/>
                </a:lnTo>
                <a:lnTo>
                  <a:pt x="19139" y="15891"/>
                </a:lnTo>
                <a:lnTo>
                  <a:pt x="19148" y="15901"/>
                </a:lnTo>
                <a:lnTo>
                  <a:pt x="19148" y="15894"/>
                </a:lnTo>
                <a:lnTo>
                  <a:pt x="19146" y="15888"/>
                </a:lnTo>
                <a:lnTo>
                  <a:pt x="19139" y="15878"/>
                </a:lnTo>
                <a:lnTo>
                  <a:pt x="19138" y="15873"/>
                </a:lnTo>
                <a:lnTo>
                  <a:pt x="19136" y="15860"/>
                </a:lnTo>
                <a:lnTo>
                  <a:pt x="19134" y="15854"/>
                </a:lnTo>
                <a:lnTo>
                  <a:pt x="19130" y="15849"/>
                </a:lnTo>
                <a:lnTo>
                  <a:pt x="19126" y="15844"/>
                </a:lnTo>
                <a:lnTo>
                  <a:pt x="19122" y="15840"/>
                </a:lnTo>
                <a:lnTo>
                  <a:pt x="19117" y="15837"/>
                </a:lnTo>
                <a:lnTo>
                  <a:pt x="19105" y="15835"/>
                </a:lnTo>
                <a:lnTo>
                  <a:pt x="19103" y="15832"/>
                </a:lnTo>
                <a:lnTo>
                  <a:pt x="19107" y="15825"/>
                </a:lnTo>
                <a:lnTo>
                  <a:pt x="19110" y="15825"/>
                </a:lnTo>
                <a:lnTo>
                  <a:pt x="19111" y="15827"/>
                </a:lnTo>
                <a:lnTo>
                  <a:pt x="19113" y="15828"/>
                </a:lnTo>
                <a:lnTo>
                  <a:pt x="19114" y="15822"/>
                </a:lnTo>
                <a:lnTo>
                  <a:pt x="19114" y="15818"/>
                </a:lnTo>
                <a:lnTo>
                  <a:pt x="19110" y="15815"/>
                </a:lnTo>
                <a:lnTo>
                  <a:pt x="19110" y="15811"/>
                </a:lnTo>
                <a:lnTo>
                  <a:pt x="19110" y="15805"/>
                </a:lnTo>
                <a:lnTo>
                  <a:pt x="19107" y="15791"/>
                </a:lnTo>
                <a:lnTo>
                  <a:pt x="19107" y="15784"/>
                </a:lnTo>
                <a:lnTo>
                  <a:pt x="19110" y="15766"/>
                </a:lnTo>
                <a:lnTo>
                  <a:pt x="19110" y="15749"/>
                </a:lnTo>
                <a:lnTo>
                  <a:pt x="19109" y="15740"/>
                </a:lnTo>
                <a:lnTo>
                  <a:pt x="19106" y="15736"/>
                </a:lnTo>
                <a:lnTo>
                  <a:pt x="19097" y="15731"/>
                </a:lnTo>
                <a:lnTo>
                  <a:pt x="19102" y="15725"/>
                </a:lnTo>
                <a:lnTo>
                  <a:pt x="19103" y="15718"/>
                </a:lnTo>
                <a:lnTo>
                  <a:pt x="19103" y="15708"/>
                </a:lnTo>
                <a:lnTo>
                  <a:pt x="19104" y="15697"/>
                </a:lnTo>
                <a:lnTo>
                  <a:pt x="19106" y="15697"/>
                </a:lnTo>
                <a:lnTo>
                  <a:pt x="19106" y="15702"/>
                </a:lnTo>
                <a:lnTo>
                  <a:pt x="19107" y="15706"/>
                </a:lnTo>
                <a:lnTo>
                  <a:pt x="19109" y="15710"/>
                </a:lnTo>
                <a:lnTo>
                  <a:pt x="19111" y="15712"/>
                </a:lnTo>
                <a:lnTo>
                  <a:pt x="19111" y="15706"/>
                </a:lnTo>
                <a:lnTo>
                  <a:pt x="19114" y="15693"/>
                </a:lnTo>
                <a:lnTo>
                  <a:pt x="19114" y="15688"/>
                </a:lnTo>
                <a:lnTo>
                  <a:pt x="19112" y="15686"/>
                </a:lnTo>
                <a:lnTo>
                  <a:pt x="19108" y="15685"/>
                </a:lnTo>
                <a:lnTo>
                  <a:pt x="19105" y="15684"/>
                </a:lnTo>
                <a:lnTo>
                  <a:pt x="19106" y="15680"/>
                </a:lnTo>
                <a:lnTo>
                  <a:pt x="19113" y="15670"/>
                </a:lnTo>
                <a:lnTo>
                  <a:pt x="19120" y="15658"/>
                </a:lnTo>
                <a:lnTo>
                  <a:pt x="19123" y="15647"/>
                </a:lnTo>
                <a:lnTo>
                  <a:pt x="19119" y="15639"/>
                </a:lnTo>
                <a:lnTo>
                  <a:pt x="19117" y="15642"/>
                </a:lnTo>
                <a:lnTo>
                  <a:pt x="19112" y="15647"/>
                </a:lnTo>
                <a:lnTo>
                  <a:pt x="19109" y="15650"/>
                </a:lnTo>
                <a:lnTo>
                  <a:pt x="19108" y="15646"/>
                </a:lnTo>
                <a:lnTo>
                  <a:pt x="19110" y="15642"/>
                </a:lnTo>
                <a:lnTo>
                  <a:pt x="19113" y="15637"/>
                </a:lnTo>
                <a:lnTo>
                  <a:pt x="19116" y="15632"/>
                </a:lnTo>
                <a:lnTo>
                  <a:pt x="19117" y="15628"/>
                </a:lnTo>
                <a:lnTo>
                  <a:pt x="19117" y="15625"/>
                </a:lnTo>
                <a:lnTo>
                  <a:pt x="19121" y="15611"/>
                </a:lnTo>
                <a:lnTo>
                  <a:pt x="19123" y="15590"/>
                </a:lnTo>
                <a:lnTo>
                  <a:pt x="19123" y="15584"/>
                </a:lnTo>
                <a:lnTo>
                  <a:pt x="19122" y="15580"/>
                </a:lnTo>
                <a:lnTo>
                  <a:pt x="19119" y="15573"/>
                </a:lnTo>
                <a:lnTo>
                  <a:pt x="19119" y="15568"/>
                </a:lnTo>
                <a:lnTo>
                  <a:pt x="19121" y="15557"/>
                </a:lnTo>
                <a:lnTo>
                  <a:pt x="19121" y="15552"/>
                </a:lnTo>
                <a:lnTo>
                  <a:pt x="19116" y="15545"/>
                </a:lnTo>
                <a:lnTo>
                  <a:pt x="19102" y="15548"/>
                </a:lnTo>
                <a:lnTo>
                  <a:pt x="19096" y="15544"/>
                </a:lnTo>
                <a:lnTo>
                  <a:pt x="19091" y="15550"/>
                </a:lnTo>
                <a:lnTo>
                  <a:pt x="19091" y="15564"/>
                </a:lnTo>
                <a:lnTo>
                  <a:pt x="19085" y="15569"/>
                </a:lnTo>
                <a:lnTo>
                  <a:pt x="19085" y="15573"/>
                </a:lnTo>
                <a:lnTo>
                  <a:pt x="19082" y="15574"/>
                </a:lnTo>
                <a:lnTo>
                  <a:pt x="19079" y="15571"/>
                </a:lnTo>
                <a:lnTo>
                  <a:pt x="19076" y="15567"/>
                </a:lnTo>
                <a:lnTo>
                  <a:pt x="19076" y="15563"/>
                </a:lnTo>
                <a:lnTo>
                  <a:pt x="19078" y="15560"/>
                </a:lnTo>
                <a:lnTo>
                  <a:pt x="19079" y="15557"/>
                </a:lnTo>
                <a:lnTo>
                  <a:pt x="19076" y="15553"/>
                </a:lnTo>
                <a:lnTo>
                  <a:pt x="19082" y="15544"/>
                </a:lnTo>
                <a:lnTo>
                  <a:pt x="19089" y="15536"/>
                </a:lnTo>
                <a:lnTo>
                  <a:pt x="19093" y="15532"/>
                </a:lnTo>
                <a:lnTo>
                  <a:pt x="19102" y="15529"/>
                </a:lnTo>
                <a:lnTo>
                  <a:pt x="19106" y="15526"/>
                </a:lnTo>
                <a:lnTo>
                  <a:pt x="19115" y="15513"/>
                </a:lnTo>
                <a:lnTo>
                  <a:pt x="19117" y="15510"/>
                </a:lnTo>
                <a:lnTo>
                  <a:pt x="19125" y="15512"/>
                </a:lnTo>
                <a:lnTo>
                  <a:pt x="19129" y="15510"/>
                </a:lnTo>
                <a:lnTo>
                  <a:pt x="19131" y="15504"/>
                </a:lnTo>
                <a:lnTo>
                  <a:pt x="19132" y="15497"/>
                </a:lnTo>
                <a:lnTo>
                  <a:pt x="19129" y="15497"/>
                </a:lnTo>
                <a:lnTo>
                  <a:pt x="19124" y="15500"/>
                </a:lnTo>
                <a:lnTo>
                  <a:pt x="19121" y="15499"/>
                </a:lnTo>
                <a:lnTo>
                  <a:pt x="19118" y="15494"/>
                </a:lnTo>
                <a:lnTo>
                  <a:pt x="19115" y="15492"/>
                </a:lnTo>
                <a:lnTo>
                  <a:pt x="19110" y="15493"/>
                </a:lnTo>
                <a:lnTo>
                  <a:pt x="19104" y="15495"/>
                </a:lnTo>
                <a:lnTo>
                  <a:pt x="19095" y="15502"/>
                </a:lnTo>
                <a:lnTo>
                  <a:pt x="19090" y="15505"/>
                </a:lnTo>
                <a:lnTo>
                  <a:pt x="19087" y="15503"/>
                </a:lnTo>
                <a:lnTo>
                  <a:pt x="19084" y="15500"/>
                </a:lnTo>
                <a:lnTo>
                  <a:pt x="19080" y="15499"/>
                </a:lnTo>
                <a:lnTo>
                  <a:pt x="19076" y="15500"/>
                </a:lnTo>
                <a:lnTo>
                  <a:pt x="19073" y="15504"/>
                </a:lnTo>
                <a:lnTo>
                  <a:pt x="19075" y="15505"/>
                </a:lnTo>
                <a:lnTo>
                  <a:pt x="19079" y="15507"/>
                </a:lnTo>
                <a:lnTo>
                  <a:pt x="19064" y="15519"/>
                </a:lnTo>
                <a:lnTo>
                  <a:pt x="19060" y="15517"/>
                </a:lnTo>
                <a:lnTo>
                  <a:pt x="19060" y="15504"/>
                </a:lnTo>
                <a:lnTo>
                  <a:pt x="19062" y="15500"/>
                </a:lnTo>
                <a:lnTo>
                  <a:pt x="19065" y="15495"/>
                </a:lnTo>
                <a:lnTo>
                  <a:pt x="19067" y="15491"/>
                </a:lnTo>
                <a:lnTo>
                  <a:pt x="19066" y="15486"/>
                </a:lnTo>
                <a:lnTo>
                  <a:pt x="19063" y="15485"/>
                </a:lnTo>
                <a:lnTo>
                  <a:pt x="19054" y="15486"/>
                </a:lnTo>
                <a:lnTo>
                  <a:pt x="19051" y="15484"/>
                </a:lnTo>
                <a:lnTo>
                  <a:pt x="19050" y="15479"/>
                </a:lnTo>
                <a:lnTo>
                  <a:pt x="19052" y="15475"/>
                </a:lnTo>
                <a:lnTo>
                  <a:pt x="19055" y="15474"/>
                </a:lnTo>
                <a:lnTo>
                  <a:pt x="19058" y="15478"/>
                </a:lnTo>
                <a:lnTo>
                  <a:pt x="19061" y="15480"/>
                </a:lnTo>
                <a:lnTo>
                  <a:pt x="19063" y="15474"/>
                </a:lnTo>
                <a:lnTo>
                  <a:pt x="19064" y="15463"/>
                </a:lnTo>
                <a:lnTo>
                  <a:pt x="19064" y="15451"/>
                </a:lnTo>
                <a:lnTo>
                  <a:pt x="19059" y="15449"/>
                </a:lnTo>
                <a:lnTo>
                  <a:pt x="19052" y="15449"/>
                </a:lnTo>
                <a:lnTo>
                  <a:pt x="19047" y="15443"/>
                </a:lnTo>
                <a:lnTo>
                  <a:pt x="19055" y="15434"/>
                </a:lnTo>
                <a:lnTo>
                  <a:pt x="19058" y="15423"/>
                </a:lnTo>
                <a:lnTo>
                  <a:pt x="19057" y="15411"/>
                </a:lnTo>
                <a:lnTo>
                  <a:pt x="19053" y="15403"/>
                </a:lnTo>
                <a:lnTo>
                  <a:pt x="19043" y="15414"/>
                </a:lnTo>
                <a:lnTo>
                  <a:pt x="19040" y="15413"/>
                </a:lnTo>
                <a:lnTo>
                  <a:pt x="19035" y="15406"/>
                </a:lnTo>
                <a:lnTo>
                  <a:pt x="19033" y="15404"/>
                </a:lnTo>
                <a:lnTo>
                  <a:pt x="19032" y="15403"/>
                </a:lnTo>
                <a:lnTo>
                  <a:pt x="19031" y="15402"/>
                </a:lnTo>
                <a:lnTo>
                  <a:pt x="19031" y="15398"/>
                </a:lnTo>
                <a:lnTo>
                  <a:pt x="19030" y="15394"/>
                </a:lnTo>
                <a:lnTo>
                  <a:pt x="19029" y="15390"/>
                </a:lnTo>
                <a:lnTo>
                  <a:pt x="19028" y="15388"/>
                </a:lnTo>
                <a:lnTo>
                  <a:pt x="19017" y="15391"/>
                </a:lnTo>
                <a:lnTo>
                  <a:pt x="19010" y="15389"/>
                </a:lnTo>
                <a:lnTo>
                  <a:pt x="19004" y="15389"/>
                </a:lnTo>
                <a:lnTo>
                  <a:pt x="19000" y="15395"/>
                </a:lnTo>
                <a:lnTo>
                  <a:pt x="18997" y="15413"/>
                </a:lnTo>
                <a:lnTo>
                  <a:pt x="18998" y="15420"/>
                </a:lnTo>
                <a:lnTo>
                  <a:pt x="18999" y="15426"/>
                </a:lnTo>
                <a:lnTo>
                  <a:pt x="19003" y="15431"/>
                </a:lnTo>
                <a:lnTo>
                  <a:pt x="19013" y="15437"/>
                </a:lnTo>
                <a:lnTo>
                  <a:pt x="19018" y="15440"/>
                </a:lnTo>
                <a:lnTo>
                  <a:pt x="19022" y="15449"/>
                </a:lnTo>
                <a:lnTo>
                  <a:pt x="19023" y="15450"/>
                </a:lnTo>
                <a:lnTo>
                  <a:pt x="19023" y="15454"/>
                </a:lnTo>
                <a:lnTo>
                  <a:pt x="19026" y="15456"/>
                </a:lnTo>
                <a:lnTo>
                  <a:pt x="19029" y="15457"/>
                </a:lnTo>
                <a:lnTo>
                  <a:pt x="19032" y="15458"/>
                </a:lnTo>
                <a:lnTo>
                  <a:pt x="19031" y="15468"/>
                </a:lnTo>
                <a:lnTo>
                  <a:pt x="19025" y="15479"/>
                </a:lnTo>
                <a:lnTo>
                  <a:pt x="19021" y="15491"/>
                </a:lnTo>
                <a:lnTo>
                  <a:pt x="19025" y="15504"/>
                </a:lnTo>
                <a:lnTo>
                  <a:pt x="19022" y="15509"/>
                </a:lnTo>
                <a:lnTo>
                  <a:pt x="19021" y="15513"/>
                </a:lnTo>
                <a:lnTo>
                  <a:pt x="19022" y="15518"/>
                </a:lnTo>
                <a:lnTo>
                  <a:pt x="19023" y="15522"/>
                </a:lnTo>
                <a:lnTo>
                  <a:pt x="19025" y="15520"/>
                </a:lnTo>
                <a:lnTo>
                  <a:pt x="19031" y="15516"/>
                </a:lnTo>
                <a:lnTo>
                  <a:pt x="19030" y="15527"/>
                </a:lnTo>
                <a:lnTo>
                  <a:pt x="19024" y="15532"/>
                </a:lnTo>
                <a:lnTo>
                  <a:pt x="19008" y="15538"/>
                </a:lnTo>
                <a:lnTo>
                  <a:pt x="19009" y="15538"/>
                </a:lnTo>
                <a:lnTo>
                  <a:pt x="19011" y="15540"/>
                </a:lnTo>
                <a:lnTo>
                  <a:pt x="19013" y="15541"/>
                </a:lnTo>
                <a:lnTo>
                  <a:pt x="19015" y="15541"/>
                </a:lnTo>
                <a:lnTo>
                  <a:pt x="19013" y="15545"/>
                </a:lnTo>
                <a:lnTo>
                  <a:pt x="19009" y="15547"/>
                </a:lnTo>
                <a:lnTo>
                  <a:pt x="19005" y="15548"/>
                </a:lnTo>
                <a:lnTo>
                  <a:pt x="19001" y="15550"/>
                </a:lnTo>
                <a:lnTo>
                  <a:pt x="19005" y="15553"/>
                </a:lnTo>
                <a:lnTo>
                  <a:pt x="19009" y="15554"/>
                </a:lnTo>
                <a:lnTo>
                  <a:pt x="19019" y="15553"/>
                </a:lnTo>
                <a:lnTo>
                  <a:pt x="19013" y="15561"/>
                </a:lnTo>
                <a:lnTo>
                  <a:pt x="19006" y="15561"/>
                </a:lnTo>
                <a:lnTo>
                  <a:pt x="18999" y="15559"/>
                </a:lnTo>
                <a:lnTo>
                  <a:pt x="18992" y="15562"/>
                </a:lnTo>
                <a:lnTo>
                  <a:pt x="18995" y="15566"/>
                </a:lnTo>
                <a:lnTo>
                  <a:pt x="18996" y="15571"/>
                </a:lnTo>
                <a:lnTo>
                  <a:pt x="18996" y="15576"/>
                </a:lnTo>
                <a:lnTo>
                  <a:pt x="18997" y="15580"/>
                </a:lnTo>
                <a:lnTo>
                  <a:pt x="19000" y="15585"/>
                </a:lnTo>
                <a:lnTo>
                  <a:pt x="19006" y="15591"/>
                </a:lnTo>
                <a:lnTo>
                  <a:pt x="19009" y="15595"/>
                </a:lnTo>
                <a:lnTo>
                  <a:pt x="19011" y="15601"/>
                </a:lnTo>
                <a:lnTo>
                  <a:pt x="19012" y="15606"/>
                </a:lnTo>
                <a:lnTo>
                  <a:pt x="19014" y="15633"/>
                </a:lnTo>
                <a:lnTo>
                  <a:pt x="19014" y="15637"/>
                </a:lnTo>
                <a:lnTo>
                  <a:pt x="19015" y="15643"/>
                </a:lnTo>
                <a:lnTo>
                  <a:pt x="19010" y="15666"/>
                </a:lnTo>
                <a:lnTo>
                  <a:pt x="19009" y="15673"/>
                </a:lnTo>
                <a:lnTo>
                  <a:pt x="19012" y="15686"/>
                </a:lnTo>
                <a:lnTo>
                  <a:pt x="19011" y="15692"/>
                </a:lnTo>
                <a:lnTo>
                  <a:pt x="19012" y="15704"/>
                </a:lnTo>
                <a:lnTo>
                  <a:pt x="19010" y="15718"/>
                </a:lnTo>
                <a:lnTo>
                  <a:pt x="19011" y="15724"/>
                </a:lnTo>
                <a:lnTo>
                  <a:pt x="19013" y="15729"/>
                </a:lnTo>
                <a:lnTo>
                  <a:pt x="19018" y="15731"/>
                </a:lnTo>
                <a:lnTo>
                  <a:pt x="19011" y="15735"/>
                </a:lnTo>
                <a:lnTo>
                  <a:pt x="19006" y="15734"/>
                </a:lnTo>
                <a:lnTo>
                  <a:pt x="19003" y="15728"/>
                </a:lnTo>
                <a:lnTo>
                  <a:pt x="19003" y="15720"/>
                </a:lnTo>
                <a:lnTo>
                  <a:pt x="19005" y="15710"/>
                </a:lnTo>
                <a:lnTo>
                  <a:pt x="19005" y="15705"/>
                </a:lnTo>
                <a:lnTo>
                  <a:pt x="19003" y="15703"/>
                </a:lnTo>
                <a:lnTo>
                  <a:pt x="18999" y="15704"/>
                </a:lnTo>
                <a:lnTo>
                  <a:pt x="18997" y="15706"/>
                </a:lnTo>
                <a:lnTo>
                  <a:pt x="18995" y="15709"/>
                </a:lnTo>
                <a:lnTo>
                  <a:pt x="18992" y="15712"/>
                </a:lnTo>
                <a:lnTo>
                  <a:pt x="18979" y="15719"/>
                </a:lnTo>
                <a:lnTo>
                  <a:pt x="18964" y="15723"/>
                </a:lnTo>
                <a:lnTo>
                  <a:pt x="18951" y="15722"/>
                </a:lnTo>
                <a:lnTo>
                  <a:pt x="18941" y="15715"/>
                </a:lnTo>
                <a:lnTo>
                  <a:pt x="18938" y="15708"/>
                </a:lnTo>
                <a:lnTo>
                  <a:pt x="18935" y="15700"/>
                </a:lnTo>
                <a:lnTo>
                  <a:pt x="18933" y="15690"/>
                </a:lnTo>
                <a:lnTo>
                  <a:pt x="18934" y="15680"/>
                </a:lnTo>
                <a:lnTo>
                  <a:pt x="18944" y="15649"/>
                </a:lnTo>
                <a:lnTo>
                  <a:pt x="18946" y="15639"/>
                </a:lnTo>
                <a:lnTo>
                  <a:pt x="18947" y="15632"/>
                </a:lnTo>
                <a:lnTo>
                  <a:pt x="18946" y="15627"/>
                </a:lnTo>
                <a:lnTo>
                  <a:pt x="18945" y="15622"/>
                </a:lnTo>
                <a:lnTo>
                  <a:pt x="18937" y="15607"/>
                </a:lnTo>
                <a:lnTo>
                  <a:pt x="18935" y="15605"/>
                </a:lnTo>
                <a:lnTo>
                  <a:pt x="18931" y="15603"/>
                </a:lnTo>
                <a:lnTo>
                  <a:pt x="18926" y="15597"/>
                </a:lnTo>
                <a:lnTo>
                  <a:pt x="18923" y="15595"/>
                </a:lnTo>
                <a:lnTo>
                  <a:pt x="18920" y="15596"/>
                </a:lnTo>
                <a:lnTo>
                  <a:pt x="18909" y="15602"/>
                </a:lnTo>
                <a:lnTo>
                  <a:pt x="18908" y="15601"/>
                </a:lnTo>
                <a:lnTo>
                  <a:pt x="18906" y="15599"/>
                </a:lnTo>
                <a:lnTo>
                  <a:pt x="18905" y="15598"/>
                </a:lnTo>
                <a:lnTo>
                  <a:pt x="18896" y="15604"/>
                </a:lnTo>
                <a:lnTo>
                  <a:pt x="18891" y="15606"/>
                </a:lnTo>
                <a:lnTo>
                  <a:pt x="18887" y="15609"/>
                </a:lnTo>
                <a:lnTo>
                  <a:pt x="18883" y="15611"/>
                </a:lnTo>
                <a:lnTo>
                  <a:pt x="18878" y="15609"/>
                </a:lnTo>
                <a:lnTo>
                  <a:pt x="18876" y="15602"/>
                </a:lnTo>
                <a:lnTo>
                  <a:pt x="18883" y="15581"/>
                </a:lnTo>
                <a:lnTo>
                  <a:pt x="18882" y="15571"/>
                </a:lnTo>
                <a:lnTo>
                  <a:pt x="18876" y="15568"/>
                </a:lnTo>
                <a:lnTo>
                  <a:pt x="18867" y="15567"/>
                </a:lnTo>
                <a:lnTo>
                  <a:pt x="18859" y="15569"/>
                </a:lnTo>
                <a:lnTo>
                  <a:pt x="18859" y="15576"/>
                </a:lnTo>
                <a:lnTo>
                  <a:pt x="18862" y="15587"/>
                </a:lnTo>
                <a:lnTo>
                  <a:pt x="18857" y="15590"/>
                </a:lnTo>
                <a:lnTo>
                  <a:pt x="18849" y="15591"/>
                </a:lnTo>
                <a:lnTo>
                  <a:pt x="18842" y="15593"/>
                </a:lnTo>
                <a:lnTo>
                  <a:pt x="18845" y="15581"/>
                </a:lnTo>
                <a:lnTo>
                  <a:pt x="18844" y="15571"/>
                </a:lnTo>
                <a:lnTo>
                  <a:pt x="18842" y="15550"/>
                </a:lnTo>
                <a:lnTo>
                  <a:pt x="18840" y="15550"/>
                </a:lnTo>
                <a:lnTo>
                  <a:pt x="18822" y="15599"/>
                </a:lnTo>
                <a:lnTo>
                  <a:pt x="18818" y="15604"/>
                </a:lnTo>
                <a:lnTo>
                  <a:pt x="18816" y="15604"/>
                </a:lnTo>
                <a:lnTo>
                  <a:pt x="18815" y="15601"/>
                </a:lnTo>
                <a:lnTo>
                  <a:pt x="18814" y="15595"/>
                </a:lnTo>
                <a:lnTo>
                  <a:pt x="18814" y="15587"/>
                </a:lnTo>
                <a:lnTo>
                  <a:pt x="18817" y="15583"/>
                </a:lnTo>
                <a:lnTo>
                  <a:pt x="18820" y="15580"/>
                </a:lnTo>
                <a:lnTo>
                  <a:pt x="18824" y="15575"/>
                </a:lnTo>
                <a:lnTo>
                  <a:pt x="18828" y="15561"/>
                </a:lnTo>
                <a:lnTo>
                  <a:pt x="18822" y="15556"/>
                </a:lnTo>
                <a:lnTo>
                  <a:pt x="18803" y="15556"/>
                </a:lnTo>
                <a:lnTo>
                  <a:pt x="18790" y="15552"/>
                </a:lnTo>
                <a:lnTo>
                  <a:pt x="18785" y="15553"/>
                </a:lnTo>
                <a:lnTo>
                  <a:pt x="18780" y="15556"/>
                </a:lnTo>
                <a:lnTo>
                  <a:pt x="18776" y="15559"/>
                </a:lnTo>
                <a:lnTo>
                  <a:pt x="18773" y="15564"/>
                </a:lnTo>
                <a:lnTo>
                  <a:pt x="18769" y="15569"/>
                </a:lnTo>
                <a:lnTo>
                  <a:pt x="18768" y="15565"/>
                </a:lnTo>
                <a:lnTo>
                  <a:pt x="18766" y="15570"/>
                </a:lnTo>
                <a:lnTo>
                  <a:pt x="18765" y="15576"/>
                </a:lnTo>
                <a:lnTo>
                  <a:pt x="18764" y="15582"/>
                </a:lnTo>
                <a:lnTo>
                  <a:pt x="18761" y="15584"/>
                </a:lnTo>
                <a:lnTo>
                  <a:pt x="18758" y="15581"/>
                </a:lnTo>
                <a:lnTo>
                  <a:pt x="18758" y="15575"/>
                </a:lnTo>
                <a:lnTo>
                  <a:pt x="18761" y="15556"/>
                </a:lnTo>
                <a:lnTo>
                  <a:pt x="18762" y="15554"/>
                </a:lnTo>
                <a:lnTo>
                  <a:pt x="18760" y="15552"/>
                </a:lnTo>
                <a:lnTo>
                  <a:pt x="18756" y="15549"/>
                </a:lnTo>
                <a:lnTo>
                  <a:pt x="18755" y="15545"/>
                </a:lnTo>
                <a:lnTo>
                  <a:pt x="18759" y="15541"/>
                </a:lnTo>
                <a:lnTo>
                  <a:pt x="18764" y="15538"/>
                </a:lnTo>
                <a:lnTo>
                  <a:pt x="18768" y="15535"/>
                </a:lnTo>
                <a:lnTo>
                  <a:pt x="18762" y="15533"/>
                </a:lnTo>
                <a:lnTo>
                  <a:pt x="18751" y="15535"/>
                </a:lnTo>
                <a:lnTo>
                  <a:pt x="18749" y="15535"/>
                </a:lnTo>
                <a:lnTo>
                  <a:pt x="18749" y="15532"/>
                </a:lnTo>
                <a:lnTo>
                  <a:pt x="18756" y="15525"/>
                </a:lnTo>
                <a:lnTo>
                  <a:pt x="18761" y="15521"/>
                </a:lnTo>
                <a:lnTo>
                  <a:pt x="18773" y="15515"/>
                </a:lnTo>
                <a:lnTo>
                  <a:pt x="18778" y="15515"/>
                </a:lnTo>
                <a:lnTo>
                  <a:pt x="18780" y="15527"/>
                </a:lnTo>
                <a:lnTo>
                  <a:pt x="18785" y="15529"/>
                </a:lnTo>
                <a:lnTo>
                  <a:pt x="18783" y="15533"/>
                </a:lnTo>
                <a:lnTo>
                  <a:pt x="18782" y="15536"/>
                </a:lnTo>
                <a:lnTo>
                  <a:pt x="18783" y="15539"/>
                </a:lnTo>
                <a:lnTo>
                  <a:pt x="18785" y="15541"/>
                </a:lnTo>
                <a:lnTo>
                  <a:pt x="18794" y="15536"/>
                </a:lnTo>
                <a:lnTo>
                  <a:pt x="18798" y="15538"/>
                </a:lnTo>
                <a:lnTo>
                  <a:pt x="18801" y="15542"/>
                </a:lnTo>
                <a:lnTo>
                  <a:pt x="18807" y="15544"/>
                </a:lnTo>
                <a:lnTo>
                  <a:pt x="18802" y="15477"/>
                </a:lnTo>
                <a:lnTo>
                  <a:pt x="18800" y="15466"/>
                </a:lnTo>
                <a:lnTo>
                  <a:pt x="18795" y="15458"/>
                </a:lnTo>
                <a:lnTo>
                  <a:pt x="18807" y="15464"/>
                </a:lnTo>
                <a:lnTo>
                  <a:pt x="18811" y="15464"/>
                </a:lnTo>
                <a:lnTo>
                  <a:pt x="18820" y="15461"/>
                </a:lnTo>
                <a:lnTo>
                  <a:pt x="18835" y="15451"/>
                </a:lnTo>
                <a:lnTo>
                  <a:pt x="18837" y="15449"/>
                </a:lnTo>
                <a:lnTo>
                  <a:pt x="18835" y="15446"/>
                </a:lnTo>
                <a:lnTo>
                  <a:pt x="18831" y="15446"/>
                </a:lnTo>
                <a:lnTo>
                  <a:pt x="18817" y="15452"/>
                </a:lnTo>
                <a:lnTo>
                  <a:pt x="18809" y="15451"/>
                </a:lnTo>
                <a:lnTo>
                  <a:pt x="18805" y="15450"/>
                </a:lnTo>
                <a:lnTo>
                  <a:pt x="18802" y="15447"/>
                </a:lnTo>
                <a:lnTo>
                  <a:pt x="18799" y="15443"/>
                </a:lnTo>
                <a:lnTo>
                  <a:pt x="18798" y="15441"/>
                </a:lnTo>
                <a:lnTo>
                  <a:pt x="18800" y="15432"/>
                </a:lnTo>
                <a:lnTo>
                  <a:pt x="18800" y="15426"/>
                </a:lnTo>
                <a:lnTo>
                  <a:pt x="18798" y="15418"/>
                </a:lnTo>
                <a:lnTo>
                  <a:pt x="18799" y="15412"/>
                </a:lnTo>
                <a:lnTo>
                  <a:pt x="18802" y="15409"/>
                </a:lnTo>
                <a:lnTo>
                  <a:pt x="18809" y="15405"/>
                </a:lnTo>
                <a:lnTo>
                  <a:pt x="18812" y="15400"/>
                </a:lnTo>
                <a:lnTo>
                  <a:pt x="18811" y="15397"/>
                </a:lnTo>
                <a:lnTo>
                  <a:pt x="18809" y="15394"/>
                </a:lnTo>
                <a:lnTo>
                  <a:pt x="18806" y="15392"/>
                </a:lnTo>
                <a:lnTo>
                  <a:pt x="18803" y="15391"/>
                </a:lnTo>
                <a:lnTo>
                  <a:pt x="18804" y="15388"/>
                </a:lnTo>
                <a:lnTo>
                  <a:pt x="18811" y="15387"/>
                </a:lnTo>
                <a:lnTo>
                  <a:pt x="18813" y="15380"/>
                </a:lnTo>
                <a:lnTo>
                  <a:pt x="18811" y="15360"/>
                </a:lnTo>
                <a:lnTo>
                  <a:pt x="18819" y="15364"/>
                </a:lnTo>
                <a:lnTo>
                  <a:pt x="18822" y="15373"/>
                </a:lnTo>
                <a:lnTo>
                  <a:pt x="18824" y="15394"/>
                </a:lnTo>
                <a:lnTo>
                  <a:pt x="18827" y="15387"/>
                </a:lnTo>
                <a:lnTo>
                  <a:pt x="18829" y="15379"/>
                </a:lnTo>
                <a:lnTo>
                  <a:pt x="18830" y="15371"/>
                </a:lnTo>
                <a:lnTo>
                  <a:pt x="18827" y="15359"/>
                </a:lnTo>
                <a:lnTo>
                  <a:pt x="18826" y="15341"/>
                </a:lnTo>
                <a:lnTo>
                  <a:pt x="18827" y="15335"/>
                </a:lnTo>
                <a:lnTo>
                  <a:pt x="18832" y="15333"/>
                </a:lnTo>
                <a:lnTo>
                  <a:pt x="18857" y="15335"/>
                </a:lnTo>
                <a:lnTo>
                  <a:pt x="18867" y="15333"/>
                </a:lnTo>
                <a:lnTo>
                  <a:pt x="18860" y="15330"/>
                </a:lnTo>
                <a:lnTo>
                  <a:pt x="18852" y="15329"/>
                </a:lnTo>
                <a:lnTo>
                  <a:pt x="18846" y="15326"/>
                </a:lnTo>
                <a:lnTo>
                  <a:pt x="18845" y="15318"/>
                </a:lnTo>
                <a:lnTo>
                  <a:pt x="18846" y="15313"/>
                </a:lnTo>
                <a:lnTo>
                  <a:pt x="18847" y="15312"/>
                </a:lnTo>
                <a:lnTo>
                  <a:pt x="18848" y="15313"/>
                </a:lnTo>
                <a:lnTo>
                  <a:pt x="18850" y="15312"/>
                </a:lnTo>
                <a:lnTo>
                  <a:pt x="18850" y="15312"/>
                </a:lnTo>
                <a:lnTo>
                  <a:pt x="18851" y="15313"/>
                </a:lnTo>
                <a:lnTo>
                  <a:pt x="18852" y="15314"/>
                </a:lnTo>
                <a:lnTo>
                  <a:pt x="18853" y="15313"/>
                </a:lnTo>
                <a:lnTo>
                  <a:pt x="18854" y="15311"/>
                </a:lnTo>
                <a:lnTo>
                  <a:pt x="18854" y="15310"/>
                </a:lnTo>
                <a:lnTo>
                  <a:pt x="18853" y="15310"/>
                </a:lnTo>
                <a:lnTo>
                  <a:pt x="18853" y="15309"/>
                </a:lnTo>
                <a:lnTo>
                  <a:pt x="18856" y="15303"/>
                </a:lnTo>
                <a:lnTo>
                  <a:pt x="18856" y="15300"/>
                </a:lnTo>
                <a:lnTo>
                  <a:pt x="18849" y="15296"/>
                </a:lnTo>
                <a:lnTo>
                  <a:pt x="18838" y="15286"/>
                </a:lnTo>
                <a:lnTo>
                  <a:pt x="18831" y="15273"/>
                </a:lnTo>
                <a:lnTo>
                  <a:pt x="18819" y="15241"/>
                </a:lnTo>
                <a:lnTo>
                  <a:pt x="18815" y="15234"/>
                </a:lnTo>
                <a:lnTo>
                  <a:pt x="18812" y="15230"/>
                </a:lnTo>
                <a:lnTo>
                  <a:pt x="18810" y="15224"/>
                </a:lnTo>
                <a:lnTo>
                  <a:pt x="18810" y="15214"/>
                </a:lnTo>
                <a:lnTo>
                  <a:pt x="18812" y="15209"/>
                </a:lnTo>
                <a:lnTo>
                  <a:pt x="18814" y="15205"/>
                </a:lnTo>
                <a:lnTo>
                  <a:pt x="18815" y="15201"/>
                </a:lnTo>
                <a:lnTo>
                  <a:pt x="18813" y="15195"/>
                </a:lnTo>
                <a:lnTo>
                  <a:pt x="18811" y="15193"/>
                </a:lnTo>
                <a:lnTo>
                  <a:pt x="18803" y="15193"/>
                </a:lnTo>
                <a:lnTo>
                  <a:pt x="18799" y="15192"/>
                </a:lnTo>
                <a:lnTo>
                  <a:pt x="18794" y="15189"/>
                </a:lnTo>
                <a:lnTo>
                  <a:pt x="18783" y="15177"/>
                </a:lnTo>
                <a:lnTo>
                  <a:pt x="18780" y="15171"/>
                </a:lnTo>
                <a:lnTo>
                  <a:pt x="18781" y="15163"/>
                </a:lnTo>
                <a:lnTo>
                  <a:pt x="18783" y="15151"/>
                </a:lnTo>
                <a:lnTo>
                  <a:pt x="18784" y="15141"/>
                </a:lnTo>
                <a:lnTo>
                  <a:pt x="18781" y="15134"/>
                </a:lnTo>
                <a:lnTo>
                  <a:pt x="18789" y="15126"/>
                </a:lnTo>
                <a:lnTo>
                  <a:pt x="18796" y="15117"/>
                </a:lnTo>
                <a:lnTo>
                  <a:pt x="18799" y="15109"/>
                </a:lnTo>
                <a:lnTo>
                  <a:pt x="18795" y="15101"/>
                </a:lnTo>
                <a:lnTo>
                  <a:pt x="18789" y="15098"/>
                </a:lnTo>
                <a:lnTo>
                  <a:pt x="18786" y="15098"/>
                </a:lnTo>
                <a:lnTo>
                  <a:pt x="18791" y="15075"/>
                </a:lnTo>
                <a:lnTo>
                  <a:pt x="18793" y="15074"/>
                </a:lnTo>
                <a:lnTo>
                  <a:pt x="18798" y="15073"/>
                </a:lnTo>
                <a:lnTo>
                  <a:pt x="18796" y="15081"/>
                </a:lnTo>
                <a:lnTo>
                  <a:pt x="18805" y="15084"/>
                </a:lnTo>
                <a:lnTo>
                  <a:pt x="18801" y="15092"/>
                </a:lnTo>
                <a:lnTo>
                  <a:pt x="18807" y="15097"/>
                </a:lnTo>
                <a:lnTo>
                  <a:pt x="18811" y="15105"/>
                </a:lnTo>
                <a:lnTo>
                  <a:pt x="18817" y="15109"/>
                </a:lnTo>
                <a:lnTo>
                  <a:pt x="18826" y="15107"/>
                </a:lnTo>
                <a:lnTo>
                  <a:pt x="18821" y="15090"/>
                </a:lnTo>
                <a:lnTo>
                  <a:pt x="18821" y="15086"/>
                </a:lnTo>
                <a:lnTo>
                  <a:pt x="18825" y="15076"/>
                </a:lnTo>
                <a:lnTo>
                  <a:pt x="18826" y="15070"/>
                </a:lnTo>
                <a:lnTo>
                  <a:pt x="18824" y="15065"/>
                </a:lnTo>
                <a:lnTo>
                  <a:pt x="18808" y="15052"/>
                </a:lnTo>
                <a:lnTo>
                  <a:pt x="18812" y="15051"/>
                </a:lnTo>
                <a:lnTo>
                  <a:pt x="18816" y="15049"/>
                </a:lnTo>
                <a:lnTo>
                  <a:pt x="18819" y="15046"/>
                </a:lnTo>
                <a:lnTo>
                  <a:pt x="18821" y="15041"/>
                </a:lnTo>
                <a:lnTo>
                  <a:pt x="18820" y="15038"/>
                </a:lnTo>
                <a:lnTo>
                  <a:pt x="18817" y="15036"/>
                </a:lnTo>
                <a:lnTo>
                  <a:pt x="18810" y="15034"/>
                </a:lnTo>
                <a:lnTo>
                  <a:pt x="18815" y="15031"/>
                </a:lnTo>
                <a:lnTo>
                  <a:pt x="18817" y="15030"/>
                </a:lnTo>
                <a:lnTo>
                  <a:pt x="18806" y="15023"/>
                </a:lnTo>
                <a:lnTo>
                  <a:pt x="18802" y="15018"/>
                </a:lnTo>
                <a:lnTo>
                  <a:pt x="18806" y="15015"/>
                </a:lnTo>
                <a:lnTo>
                  <a:pt x="18811" y="15016"/>
                </a:lnTo>
                <a:lnTo>
                  <a:pt x="18825" y="15018"/>
                </a:lnTo>
                <a:lnTo>
                  <a:pt x="18829" y="15021"/>
                </a:lnTo>
                <a:lnTo>
                  <a:pt x="18836" y="15006"/>
                </a:lnTo>
                <a:lnTo>
                  <a:pt x="18835" y="14996"/>
                </a:lnTo>
                <a:lnTo>
                  <a:pt x="18823" y="14977"/>
                </a:lnTo>
                <a:lnTo>
                  <a:pt x="18811" y="14963"/>
                </a:lnTo>
                <a:lnTo>
                  <a:pt x="18813" y="14956"/>
                </a:lnTo>
                <a:lnTo>
                  <a:pt x="18822" y="14954"/>
                </a:lnTo>
                <a:lnTo>
                  <a:pt x="18822" y="14949"/>
                </a:lnTo>
                <a:lnTo>
                  <a:pt x="18817" y="14933"/>
                </a:lnTo>
                <a:lnTo>
                  <a:pt x="18817" y="14933"/>
                </a:lnTo>
                <a:lnTo>
                  <a:pt x="18815" y="14930"/>
                </a:lnTo>
                <a:lnTo>
                  <a:pt x="18815" y="14929"/>
                </a:lnTo>
                <a:lnTo>
                  <a:pt x="18814" y="14926"/>
                </a:lnTo>
                <a:lnTo>
                  <a:pt x="18813" y="14924"/>
                </a:lnTo>
                <a:lnTo>
                  <a:pt x="18812" y="14924"/>
                </a:lnTo>
                <a:lnTo>
                  <a:pt x="18811" y="14925"/>
                </a:lnTo>
                <a:lnTo>
                  <a:pt x="18811" y="14926"/>
                </a:lnTo>
                <a:lnTo>
                  <a:pt x="18811" y="14927"/>
                </a:lnTo>
                <a:lnTo>
                  <a:pt x="18805" y="14925"/>
                </a:lnTo>
                <a:lnTo>
                  <a:pt x="18799" y="14924"/>
                </a:lnTo>
                <a:lnTo>
                  <a:pt x="18793" y="14918"/>
                </a:lnTo>
                <a:lnTo>
                  <a:pt x="18787" y="14888"/>
                </a:lnTo>
                <a:lnTo>
                  <a:pt x="18784" y="14878"/>
                </a:lnTo>
                <a:lnTo>
                  <a:pt x="18786" y="14882"/>
                </a:lnTo>
                <a:lnTo>
                  <a:pt x="18794" y="14890"/>
                </a:lnTo>
                <a:lnTo>
                  <a:pt x="18801" y="14901"/>
                </a:lnTo>
                <a:lnTo>
                  <a:pt x="18802" y="14903"/>
                </a:lnTo>
                <a:lnTo>
                  <a:pt x="18808" y="14898"/>
                </a:lnTo>
                <a:lnTo>
                  <a:pt x="18801" y="14884"/>
                </a:lnTo>
                <a:lnTo>
                  <a:pt x="18805" y="14878"/>
                </a:lnTo>
                <a:lnTo>
                  <a:pt x="18805" y="14875"/>
                </a:lnTo>
                <a:lnTo>
                  <a:pt x="18798" y="14876"/>
                </a:lnTo>
                <a:lnTo>
                  <a:pt x="18792" y="14875"/>
                </a:lnTo>
                <a:lnTo>
                  <a:pt x="18787" y="14870"/>
                </a:lnTo>
                <a:lnTo>
                  <a:pt x="18787" y="14860"/>
                </a:lnTo>
                <a:lnTo>
                  <a:pt x="18791" y="14849"/>
                </a:lnTo>
                <a:lnTo>
                  <a:pt x="18797" y="14840"/>
                </a:lnTo>
                <a:lnTo>
                  <a:pt x="18801" y="14831"/>
                </a:lnTo>
                <a:lnTo>
                  <a:pt x="18801" y="14820"/>
                </a:lnTo>
                <a:lnTo>
                  <a:pt x="18789" y="14830"/>
                </a:lnTo>
                <a:lnTo>
                  <a:pt x="18779" y="14840"/>
                </a:lnTo>
                <a:lnTo>
                  <a:pt x="18777" y="14845"/>
                </a:lnTo>
                <a:lnTo>
                  <a:pt x="18776" y="14847"/>
                </a:lnTo>
                <a:lnTo>
                  <a:pt x="18776" y="14848"/>
                </a:lnTo>
                <a:lnTo>
                  <a:pt x="18772" y="14851"/>
                </a:lnTo>
                <a:lnTo>
                  <a:pt x="18772" y="14849"/>
                </a:lnTo>
                <a:lnTo>
                  <a:pt x="18769" y="14848"/>
                </a:lnTo>
                <a:lnTo>
                  <a:pt x="18765" y="14847"/>
                </a:lnTo>
                <a:lnTo>
                  <a:pt x="18762" y="14848"/>
                </a:lnTo>
                <a:lnTo>
                  <a:pt x="18762" y="14849"/>
                </a:lnTo>
                <a:lnTo>
                  <a:pt x="18763" y="14854"/>
                </a:lnTo>
                <a:lnTo>
                  <a:pt x="18748" y="14851"/>
                </a:lnTo>
                <a:lnTo>
                  <a:pt x="18740" y="14852"/>
                </a:lnTo>
                <a:lnTo>
                  <a:pt x="18735" y="14857"/>
                </a:lnTo>
                <a:lnTo>
                  <a:pt x="18734" y="14854"/>
                </a:lnTo>
                <a:lnTo>
                  <a:pt x="18735" y="14861"/>
                </a:lnTo>
                <a:lnTo>
                  <a:pt x="18742" y="14865"/>
                </a:lnTo>
                <a:lnTo>
                  <a:pt x="18750" y="14868"/>
                </a:lnTo>
                <a:lnTo>
                  <a:pt x="18757" y="14869"/>
                </a:lnTo>
                <a:lnTo>
                  <a:pt x="18759" y="14871"/>
                </a:lnTo>
                <a:lnTo>
                  <a:pt x="18759" y="14875"/>
                </a:lnTo>
                <a:lnTo>
                  <a:pt x="18758" y="14879"/>
                </a:lnTo>
                <a:lnTo>
                  <a:pt x="18755" y="14881"/>
                </a:lnTo>
                <a:lnTo>
                  <a:pt x="18752" y="14880"/>
                </a:lnTo>
                <a:lnTo>
                  <a:pt x="18751" y="14877"/>
                </a:lnTo>
                <a:lnTo>
                  <a:pt x="18749" y="14875"/>
                </a:lnTo>
                <a:lnTo>
                  <a:pt x="18744" y="14875"/>
                </a:lnTo>
                <a:lnTo>
                  <a:pt x="18745" y="14877"/>
                </a:lnTo>
                <a:lnTo>
                  <a:pt x="18745" y="14882"/>
                </a:lnTo>
                <a:lnTo>
                  <a:pt x="18745" y="14884"/>
                </a:lnTo>
                <a:lnTo>
                  <a:pt x="18741" y="14884"/>
                </a:lnTo>
                <a:lnTo>
                  <a:pt x="18738" y="14882"/>
                </a:lnTo>
                <a:lnTo>
                  <a:pt x="18733" y="14878"/>
                </a:lnTo>
                <a:lnTo>
                  <a:pt x="18731" y="14884"/>
                </a:lnTo>
                <a:lnTo>
                  <a:pt x="18728" y="14891"/>
                </a:lnTo>
                <a:lnTo>
                  <a:pt x="18725" y="14896"/>
                </a:lnTo>
                <a:lnTo>
                  <a:pt x="18724" y="14895"/>
                </a:lnTo>
                <a:lnTo>
                  <a:pt x="18725" y="14883"/>
                </a:lnTo>
                <a:lnTo>
                  <a:pt x="18725" y="14877"/>
                </a:lnTo>
                <a:lnTo>
                  <a:pt x="18725" y="14874"/>
                </a:lnTo>
                <a:lnTo>
                  <a:pt x="18716" y="14859"/>
                </a:lnTo>
                <a:lnTo>
                  <a:pt x="18715" y="14854"/>
                </a:lnTo>
                <a:lnTo>
                  <a:pt x="18717" y="14848"/>
                </a:lnTo>
                <a:lnTo>
                  <a:pt x="18720" y="14842"/>
                </a:lnTo>
                <a:lnTo>
                  <a:pt x="18722" y="14836"/>
                </a:lnTo>
                <a:lnTo>
                  <a:pt x="18719" y="14829"/>
                </a:lnTo>
                <a:lnTo>
                  <a:pt x="18715" y="14832"/>
                </a:lnTo>
                <a:lnTo>
                  <a:pt x="18712" y="14833"/>
                </a:lnTo>
                <a:lnTo>
                  <a:pt x="18709" y="14832"/>
                </a:lnTo>
                <a:lnTo>
                  <a:pt x="18706" y="14829"/>
                </a:lnTo>
                <a:lnTo>
                  <a:pt x="18699" y="14833"/>
                </a:lnTo>
                <a:lnTo>
                  <a:pt x="18695" y="14828"/>
                </a:lnTo>
                <a:lnTo>
                  <a:pt x="18697" y="14822"/>
                </a:lnTo>
                <a:lnTo>
                  <a:pt x="18708" y="14820"/>
                </a:lnTo>
                <a:lnTo>
                  <a:pt x="18704" y="14810"/>
                </a:lnTo>
                <a:lnTo>
                  <a:pt x="18702" y="14807"/>
                </a:lnTo>
                <a:lnTo>
                  <a:pt x="18705" y="14804"/>
                </a:lnTo>
                <a:lnTo>
                  <a:pt x="18714" y="14799"/>
                </a:lnTo>
                <a:lnTo>
                  <a:pt x="18716" y="14805"/>
                </a:lnTo>
                <a:lnTo>
                  <a:pt x="18719" y="14805"/>
                </a:lnTo>
                <a:lnTo>
                  <a:pt x="18722" y="14803"/>
                </a:lnTo>
                <a:lnTo>
                  <a:pt x="18724" y="14802"/>
                </a:lnTo>
                <a:lnTo>
                  <a:pt x="18725" y="14807"/>
                </a:lnTo>
                <a:lnTo>
                  <a:pt x="18724" y="14812"/>
                </a:lnTo>
                <a:lnTo>
                  <a:pt x="18724" y="14816"/>
                </a:lnTo>
                <a:lnTo>
                  <a:pt x="18727" y="14818"/>
                </a:lnTo>
                <a:lnTo>
                  <a:pt x="18741" y="14813"/>
                </a:lnTo>
                <a:lnTo>
                  <a:pt x="18741" y="14802"/>
                </a:lnTo>
                <a:lnTo>
                  <a:pt x="18736" y="14792"/>
                </a:lnTo>
                <a:lnTo>
                  <a:pt x="18730" y="14786"/>
                </a:lnTo>
                <a:lnTo>
                  <a:pt x="18723" y="14784"/>
                </a:lnTo>
                <a:lnTo>
                  <a:pt x="18705" y="14786"/>
                </a:lnTo>
                <a:lnTo>
                  <a:pt x="18695" y="14785"/>
                </a:lnTo>
                <a:lnTo>
                  <a:pt x="18693" y="14776"/>
                </a:lnTo>
                <a:lnTo>
                  <a:pt x="18693" y="14766"/>
                </a:lnTo>
                <a:lnTo>
                  <a:pt x="18689" y="14759"/>
                </a:lnTo>
                <a:lnTo>
                  <a:pt x="18679" y="14747"/>
                </a:lnTo>
                <a:lnTo>
                  <a:pt x="18675" y="14740"/>
                </a:lnTo>
                <a:lnTo>
                  <a:pt x="18673" y="14735"/>
                </a:lnTo>
                <a:lnTo>
                  <a:pt x="18674" y="14732"/>
                </a:lnTo>
                <a:lnTo>
                  <a:pt x="18665" y="14732"/>
                </a:lnTo>
                <a:lnTo>
                  <a:pt x="18661" y="14732"/>
                </a:lnTo>
                <a:lnTo>
                  <a:pt x="18655" y="14735"/>
                </a:lnTo>
                <a:lnTo>
                  <a:pt x="18649" y="14736"/>
                </a:lnTo>
                <a:lnTo>
                  <a:pt x="18647" y="14739"/>
                </a:lnTo>
                <a:lnTo>
                  <a:pt x="18646" y="14741"/>
                </a:lnTo>
                <a:lnTo>
                  <a:pt x="18645" y="14748"/>
                </a:lnTo>
                <a:lnTo>
                  <a:pt x="18645" y="14750"/>
                </a:lnTo>
                <a:lnTo>
                  <a:pt x="18636" y="14766"/>
                </a:lnTo>
                <a:lnTo>
                  <a:pt x="18635" y="14770"/>
                </a:lnTo>
                <a:lnTo>
                  <a:pt x="18635" y="14773"/>
                </a:lnTo>
                <a:lnTo>
                  <a:pt x="18633" y="14774"/>
                </a:lnTo>
                <a:lnTo>
                  <a:pt x="18626" y="14775"/>
                </a:lnTo>
                <a:lnTo>
                  <a:pt x="18618" y="14764"/>
                </a:lnTo>
                <a:lnTo>
                  <a:pt x="18618" y="14760"/>
                </a:lnTo>
                <a:lnTo>
                  <a:pt x="18622" y="14757"/>
                </a:lnTo>
                <a:lnTo>
                  <a:pt x="18630" y="14750"/>
                </a:lnTo>
                <a:lnTo>
                  <a:pt x="18632" y="14746"/>
                </a:lnTo>
                <a:lnTo>
                  <a:pt x="18634" y="14742"/>
                </a:lnTo>
                <a:lnTo>
                  <a:pt x="18637" y="14738"/>
                </a:lnTo>
                <a:lnTo>
                  <a:pt x="18641" y="14735"/>
                </a:lnTo>
                <a:lnTo>
                  <a:pt x="18637" y="14733"/>
                </a:lnTo>
                <a:lnTo>
                  <a:pt x="18635" y="14733"/>
                </a:lnTo>
                <a:lnTo>
                  <a:pt x="18633" y="14732"/>
                </a:lnTo>
                <a:lnTo>
                  <a:pt x="18631" y="14731"/>
                </a:lnTo>
                <a:lnTo>
                  <a:pt x="18630" y="14729"/>
                </a:lnTo>
                <a:lnTo>
                  <a:pt x="18629" y="14726"/>
                </a:lnTo>
                <a:lnTo>
                  <a:pt x="18628" y="14723"/>
                </a:lnTo>
                <a:lnTo>
                  <a:pt x="18628" y="14721"/>
                </a:lnTo>
                <a:lnTo>
                  <a:pt x="18629" y="14718"/>
                </a:lnTo>
                <a:lnTo>
                  <a:pt x="18629" y="14715"/>
                </a:lnTo>
                <a:lnTo>
                  <a:pt x="18626" y="14714"/>
                </a:lnTo>
                <a:lnTo>
                  <a:pt x="18623" y="14715"/>
                </a:lnTo>
                <a:lnTo>
                  <a:pt x="18622" y="14717"/>
                </a:lnTo>
                <a:lnTo>
                  <a:pt x="18621" y="14719"/>
                </a:lnTo>
                <a:lnTo>
                  <a:pt x="18619" y="14720"/>
                </a:lnTo>
                <a:lnTo>
                  <a:pt x="18610" y="14720"/>
                </a:lnTo>
                <a:lnTo>
                  <a:pt x="18606" y="14718"/>
                </a:lnTo>
                <a:lnTo>
                  <a:pt x="18604" y="14708"/>
                </a:lnTo>
                <a:lnTo>
                  <a:pt x="18601" y="14706"/>
                </a:lnTo>
                <a:lnTo>
                  <a:pt x="18597" y="14707"/>
                </a:lnTo>
                <a:lnTo>
                  <a:pt x="18593" y="14711"/>
                </a:lnTo>
                <a:lnTo>
                  <a:pt x="18590" y="14704"/>
                </a:lnTo>
                <a:lnTo>
                  <a:pt x="18587" y="14700"/>
                </a:lnTo>
                <a:lnTo>
                  <a:pt x="18583" y="14700"/>
                </a:lnTo>
                <a:lnTo>
                  <a:pt x="18578" y="14708"/>
                </a:lnTo>
                <a:lnTo>
                  <a:pt x="18578" y="14715"/>
                </a:lnTo>
                <a:lnTo>
                  <a:pt x="18580" y="14720"/>
                </a:lnTo>
                <a:lnTo>
                  <a:pt x="18583" y="14724"/>
                </a:lnTo>
                <a:lnTo>
                  <a:pt x="18585" y="14729"/>
                </a:lnTo>
                <a:lnTo>
                  <a:pt x="18584" y="14731"/>
                </a:lnTo>
                <a:lnTo>
                  <a:pt x="18579" y="14739"/>
                </a:lnTo>
                <a:lnTo>
                  <a:pt x="18575" y="14730"/>
                </a:lnTo>
                <a:lnTo>
                  <a:pt x="18570" y="14727"/>
                </a:lnTo>
                <a:lnTo>
                  <a:pt x="18555" y="14729"/>
                </a:lnTo>
                <a:lnTo>
                  <a:pt x="18548" y="14728"/>
                </a:lnTo>
                <a:lnTo>
                  <a:pt x="18543" y="14724"/>
                </a:lnTo>
                <a:lnTo>
                  <a:pt x="18539" y="14718"/>
                </a:lnTo>
                <a:lnTo>
                  <a:pt x="18536" y="14711"/>
                </a:lnTo>
                <a:lnTo>
                  <a:pt x="18534" y="14705"/>
                </a:lnTo>
                <a:lnTo>
                  <a:pt x="18532" y="14698"/>
                </a:lnTo>
                <a:lnTo>
                  <a:pt x="18532" y="14689"/>
                </a:lnTo>
                <a:lnTo>
                  <a:pt x="18535" y="14682"/>
                </a:lnTo>
                <a:lnTo>
                  <a:pt x="18539" y="14681"/>
                </a:lnTo>
                <a:lnTo>
                  <a:pt x="18552" y="14681"/>
                </a:lnTo>
                <a:lnTo>
                  <a:pt x="18565" y="14674"/>
                </a:lnTo>
                <a:lnTo>
                  <a:pt x="18562" y="14667"/>
                </a:lnTo>
                <a:lnTo>
                  <a:pt x="18562" y="14664"/>
                </a:lnTo>
                <a:lnTo>
                  <a:pt x="18564" y="14659"/>
                </a:lnTo>
                <a:lnTo>
                  <a:pt x="18560" y="14660"/>
                </a:lnTo>
                <a:lnTo>
                  <a:pt x="18550" y="14666"/>
                </a:lnTo>
                <a:lnTo>
                  <a:pt x="18553" y="14658"/>
                </a:lnTo>
                <a:lnTo>
                  <a:pt x="18554" y="14654"/>
                </a:lnTo>
                <a:lnTo>
                  <a:pt x="18555" y="14650"/>
                </a:lnTo>
                <a:lnTo>
                  <a:pt x="18554" y="14645"/>
                </a:lnTo>
                <a:lnTo>
                  <a:pt x="18553" y="14642"/>
                </a:lnTo>
                <a:lnTo>
                  <a:pt x="18550" y="14642"/>
                </a:lnTo>
                <a:lnTo>
                  <a:pt x="18546" y="14646"/>
                </a:lnTo>
                <a:lnTo>
                  <a:pt x="18546" y="14649"/>
                </a:lnTo>
                <a:lnTo>
                  <a:pt x="18546" y="14653"/>
                </a:lnTo>
                <a:lnTo>
                  <a:pt x="18546" y="14658"/>
                </a:lnTo>
                <a:lnTo>
                  <a:pt x="18543" y="14664"/>
                </a:lnTo>
                <a:lnTo>
                  <a:pt x="18535" y="14669"/>
                </a:lnTo>
                <a:lnTo>
                  <a:pt x="18527" y="14671"/>
                </a:lnTo>
                <a:lnTo>
                  <a:pt x="18521" y="14674"/>
                </a:lnTo>
                <a:lnTo>
                  <a:pt x="18517" y="14684"/>
                </a:lnTo>
                <a:lnTo>
                  <a:pt x="18518" y="14705"/>
                </a:lnTo>
                <a:lnTo>
                  <a:pt x="18516" y="14717"/>
                </a:lnTo>
                <a:lnTo>
                  <a:pt x="18511" y="14723"/>
                </a:lnTo>
                <a:lnTo>
                  <a:pt x="18506" y="14725"/>
                </a:lnTo>
                <a:lnTo>
                  <a:pt x="18504" y="14729"/>
                </a:lnTo>
                <a:lnTo>
                  <a:pt x="18502" y="14735"/>
                </a:lnTo>
                <a:lnTo>
                  <a:pt x="18499" y="14739"/>
                </a:lnTo>
                <a:lnTo>
                  <a:pt x="18496" y="14739"/>
                </a:lnTo>
                <a:lnTo>
                  <a:pt x="18487" y="14735"/>
                </a:lnTo>
                <a:lnTo>
                  <a:pt x="18484" y="14735"/>
                </a:lnTo>
                <a:lnTo>
                  <a:pt x="18481" y="14735"/>
                </a:lnTo>
                <a:lnTo>
                  <a:pt x="18481" y="14733"/>
                </a:lnTo>
                <a:lnTo>
                  <a:pt x="18485" y="14715"/>
                </a:lnTo>
                <a:lnTo>
                  <a:pt x="18486" y="14710"/>
                </a:lnTo>
                <a:lnTo>
                  <a:pt x="18489" y="14706"/>
                </a:lnTo>
                <a:lnTo>
                  <a:pt x="18497" y="14697"/>
                </a:lnTo>
                <a:lnTo>
                  <a:pt x="18499" y="14692"/>
                </a:lnTo>
                <a:lnTo>
                  <a:pt x="18463" y="14663"/>
                </a:lnTo>
                <a:lnTo>
                  <a:pt x="18453" y="14648"/>
                </a:lnTo>
                <a:lnTo>
                  <a:pt x="18454" y="14632"/>
                </a:lnTo>
                <a:lnTo>
                  <a:pt x="18460" y="14638"/>
                </a:lnTo>
                <a:lnTo>
                  <a:pt x="18471" y="14659"/>
                </a:lnTo>
                <a:lnTo>
                  <a:pt x="18471" y="14641"/>
                </a:lnTo>
                <a:lnTo>
                  <a:pt x="18464" y="14626"/>
                </a:lnTo>
                <a:lnTo>
                  <a:pt x="18453" y="14612"/>
                </a:lnTo>
                <a:lnTo>
                  <a:pt x="18446" y="14599"/>
                </a:lnTo>
                <a:lnTo>
                  <a:pt x="18445" y="14581"/>
                </a:lnTo>
                <a:lnTo>
                  <a:pt x="18447" y="14556"/>
                </a:lnTo>
                <a:lnTo>
                  <a:pt x="18446" y="14534"/>
                </a:lnTo>
                <a:lnTo>
                  <a:pt x="18439" y="14529"/>
                </a:lnTo>
                <a:lnTo>
                  <a:pt x="18442" y="14539"/>
                </a:lnTo>
                <a:lnTo>
                  <a:pt x="18442" y="14551"/>
                </a:lnTo>
                <a:lnTo>
                  <a:pt x="18438" y="14564"/>
                </a:lnTo>
                <a:lnTo>
                  <a:pt x="18433" y="14575"/>
                </a:lnTo>
                <a:lnTo>
                  <a:pt x="18430" y="14578"/>
                </a:lnTo>
                <a:lnTo>
                  <a:pt x="18429" y="14575"/>
                </a:lnTo>
                <a:lnTo>
                  <a:pt x="18434" y="14549"/>
                </a:lnTo>
                <a:lnTo>
                  <a:pt x="18434" y="14543"/>
                </a:lnTo>
                <a:lnTo>
                  <a:pt x="18433" y="14538"/>
                </a:lnTo>
                <a:lnTo>
                  <a:pt x="18431" y="14543"/>
                </a:lnTo>
                <a:lnTo>
                  <a:pt x="18428" y="14545"/>
                </a:lnTo>
                <a:lnTo>
                  <a:pt x="18425" y="14544"/>
                </a:lnTo>
                <a:lnTo>
                  <a:pt x="18422" y="14542"/>
                </a:lnTo>
                <a:lnTo>
                  <a:pt x="18424" y="14539"/>
                </a:lnTo>
                <a:lnTo>
                  <a:pt x="18426" y="14536"/>
                </a:lnTo>
                <a:lnTo>
                  <a:pt x="18428" y="14529"/>
                </a:lnTo>
                <a:lnTo>
                  <a:pt x="18425" y="14530"/>
                </a:lnTo>
                <a:lnTo>
                  <a:pt x="18422" y="14533"/>
                </a:lnTo>
                <a:lnTo>
                  <a:pt x="18420" y="14537"/>
                </a:lnTo>
                <a:lnTo>
                  <a:pt x="18418" y="14542"/>
                </a:lnTo>
                <a:lnTo>
                  <a:pt x="18410" y="14533"/>
                </a:lnTo>
                <a:lnTo>
                  <a:pt x="18407" y="14529"/>
                </a:lnTo>
                <a:lnTo>
                  <a:pt x="18410" y="14527"/>
                </a:lnTo>
                <a:lnTo>
                  <a:pt x="18413" y="14525"/>
                </a:lnTo>
                <a:lnTo>
                  <a:pt x="18415" y="14521"/>
                </a:lnTo>
                <a:lnTo>
                  <a:pt x="18416" y="14517"/>
                </a:lnTo>
                <a:lnTo>
                  <a:pt x="18420" y="14521"/>
                </a:lnTo>
                <a:lnTo>
                  <a:pt x="18423" y="14518"/>
                </a:lnTo>
                <a:lnTo>
                  <a:pt x="18426" y="14508"/>
                </a:lnTo>
                <a:lnTo>
                  <a:pt x="18430" y="14497"/>
                </a:lnTo>
                <a:lnTo>
                  <a:pt x="18432" y="14496"/>
                </a:lnTo>
                <a:lnTo>
                  <a:pt x="18438" y="14499"/>
                </a:lnTo>
                <a:lnTo>
                  <a:pt x="18437" y="14501"/>
                </a:lnTo>
                <a:lnTo>
                  <a:pt x="18435" y="14506"/>
                </a:lnTo>
                <a:lnTo>
                  <a:pt x="18434" y="14508"/>
                </a:lnTo>
                <a:lnTo>
                  <a:pt x="18438" y="14510"/>
                </a:lnTo>
                <a:lnTo>
                  <a:pt x="18440" y="14515"/>
                </a:lnTo>
                <a:lnTo>
                  <a:pt x="18440" y="14521"/>
                </a:lnTo>
                <a:lnTo>
                  <a:pt x="18441" y="14523"/>
                </a:lnTo>
                <a:lnTo>
                  <a:pt x="18446" y="14523"/>
                </a:lnTo>
                <a:lnTo>
                  <a:pt x="18449" y="14521"/>
                </a:lnTo>
                <a:lnTo>
                  <a:pt x="18451" y="14517"/>
                </a:lnTo>
                <a:lnTo>
                  <a:pt x="18453" y="14511"/>
                </a:lnTo>
                <a:lnTo>
                  <a:pt x="18456" y="14487"/>
                </a:lnTo>
                <a:lnTo>
                  <a:pt x="18460" y="14479"/>
                </a:lnTo>
                <a:lnTo>
                  <a:pt x="18470" y="14472"/>
                </a:lnTo>
                <a:lnTo>
                  <a:pt x="18467" y="14466"/>
                </a:lnTo>
                <a:lnTo>
                  <a:pt x="18463" y="14467"/>
                </a:lnTo>
                <a:lnTo>
                  <a:pt x="18459" y="14471"/>
                </a:lnTo>
                <a:lnTo>
                  <a:pt x="18455" y="14475"/>
                </a:lnTo>
                <a:lnTo>
                  <a:pt x="18449" y="14476"/>
                </a:lnTo>
                <a:lnTo>
                  <a:pt x="18415" y="14472"/>
                </a:lnTo>
                <a:lnTo>
                  <a:pt x="18404" y="14480"/>
                </a:lnTo>
                <a:lnTo>
                  <a:pt x="18394" y="14482"/>
                </a:lnTo>
                <a:lnTo>
                  <a:pt x="18389" y="14487"/>
                </a:lnTo>
                <a:lnTo>
                  <a:pt x="18383" y="14482"/>
                </a:lnTo>
                <a:lnTo>
                  <a:pt x="18365" y="14481"/>
                </a:lnTo>
                <a:lnTo>
                  <a:pt x="18358" y="14476"/>
                </a:lnTo>
                <a:lnTo>
                  <a:pt x="18354" y="14472"/>
                </a:lnTo>
                <a:lnTo>
                  <a:pt x="18352" y="14476"/>
                </a:lnTo>
                <a:lnTo>
                  <a:pt x="18351" y="14483"/>
                </a:lnTo>
                <a:lnTo>
                  <a:pt x="18351" y="14487"/>
                </a:lnTo>
                <a:lnTo>
                  <a:pt x="18346" y="14495"/>
                </a:lnTo>
                <a:lnTo>
                  <a:pt x="18344" y="14498"/>
                </a:lnTo>
                <a:lnTo>
                  <a:pt x="18340" y="14502"/>
                </a:lnTo>
                <a:lnTo>
                  <a:pt x="18363" y="14521"/>
                </a:lnTo>
                <a:lnTo>
                  <a:pt x="18373" y="14533"/>
                </a:lnTo>
                <a:lnTo>
                  <a:pt x="18419" y="14632"/>
                </a:lnTo>
                <a:lnTo>
                  <a:pt x="18424" y="14635"/>
                </a:lnTo>
                <a:lnTo>
                  <a:pt x="18427" y="14640"/>
                </a:lnTo>
                <a:lnTo>
                  <a:pt x="18431" y="14669"/>
                </a:lnTo>
                <a:lnTo>
                  <a:pt x="18435" y="14678"/>
                </a:lnTo>
                <a:lnTo>
                  <a:pt x="18450" y="14700"/>
                </a:lnTo>
                <a:lnTo>
                  <a:pt x="18453" y="14708"/>
                </a:lnTo>
                <a:lnTo>
                  <a:pt x="18458" y="14735"/>
                </a:lnTo>
                <a:lnTo>
                  <a:pt x="18458" y="14758"/>
                </a:lnTo>
                <a:lnTo>
                  <a:pt x="18452" y="14780"/>
                </a:lnTo>
                <a:lnTo>
                  <a:pt x="18443" y="14801"/>
                </a:lnTo>
                <a:lnTo>
                  <a:pt x="18430" y="14818"/>
                </a:lnTo>
                <a:lnTo>
                  <a:pt x="18425" y="14814"/>
                </a:lnTo>
                <a:lnTo>
                  <a:pt x="18419" y="14813"/>
                </a:lnTo>
                <a:lnTo>
                  <a:pt x="18415" y="14815"/>
                </a:lnTo>
                <a:lnTo>
                  <a:pt x="18412" y="14824"/>
                </a:lnTo>
                <a:lnTo>
                  <a:pt x="18413" y="14830"/>
                </a:lnTo>
                <a:lnTo>
                  <a:pt x="18423" y="14845"/>
                </a:lnTo>
                <a:lnTo>
                  <a:pt x="18428" y="14856"/>
                </a:lnTo>
                <a:lnTo>
                  <a:pt x="18432" y="14861"/>
                </a:lnTo>
                <a:lnTo>
                  <a:pt x="18437" y="14863"/>
                </a:lnTo>
                <a:lnTo>
                  <a:pt x="18443" y="14861"/>
                </a:lnTo>
                <a:lnTo>
                  <a:pt x="18452" y="14855"/>
                </a:lnTo>
                <a:lnTo>
                  <a:pt x="18457" y="14857"/>
                </a:lnTo>
                <a:lnTo>
                  <a:pt x="18452" y="14862"/>
                </a:lnTo>
                <a:lnTo>
                  <a:pt x="18440" y="14872"/>
                </a:lnTo>
                <a:lnTo>
                  <a:pt x="18436" y="14875"/>
                </a:lnTo>
                <a:lnTo>
                  <a:pt x="18437" y="14880"/>
                </a:lnTo>
                <a:lnTo>
                  <a:pt x="18445" y="14893"/>
                </a:lnTo>
                <a:lnTo>
                  <a:pt x="18447" y="14896"/>
                </a:lnTo>
                <a:lnTo>
                  <a:pt x="18452" y="14885"/>
                </a:lnTo>
                <a:lnTo>
                  <a:pt x="18457" y="14875"/>
                </a:lnTo>
                <a:lnTo>
                  <a:pt x="18464" y="14868"/>
                </a:lnTo>
                <a:lnTo>
                  <a:pt x="18474" y="14866"/>
                </a:lnTo>
                <a:lnTo>
                  <a:pt x="18471" y="14871"/>
                </a:lnTo>
                <a:lnTo>
                  <a:pt x="18468" y="14876"/>
                </a:lnTo>
                <a:lnTo>
                  <a:pt x="18460" y="14884"/>
                </a:lnTo>
                <a:lnTo>
                  <a:pt x="18462" y="14884"/>
                </a:lnTo>
                <a:lnTo>
                  <a:pt x="18467" y="14884"/>
                </a:lnTo>
                <a:lnTo>
                  <a:pt x="18469" y="14884"/>
                </a:lnTo>
                <a:lnTo>
                  <a:pt x="18456" y="14898"/>
                </a:lnTo>
                <a:lnTo>
                  <a:pt x="18453" y="14906"/>
                </a:lnTo>
                <a:lnTo>
                  <a:pt x="18454" y="14918"/>
                </a:lnTo>
                <a:lnTo>
                  <a:pt x="18473" y="14961"/>
                </a:lnTo>
                <a:lnTo>
                  <a:pt x="18475" y="14964"/>
                </a:lnTo>
                <a:lnTo>
                  <a:pt x="18478" y="14963"/>
                </a:lnTo>
                <a:lnTo>
                  <a:pt x="18479" y="14960"/>
                </a:lnTo>
                <a:lnTo>
                  <a:pt x="18486" y="14927"/>
                </a:lnTo>
                <a:lnTo>
                  <a:pt x="18486" y="14927"/>
                </a:lnTo>
                <a:lnTo>
                  <a:pt x="18485" y="14926"/>
                </a:lnTo>
                <a:lnTo>
                  <a:pt x="18485" y="14923"/>
                </a:lnTo>
                <a:lnTo>
                  <a:pt x="18485" y="14921"/>
                </a:lnTo>
                <a:lnTo>
                  <a:pt x="18489" y="14917"/>
                </a:lnTo>
                <a:lnTo>
                  <a:pt x="18493" y="14915"/>
                </a:lnTo>
                <a:lnTo>
                  <a:pt x="18496" y="14912"/>
                </a:lnTo>
                <a:lnTo>
                  <a:pt x="18494" y="14906"/>
                </a:lnTo>
                <a:lnTo>
                  <a:pt x="18501" y="14900"/>
                </a:lnTo>
                <a:lnTo>
                  <a:pt x="18505" y="14898"/>
                </a:lnTo>
                <a:lnTo>
                  <a:pt x="18507" y="14898"/>
                </a:lnTo>
                <a:lnTo>
                  <a:pt x="18510" y="14905"/>
                </a:lnTo>
                <a:lnTo>
                  <a:pt x="18511" y="14906"/>
                </a:lnTo>
                <a:lnTo>
                  <a:pt x="18515" y="14904"/>
                </a:lnTo>
                <a:lnTo>
                  <a:pt x="18518" y="14903"/>
                </a:lnTo>
                <a:lnTo>
                  <a:pt x="18521" y="14902"/>
                </a:lnTo>
                <a:lnTo>
                  <a:pt x="18523" y="14900"/>
                </a:lnTo>
                <a:lnTo>
                  <a:pt x="18522" y="14891"/>
                </a:lnTo>
                <a:lnTo>
                  <a:pt x="18524" y="14889"/>
                </a:lnTo>
                <a:lnTo>
                  <a:pt x="18527" y="14890"/>
                </a:lnTo>
                <a:lnTo>
                  <a:pt x="18534" y="14896"/>
                </a:lnTo>
                <a:lnTo>
                  <a:pt x="18540" y="14896"/>
                </a:lnTo>
                <a:lnTo>
                  <a:pt x="18546" y="14892"/>
                </a:lnTo>
                <a:lnTo>
                  <a:pt x="18549" y="14884"/>
                </a:lnTo>
                <a:lnTo>
                  <a:pt x="18548" y="14877"/>
                </a:lnTo>
                <a:lnTo>
                  <a:pt x="18545" y="14869"/>
                </a:lnTo>
                <a:lnTo>
                  <a:pt x="18546" y="14860"/>
                </a:lnTo>
                <a:lnTo>
                  <a:pt x="18552" y="14854"/>
                </a:lnTo>
                <a:lnTo>
                  <a:pt x="18553" y="14875"/>
                </a:lnTo>
                <a:lnTo>
                  <a:pt x="18556" y="14881"/>
                </a:lnTo>
                <a:lnTo>
                  <a:pt x="18559" y="14865"/>
                </a:lnTo>
                <a:lnTo>
                  <a:pt x="18560" y="14863"/>
                </a:lnTo>
                <a:lnTo>
                  <a:pt x="18563" y="14863"/>
                </a:lnTo>
                <a:lnTo>
                  <a:pt x="18565" y="14865"/>
                </a:lnTo>
                <a:lnTo>
                  <a:pt x="18564" y="14868"/>
                </a:lnTo>
                <a:lnTo>
                  <a:pt x="18563" y="14874"/>
                </a:lnTo>
                <a:lnTo>
                  <a:pt x="18566" y="14875"/>
                </a:lnTo>
                <a:lnTo>
                  <a:pt x="18578" y="14871"/>
                </a:lnTo>
                <a:lnTo>
                  <a:pt x="18572" y="14881"/>
                </a:lnTo>
                <a:lnTo>
                  <a:pt x="18568" y="14890"/>
                </a:lnTo>
                <a:lnTo>
                  <a:pt x="18566" y="14893"/>
                </a:lnTo>
                <a:lnTo>
                  <a:pt x="18562" y="14896"/>
                </a:lnTo>
                <a:lnTo>
                  <a:pt x="18560" y="14895"/>
                </a:lnTo>
                <a:lnTo>
                  <a:pt x="18559" y="14893"/>
                </a:lnTo>
                <a:lnTo>
                  <a:pt x="18556" y="14893"/>
                </a:lnTo>
                <a:lnTo>
                  <a:pt x="18549" y="14899"/>
                </a:lnTo>
                <a:lnTo>
                  <a:pt x="18546" y="14908"/>
                </a:lnTo>
                <a:lnTo>
                  <a:pt x="18545" y="14916"/>
                </a:lnTo>
                <a:lnTo>
                  <a:pt x="18542" y="14924"/>
                </a:lnTo>
                <a:lnTo>
                  <a:pt x="18536" y="14909"/>
                </a:lnTo>
                <a:lnTo>
                  <a:pt x="18534" y="14914"/>
                </a:lnTo>
                <a:lnTo>
                  <a:pt x="18532" y="14930"/>
                </a:lnTo>
                <a:lnTo>
                  <a:pt x="18531" y="14933"/>
                </a:lnTo>
                <a:lnTo>
                  <a:pt x="18526" y="14931"/>
                </a:lnTo>
                <a:lnTo>
                  <a:pt x="18524" y="14927"/>
                </a:lnTo>
                <a:lnTo>
                  <a:pt x="18522" y="14922"/>
                </a:lnTo>
                <a:lnTo>
                  <a:pt x="18520" y="14918"/>
                </a:lnTo>
                <a:lnTo>
                  <a:pt x="18519" y="14920"/>
                </a:lnTo>
                <a:lnTo>
                  <a:pt x="18516" y="14924"/>
                </a:lnTo>
                <a:lnTo>
                  <a:pt x="18511" y="14921"/>
                </a:lnTo>
                <a:lnTo>
                  <a:pt x="18506" y="14926"/>
                </a:lnTo>
                <a:lnTo>
                  <a:pt x="18502" y="14937"/>
                </a:lnTo>
                <a:lnTo>
                  <a:pt x="18500" y="14947"/>
                </a:lnTo>
                <a:lnTo>
                  <a:pt x="18496" y="14954"/>
                </a:lnTo>
                <a:lnTo>
                  <a:pt x="18483" y="14970"/>
                </a:lnTo>
                <a:lnTo>
                  <a:pt x="18479" y="14977"/>
                </a:lnTo>
                <a:lnTo>
                  <a:pt x="18480" y="14986"/>
                </a:lnTo>
                <a:lnTo>
                  <a:pt x="18529" y="15096"/>
                </a:lnTo>
                <a:lnTo>
                  <a:pt x="18578" y="15206"/>
                </a:lnTo>
                <a:lnTo>
                  <a:pt x="18584" y="15232"/>
                </a:lnTo>
                <a:lnTo>
                  <a:pt x="18612" y="15296"/>
                </a:lnTo>
                <a:lnTo>
                  <a:pt x="18613" y="15339"/>
                </a:lnTo>
                <a:lnTo>
                  <a:pt x="18618" y="15355"/>
                </a:lnTo>
                <a:lnTo>
                  <a:pt x="18632" y="15354"/>
                </a:lnTo>
                <a:lnTo>
                  <a:pt x="18648" y="15347"/>
                </a:lnTo>
                <a:lnTo>
                  <a:pt x="18655" y="15341"/>
                </a:lnTo>
                <a:lnTo>
                  <a:pt x="18660" y="15332"/>
                </a:lnTo>
                <a:lnTo>
                  <a:pt x="18658" y="15322"/>
                </a:lnTo>
                <a:lnTo>
                  <a:pt x="18653" y="15314"/>
                </a:lnTo>
                <a:lnTo>
                  <a:pt x="18651" y="15309"/>
                </a:lnTo>
                <a:lnTo>
                  <a:pt x="18658" y="15305"/>
                </a:lnTo>
                <a:lnTo>
                  <a:pt x="18657" y="15300"/>
                </a:lnTo>
                <a:lnTo>
                  <a:pt x="18652" y="15300"/>
                </a:lnTo>
                <a:lnTo>
                  <a:pt x="18647" y="15300"/>
                </a:lnTo>
                <a:lnTo>
                  <a:pt x="18644" y="15298"/>
                </a:lnTo>
                <a:lnTo>
                  <a:pt x="18633" y="15267"/>
                </a:lnTo>
                <a:lnTo>
                  <a:pt x="18631" y="15265"/>
                </a:lnTo>
                <a:lnTo>
                  <a:pt x="18628" y="15262"/>
                </a:lnTo>
                <a:lnTo>
                  <a:pt x="18626" y="15259"/>
                </a:lnTo>
                <a:lnTo>
                  <a:pt x="18625" y="15250"/>
                </a:lnTo>
                <a:lnTo>
                  <a:pt x="18622" y="15247"/>
                </a:lnTo>
                <a:lnTo>
                  <a:pt x="18619" y="15245"/>
                </a:lnTo>
                <a:lnTo>
                  <a:pt x="18616" y="15243"/>
                </a:lnTo>
                <a:lnTo>
                  <a:pt x="18615" y="15238"/>
                </a:lnTo>
                <a:lnTo>
                  <a:pt x="18613" y="15228"/>
                </a:lnTo>
                <a:lnTo>
                  <a:pt x="18611" y="15224"/>
                </a:lnTo>
                <a:lnTo>
                  <a:pt x="18611" y="15216"/>
                </a:lnTo>
                <a:lnTo>
                  <a:pt x="18611" y="15204"/>
                </a:lnTo>
                <a:lnTo>
                  <a:pt x="18611" y="15194"/>
                </a:lnTo>
                <a:lnTo>
                  <a:pt x="18605" y="15189"/>
                </a:lnTo>
                <a:lnTo>
                  <a:pt x="18604" y="15185"/>
                </a:lnTo>
                <a:lnTo>
                  <a:pt x="18593" y="15159"/>
                </a:lnTo>
                <a:lnTo>
                  <a:pt x="18596" y="15151"/>
                </a:lnTo>
                <a:lnTo>
                  <a:pt x="18609" y="15144"/>
                </a:lnTo>
                <a:lnTo>
                  <a:pt x="18612" y="15134"/>
                </a:lnTo>
                <a:lnTo>
                  <a:pt x="18611" y="15132"/>
                </a:lnTo>
                <a:lnTo>
                  <a:pt x="18609" y="15129"/>
                </a:lnTo>
                <a:lnTo>
                  <a:pt x="18607" y="15125"/>
                </a:lnTo>
                <a:lnTo>
                  <a:pt x="18609" y="15119"/>
                </a:lnTo>
                <a:lnTo>
                  <a:pt x="18611" y="15118"/>
                </a:lnTo>
                <a:lnTo>
                  <a:pt x="18614" y="15121"/>
                </a:lnTo>
                <a:lnTo>
                  <a:pt x="18617" y="15125"/>
                </a:lnTo>
                <a:lnTo>
                  <a:pt x="18618" y="15128"/>
                </a:lnTo>
                <a:lnTo>
                  <a:pt x="18617" y="15139"/>
                </a:lnTo>
                <a:lnTo>
                  <a:pt x="18613" y="15146"/>
                </a:lnTo>
                <a:lnTo>
                  <a:pt x="18599" y="15159"/>
                </a:lnTo>
                <a:lnTo>
                  <a:pt x="18607" y="15167"/>
                </a:lnTo>
                <a:lnTo>
                  <a:pt x="18610" y="15172"/>
                </a:lnTo>
                <a:lnTo>
                  <a:pt x="18611" y="15185"/>
                </a:lnTo>
                <a:lnTo>
                  <a:pt x="18618" y="15196"/>
                </a:lnTo>
                <a:lnTo>
                  <a:pt x="18619" y="15203"/>
                </a:lnTo>
                <a:lnTo>
                  <a:pt x="18616" y="15220"/>
                </a:lnTo>
                <a:lnTo>
                  <a:pt x="18616" y="15228"/>
                </a:lnTo>
                <a:lnTo>
                  <a:pt x="18620" y="15232"/>
                </a:lnTo>
                <a:lnTo>
                  <a:pt x="18624" y="15234"/>
                </a:lnTo>
                <a:lnTo>
                  <a:pt x="18628" y="15239"/>
                </a:lnTo>
                <a:lnTo>
                  <a:pt x="18632" y="15245"/>
                </a:lnTo>
                <a:lnTo>
                  <a:pt x="18633" y="15249"/>
                </a:lnTo>
                <a:lnTo>
                  <a:pt x="18636" y="15251"/>
                </a:lnTo>
                <a:lnTo>
                  <a:pt x="18650" y="15252"/>
                </a:lnTo>
                <a:lnTo>
                  <a:pt x="18655" y="15253"/>
                </a:lnTo>
                <a:lnTo>
                  <a:pt x="18660" y="15259"/>
                </a:lnTo>
                <a:lnTo>
                  <a:pt x="18662" y="15265"/>
                </a:lnTo>
                <a:lnTo>
                  <a:pt x="18663" y="15272"/>
                </a:lnTo>
                <a:lnTo>
                  <a:pt x="18668" y="15285"/>
                </a:lnTo>
                <a:lnTo>
                  <a:pt x="18670" y="15286"/>
                </a:lnTo>
                <a:lnTo>
                  <a:pt x="18673" y="15287"/>
                </a:lnTo>
                <a:lnTo>
                  <a:pt x="18676" y="15288"/>
                </a:lnTo>
                <a:lnTo>
                  <a:pt x="18679" y="15294"/>
                </a:lnTo>
                <a:lnTo>
                  <a:pt x="18681" y="15296"/>
                </a:lnTo>
                <a:lnTo>
                  <a:pt x="18684" y="15296"/>
                </a:lnTo>
                <a:lnTo>
                  <a:pt x="18687" y="15295"/>
                </a:lnTo>
                <a:lnTo>
                  <a:pt x="18689" y="15293"/>
                </a:lnTo>
                <a:lnTo>
                  <a:pt x="18690" y="15289"/>
                </a:lnTo>
                <a:lnTo>
                  <a:pt x="18692" y="15288"/>
                </a:lnTo>
                <a:lnTo>
                  <a:pt x="18704" y="15284"/>
                </a:lnTo>
                <a:lnTo>
                  <a:pt x="18700" y="15274"/>
                </a:lnTo>
                <a:lnTo>
                  <a:pt x="18698" y="15270"/>
                </a:lnTo>
                <a:lnTo>
                  <a:pt x="18695" y="15270"/>
                </a:lnTo>
                <a:lnTo>
                  <a:pt x="18692" y="15275"/>
                </a:lnTo>
                <a:lnTo>
                  <a:pt x="18690" y="15277"/>
                </a:lnTo>
                <a:lnTo>
                  <a:pt x="18687" y="15278"/>
                </a:lnTo>
                <a:lnTo>
                  <a:pt x="18685" y="15276"/>
                </a:lnTo>
                <a:lnTo>
                  <a:pt x="18686" y="15272"/>
                </a:lnTo>
                <a:lnTo>
                  <a:pt x="18689" y="15266"/>
                </a:lnTo>
                <a:lnTo>
                  <a:pt x="18687" y="15260"/>
                </a:lnTo>
                <a:lnTo>
                  <a:pt x="18684" y="15257"/>
                </a:lnTo>
                <a:lnTo>
                  <a:pt x="18680" y="15257"/>
                </a:lnTo>
                <a:lnTo>
                  <a:pt x="18675" y="15256"/>
                </a:lnTo>
                <a:lnTo>
                  <a:pt x="18671" y="15255"/>
                </a:lnTo>
                <a:lnTo>
                  <a:pt x="18673" y="15245"/>
                </a:lnTo>
                <a:lnTo>
                  <a:pt x="18670" y="15241"/>
                </a:lnTo>
                <a:lnTo>
                  <a:pt x="18686" y="15229"/>
                </a:lnTo>
                <a:lnTo>
                  <a:pt x="18691" y="15229"/>
                </a:lnTo>
                <a:lnTo>
                  <a:pt x="18687" y="15241"/>
                </a:lnTo>
                <a:lnTo>
                  <a:pt x="18695" y="15232"/>
                </a:lnTo>
                <a:lnTo>
                  <a:pt x="18699" y="15229"/>
                </a:lnTo>
                <a:lnTo>
                  <a:pt x="18704" y="15229"/>
                </a:lnTo>
                <a:lnTo>
                  <a:pt x="18700" y="15238"/>
                </a:lnTo>
                <a:lnTo>
                  <a:pt x="18698" y="15242"/>
                </a:lnTo>
                <a:lnTo>
                  <a:pt x="18696" y="15247"/>
                </a:lnTo>
                <a:lnTo>
                  <a:pt x="18695" y="15254"/>
                </a:lnTo>
                <a:lnTo>
                  <a:pt x="18696" y="15255"/>
                </a:lnTo>
                <a:lnTo>
                  <a:pt x="18698" y="15255"/>
                </a:lnTo>
                <a:lnTo>
                  <a:pt x="18701" y="15256"/>
                </a:lnTo>
                <a:lnTo>
                  <a:pt x="18704" y="15257"/>
                </a:lnTo>
                <a:lnTo>
                  <a:pt x="18707" y="15256"/>
                </a:lnTo>
                <a:lnTo>
                  <a:pt x="18708" y="15257"/>
                </a:lnTo>
                <a:lnTo>
                  <a:pt x="18708" y="15264"/>
                </a:lnTo>
                <a:lnTo>
                  <a:pt x="18708" y="15268"/>
                </a:lnTo>
                <a:lnTo>
                  <a:pt x="18711" y="15268"/>
                </a:lnTo>
                <a:lnTo>
                  <a:pt x="18714" y="15267"/>
                </a:lnTo>
                <a:lnTo>
                  <a:pt x="18717" y="15269"/>
                </a:lnTo>
                <a:lnTo>
                  <a:pt x="18716" y="15271"/>
                </a:lnTo>
                <a:lnTo>
                  <a:pt x="18709" y="15278"/>
                </a:lnTo>
                <a:lnTo>
                  <a:pt x="18719" y="15273"/>
                </a:lnTo>
                <a:lnTo>
                  <a:pt x="18729" y="15261"/>
                </a:lnTo>
                <a:lnTo>
                  <a:pt x="18736" y="15246"/>
                </a:lnTo>
                <a:lnTo>
                  <a:pt x="18737" y="15232"/>
                </a:lnTo>
                <a:lnTo>
                  <a:pt x="18748" y="15236"/>
                </a:lnTo>
                <a:lnTo>
                  <a:pt x="18750" y="15238"/>
                </a:lnTo>
                <a:lnTo>
                  <a:pt x="18753" y="15245"/>
                </a:lnTo>
                <a:lnTo>
                  <a:pt x="18751" y="15249"/>
                </a:lnTo>
                <a:lnTo>
                  <a:pt x="18747" y="15250"/>
                </a:lnTo>
                <a:lnTo>
                  <a:pt x="18742" y="15247"/>
                </a:lnTo>
                <a:lnTo>
                  <a:pt x="18740" y="15254"/>
                </a:lnTo>
                <a:lnTo>
                  <a:pt x="18739" y="15258"/>
                </a:lnTo>
                <a:lnTo>
                  <a:pt x="18738" y="15261"/>
                </a:lnTo>
                <a:lnTo>
                  <a:pt x="18735" y="15266"/>
                </a:lnTo>
                <a:lnTo>
                  <a:pt x="18726" y="15277"/>
                </a:lnTo>
                <a:lnTo>
                  <a:pt x="18718" y="15291"/>
                </a:lnTo>
                <a:lnTo>
                  <a:pt x="18714" y="15302"/>
                </a:lnTo>
                <a:lnTo>
                  <a:pt x="18712" y="15302"/>
                </a:lnTo>
                <a:lnTo>
                  <a:pt x="18708" y="15296"/>
                </a:lnTo>
                <a:lnTo>
                  <a:pt x="18700" y="15293"/>
                </a:lnTo>
                <a:lnTo>
                  <a:pt x="18696" y="15294"/>
                </a:lnTo>
                <a:lnTo>
                  <a:pt x="18696" y="15302"/>
                </a:lnTo>
                <a:lnTo>
                  <a:pt x="18699" y="15305"/>
                </a:lnTo>
                <a:lnTo>
                  <a:pt x="18703" y="15307"/>
                </a:lnTo>
                <a:lnTo>
                  <a:pt x="18710" y="15309"/>
                </a:lnTo>
                <a:lnTo>
                  <a:pt x="18716" y="15305"/>
                </a:lnTo>
                <a:lnTo>
                  <a:pt x="18724" y="15298"/>
                </a:lnTo>
                <a:lnTo>
                  <a:pt x="18729" y="15294"/>
                </a:lnTo>
                <a:lnTo>
                  <a:pt x="18731" y="15299"/>
                </a:lnTo>
                <a:lnTo>
                  <a:pt x="18735" y="15297"/>
                </a:lnTo>
                <a:lnTo>
                  <a:pt x="18743" y="15289"/>
                </a:lnTo>
                <a:lnTo>
                  <a:pt x="18747" y="15287"/>
                </a:lnTo>
                <a:lnTo>
                  <a:pt x="18750" y="15287"/>
                </a:lnTo>
                <a:lnTo>
                  <a:pt x="18751" y="15286"/>
                </a:lnTo>
                <a:lnTo>
                  <a:pt x="18751" y="15286"/>
                </a:lnTo>
                <a:lnTo>
                  <a:pt x="18756" y="15285"/>
                </a:lnTo>
                <a:lnTo>
                  <a:pt x="18760" y="15282"/>
                </a:lnTo>
                <a:lnTo>
                  <a:pt x="18764" y="15278"/>
                </a:lnTo>
                <a:lnTo>
                  <a:pt x="18765" y="15281"/>
                </a:lnTo>
                <a:lnTo>
                  <a:pt x="18765" y="15282"/>
                </a:lnTo>
                <a:lnTo>
                  <a:pt x="18766" y="15282"/>
                </a:lnTo>
                <a:lnTo>
                  <a:pt x="18767" y="15284"/>
                </a:lnTo>
                <a:lnTo>
                  <a:pt x="18765" y="15290"/>
                </a:lnTo>
                <a:lnTo>
                  <a:pt x="18763" y="15292"/>
                </a:lnTo>
                <a:lnTo>
                  <a:pt x="18760" y="15292"/>
                </a:lnTo>
                <a:lnTo>
                  <a:pt x="18757" y="15293"/>
                </a:lnTo>
                <a:lnTo>
                  <a:pt x="18747" y="15302"/>
                </a:lnTo>
                <a:lnTo>
                  <a:pt x="18737" y="15307"/>
                </a:lnTo>
                <a:lnTo>
                  <a:pt x="18732" y="15310"/>
                </a:lnTo>
                <a:lnTo>
                  <a:pt x="18726" y="15316"/>
                </a:lnTo>
                <a:lnTo>
                  <a:pt x="18721" y="15320"/>
                </a:lnTo>
                <a:lnTo>
                  <a:pt x="18714" y="15323"/>
                </a:lnTo>
                <a:lnTo>
                  <a:pt x="18701" y="15324"/>
                </a:lnTo>
                <a:lnTo>
                  <a:pt x="18696" y="15321"/>
                </a:lnTo>
                <a:lnTo>
                  <a:pt x="18693" y="15318"/>
                </a:lnTo>
                <a:lnTo>
                  <a:pt x="18689" y="15319"/>
                </a:lnTo>
                <a:lnTo>
                  <a:pt x="18685" y="15330"/>
                </a:lnTo>
                <a:lnTo>
                  <a:pt x="18681" y="15327"/>
                </a:lnTo>
                <a:lnTo>
                  <a:pt x="18681" y="15341"/>
                </a:lnTo>
                <a:lnTo>
                  <a:pt x="18686" y="15349"/>
                </a:lnTo>
                <a:lnTo>
                  <a:pt x="18695" y="15352"/>
                </a:lnTo>
                <a:lnTo>
                  <a:pt x="18713" y="15350"/>
                </a:lnTo>
                <a:lnTo>
                  <a:pt x="18717" y="15348"/>
                </a:lnTo>
                <a:lnTo>
                  <a:pt x="18721" y="15344"/>
                </a:lnTo>
                <a:lnTo>
                  <a:pt x="18728" y="15336"/>
                </a:lnTo>
                <a:lnTo>
                  <a:pt x="18730" y="15336"/>
                </a:lnTo>
                <a:lnTo>
                  <a:pt x="18738" y="15343"/>
                </a:lnTo>
                <a:lnTo>
                  <a:pt x="18738" y="15346"/>
                </a:lnTo>
                <a:lnTo>
                  <a:pt x="18730" y="15353"/>
                </a:lnTo>
                <a:lnTo>
                  <a:pt x="18728" y="15358"/>
                </a:lnTo>
                <a:lnTo>
                  <a:pt x="18729" y="15363"/>
                </a:lnTo>
                <a:lnTo>
                  <a:pt x="18732" y="15368"/>
                </a:lnTo>
                <a:lnTo>
                  <a:pt x="18734" y="15373"/>
                </a:lnTo>
                <a:lnTo>
                  <a:pt x="18727" y="15379"/>
                </a:lnTo>
                <a:lnTo>
                  <a:pt x="18726" y="15382"/>
                </a:lnTo>
                <a:lnTo>
                  <a:pt x="18725" y="15383"/>
                </a:lnTo>
                <a:lnTo>
                  <a:pt x="18721" y="15406"/>
                </a:lnTo>
                <a:lnTo>
                  <a:pt x="18722" y="15410"/>
                </a:lnTo>
                <a:lnTo>
                  <a:pt x="18726" y="15403"/>
                </a:lnTo>
                <a:lnTo>
                  <a:pt x="18727" y="15408"/>
                </a:lnTo>
                <a:lnTo>
                  <a:pt x="18720" y="15428"/>
                </a:lnTo>
                <a:lnTo>
                  <a:pt x="18721" y="15437"/>
                </a:lnTo>
                <a:lnTo>
                  <a:pt x="18722" y="15436"/>
                </a:lnTo>
                <a:lnTo>
                  <a:pt x="18722" y="15436"/>
                </a:lnTo>
                <a:lnTo>
                  <a:pt x="18723" y="15436"/>
                </a:lnTo>
                <a:lnTo>
                  <a:pt x="18728" y="15434"/>
                </a:lnTo>
                <a:lnTo>
                  <a:pt x="18726" y="15438"/>
                </a:lnTo>
                <a:lnTo>
                  <a:pt x="18720" y="15443"/>
                </a:lnTo>
                <a:lnTo>
                  <a:pt x="18717" y="15446"/>
                </a:lnTo>
                <a:lnTo>
                  <a:pt x="18715" y="15453"/>
                </a:lnTo>
                <a:lnTo>
                  <a:pt x="18713" y="15460"/>
                </a:lnTo>
                <a:lnTo>
                  <a:pt x="18711" y="15465"/>
                </a:lnTo>
                <a:lnTo>
                  <a:pt x="18707" y="15464"/>
                </a:lnTo>
                <a:lnTo>
                  <a:pt x="18703" y="15473"/>
                </a:lnTo>
                <a:lnTo>
                  <a:pt x="18700" y="15468"/>
                </a:lnTo>
                <a:lnTo>
                  <a:pt x="18699" y="15458"/>
                </a:lnTo>
                <a:lnTo>
                  <a:pt x="18697" y="15452"/>
                </a:lnTo>
                <a:lnTo>
                  <a:pt x="18697" y="15455"/>
                </a:lnTo>
                <a:lnTo>
                  <a:pt x="18696" y="15461"/>
                </a:lnTo>
                <a:lnTo>
                  <a:pt x="18695" y="15464"/>
                </a:lnTo>
                <a:lnTo>
                  <a:pt x="18690" y="15460"/>
                </a:lnTo>
                <a:lnTo>
                  <a:pt x="18687" y="15458"/>
                </a:lnTo>
                <a:lnTo>
                  <a:pt x="18684" y="15458"/>
                </a:lnTo>
                <a:lnTo>
                  <a:pt x="18686" y="15453"/>
                </a:lnTo>
                <a:lnTo>
                  <a:pt x="18687" y="15449"/>
                </a:lnTo>
                <a:lnTo>
                  <a:pt x="18687" y="15446"/>
                </a:lnTo>
                <a:lnTo>
                  <a:pt x="18684" y="15443"/>
                </a:lnTo>
                <a:lnTo>
                  <a:pt x="18689" y="15442"/>
                </a:lnTo>
                <a:lnTo>
                  <a:pt x="18694" y="15440"/>
                </a:lnTo>
                <a:lnTo>
                  <a:pt x="18697" y="15438"/>
                </a:lnTo>
                <a:lnTo>
                  <a:pt x="18697" y="15437"/>
                </a:lnTo>
                <a:lnTo>
                  <a:pt x="18694" y="15436"/>
                </a:lnTo>
                <a:lnTo>
                  <a:pt x="18683" y="15431"/>
                </a:lnTo>
                <a:lnTo>
                  <a:pt x="18688" y="15426"/>
                </a:lnTo>
                <a:lnTo>
                  <a:pt x="18689" y="15421"/>
                </a:lnTo>
                <a:lnTo>
                  <a:pt x="18687" y="15417"/>
                </a:lnTo>
                <a:lnTo>
                  <a:pt x="18682" y="15415"/>
                </a:lnTo>
                <a:lnTo>
                  <a:pt x="18679" y="15412"/>
                </a:lnTo>
                <a:lnTo>
                  <a:pt x="18674" y="15397"/>
                </a:lnTo>
                <a:lnTo>
                  <a:pt x="18670" y="15390"/>
                </a:lnTo>
                <a:lnTo>
                  <a:pt x="18668" y="15376"/>
                </a:lnTo>
                <a:lnTo>
                  <a:pt x="18664" y="15373"/>
                </a:lnTo>
                <a:lnTo>
                  <a:pt x="18659" y="15374"/>
                </a:lnTo>
                <a:lnTo>
                  <a:pt x="18656" y="15379"/>
                </a:lnTo>
                <a:lnTo>
                  <a:pt x="18648" y="15391"/>
                </a:lnTo>
                <a:lnTo>
                  <a:pt x="18648" y="15385"/>
                </a:lnTo>
                <a:lnTo>
                  <a:pt x="18649" y="15379"/>
                </a:lnTo>
                <a:lnTo>
                  <a:pt x="18655" y="15366"/>
                </a:lnTo>
                <a:lnTo>
                  <a:pt x="18651" y="15367"/>
                </a:lnTo>
                <a:lnTo>
                  <a:pt x="18648" y="15369"/>
                </a:lnTo>
                <a:lnTo>
                  <a:pt x="18646" y="15373"/>
                </a:lnTo>
                <a:lnTo>
                  <a:pt x="18644" y="15379"/>
                </a:lnTo>
                <a:lnTo>
                  <a:pt x="18642" y="15399"/>
                </a:lnTo>
                <a:lnTo>
                  <a:pt x="18648" y="15420"/>
                </a:lnTo>
                <a:lnTo>
                  <a:pt x="18678" y="15482"/>
                </a:lnTo>
                <a:lnTo>
                  <a:pt x="18687" y="15516"/>
                </a:lnTo>
                <a:lnTo>
                  <a:pt x="18689" y="15536"/>
                </a:lnTo>
                <a:lnTo>
                  <a:pt x="18688" y="15578"/>
                </a:lnTo>
                <a:lnTo>
                  <a:pt x="18690" y="15629"/>
                </a:lnTo>
                <a:lnTo>
                  <a:pt x="18692" y="15637"/>
                </a:lnTo>
                <a:lnTo>
                  <a:pt x="18697" y="15641"/>
                </a:lnTo>
                <a:lnTo>
                  <a:pt x="18705" y="15638"/>
                </a:lnTo>
                <a:lnTo>
                  <a:pt x="18713" y="15631"/>
                </a:lnTo>
                <a:lnTo>
                  <a:pt x="18719" y="15623"/>
                </a:lnTo>
                <a:lnTo>
                  <a:pt x="18725" y="15631"/>
                </a:lnTo>
                <a:lnTo>
                  <a:pt x="18727" y="15631"/>
                </a:lnTo>
                <a:lnTo>
                  <a:pt x="18731" y="15626"/>
                </a:lnTo>
                <a:lnTo>
                  <a:pt x="18733" y="15621"/>
                </a:lnTo>
                <a:lnTo>
                  <a:pt x="18737" y="15610"/>
                </a:lnTo>
                <a:lnTo>
                  <a:pt x="18741" y="15605"/>
                </a:lnTo>
                <a:lnTo>
                  <a:pt x="18751" y="15598"/>
                </a:lnTo>
                <a:lnTo>
                  <a:pt x="18761" y="15594"/>
                </a:lnTo>
                <a:lnTo>
                  <a:pt x="18782" y="15593"/>
                </a:lnTo>
                <a:lnTo>
                  <a:pt x="18801" y="15597"/>
                </a:lnTo>
                <a:lnTo>
                  <a:pt x="18799" y="15602"/>
                </a:lnTo>
                <a:lnTo>
                  <a:pt x="18795" y="15606"/>
                </a:lnTo>
                <a:lnTo>
                  <a:pt x="18791" y="15610"/>
                </a:lnTo>
                <a:lnTo>
                  <a:pt x="18787" y="15611"/>
                </a:lnTo>
                <a:lnTo>
                  <a:pt x="18783" y="15616"/>
                </a:lnTo>
                <a:lnTo>
                  <a:pt x="18781" y="15626"/>
                </a:lnTo>
                <a:lnTo>
                  <a:pt x="18785" y="15631"/>
                </a:lnTo>
                <a:lnTo>
                  <a:pt x="18795" y="15620"/>
                </a:lnTo>
                <a:lnTo>
                  <a:pt x="18796" y="15626"/>
                </a:lnTo>
                <a:lnTo>
                  <a:pt x="18797" y="15635"/>
                </a:lnTo>
                <a:lnTo>
                  <a:pt x="18798" y="15641"/>
                </a:lnTo>
                <a:lnTo>
                  <a:pt x="18804" y="15639"/>
                </a:lnTo>
                <a:lnTo>
                  <a:pt x="18808" y="15645"/>
                </a:lnTo>
                <a:lnTo>
                  <a:pt x="18822" y="15652"/>
                </a:lnTo>
                <a:lnTo>
                  <a:pt x="18821" y="15657"/>
                </a:lnTo>
                <a:lnTo>
                  <a:pt x="18822" y="15662"/>
                </a:lnTo>
                <a:lnTo>
                  <a:pt x="18823" y="15668"/>
                </a:lnTo>
                <a:lnTo>
                  <a:pt x="18821" y="15673"/>
                </a:lnTo>
                <a:lnTo>
                  <a:pt x="18816" y="15675"/>
                </a:lnTo>
                <a:lnTo>
                  <a:pt x="18813" y="15672"/>
                </a:lnTo>
                <a:lnTo>
                  <a:pt x="18804" y="15657"/>
                </a:lnTo>
                <a:lnTo>
                  <a:pt x="18797" y="15658"/>
                </a:lnTo>
                <a:lnTo>
                  <a:pt x="18788" y="15664"/>
                </a:lnTo>
                <a:lnTo>
                  <a:pt x="18772" y="15682"/>
                </a:lnTo>
                <a:lnTo>
                  <a:pt x="18774" y="15672"/>
                </a:lnTo>
                <a:lnTo>
                  <a:pt x="18772" y="15671"/>
                </a:lnTo>
                <a:lnTo>
                  <a:pt x="18753" y="15688"/>
                </a:lnTo>
                <a:lnTo>
                  <a:pt x="18747" y="15691"/>
                </a:lnTo>
                <a:lnTo>
                  <a:pt x="18752" y="15694"/>
                </a:lnTo>
                <a:lnTo>
                  <a:pt x="18767" y="15697"/>
                </a:lnTo>
                <a:lnTo>
                  <a:pt x="18773" y="15697"/>
                </a:lnTo>
                <a:lnTo>
                  <a:pt x="18768" y="15701"/>
                </a:lnTo>
                <a:lnTo>
                  <a:pt x="18764" y="15702"/>
                </a:lnTo>
                <a:lnTo>
                  <a:pt x="18755" y="15700"/>
                </a:lnTo>
                <a:lnTo>
                  <a:pt x="18751" y="15703"/>
                </a:lnTo>
                <a:lnTo>
                  <a:pt x="18750" y="15710"/>
                </a:lnTo>
                <a:lnTo>
                  <a:pt x="18752" y="15721"/>
                </a:lnTo>
                <a:lnTo>
                  <a:pt x="18747" y="15732"/>
                </a:lnTo>
                <a:lnTo>
                  <a:pt x="18742" y="15727"/>
                </a:lnTo>
                <a:lnTo>
                  <a:pt x="18740" y="15716"/>
                </a:lnTo>
                <a:lnTo>
                  <a:pt x="18742" y="15701"/>
                </a:lnTo>
                <a:lnTo>
                  <a:pt x="18733" y="15666"/>
                </a:lnTo>
                <a:lnTo>
                  <a:pt x="18734" y="15663"/>
                </a:lnTo>
                <a:lnTo>
                  <a:pt x="18738" y="15658"/>
                </a:lnTo>
                <a:lnTo>
                  <a:pt x="18740" y="15654"/>
                </a:lnTo>
                <a:lnTo>
                  <a:pt x="18737" y="15650"/>
                </a:lnTo>
                <a:lnTo>
                  <a:pt x="18733" y="15648"/>
                </a:lnTo>
                <a:lnTo>
                  <a:pt x="18720" y="15652"/>
                </a:lnTo>
                <a:lnTo>
                  <a:pt x="18712" y="15650"/>
                </a:lnTo>
                <a:lnTo>
                  <a:pt x="18707" y="15651"/>
                </a:lnTo>
                <a:lnTo>
                  <a:pt x="18707" y="15663"/>
                </a:lnTo>
                <a:lnTo>
                  <a:pt x="18714" y="15692"/>
                </a:lnTo>
                <a:lnTo>
                  <a:pt x="18714" y="15701"/>
                </a:lnTo>
                <a:lnTo>
                  <a:pt x="18714" y="15705"/>
                </a:lnTo>
                <a:lnTo>
                  <a:pt x="18718" y="15721"/>
                </a:lnTo>
                <a:lnTo>
                  <a:pt x="18719" y="15735"/>
                </a:lnTo>
                <a:lnTo>
                  <a:pt x="18724" y="15770"/>
                </a:lnTo>
                <a:lnTo>
                  <a:pt x="18727" y="15778"/>
                </a:lnTo>
                <a:lnTo>
                  <a:pt x="18733" y="15784"/>
                </a:lnTo>
                <a:lnTo>
                  <a:pt x="18737" y="15782"/>
                </a:lnTo>
                <a:lnTo>
                  <a:pt x="18750" y="15764"/>
                </a:lnTo>
                <a:lnTo>
                  <a:pt x="18753" y="15761"/>
                </a:lnTo>
                <a:lnTo>
                  <a:pt x="18760" y="15756"/>
                </a:lnTo>
                <a:lnTo>
                  <a:pt x="18763" y="15753"/>
                </a:lnTo>
                <a:lnTo>
                  <a:pt x="18768" y="15751"/>
                </a:lnTo>
                <a:lnTo>
                  <a:pt x="18771" y="15753"/>
                </a:lnTo>
                <a:lnTo>
                  <a:pt x="18772" y="15756"/>
                </a:lnTo>
                <a:lnTo>
                  <a:pt x="18771" y="15758"/>
                </a:lnTo>
                <a:lnTo>
                  <a:pt x="18763" y="15761"/>
                </a:lnTo>
                <a:lnTo>
                  <a:pt x="18757" y="15770"/>
                </a:lnTo>
                <a:lnTo>
                  <a:pt x="18752" y="15780"/>
                </a:lnTo>
                <a:lnTo>
                  <a:pt x="18747" y="15788"/>
                </a:lnTo>
                <a:lnTo>
                  <a:pt x="18743" y="15791"/>
                </a:lnTo>
                <a:lnTo>
                  <a:pt x="18734" y="15794"/>
                </a:lnTo>
                <a:lnTo>
                  <a:pt x="18730" y="15796"/>
                </a:lnTo>
                <a:lnTo>
                  <a:pt x="18726" y="15802"/>
                </a:lnTo>
                <a:lnTo>
                  <a:pt x="18725" y="15806"/>
                </a:lnTo>
                <a:lnTo>
                  <a:pt x="18724" y="15827"/>
                </a:lnTo>
                <a:lnTo>
                  <a:pt x="18732" y="15876"/>
                </a:lnTo>
                <a:lnTo>
                  <a:pt x="18734" y="15964"/>
                </a:lnTo>
                <a:lnTo>
                  <a:pt x="18738" y="15971"/>
                </a:lnTo>
                <a:lnTo>
                  <a:pt x="18748" y="15966"/>
                </a:lnTo>
                <a:lnTo>
                  <a:pt x="18750" y="15967"/>
                </a:lnTo>
                <a:lnTo>
                  <a:pt x="18751" y="15968"/>
                </a:lnTo>
                <a:lnTo>
                  <a:pt x="18752" y="15968"/>
                </a:lnTo>
                <a:lnTo>
                  <a:pt x="18754" y="15966"/>
                </a:lnTo>
                <a:lnTo>
                  <a:pt x="18757" y="15961"/>
                </a:lnTo>
                <a:lnTo>
                  <a:pt x="18758" y="15959"/>
                </a:lnTo>
                <a:lnTo>
                  <a:pt x="18773" y="15950"/>
                </a:lnTo>
                <a:lnTo>
                  <a:pt x="18774" y="15957"/>
                </a:lnTo>
                <a:lnTo>
                  <a:pt x="18771" y="15963"/>
                </a:lnTo>
                <a:lnTo>
                  <a:pt x="18767" y="15968"/>
                </a:lnTo>
                <a:lnTo>
                  <a:pt x="18762" y="15972"/>
                </a:lnTo>
                <a:lnTo>
                  <a:pt x="18765" y="15972"/>
                </a:lnTo>
                <a:lnTo>
                  <a:pt x="18767" y="15974"/>
                </a:lnTo>
                <a:lnTo>
                  <a:pt x="18768" y="15977"/>
                </a:lnTo>
                <a:lnTo>
                  <a:pt x="18769" y="15981"/>
                </a:lnTo>
                <a:lnTo>
                  <a:pt x="18752" y="15984"/>
                </a:lnTo>
                <a:lnTo>
                  <a:pt x="18735" y="15984"/>
                </a:lnTo>
                <a:lnTo>
                  <a:pt x="18719" y="15990"/>
                </a:lnTo>
                <a:lnTo>
                  <a:pt x="18706" y="16011"/>
                </a:lnTo>
                <a:lnTo>
                  <a:pt x="18696" y="16053"/>
                </a:lnTo>
                <a:lnTo>
                  <a:pt x="18695" y="16062"/>
                </a:lnTo>
                <a:lnTo>
                  <a:pt x="18702" y="16069"/>
                </a:lnTo>
                <a:lnTo>
                  <a:pt x="18707" y="16063"/>
                </a:lnTo>
                <a:lnTo>
                  <a:pt x="18712" y="16053"/>
                </a:lnTo>
                <a:lnTo>
                  <a:pt x="18718" y="16045"/>
                </a:lnTo>
                <a:lnTo>
                  <a:pt x="18725" y="16046"/>
                </a:lnTo>
                <a:lnTo>
                  <a:pt x="18727" y="16053"/>
                </a:lnTo>
                <a:lnTo>
                  <a:pt x="18725" y="16062"/>
                </a:lnTo>
                <a:lnTo>
                  <a:pt x="18719" y="16066"/>
                </a:lnTo>
                <a:lnTo>
                  <a:pt x="18707" y="16079"/>
                </a:lnTo>
                <a:lnTo>
                  <a:pt x="18703" y="16081"/>
                </a:lnTo>
                <a:lnTo>
                  <a:pt x="18700" y="16081"/>
                </a:lnTo>
                <a:lnTo>
                  <a:pt x="18697" y="16083"/>
                </a:lnTo>
                <a:lnTo>
                  <a:pt x="18693" y="16087"/>
                </a:lnTo>
                <a:lnTo>
                  <a:pt x="18691" y="16092"/>
                </a:lnTo>
                <a:lnTo>
                  <a:pt x="18688" y="16099"/>
                </a:lnTo>
                <a:lnTo>
                  <a:pt x="18687" y="16106"/>
                </a:lnTo>
                <a:lnTo>
                  <a:pt x="18690" y="16109"/>
                </a:lnTo>
                <a:lnTo>
                  <a:pt x="18695" y="16107"/>
                </a:lnTo>
                <a:lnTo>
                  <a:pt x="18697" y="16104"/>
                </a:lnTo>
                <a:lnTo>
                  <a:pt x="18699" y="16100"/>
                </a:lnTo>
                <a:lnTo>
                  <a:pt x="18703" y="16095"/>
                </a:lnTo>
                <a:lnTo>
                  <a:pt x="18709" y="16093"/>
                </a:lnTo>
                <a:lnTo>
                  <a:pt x="18717" y="16096"/>
                </a:lnTo>
                <a:lnTo>
                  <a:pt x="18722" y="16103"/>
                </a:lnTo>
                <a:lnTo>
                  <a:pt x="18719" y="16111"/>
                </a:lnTo>
                <a:lnTo>
                  <a:pt x="18721" y="16115"/>
                </a:lnTo>
                <a:lnTo>
                  <a:pt x="18724" y="16112"/>
                </a:lnTo>
                <a:lnTo>
                  <a:pt x="18726" y="16111"/>
                </a:lnTo>
                <a:lnTo>
                  <a:pt x="18732" y="16111"/>
                </a:lnTo>
                <a:lnTo>
                  <a:pt x="18724" y="16121"/>
                </a:lnTo>
                <a:lnTo>
                  <a:pt x="18716" y="16121"/>
                </a:lnTo>
                <a:lnTo>
                  <a:pt x="18707" y="16120"/>
                </a:lnTo>
                <a:lnTo>
                  <a:pt x="18698" y="16124"/>
                </a:lnTo>
                <a:lnTo>
                  <a:pt x="18702" y="16131"/>
                </a:lnTo>
                <a:lnTo>
                  <a:pt x="18704" y="16133"/>
                </a:lnTo>
                <a:lnTo>
                  <a:pt x="18697" y="16136"/>
                </a:lnTo>
                <a:lnTo>
                  <a:pt x="18694" y="16133"/>
                </a:lnTo>
                <a:lnTo>
                  <a:pt x="18691" y="16128"/>
                </a:lnTo>
                <a:lnTo>
                  <a:pt x="18687" y="16124"/>
                </a:lnTo>
                <a:lnTo>
                  <a:pt x="18686" y="16130"/>
                </a:lnTo>
                <a:lnTo>
                  <a:pt x="18684" y="16130"/>
                </a:lnTo>
                <a:lnTo>
                  <a:pt x="18683" y="16127"/>
                </a:lnTo>
                <a:lnTo>
                  <a:pt x="18681" y="16124"/>
                </a:lnTo>
                <a:lnTo>
                  <a:pt x="18681" y="16120"/>
                </a:lnTo>
                <a:lnTo>
                  <a:pt x="18681" y="16115"/>
                </a:lnTo>
                <a:lnTo>
                  <a:pt x="18676" y="16117"/>
                </a:lnTo>
                <a:lnTo>
                  <a:pt x="18670" y="16118"/>
                </a:lnTo>
                <a:lnTo>
                  <a:pt x="18665" y="16118"/>
                </a:lnTo>
                <a:lnTo>
                  <a:pt x="18660" y="16115"/>
                </a:lnTo>
                <a:lnTo>
                  <a:pt x="18658" y="16121"/>
                </a:lnTo>
                <a:lnTo>
                  <a:pt x="18658" y="16129"/>
                </a:lnTo>
                <a:lnTo>
                  <a:pt x="18658" y="16137"/>
                </a:lnTo>
                <a:lnTo>
                  <a:pt x="18658" y="16145"/>
                </a:lnTo>
                <a:lnTo>
                  <a:pt x="18656" y="16154"/>
                </a:lnTo>
                <a:lnTo>
                  <a:pt x="18650" y="16170"/>
                </a:lnTo>
                <a:lnTo>
                  <a:pt x="18643" y="16196"/>
                </a:lnTo>
                <a:lnTo>
                  <a:pt x="18637" y="16213"/>
                </a:lnTo>
                <a:lnTo>
                  <a:pt x="18630" y="16229"/>
                </a:lnTo>
                <a:lnTo>
                  <a:pt x="18613" y="16257"/>
                </a:lnTo>
                <a:lnTo>
                  <a:pt x="18607" y="16274"/>
                </a:lnTo>
                <a:lnTo>
                  <a:pt x="18591" y="16350"/>
                </a:lnTo>
                <a:lnTo>
                  <a:pt x="18588" y="16358"/>
                </a:lnTo>
                <a:lnTo>
                  <a:pt x="18585" y="16364"/>
                </a:lnTo>
                <a:lnTo>
                  <a:pt x="18582" y="16371"/>
                </a:lnTo>
                <a:lnTo>
                  <a:pt x="18583" y="16379"/>
                </a:lnTo>
                <a:lnTo>
                  <a:pt x="18578" y="16380"/>
                </a:lnTo>
                <a:lnTo>
                  <a:pt x="18577" y="16382"/>
                </a:lnTo>
                <a:lnTo>
                  <a:pt x="18575" y="16385"/>
                </a:lnTo>
                <a:lnTo>
                  <a:pt x="18572" y="16399"/>
                </a:lnTo>
                <a:lnTo>
                  <a:pt x="18570" y="16404"/>
                </a:lnTo>
                <a:lnTo>
                  <a:pt x="18565" y="16415"/>
                </a:lnTo>
                <a:lnTo>
                  <a:pt x="18559" y="16431"/>
                </a:lnTo>
                <a:lnTo>
                  <a:pt x="18553" y="16440"/>
                </a:lnTo>
                <a:lnTo>
                  <a:pt x="18507" y="16483"/>
                </a:lnTo>
                <a:lnTo>
                  <a:pt x="18492" y="16495"/>
                </a:lnTo>
                <a:lnTo>
                  <a:pt x="18476" y="16500"/>
                </a:lnTo>
                <a:lnTo>
                  <a:pt x="18436" y="16497"/>
                </a:lnTo>
                <a:lnTo>
                  <a:pt x="18429" y="16499"/>
                </a:lnTo>
                <a:lnTo>
                  <a:pt x="18340" y="16554"/>
                </a:lnTo>
                <a:lnTo>
                  <a:pt x="18305" y="16570"/>
                </a:lnTo>
                <a:lnTo>
                  <a:pt x="18289" y="16583"/>
                </a:lnTo>
                <a:lnTo>
                  <a:pt x="18276" y="16602"/>
                </a:lnTo>
                <a:lnTo>
                  <a:pt x="18267" y="16623"/>
                </a:lnTo>
                <a:lnTo>
                  <a:pt x="18261" y="16644"/>
                </a:lnTo>
                <a:lnTo>
                  <a:pt x="18259" y="16664"/>
                </a:lnTo>
                <a:lnTo>
                  <a:pt x="18260" y="16684"/>
                </a:lnTo>
                <a:lnTo>
                  <a:pt x="18266" y="16702"/>
                </a:lnTo>
                <a:lnTo>
                  <a:pt x="18274" y="16715"/>
                </a:lnTo>
                <a:lnTo>
                  <a:pt x="18307" y="16749"/>
                </a:lnTo>
                <a:lnTo>
                  <a:pt x="18323" y="16756"/>
                </a:lnTo>
                <a:lnTo>
                  <a:pt x="18373" y="16765"/>
                </a:lnTo>
                <a:lnTo>
                  <a:pt x="18388" y="16771"/>
                </a:lnTo>
                <a:lnTo>
                  <a:pt x="18400" y="16781"/>
                </a:lnTo>
                <a:lnTo>
                  <a:pt x="18410" y="16795"/>
                </a:lnTo>
                <a:lnTo>
                  <a:pt x="18420" y="16826"/>
                </a:lnTo>
                <a:lnTo>
                  <a:pt x="18424" y="16834"/>
                </a:lnTo>
                <a:lnTo>
                  <a:pt x="18449" y="16868"/>
                </a:lnTo>
                <a:lnTo>
                  <a:pt x="18455" y="16874"/>
                </a:lnTo>
                <a:lnTo>
                  <a:pt x="18462" y="16876"/>
                </a:lnTo>
                <a:lnTo>
                  <a:pt x="18480" y="16878"/>
                </a:lnTo>
                <a:lnTo>
                  <a:pt x="18502" y="16888"/>
                </a:lnTo>
                <a:lnTo>
                  <a:pt x="18513" y="16888"/>
                </a:lnTo>
                <a:lnTo>
                  <a:pt x="18526" y="16888"/>
                </a:lnTo>
                <a:lnTo>
                  <a:pt x="18534" y="16889"/>
                </a:lnTo>
                <a:lnTo>
                  <a:pt x="18549" y="16898"/>
                </a:lnTo>
                <a:lnTo>
                  <a:pt x="18566" y="16913"/>
                </a:lnTo>
                <a:lnTo>
                  <a:pt x="18586" y="16948"/>
                </a:lnTo>
                <a:lnTo>
                  <a:pt x="18589" y="16924"/>
                </a:lnTo>
                <a:lnTo>
                  <a:pt x="18606" y="16951"/>
                </a:lnTo>
                <a:lnTo>
                  <a:pt x="18608" y="16961"/>
                </a:lnTo>
                <a:lnTo>
                  <a:pt x="18610" y="16972"/>
                </a:lnTo>
                <a:lnTo>
                  <a:pt x="18610" y="16996"/>
                </a:lnTo>
                <a:lnTo>
                  <a:pt x="18607" y="17024"/>
                </a:lnTo>
                <a:lnTo>
                  <a:pt x="18610" y="17034"/>
                </a:lnTo>
                <a:lnTo>
                  <a:pt x="18619" y="17037"/>
                </a:lnTo>
                <a:lnTo>
                  <a:pt x="18630" y="17033"/>
                </a:lnTo>
                <a:lnTo>
                  <a:pt x="18639" y="17024"/>
                </a:lnTo>
                <a:lnTo>
                  <a:pt x="18647" y="17013"/>
                </a:lnTo>
                <a:lnTo>
                  <a:pt x="18654" y="17001"/>
                </a:lnTo>
                <a:lnTo>
                  <a:pt x="18656" y="17001"/>
                </a:lnTo>
                <a:lnTo>
                  <a:pt x="18653" y="17012"/>
                </a:lnTo>
                <a:lnTo>
                  <a:pt x="18649" y="17021"/>
                </a:lnTo>
                <a:lnTo>
                  <a:pt x="18643" y="17028"/>
                </a:lnTo>
                <a:lnTo>
                  <a:pt x="18636" y="17034"/>
                </a:lnTo>
                <a:lnTo>
                  <a:pt x="18628" y="17039"/>
                </a:lnTo>
                <a:lnTo>
                  <a:pt x="18624" y="17042"/>
                </a:lnTo>
                <a:lnTo>
                  <a:pt x="18620" y="17043"/>
                </a:lnTo>
                <a:lnTo>
                  <a:pt x="18615" y="17042"/>
                </a:lnTo>
                <a:lnTo>
                  <a:pt x="18612" y="17041"/>
                </a:lnTo>
                <a:lnTo>
                  <a:pt x="18610" y="17042"/>
                </a:lnTo>
                <a:lnTo>
                  <a:pt x="18605" y="17059"/>
                </a:lnTo>
                <a:lnTo>
                  <a:pt x="18595" y="17084"/>
                </a:lnTo>
                <a:lnTo>
                  <a:pt x="18591" y="17092"/>
                </a:lnTo>
                <a:lnTo>
                  <a:pt x="18590" y="17096"/>
                </a:lnTo>
                <a:lnTo>
                  <a:pt x="18588" y="17102"/>
                </a:lnTo>
                <a:lnTo>
                  <a:pt x="18588" y="17109"/>
                </a:lnTo>
                <a:lnTo>
                  <a:pt x="18588" y="17115"/>
                </a:lnTo>
                <a:lnTo>
                  <a:pt x="18586" y="17117"/>
                </a:lnTo>
                <a:lnTo>
                  <a:pt x="18583" y="17117"/>
                </a:lnTo>
                <a:lnTo>
                  <a:pt x="18581" y="17117"/>
                </a:lnTo>
                <a:lnTo>
                  <a:pt x="18579" y="17118"/>
                </a:lnTo>
                <a:lnTo>
                  <a:pt x="18579" y="17121"/>
                </a:lnTo>
                <a:lnTo>
                  <a:pt x="18578" y="17124"/>
                </a:lnTo>
                <a:lnTo>
                  <a:pt x="18578" y="17126"/>
                </a:lnTo>
                <a:lnTo>
                  <a:pt x="18574" y="17136"/>
                </a:lnTo>
                <a:lnTo>
                  <a:pt x="18567" y="17160"/>
                </a:lnTo>
                <a:lnTo>
                  <a:pt x="18562" y="17169"/>
                </a:lnTo>
                <a:lnTo>
                  <a:pt x="18557" y="17176"/>
                </a:lnTo>
                <a:lnTo>
                  <a:pt x="18542" y="17206"/>
                </a:lnTo>
                <a:lnTo>
                  <a:pt x="18520" y="17240"/>
                </a:lnTo>
                <a:lnTo>
                  <a:pt x="18496" y="17271"/>
                </a:lnTo>
                <a:lnTo>
                  <a:pt x="18473" y="17292"/>
                </a:lnTo>
                <a:lnTo>
                  <a:pt x="18469" y="17298"/>
                </a:lnTo>
                <a:lnTo>
                  <a:pt x="18458" y="17318"/>
                </a:lnTo>
                <a:lnTo>
                  <a:pt x="18454" y="17329"/>
                </a:lnTo>
                <a:lnTo>
                  <a:pt x="18452" y="17333"/>
                </a:lnTo>
                <a:lnTo>
                  <a:pt x="18449" y="17338"/>
                </a:lnTo>
                <a:lnTo>
                  <a:pt x="18445" y="17342"/>
                </a:lnTo>
                <a:lnTo>
                  <a:pt x="18441" y="17346"/>
                </a:lnTo>
                <a:lnTo>
                  <a:pt x="18436" y="17349"/>
                </a:lnTo>
                <a:lnTo>
                  <a:pt x="18433" y="17350"/>
                </a:lnTo>
                <a:lnTo>
                  <a:pt x="18429" y="17352"/>
                </a:lnTo>
                <a:lnTo>
                  <a:pt x="18421" y="17360"/>
                </a:lnTo>
                <a:lnTo>
                  <a:pt x="18418" y="17362"/>
                </a:lnTo>
                <a:lnTo>
                  <a:pt x="18415" y="17364"/>
                </a:lnTo>
                <a:lnTo>
                  <a:pt x="18415" y="17370"/>
                </a:lnTo>
                <a:lnTo>
                  <a:pt x="18418" y="17375"/>
                </a:lnTo>
                <a:lnTo>
                  <a:pt x="18419" y="17376"/>
                </a:lnTo>
                <a:lnTo>
                  <a:pt x="18419" y="17382"/>
                </a:lnTo>
                <a:lnTo>
                  <a:pt x="18418" y="17386"/>
                </a:lnTo>
                <a:lnTo>
                  <a:pt x="18416" y="17390"/>
                </a:lnTo>
                <a:lnTo>
                  <a:pt x="18411" y="17394"/>
                </a:lnTo>
                <a:lnTo>
                  <a:pt x="18410" y="17383"/>
                </a:lnTo>
                <a:lnTo>
                  <a:pt x="18406" y="17383"/>
                </a:lnTo>
                <a:lnTo>
                  <a:pt x="18401" y="17388"/>
                </a:lnTo>
                <a:lnTo>
                  <a:pt x="18394" y="17391"/>
                </a:lnTo>
                <a:lnTo>
                  <a:pt x="18389" y="17395"/>
                </a:lnTo>
                <a:lnTo>
                  <a:pt x="18377" y="17414"/>
                </a:lnTo>
                <a:lnTo>
                  <a:pt x="18367" y="17421"/>
                </a:lnTo>
                <a:lnTo>
                  <a:pt x="18352" y="17436"/>
                </a:lnTo>
                <a:lnTo>
                  <a:pt x="18346" y="17441"/>
                </a:lnTo>
                <a:lnTo>
                  <a:pt x="18332" y="17444"/>
                </a:lnTo>
                <a:lnTo>
                  <a:pt x="18326" y="17447"/>
                </a:lnTo>
                <a:lnTo>
                  <a:pt x="18320" y="17456"/>
                </a:lnTo>
                <a:lnTo>
                  <a:pt x="18319" y="17471"/>
                </a:lnTo>
                <a:lnTo>
                  <a:pt x="18327" y="17483"/>
                </a:lnTo>
                <a:lnTo>
                  <a:pt x="18340" y="17491"/>
                </a:lnTo>
                <a:lnTo>
                  <a:pt x="18353" y="17494"/>
                </a:lnTo>
                <a:lnTo>
                  <a:pt x="18357" y="17492"/>
                </a:lnTo>
                <a:lnTo>
                  <a:pt x="18362" y="17488"/>
                </a:lnTo>
                <a:lnTo>
                  <a:pt x="18366" y="17485"/>
                </a:lnTo>
                <a:lnTo>
                  <a:pt x="18369" y="17486"/>
                </a:lnTo>
                <a:lnTo>
                  <a:pt x="18372" y="17489"/>
                </a:lnTo>
                <a:lnTo>
                  <a:pt x="18375" y="17488"/>
                </a:lnTo>
                <a:lnTo>
                  <a:pt x="18378" y="17486"/>
                </a:lnTo>
                <a:lnTo>
                  <a:pt x="18381" y="17482"/>
                </a:lnTo>
                <a:lnTo>
                  <a:pt x="18385" y="17472"/>
                </a:lnTo>
                <a:lnTo>
                  <a:pt x="18382" y="17468"/>
                </a:lnTo>
                <a:lnTo>
                  <a:pt x="18369" y="17464"/>
                </a:lnTo>
                <a:lnTo>
                  <a:pt x="18373" y="17458"/>
                </a:lnTo>
                <a:lnTo>
                  <a:pt x="18376" y="17452"/>
                </a:lnTo>
                <a:lnTo>
                  <a:pt x="18381" y="17448"/>
                </a:lnTo>
                <a:lnTo>
                  <a:pt x="18387" y="17444"/>
                </a:lnTo>
                <a:lnTo>
                  <a:pt x="18394" y="17441"/>
                </a:lnTo>
                <a:lnTo>
                  <a:pt x="18403" y="17439"/>
                </a:lnTo>
                <a:lnTo>
                  <a:pt x="18410" y="17442"/>
                </a:lnTo>
                <a:lnTo>
                  <a:pt x="18411" y="17451"/>
                </a:lnTo>
                <a:lnTo>
                  <a:pt x="18407" y="17462"/>
                </a:lnTo>
                <a:lnTo>
                  <a:pt x="18396" y="17479"/>
                </a:lnTo>
                <a:lnTo>
                  <a:pt x="18392" y="17488"/>
                </a:lnTo>
                <a:lnTo>
                  <a:pt x="18390" y="17498"/>
                </a:lnTo>
                <a:lnTo>
                  <a:pt x="18390" y="17506"/>
                </a:lnTo>
                <a:lnTo>
                  <a:pt x="18389" y="17513"/>
                </a:lnTo>
                <a:lnTo>
                  <a:pt x="18383" y="17521"/>
                </a:lnTo>
                <a:lnTo>
                  <a:pt x="18383" y="17525"/>
                </a:lnTo>
                <a:lnTo>
                  <a:pt x="18385" y="17529"/>
                </a:lnTo>
                <a:lnTo>
                  <a:pt x="18391" y="17535"/>
                </a:lnTo>
                <a:lnTo>
                  <a:pt x="18395" y="17536"/>
                </a:lnTo>
                <a:lnTo>
                  <a:pt x="18399" y="17535"/>
                </a:lnTo>
                <a:lnTo>
                  <a:pt x="18402" y="17533"/>
                </a:lnTo>
                <a:lnTo>
                  <a:pt x="18421" y="17516"/>
                </a:lnTo>
                <a:lnTo>
                  <a:pt x="18429" y="17511"/>
                </a:lnTo>
                <a:lnTo>
                  <a:pt x="18437" y="17508"/>
                </a:lnTo>
                <a:lnTo>
                  <a:pt x="18445" y="17509"/>
                </a:lnTo>
                <a:lnTo>
                  <a:pt x="18477" y="17524"/>
                </a:lnTo>
                <a:lnTo>
                  <a:pt x="18480" y="17527"/>
                </a:lnTo>
                <a:lnTo>
                  <a:pt x="18480" y="17532"/>
                </a:lnTo>
                <a:lnTo>
                  <a:pt x="18467" y="17564"/>
                </a:lnTo>
                <a:lnTo>
                  <a:pt x="18466" y="17570"/>
                </a:lnTo>
                <a:lnTo>
                  <a:pt x="18467" y="17575"/>
                </a:lnTo>
                <a:lnTo>
                  <a:pt x="18468" y="17579"/>
                </a:lnTo>
                <a:lnTo>
                  <a:pt x="18468" y="17584"/>
                </a:lnTo>
                <a:lnTo>
                  <a:pt x="18465" y="17590"/>
                </a:lnTo>
                <a:lnTo>
                  <a:pt x="18469" y="17595"/>
                </a:lnTo>
                <a:lnTo>
                  <a:pt x="18468" y="17608"/>
                </a:lnTo>
                <a:lnTo>
                  <a:pt x="18472" y="17611"/>
                </a:lnTo>
                <a:lnTo>
                  <a:pt x="18496" y="17608"/>
                </a:lnTo>
                <a:lnTo>
                  <a:pt x="18501" y="17606"/>
                </a:lnTo>
                <a:lnTo>
                  <a:pt x="18514" y="17594"/>
                </a:lnTo>
                <a:lnTo>
                  <a:pt x="18520" y="17590"/>
                </a:lnTo>
                <a:lnTo>
                  <a:pt x="18543" y="17582"/>
                </a:lnTo>
                <a:lnTo>
                  <a:pt x="18622" y="17526"/>
                </a:lnTo>
                <a:lnTo>
                  <a:pt x="18642" y="17516"/>
                </a:lnTo>
                <a:lnTo>
                  <a:pt x="18660" y="17505"/>
                </a:lnTo>
                <a:lnTo>
                  <a:pt x="18674" y="17492"/>
                </a:lnTo>
                <a:lnTo>
                  <a:pt x="18730" y="17451"/>
                </a:lnTo>
                <a:lnTo>
                  <a:pt x="18772" y="17405"/>
                </a:lnTo>
                <a:lnTo>
                  <a:pt x="18782" y="17389"/>
                </a:lnTo>
                <a:lnTo>
                  <a:pt x="18801" y="17350"/>
                </a:lnTo>
                <a:lnTo>
                  <a:pt x="18807" y="17341"/>
                </a:lnTo>
                <a:lnTo>
                  <a:pt x="18814" y="17331"/>
                </a:lnTo>
                <a:lnTo>
                  <a:pt x="18822" y="17324"/>
                </a:lnTo>
                <a:lnTo>
                  <a:pt x="18839" y="17317"/>
                </a:lnTo>
                <a:lnTo>
                  <a:pt x="18846" y="17309"/>
                </a:lnTo>
                <a:lnTo>
                  <a:pt x="18855" y="17288"/>
                </a:lnTo>
                <a:lnTo>
                  <a:pt x="18873" y="17260"/>
                </a:lnTo>
                <a:lnTo>
                  <a:pt x="18883" y="17247"/>
                </a:lnTo>
                <a:lnTo>
                  <a:pt x="18902" y="17215"/>
                </a:lnTo>
                <a:lnTo>
                  <a:pt x="18905" y="17211"/>
                </a:lnTo>
                <a:lnTo>
                  <a:pt x="18908" y="17209"/>
                </a:lnTo>
                <a:lnTo>
                  <a:pt x="18913" y="17209"/>
                </a:lnTo>
                <a:lnTo>
                  <a:pt x="18915" y="17207"/>
                </a:lnTo>
                <a:lnTo>
                  <a:pt x="18924" y="17195"/>
                </a:lnTo>
                <a:lnTo>
                  <a:pt x="18927" y="17190"/>
                </a:lnTo>
                <a:lnTo>
                  <a:pt x="18929" y="17185"/>
                </a:lnTo>
                <a:lnTo>
                  <a:pt x="18931" y="17181"/>
                </a:lnTo>
                <a:lnTo>
                  <a:pt x="18935" y="17175"/>
                </a:lnTo>
                <a:lnTo>
                  <a:pt x="18957" y="17156"/>
                </a:lnTo>
                <a:lnTo>
                  <a:pt x="18982" y="17124"/>
                </a:lnTo>
                <a:lnTo>
                  <a:pt x="18989" y="17122"/>
                </a:lnTo>
                <a:lnTo>
                  <a:pt x="18996" y="17124"/>
                </a:lnTo>
                <a:lnTo>
                  <a:pt x="19003" y="17124"/>
                </a:lnTo>
                <a:lnTo>
                  <a:pt x="19011" y="17114"/>
                </a:lnTo>
                <a:lnTo>
                  <a:pt x="19021" y="17083"/>
                </a:lnTo>
                <a:lnTo>
                  <a:pt x="19051" y="17040"/>
                </a:lnTo>
                <a:lnTo>
                  <a:pt x="19048" y="17040"/>
                </a:lnTo>
                <a:lnTo>
                  <a:pt x="19045" y="17042"/>
                </a:lnTo>
                <a:lnTo>
                  <a:pt x="19041" y="17045"/>
                </a:lnTo>
                <a:lnTo>
                  <a:pt x="19039" y="17049"/>
                </a:lnTo>
                <a:lnTo>
                  <a:pt x="19042" y="17040"/>
                </a:lnTo>
                <a:lnTo>
                  <a:pt x="19046" y="17033"/>
                </a:lnTo>
                <a:lnTo>
                  <a:pt x="19057" y="17021"/>
                </a:lnTo>
                <a:lnTo>
                  <a:pt x="19060" y="17018"/>
                </a:lnTo>
                <a:lnTo>
                  <a:pt x="19063" y="17020"/>
                </a:lnTo>
                <a:lnTo>
                  <a:pt x="19064" y="17024"/>
                </a:lnTo>
                <a:lnTo>
                  <a:pt x="19067" y="17025"/>
                </a:lnTo>
                <a:lnTo>
                  <a:pt x="19070" y="17024"/>
                </a:lnTo>
                <a:lnTo>
                  <a:pt x="19086" y="17010"/>
                </a:lnTo>
                <a:lnTo>
                  <a:pt x="19103" y="16991"/>
                </a:lnTo>
                <a:lnTo>
                  <a:pt x="19114" y="16975"/>
                </a:lnTo>
                <a:lnTo>
                  <a:pt x="19122" y="16960"/>
                </a:lnTo>
                <a:lnTo>
                  <a:pt x="19124" y="16958"/>
                </a:lnTo>
                <a:lnTo>
                  <a:pt x="19129" y="16951"/>
                </a:lnTo>
                <a:lnTo>
                  <a:pt x="19130" y="16949"/>
                </a:lnTo>
                <a:lnTo>
                  <a:pt x="19131" y="16946"/>
                </a:lnTo>
                <a:lnTo>
                  <a:pt x="19133" y="16935"/>
                </a:lnTo>
                <a:lnTo>
                  <a:pt x="19135" y="16930"/>
                </a:lnTo>
                <a:lnTo>
                  <a:pt x="19137" y="16926"/>
                </a:lnTo>
                <a:lnTo>
                  <a:pt x="19143" y="16918"/>
                </a:lnTo>
                <a:lnTo>
                  <a:pt x="19153" y="16936"/>
                </a:lnTo>
                <a:lnTo>
                  <a:pt x="19172" y="16898"/>
                </a:lnTo>
                <a:lnTo>
                  <a:pt x="19178" y="16889"/>
                </a:lnTo>
                <a:lnTo>
                  <a:pt x="19180" y="16888"/>
                </a:lnTo>
                <a:lnTo>
                  <a:pt x="19185" y="16886"/>
                </a:lnTo>
                <a:lnTo>
                  <a:pt x="19187" y="16885"/>
                </a:lnTo>
                <a:lnTo>
                  <a:pt x="19188" y="16882"/>
                </a:lnTo>
                <a:lnTo>
                  <a:pt x="19188" y="16879"/>
                </a:lnTo>
                <a:lnTo>
                  <a:pt x="19189" y="16877"/>
                </a:lnTo>
                <a:lnTo>
                  <a:pt x="19189" y="16876"/>
                </a:lnTo>
                <a:lnTo>
                  <a:pt x="19203" y="16847"/>
                </a:lnTo>
                <a:lnTo>
                  <a:pt x="19206" y="16842"/>
                </a:lnTo>
                <a:lnTo>
                  <a:pt x="19214" y="16839"/>
                </a:lnTo>
                <a:lnTo>
                  <a:pt x="19218" y="16836"/>
                </a:lnTo>
                <a:lnTo>
                  <a:pt x="19222" y="16833"/>
                </a:lnTo>
                <a:lnTo>
                  <a:pt x="19224" y="16829"/>
                </a:lnTo>
                <a:lnTo>
                  <a:pt x="19230" y="16819"/>
                </a:lnTo>
                <a:lnTo>
                  <a:pt x="19237" y="16810"/>
                </a:lnTo>
                <a:lnTo>
                  <a:pt x="19240" y="16804"/>
                </a:lnTo>
                <a:lnTo>
                  <a:pt x="19231" y="16801"/>
                </a:lnTo>
                <a:lnTo>
                  <a:pt x="19220" y="16803"/>
                </a:lnTo>
                <a:lnTo>
                  <a:pt x="19215" y="16802"/>
                </a:lnTo>
                <a:lnTo>
                  <a:pt x="19212" y="16800"/>
                </a:lnTo>
                <a:lnTo>
                  <a:pt x="19210" y="16797"/>
                </a:lnTo>
                <a:lnTo>
                  <a:pt x="19204" y="16791"/>
                </a:lnTo>
                <a:lnTo>
                  <a:pt x="19199" y="16788"/>
                </a:lnTo>
                <a:lnTo>
                  <a:pt x="19198" y="16785"/>
                </a:lnTo>
                <a:lnTo>
                  <a:pt x="19196" y="16785"/>
                </a:lnTo>
                <a:lnTo>
                  <a:pt x="19192" y="16792"/>
                </a:lnTo>
                <a:lnTo>
                  <a:pt x="19190" y="16797"/>
                </a:lnTo>
                <a:lnTo>
                  <a:pt x="19188" y="16806"/>
                </a:lnTo>
                <a:lnTo>
                  <a:pt x="19186" y="16809"/>
                </a:lnTo>
                <a:lnTo>
                  <a:pt x="19182" y="16805"/>
                </a:lnTo>
                <a:lnTo>
                  <a:pt x="19186" y="16793"/>
                </a:lnTo>
                <a:lnTo>
                  <a:pt x="19197" y="16769"/>
                </a:lnTo>
                <a:lnTo>
                  <a:pt x="19204" y="16729"/>
                </a:lnTo>
                <a:lnTo>
                  <a:pt x="19204" y="16720"/>
                </a:lnTo>
                <a:lnTo>
                  <a:pt x="19202" y="16715"/>
                </a:lnTo>
                <a:lnTo>
                  <a:pt x="19199" y="16712"/>
                </a:lnTo>
                <a:lnTo>
                  <a:pt x="19198" y="16708"/>
                </a:lnTo>
                <a:lnTo>
                  <a:pt x="19198" y="16700"/>
                </a:lnTo>
                <a:lnTo>
                  <a:pt x="19200" y="16693"/>
                </a:lnTo>
                <a:lnTo>
                  <a:pt x="19202" y="16687"/>
                </a:lnTo>
                <a:lnTo>
                  <a:pt x="19206" y="16682"/>
                </a:lnTo>
                <a:lnTo>
                  <a:pt x="19211" y="16676"/>
                </a:lnTo>
                <a:lnTo>
                  <a:pt x="19217" y="16664"/>
                </a:lnTo>
                <a:lnTo>
                  <a:pt x="19218" y="16663"/>
                </a:lnTo>
                <a:lnTo>
                  <a:pt x="19227" y="16657"/>
                </a:lnTo>
                <a:lnTo>
                  <a:pt x="19241" y="16643"/>
                </a:lnTo>
                <a:lnTo>
                  <a:pt x="19250" y="16632"/>
                </a:lnTo>
                <a:lnTo>
                  <a:pt x="19256" y="16623"/>
                </a:lnTo>
                <a:lnTo>
                  <a:pt x="19262" y="16614"/>
                </a:lnTo>
                <a:lnTo>
                  <a:pt x="19265" y="16604"/>
                </a:lnTo>
                <a:lnTo>
                  <a:pt x="19270" y="16599"/>
                </a:lnTo>
                <a:lnTo>
                  <a:pt x="19317" y="16576"/>
                </a:lnTo>
                <a:lnTo>
                  <a:pt x="19380" y="16545"/>
                </a:lnTo>
                <a:lnTo>
                  <a:pt x="19389" y="16537"/>
                </a:lnTo>
                <a:lnTo>
                  <a:pt x="19392" y="16538"/>
                </a:lnTo>
                <a:lnTo>
                  <a:pt x="19394" y="16541"/>
                </a:lnTo>
                <a:lnTo>
                  <a:pt x="19397" y="16543"/>
                </a:lnTo>
                <a:lnTo>
                  <a:pt x="19446" y="16544"/>
                </a:lnTo>
                <a:lnTo>
                  <a:pt x="19493" y="16547"/>
                </a:lnTo>
                <a:lnTo>
                  <a:pt x="19497" y="16549"/>
                </a:lnTo>
                <a:lnTo>
                  <a:pt x="19505" y="16556"/>
                </a:lnTo>
                <a:lnTo>
                  <a:pt x="19508" y="16558"/>
                </a:lnTo>
                <a:lnTo>
                  <a:pt x="19513" y="16551"/>
                </a:lnTo>
                <a:lnTo>
                  <a:pt x="19519" y="16550"/>
                </a:lnTo>
                <a:lnTo>
                  <a:pt x="19523" y="16554"/>
                </a:lnTo>
                <a:lnTo>
                  <a:pt x="19521" y="16559"/>
                </a:lnTo>
                <a:lnTo>
                  <a:pt x="19517" y="16564"/>
                </a:lnTo>
                <a:lnTo>
                  <a:pt x="19513" y="16570"/>
                </a:lnTo>
                <a:lnTo>
                  <a:pt x="19509" y="16577"/>
                </a:lnTo>
                <a:lnTo>
                  <a:pt x="19506" y="16585"/>
                </a:lnTo>
                <a:lnTo>
                  <a:pt x="19503" y="16598"/>
                </a:lnTo>
                <a:lnTo>
                  <a:pt x="19502" y="16612"/>
                </a:lnTo>
                <a:lnTo>
                  <a:pt x="19504" y="16639"/>
                </a:lnTo>
                <a:lnTo>
                  <a:pt x="19510" y="16633"/>
                </a:lnTo>
                <a:lnTo>
                  <a:pt x="19516" y="16629"/>
                </a:lnTo>
                <a:lnTo>
                  <a:pt x="19520" y="16624"/>
                </a:lnTo>
                <a:lnTo>
                  <a:pt x="19526" y="16610"/>
                </a:lnTo>
                <a:lnTo>
                  <a:pt x="19539" y="16587"/>
                </a:lnTo>
                <a:lnTo>
                  <a:pt x="19559" y="16568"/>
                </a:lnTo>
                <a:lnTo>
                  <a:pt x="19558" y="16557"/>
                </a:lnTo>
                <a:lnTo>
                  <a:pt x="19549" y="16551"/>
                </a:lnTo>
                <a:lnTo>
                  <a:pt x="19529" y="16549"/>
                </a:lnTo>
                <a:lnTo>
                  <a:pt x="19533" y="16540"/>
                </a:lnTo>
                <a:lnTo>
                  <a:pt x="19538" y="16533"/>
                </a:lnTo>
                <a:lnTo>
                  <a:pt x="19542" y="16527"/>
                </a:lnTo>
                <a:lnTo>
                  <a:pt x="19542" y="16518"/>
                </a:lnTo>
                <a:lnTo>
                  <a:pt x="19545" y="16511"/>
                </a:lnTo>
                <a:lnTo>
                  <a:pt x="19550" y="16494"/>
                </a:lnTo>
                <a:lnTo>
                  <a:pt x="19557" y="16481"/>
                </a:lnTo>
                <a:lnTo>
                  <a:pt x="19566" y="16455"/>
                </a:lnTo>
                <a:lnTo>
                  <a:pt x="19572" y="16432"/>
                </a:lnTo>
                <a:lnTo>
                  <a:pt x="19576" y="16422"/>
                </a:lnTo>
                <a:lnTo>
                  <a:pt x="19584" y="16411"/>
                </a:lnTo>
                <a:lnTo>
                  <a:pt x="19585" y="16406"/>
                </a:lnTo>
                <a:lnTo>
                  <a:pt x="19584" y="16401"/>
                </a:lnTo>
                <a:lnTo>
                  <a:pt x="19580" y="16394"/>
                </a:lnTo>
                <a:lnTo>
                  <a:pt x="19580" y="16392"/>
                </a:lnTo>
                <a:lnTo>
                  <a:pt x="19580" y="16387"/>
                </a:lnTo>
                <a:lnTo>
                  <a:pt x="19580" y="16385"/>
                </a:lnTo>
                <a:lnTo>
                  <a:pt x="19582" y="16380"/>
                </a:lnTo>
                <a:lnTo>
                  <a:pt x="19583" y="16379"/>
                </a:lnTo>
                <a:lnTo>
                  <a:pt x="19584" y="16380"/>
                </a:lnTo>
                <a:lnTo>
                  <a:pt x="19587" y="16379"/>
                </a:lnTo>
                <a:lnTo>
                  <a:pt x="19595" y="16373"/>
                </a:lnTo>
                <a:lnTo>
                  <a:pt x="19603" y="16371"/>
                </a:lnTo>
                <a:lnTo>
                  <a:pt x="19610" y="16373"/>
                </a:lnTo>
                <a:lnTo>
                  <a:pt x="19620" y="16386"/>
                </a:lnTo>
                <a:lnTo>
                  <a:pt x="19626" y="16383"/>
                </a:lnTo>
                <a:lnTo>
                  <a:pt x="19663" y="16351"/>
                </a:lnTo>
                <a:lnTo>
                  <a:pt x="19707" y="16308"/>
                </a:lnTo>
                <a:lnTo>
                  <a:pt x="19710" y="16304"/>
                </a:lnTo>
                <a:lnTo>
                  <a:pt x="19716" y="16275"/>
                </a:lnTo>
                <a:lnTo>
                  <a:pt x="19718" y="16272"/>
                </a:lnTo>
                <a:lnTo>
                  <a:pt x="19731" y="16265"/>
                </a:lnTo>
                <a:lnTo>
                  <a:pt x="19734" y="16261"/>
                </a:lnTo>
                <a:lnTo>
                  <a:pt x="19735" y="16255"/>
                </a:lnTo>
                <a:lnTo>
                  <a:pt x="19735" y="16250"/>
                </a:lnTo>
                <a:lnTo>
                  <a:pt x="19732" y="16247"/>
                </a:lnTo>
                <a:lnTo>
                  <a:pt x="19729" y="16245"/>
                </a:lnTo>
                <a:lnTo>
                  <a:pt x="19732" y="16239"/>
                </a:lnTo>
                <a:lnTo>
                  <a:pt x="19735" y="16230"/>
                </a:lnTo>
                <a:lnTo>
                  <a:pt x="19738" y="16224"/>
                </a:lnTo>
                <a:lnTo>
                  <a:pt x="19744" y="16218"/>
                </a:lnTo>
                <a:lnTo>
                  <a:pt x="19748" y="16214"/>
                </a:lnTo>
                <a:lnTo>
                  <a:pt x="19750" y="16209"/>
                </a:lnTo>
                <a:lnTo>
                  <a:pt x="19748" y="16203"/>
                </a:lnTo>
                <a:lnTo>
                  <a:pt x="19744" y="16195"/>
                </a:lnTo>
                <a:lnTo>
                  <a:pt x="19741" y="16186"/>
                </a:lnTo>
                <a:lnTo>
                  <a:pt x="19745" y="16177"/>
                </a:lnTo>
                <a:lnTo>
                  <a:pt x="19751" y="16169"/>
                </a:lnTo>
                <a:lnTo>
                  <a:pt x="19757" y="16161"/>
                </a:lnTo>
                <a:lnTo>
                  <a:pt x="19760" y="16152"/>
                </a:lnTo>
                <a:lnTo>
                  <a:pt x="19756" y="16133"/>
                </a:lnTo>
                <a:lnTo>
                  <a:pt x="19761" y="16126"/>
                </a:lnTo>
                <a:lnTo>
                  <a:pt x="19768" y="16121"/>
                </a:lnTo>
                <a:lnTo>
                  <a:pt x="19774" y="16115"/>
                </a:lnTo>
                <a:lnTo>
                  <a:pt x="19778" y="16103"/>
                </a:lnTo>
                <a:lnTo>
                  <a:pt x="19777" y="16093"/>
                </a:lnTo>
                <a:lnTo>
                  <a:pt x="19775" y="16084"/>
                </a:lnTo>
                <a:lnTo>
                  <a:pt x="19775" y="16074"/>
                </a:lnTo>
                <a:lnTo>
                  <a:pt x="19777" y="16069"/>
                </a:lnTo>
                <a:lnTo>
                  <a:pt x="19780" y="16065"/>
                </a:lnTo>
                <a:lnTo>
                  <a:pt x="19787" y="16057"/>
                </a:lnTo>
                <a:lnTo>
                  <a:pt x="19791" y="16050"/>
                </a:lnTo>
                <a:lnTo>
                  <a:pt x="19806" y="16022"/>
                </a:lnTo>
                <a:lnTo>
                  <a:pt x="19813" y="16012"/>
                </a:lnTo>
                <a:lnTo>
                  <a:pt x="19825" y="16003"/>
                </a:lnTo>
                <a:lnTo>
                  <a:pt x="19832" y="15992"/>
                </a:lnTo>
                <a:lnTo>
                  <a:pt x="19843" y="15972"/>
                </a:lnTo>
                <a:lnTo>
                  <a:pt x="19857" y="15958"/>
                </a:lnTo>
                <a:lnTo>
                  <a:pt x="19865" y="15947"/>
                </a:lnTo>
                <a:lnTo>
                  <a:pt x="19869" y="15943"/>
                </a:lnTo>
                <a:lnTo>
                  <a:pt x="19871" y="15935"/>
                </a:lnTo>
                <a:lnTo>
                  <a:pt x="19868" y="15926"/>
                </a:lnTo>
                <a:cubicBezTo>
                  <a:pt x="19868" y="15926"/>
                  <a:pt x="19863" y="15918"/>
                  <a:pt x="19863" y="15918"/>
                </a:cubicBezTo>
                <a:close/>
                <a:moveTo>
                  <a:pt x="15844" y="19927"/>
                </a:moveTo>
                <a:lnTo>
                  <a:pt x="15843" y="19924"/>
                </a:lnTo>
                <a:lnTo>
                  <a:pt x="15843" y="19921"/>
                </a:lnTo>
                <a:lnTo>
                  <a:pt x="15842" y="19919"/>
                </a:lnTo>
                <a:lnTo>
                  <a:pt x="15840" y="19920"/>
                </a:lnTo>
                <a:lnTo>
                  <a:pt x="15836" y="19922"/>
                </a:lnTo>
                <a:lnTo>
                  <a:pt x="15832" y="19923"/>
                </a:lnTo>
                <a:lnTo>
                  <a:pt x="15815" y="19928"/>
                </a:lnTo>
                <a:lnTo>
                  <a:pt x="15811" y="19928"/>
                </a:lnTo>
                <a:lnTo>
                  <a:pt x="15812" y="19925"/>
                </a:lnTo>
                <a:lnTo>
                  <a:pt x="15815" y="19924"/>
                </a:lnTo>
                <a:lnTo>
                  <a:pt x="15817" y="19922"/>
                </a:lnTo>
                <a:lnTo>
                  <a:pt x="15818" y="19920"/>
                </a:lnTo>
                <a:lnTo>
                  <a:pt x="15820" y="19917"/>
                </a:lnTo>
                <a:lnTo>
                  <a:pt x="15810" y="19912"/>
                </a:lnTo>
                <a:lnTo>
                  <a:pt x="15803" y="19910"/>
                </a:lnTo>
                <a:lnTo>
                  <a:pt x="15797" y="19903"/>
                </a:lnTo>
                <a:lnTo>
                  <a:pt x="15794" y="19902"/>
                </a:lnTo>
                <a:lnTo>
                  <a:pt x="15787" y="19906"/>
                </a:lnTo>
                <a:lnTo>
                  <a:pt x="15774" y="19919"/>
                </a:lnTo>
                <a:lnTo>
                  <a:pt x="15766" y="19920"/>
                </a:lnTo>
                <a:lnTo>
                  <a:pt x="15785" y="19900"/>
                </a:lnTo>
                <a:lnTo>
                  <a:pt x="15787" y="19895"/>
                </a:lnTo>
                <a:lnTo>
                  <a:pt x="15786" y="19886"/>
                </a:lnTo>
                <a:lnTo>
                  <a:pt x="15792" y="19884"/>
                </a:lnTo>
                <a:lnTo>
                  <a:pt x="15808" y="19884"/>
                </a:lnTo>
                <a:lnTo>
                  <a:pt x="15805" y="19890"/>
                </a:lnTo>
                <a:lnTo>
                  <a:pt x="15831" y="19893"/>
                </a:lnTo>
                <a:lnTo>
                  <a:pt x="15838" y="19890"/>
                </a:lnTo>
                <a:lnTo>
                  <a:pt x="15839" y="19887"/>
                </a:lnTo>
                <a:lnTo>
                  <a:pt x="15834" y="19884"/>
                </a:lnTo>
                <a:lnTo>
                  <a:pt x="15841" y="19879"/>
                </a:lnTo>
                <a:lnTo>
                  <a:pt x="15839" y="19873"/>
                </a:lnTo>
                <a:lnTo>
                  <a:pt x="15833" y="19869"/>
                </a:lnTo>
                <a:lnTo>
                  <a:pt x="15830" y="19868"/>
                </a:lnTo>
                <a:lnTo>
                  <a:pt x="15830" y="19862"/>
                </a:lnTo>
                <a:lnTo>
                  <a:pt x="15827" y="19858"/>
                </a:lnTo>
                <a:lnTo>
                  <a:pt x="15823" y="19855"/>
                </a:lnTo>
                <a:lnTo>
                  <a:pt x="15820" y="19851"/>
                </a:lnTo>
                <a:lnTo>
                  <a:pt x="15803" y="19814"/>
                </a:lnTo>
                <a:lnTo>
                  <a:pt x="15799" y="19808"/>
                </a:lnTo>
                <a:lnTo>
                  <a:pt x="15795" y="19803"/>
                </a:lnTo>
                <a:lnTo>
                  <a:pt x="15783" y="19796"/>
                </a:lnTo>
                <a:lnTo>
                  <a:pt x="15780" y="19796"/>
                </a:lnTo>
                <a:lnTo>
                  <a:pt x="15774" y="19801"/>
                </a:lnTo>
                <a:lnTo>
                  <a:pt x="15770" y="19803"/>
                </a:lnTo>
                <a:lnTo>
                  <a:pt x="15766" y="19802"/>
                </a:lnTo>
                <a:lnTo>
                  <a:pt x="15759" y="19799"/>
                </a:lnTo>
                <a:lnTo>
                  <a:pt x="15750" y="19800"/>
                </a:lnTo>
                <a:lnTo>
                  <a:pt x="15743" y="19802"/>
                </a:lnTo>
                <a:lnTo>
                  <a:pt x="15737" y="19808"/>
                </a:lnTo>
                <a:lnTo>
                  <a:pt x="15733" y="19820"/>
                </a:lnTo>
                <a:lnTo>
                  <a:pt x="15732" y="19822"/>
                </a:lnTo>
                <a:lnTo>
                  <a:pt x="15730" y="19825"/>
                </a:lnTo>
                <a:lnTo>
                  <a:pt x="15729" y="19827"/>
                </a:lnTo>
                <a:lnTo>
                  <a:pt x="15729" y="19830"/>
                </a:lnTo>
                <a:lnTo>
                  <a:pt x="15730" y="19832"/>
                </a:lnTo>
                <a:lnTo>
                  <a:pt x="15731" y="19834"/>
                </a:lnTo>
                <a:lnTo>
                  <a:pt x="15731" y="19836"/>
                </a:lnTo>
                <a:lnTo>
                  <a:pt x="15730" y="19839"/>
                </a:lnTo>
                <a:lnTo>
                  <a:pt x="15728" y="19842"/>
                </a:lnTo>
                <a:lnTo>
                  <a:pt x="15725" y="19845"/>
                </a:lnTo>
                <a:lnTo>
                  <a:pt x="15723" y="19849"/>
                </a:lnTo>
                <a:lnTo>
                  <a:pt x="15724" y="19854"/>
                </a:lnTo>
                <a:lnTo>
                  <a:pt x="15730" y="19869"/>
                </a:lnTo>
                <a:lnTo>
                  <a:pt x="15731" y="19878"/>
                </a:lnTo>
                <a:lnTo>
                  <a:pt x="15730" y="19887"/>
                </a:lnTo>
                <a:lnTo>
                  <a:pt x="15728" y="19893"/>
                </a:lnTo>
                <a:lnTo>
                  <a:pt x="15726" y="19898"/>
                </a:lnTo>
                <a:lnTo>
                  <a:pt x="15719" y="19906"/>
                </a:lnTo>
                <a:lnTo>
                  <a:pt x="15714" y="19910"/>
                </a:lnTo>
                <a:lnTo>
                  <a:pt x="15706" y="19910"/>
                </a:lnTo>
                <a:lnTo>
                  <a:pt x="15701" y="19912"/>
                </a:lnTo>
                <a:lnTo>
                  <a:pt x="15698" y="19921"/>
                </a:lnTo>
                <a:lnTo>
                  <a:pt x="15697" y="19933"/>
                </a:lnTo>
                <a:lnTo>
                  <a:pt x="15696" y="19943"/>
                </a:lnTo>
                <a:lnTo>
                  <a:pt x="15689" y="19949"/>
                </a:lnTo>
                <a:lnTo>
                  <a:pt x="15686" y="19948"/>
                </a:lnTo>
                <a:lnTo>
                  <a:pt x="15683" y="19947"/>
                </a:lnTo>
                <a:lnTo>
                  <a:pt x="15679" y="19945"/>
                </a:lnTo>
                <a:lnTo>
                  <a:pt x="15674" y="19947"/>
                </a:lnTo>
                <a:lnTo>
                  <a:pt x="15666" y="19952"/>
                </a:lnTo>
                <a:lnTo>
                  <a:pt x="15662" y="19955"/>
                </a:lnTo>
                <a:lnTo>
                  <a:pt x="15658" y="19959"/>
                </a:lnTo>
                <a:lnTo>
                  <a:pt x="15655" y="19965"/>
                </a:lnTo>
                <a:lnTo>
                  <a:pt x="15653" y="19970"/>
                </a:lnTo>
                <a:lnTo>
                  <a:pt x="15653" y="19975"/>
                </a:lnTo>
                <a:lnTo>
                  <a:pt x="15652" y="19981"/>
                </a:lnTo>
                <a:lnTo>
                  <a:pt x="15649" y="19987"/>
                </a:lnTo>
                <a:lnTo>
                  <a:pt x="15646" y="19991"/>
                </a:lnTo>
                <a:lnTo>
                  <a:pt x="15645" y="19995"/>
                </a:lnTo>
                <a:lnTo>
                  <a:pt x="15649" y="19999"/>
                </a:lnTo>
                <a:lnTo>
                  <a:pt x="15638" y="20004"/>
                </a:lnTo>
                <a:lnTo>
                  <a:pt x="15631" y="20008"/>
                </a:lnTo>
                <a:lnTo>
                  <a:pt x="15625" y="20009"/>
                </a:lnTo>
                <a:lnTo>
                  <a:pt x="15622" y="20012"/>
                </a:lnTo>
                <a:lnTo>
                  <a:pt x="15617" y="20019"/>
                </a:lnTo>
                <a:lnTo>
                  <a:pt x="15611" y="20029"/>
                </a:lnTo>
                <a:lnTo>
                  <a:pt x="15606" y="20040"/>
                </a:lnTo>
                <a:lnTo>
                  <a:pt x="15606" y="20048"/>
                </a:lnTo>
                <a:lnTo>
                  <a:pt x="15611" y="20050"/>
                </a:lnTo>
                <a:lnTo>
                  <a:pt x="15621" y="20050"/>
                </a:lnTo>
                <a:lnTo>
                  <a:pt x="15631" y="20047"/>
                </a:lnTo>
                <a:lnTo>
                  <a:pt x="15637" y="20044"/>
                </a:lnTo>
                <a:lnTo>
                  <a:pt x="15643" y="20038"/>
                </a:lnTo>
                <a:lnTo>
                  <a:pt x="15649" y="20033"/>
                </a:lnTo>
                <a:lnTo>
                  <a:pt x="15653" y="20032"/>
                </a:lnTo>
                <a:lnTo>
                  <a:pt x="15651" y="20043"/>
                </a:lnTo>
                <a:lnTo>
                  <a:pt x="15662" y="20033"/>
                </a:lnTo>
                <a:lnTo>
                  <a:pt x="15667" y="20027"/>
                </a:lnTo>
                <a:lnTo>
                  <a:pt x="15672" y="20019"/>
                </a:lnTo>
                <a:lnTo>
                  <a:pt x="15653" y="20026"/>
                </a:lnTo>
                <a:lnTo>
                  <a:pt x="15643" y="20028"/>
                </a:lnTo>
                <a:lnTo>
                  <a:pt x="15640" y="20022"/>
                </a:lnTo>
                <a:lnTo>
                  <a:pt x="15649" y="20019"/>
                </a:lnTo>
                <a:lnTo>
                  <a:pt x="15667" y="20007"/>
                </a:lnTo>
                <a:lnTo>
                  <a:pt x="15670" y="20011"/>
                </a:lnTo>
                <a:lnTo>
                  <a:pt x="15675" y="20000"/>
                </a:lnTo>
                <a:lnTo>
                  <a:pt x="15675" y="19999"/>
                </a:lnTo>
                <a:lnTo>
                  <a:pt x="15678" y="19997"/>
                </a:lnTo>
                <a:lnTo>
                  <a:pt x="15683" y="19996"/>
                </a:lnTo>
                <a:lnTo>
                  <a:pt x="15690" y="19990"/>
                </a:lnTo>
                <a:lnTo>
                  <a:pt x="15692" y="19993"/>
                </a:lnTo>
                <a:lnTo>
                  <a:pt x="15692" y="20000"/>
                </a:lnTo>
                <a:lnTo>
                  <a:pt x="15694" y="20005"/>
                </a:lnTo>
                <a:lnTo>
                  <a:pt x="15697" y="20005"/>
                </a:lnTo>
                <a:lnTo>
                  <a:pt x="15708" y="20003"/>
                </a:lnTo>
                <a:lnTo>
                  <a:pt x="15712" y="20006"/>
                </a:lnTo>
                <a:lnTo>
                  <a:pt x="15715" y="20010"/>
                </a:lnTo>
                <a:lnTo>
                  <a:pt x="15719" y="20012"/>
                </a:lnTo>
                <a:lnTo>
                  <a:pt x="15725" y="20012"/>
                </a:lnTo>
                <a:lnTo>
                  <a:pt x="15729" y="20009"/>
                </a:lnTo>
                <a:lnTo>
                  <a:pt x="15736" y="20002"/>
                </a:lnTo>
                <a:lnTo>
                  <a:pt x="15759" y="19985"/>
                </a:lnTo>
                <a:lnTo>
                  <a:pt x="15767" y="19981"/>
                </a:lnTo>
                <a:lnTo>
                  <a:pt x="15785" y="19978"/>
                </a:lnTo>
                <a:lnTo>
                  <a:pt x="15807" y="19978"/>
                </a:lnTo>
                <a:lnTo>
                  <a:pt x="15805" y="19971"/>
                </a:lnTo>
                <a:lnTo>
                  <a:pt x="15814" y="19976"/>
                </a:lnTo>
                <a:lnTo>
                  <a:pt x="15818" y="19974"/>
                </a:lnTo>
                <a:lnTo>
                  <a:pt x="15819" y="19963"/>
                </a:lnTo>
                <a:lnTo>
                  <a:pt x="15821" y="19960"/>
                </a:lnTo>
                <a:lnTo>
                  <a:pt x="15827" y="19961"/>
                </a:lnTo>
                <a:lnTo>
                  <a:pt x="15829" y="19962"/>
                </a:lnTo>
                <a:lnTo>
                  <a:pt x="15830" y="19968"/>
                </a:lnTo>
                <a:lnTo>
                  <a:pt x="15831" y="19969"/>
                </a:lnTo>
                <a:lnTo>
                  <a:pt x="15833" y="19969"/>
                </a:lnTo>
                <a:lnTo>
                  <a:pt x="15836" y="19969"/>
                </a:lnTo>
                <a:lnTo>
                  <a:pt x="15839" y="19968"/>
                </a:lnTo>
                <a:lnTo>
                  <a:pt x="15839" y="19965"/>
                </a:lnTo>
                <a:lnTo>
                  <a:pt x="15836" y="19961"/>
                </a:lnTo>
                <a:lnTo>
                  <a:pt x="15825" y="19952"/>
                </a:lnTo>
                <a:lnTo>
                  <a:pt x="15826" y="19949"/>
                </a:lnTo>
                <a:lnTo>
                  <a:pt x="15830" y="19949"/>
                </a:lnTo>
                <a:lnTo>
                  <a:pt x="15833" y="19950"/>
                </a:lnTo>
                <a:lnTo>
                  <a:pt x="15836" y="19951"/>
                </a:lnTo>
                <a:lnTo>
                  <a:pt x="15840" y="19949"/>
                </a:lnTo>
                <a:lnTo>
                  <a:pt x="15841" y="19946"/>
                </a:lnTo>
                <a:lnTo>
                  <a:pt x="15846" y="19935"/>
                </a:lnTo>
                <a:lnTo>
                  <a:pt x="15848" y="19931"/>
                </a:lnTo>
                <a:lnTo>
                  <a:pt x="15846" y="19930"/>
                </a:lnTo>
                <a:cubicBezTo>
                  <a:pt x="15846" y="19930"/>
                  <a:pt x="15844" y="19927"/>
                  <a:pt x="15844" y="19927"/>
                </a:cubicBezTo>
                <a:close/>
                <a:moveTo>
                  <a:pt x="18258" y="17346"/>
                </a:moveTo>
                <a:lnTo>
                  <a:pt x="18243" y="17359"/>
                </a:lnTo>
                <a:lnTo>
                  <a:pt x="18235" y="17368"/>
                </a:lnTo>
                <a:lnTo>
                  <a:pt x="18228" y="17373"/>
                </a:lnTo>
                <a:lnTo>
                  <a:pt x="18222" y="17376"/>
                </a:lnTo>
                <a:lnTo>
                  <a:pt x="18218" y="17371"/>
                </a:lnTo>
                <a:lnTo>
                  <a:pt x="18217" y="17367"/>
                </a:lnTo>
                <a:lnTo>
                  <a:pt x="18218" y="17364"/>
                </a:lnTo>
                <a:lnTo>
                  <a:pt x="18220" y="17362"/>
                </a:lnTo>
                <a:lnTo>
                  <a:pt x="18226" y="17361"/>
                </a:lnTo>
                <a:lnTo>
                  <a:pt x="18228" y="17360"/>
                </a:lnTo>
                <a:lnTo>
                  <a:pt x="18229" y="17356"/>
                </a:lnTo>
                <a:lnTo>
                  <a:pt x="18230" y="17351"/>
                </a:lnTo>
                <a:lnTo>
                  <a:pt x="18230" y="17345"/>
                </a:lnTo>
                <a:lnTo>
                  <a:pt x="18228" y="17339"/>
                </a:lnTo>
                <a:lnTo>
                  <a:pt x="18225" y="17334"/>
                </a:lnTo>
                <a:lnTo>
                  <a:pt x="18220" y="17332"/>
                </a:lnTo>
                <a:lnTo>
                  <a:pt x="18220" y="17340"/>
                </a:lnTo>
                <a:lnTo>
                  <a:pt x="18215" y="17347"/>
                </a:lnTo>
                <a:lnTo>
                  <a:pt x="18210" y="17350"/>
                </a:lnTo>
                <a:lnTo>
                  <a:pt x="18206" y="17344"/>
                </a:lnTo>
                <a:lnTo>
                  <a:pt x="18199" y="17352"/>
                </a:lnTo>
                <a:lnTo>
                  <a:pt x="18193" y="17354"/>
                </a:lnTo>
                <a:lnTo>
                  <a:pt x="18187" y="17352"/>
                </a:lnTo>
                <a:lnTo>
                  <a:pt x="18182" y="17347"/>
                </a:lnTo>
                <a:lnTo>
                  <a:pt x="18174" y="17335"/>
                </a:lnTo>
                <a:lnTo>
                  <a:pt x="18170" y="17332"/>
                </a:lnTo>
                <a:lnTo>
                  <a:pt x="18167" y="17341"/>
                </a:lnTo>
                <a:lnTo>
                  <a:pt x="18163" y="17339"/>
                </a:lnTo>
                <a:lnTo>
                  <a:pt x="18160" y="17340"/>
                </a:lnTo>
                <a:lnTo>
                  <a:pt x="18160" y="17345"/>
                </a:lnTo>
                <a:lnTo>
                  <a:pt x="18161" y="17350"/>
                </a:lnTo>
                <a:lnTo>
                  <a:pt x="18151" y="17350"/>
                </a:lnTo>
                <a:lnTo>
                  <a:pt x="18152" y="17355"/>
                </a:lnTo>
                <a:lnTo>
                  <a:pt x="18158" y="17366"/>
                </a:lnTo>
                <a:lnTo>
                  <a:pt x="18162" y="17368"/>
                </a:lnTo>
                <a:lnTo>
                  <a:pt x="18165" y="17364"/>
                </a:lnTo>
                <a:lnTo>
                  <a:pt x="18167" y="17357"/>
                </a:lnTo>
                <a:lnTo>
                  <a:pt x="18170" y="17353"/>
                </a:lnTo>
                <a:lnTo>
                  <a:pt x="18175" y="17353"/>
                </a:lnTo>
                <a:lnTo>
                  <a:pt x="18177" y="17358"/>
                </a:lnTo>
                <a:lnTo>
                  <a:pt x="18175" y="17364"/>
                </a:lnTo>
                <a:lnTo>
                  <a:pt x="18168" y="17373"/>
                </a:lnTo>
                <a:lnTo>
                  <a:pt x="18168" y="17377"/>
                </a:lnTo>
                <a:lnTo>
                  <a:pt x="18171" y="17385"/>
                </a:lnTo>
                <a:lnTo>
                  <a:pt x="18162" y="17385"/>
                </a:lnTo>
                <a:lnTo>
                  <a:pt x="18157" y="17390"/>
                </a:lnTo>
                <a:lnTo>
                  <a:pt x="18153" y="17398"/>
                </a:lnTo>
                <a:lnTo>
                  <a:pt x="18145" y="17409"/>
                </a:lnTo>
                <a:lnTo>
                  <a:pt x="18146" y="17395"/>
                </a:lnTo>
                <a:lnTo>
                  <a:pt x="18149" y="17389"/>
                </a:lnTo>
                <a:lnTo>
                  <a:pt x="18153" y="17382"/>
                </a:lnTo>
                <a:lnTo>
                  <a:pt x="18144" y="17379"/>
                </a:lnTo>
                <a:lnTo>
                  <a:pt x="18143" y="17384"/>
                </a:lnTo>
                <a:lnTo>
                  <a:pt x="18142" y="17386"/>
                </a:lnTo>
                <a:lnTo>
                  <a:pt x="18140" y="17388"/>
                </a:lnTo>
                <a:lnTo>
                  <a:pt x="18137" y="17388"/>
                </a:lnTo>
                <a:lnTo>
                  <a:pt x="18135" y="17389"/>
                </a:lnTo>
                <a:lnTo>
                  <a:pt x="18135" y="17392"/>
                </a:lnTo>
                <a:lnTo>
                  <a:pt x="18134" y="17395"/>
                </a:lnTo>
                <a:lnTo>
                  <a:pt x="18133" y="17397"/>
                </a:lnTo>
                <a:lnTo>
                  <a:pt x="18129" y="17401"/>
                </a:lnTo>
                <a:lnTo>
                  <a:pt x="18124" y="17404"/>
                </a:lnTo>
                <a:lnTo>
                  <a:pt x="18120" y="17408"/>
                </a:lnTo>
                <a:lnTo>
                  <a:pt x="18117" y="17415"/>
                </a:lnTo>
                <a:lnTo>
                  <a:pt x="18116" y="17428"/>
                </a:lnTo>
                <a:lnTo>
                  <a:pt x="18124" y="17428"/>
                </a:lnTo>
                <a:lnTo>
                  <a:pt x="18142" y="17421"/>
                </a:lnTo>
                <a:lnTo>
                  <a:pt x="18138" y="17426"/>
                </a:lnTo>
                <a:lnTo>
                  <a:pt x="18140" y="17428"/>
                </a:lnTo>
                <a:lnTo>
                  <a:pt x="18141" y="17429"/>
                </a:lnTo>
                <a:lnTo>
                  <a:pt x="18142" y="17429"/>
                </a:lnTo>
                <a:lnTo>
                  <a:pt x="18144" y="17429"/>
                </a:lnTo>
                <a:lnTo>
                  <a:pt x="18147" y="17428"/>
                </a:lnTo>
                <a:lnTo>
                  <a:pt x="18148" y="17427"/>
                </a:lnTo>
                <a:lnTo>
                  <a:pt x="18149" y="17425"/>
                </a:lnTo>
                <a:lnTo>
                  <a:pt x="18150" y="17423"/>
                </a:lnTo>
                <a:lnTo>
                  <a:pt x="18155" y="17422"/>
                </a:lnTo>
                <a:lnTo>
                  <a:pt x="18189" y="17421"/>
                </a:lnTo>
                <a:lnTo>
                  <a:pt x="18181" y="17428"/>
                </a:lnTo>
                <a:lnTo>
                  <a:pt x="18171" y="17431"/>
                </a:lnTo>
                <a:lnTo>
                  <a:pt x="18154" y="17429"/>
                </a:lnTo>
                <a:lnTo>
                  <a:pt x="18158" y="17434"/>
                </a:lnTo>
                <a:lnTo>
                  <a:pt x="18159" y="17435"/>
                </a:lnTo>
                <a:lnTo>
                  <a:pt x="18154" y="17438"/>
                </a:lnTo>
                <a:lnTo>
                  <a:pt x="18146" y="17441"/>
                </a:lnTo>
                <a:lnTo>
                  <a:pt x="18139" y="17442"/>
                </a:lnTo>
                <a:lnTo>
                  <a:pt x="18134" y="17440"/>
                </a:lnTo>
                <a:lnTo>
                  <a:pt x="18130" y="17437"/>
                </a:lnTo>
                <a:lnTo>
                  <a:pt x="18124" y="17436"/>
                </a:lnTo>
                <a:lnTo>
                  <a:pt x="18111" y="17438"/>
                </a:lnTo>
                <a:lnTo>
                  <a:pt x="18113" y="17442"/>
                </a:lnTo>
                <a:lnTo>
                  <a:pt x="18116" y="17443"/>
                </a:lnTo>
                <a:lnTo>
                  <a:pt x="18120" y="17442"/>
                </a:lnTo>
                <a:lnTo>
                  <a:pt x="18124" y="17444"/>
                </a:lnTo>
                <a:lnTo>
                  <a:pt x="18123" y="17447"/>
                </a:lnTo>
                <a:lnTo>
                  <a:pt x="18111" y="17450"/>
                </a:lnTo>
                <a:lnTo>
                  <a:pt x="18075" y="17470"/>
                </a:lnTo>
                <a:lnTo>
                  <a:pt x="18072" y="17469"/>
                </a:lnTo>
                <a:lnTo>
                  <a:pt x="18070" y="17467"/>
                </a:lnTo>
                <a:lnTo>
                  <a:pt x="18069" y="17464"/>
                </a:lnTo>
                <a:lnTo>
                  <a:pt x="18069" y="17459"/>
                </a:lnTo>
                <a:lnTo>
                  <a:pt x="18087" y="17454"/>
                </a:lnTo>
                <a:lnTo>
                  <a:pt x="18097" y="17449"/>
                </a:lnTo>
                <a:lnTo>
                  <a:pt x="18101" y="17444"/>
                </a:lnTo>
                <a:lnTo>
                  <a:pt x="18103" y="17439"/>
                </a:lnTo>
                <a:lnTo>
                  <a:pt x="18109" y="17429"/>
                </a:lnTo>
                <a:lnTo>
                  <a:pt x="18110" y="17425"/>
                </a:lnTo>
                <a:lnTo>
                  <a:pt x="18110" y="17419"/>
                </a:lnTo>
                <a:lnTo>
                  <a:pt x="18106" y="17414"/>
                </a:lnTo>
                <a:lnTo>
                  <a:pt x="18101" y="17412"/>
                </a:lnTo>
                <a:lnTo>
                  <a:pt x="18097" y="17412"/>
                </a:lnTo>
                <a:lnTo>
                  <a:pt x="18102" y="17406"/>
                </a:lnTo>
                <a:lnTo>
                  <a:pt x="18107" y="17404"/>
                </a:lnTo>
                <a:lnTo>
                  <a:pt x="18112" y="17401"/>
                </a:lnTo>
                <a:lnTo>
                  <a:pt x="18116" y="17391"/>
                </a:lnTo>
                <a:lnTo>
                  <a:pt x="18118" y="17393"/>
                </a:lnTo>
                <a:lnTo>
                  <a:pt x="18120" y="17393"/>
                </a:lnTo>
                <a:lnTo>
                  <a:pt x="18122" y="17391"/>
                </a:lnTo>
                <a:lnTo>
                  <a:pt x="18123" y="17387"/>
                </a:lnTo>
                <a:lnTo>
                  <a:pt x="18123" y="17385"/>
                </a:lnTo>
                <a:lnTo>
                  <a:pt x="18123" y="17382"/>
                </a:lnTo>
                <a:lnTo>
                  <a:pt x="18123" y="17381"/>
                </a:lnTo>
                <a:lnTo>
                  <a:pt x="18124" y="17377"/>
                </a:lnTo>
                <a:lnTo>
                  <a:pt x="18126" y="17377"/>
                </a:lnTo>
                <a:lnTo>
                  <a:pt x="18128" y="17379"/>
                </a:lnTo>
                <a:lnTo>
                  <a:pt x="18129" y="17379"/>
                </a:lnTo>
                <a:lnTo>
                  <a:pt x="18131" y="17380"/>
                </a:lnTo>
                <a:lnTo>
                  <a:pt x="18134" y="17382"/>
                </a:lnTo>
                <a:lnTo>
                  <a:pt x="18136" y="17382"/>
                </a:lnTo>
                <a:lnTo>
                  <a:pt x="18138" y="17378"/>
                </a:lnTo>
                <a:lnTo>
                  <a:pt x="18139" y="17374"/>
                </a:lnTo>
                <a:lnTo>
                  <a:pt x="18142" y="17371"/>
                </a:lnTo>
                <a:lnTo>
                  <a:pt x="18145" y="17370"/>
                </a:lnTo>
                <a:lnTo>
                  <a:pt x="18148" y="17371"/>
                </a:lnTo>
                <a:lnTo>
                  <a:pt x="18141" y="17366"/>
                </a:lnTo>
                <a:lnTo>
                  <a:pt x="18130" y="17367"/>
                </a:lnTo>
                <a:lnTo>
                  <a:pt x="18110" y="17371"/>
                </a:lnTo>
                <a:lnTo>
                  <a:pt x="18109" y="17373"/>
                </a:lnTo>
                <a:lnTo>
                  <a:pt x="18099" y="17384"/>
                </a:lnTo>
                <a:lnTo>
                  <a:pt x="18097" y="17390"/>
                </a:lnTo>
                <a:lnTo>
                  <a:pt x="18093" y="17393"/>
                </a:lnTo>
                <a:lnTo>
                  <a:pt x="18090" y="17392"/>
                </a:lnTo>
                <a:lnTo>
                  <a:pt x="18088" y="17388"/>
                </a:lnTo>
                <a:lnTo>
                  <a:pt x="18092" y="17385"/>
                </a:lnTo>
                <a:lnTo>
                  <a:pt x="18095" y="17381"/>
                </a:lnTo>
                <a:lnTo>
                  <a:pt x="18098" y="17376"/>
                </a:lnTo>
                <a:lnTo>
                  <a:pt x="18101" y="17371"/>
                </a:lnTo>
                <a:lnTo>
                  <a:pt x="18096" y="17369"/>
                </a:lnTo>
                <a:lnTo>
                  <a:pt x="18097" y="17365"/>
                </a:lnTo>
                <a:lnTo>
                  <a:pt x="18100" y="17362"/>
                </a:lnTo>
                <a:lnTo>
                  <a:pt x="18105" y="17359"/>
                </a:lnTo>
                <a:lnTo>
                  <a:pt x="18100" y="17350"/>
                </a:lnTo>
                <a:lnTo>
                  <a:pt x="18106" y="17346"/>
                </a:lnTo>
                <a:lnTo>
                  <a:pt x="18115" y="17345"/>
                </a:lnTo>
                <a:lnTo>
                  <a:pt x="18119" y="17345"/>
                </a:lnTo>
                <a:lnTo>
                  <a:pt x="18122" y="17350"/>
                </a:lnTo>
                <a:lnTo>
                  <a:pt x="18132" y="17350"/>
                </a:lnTo>
                <a:lnTo>
                  <a:pt x="18142" y="17346"/>
                </a:lnTo>
                <a:lnTo>
                  <a:pt x="18148" y="17341"/>
                </a:lnTo>
                <a:lnTo>
                  <a:pt x="18146" y="17341"/>
                </a:lnTo>
                <a:lnTo>
                  <a:pt x="18145" y="17339"/>
                </a:lnTo>
                <a:lnTo>
                  <a:pt x="18145" y="17338"/>
                </a:lnTo>
                <a:lnTo>
                  <a:pt x="18144" y="17335"/>
                </a:lnTo>
                <a:lnTo>
                  <a:pt x="18147" y="17332"/>
                </a:lnTo>
                <a:lnTo>
                  <a:pt x="18151" y="17331"/>
                </a:lnTo>
                <a:lnTo>
                  <a:pt x="18154" y="17331"/>
                </a:lnTo>
                <a:lnTo>
                  <a:pt x="18157" y="17332"/>
                </a:lnTo>
                <a:lnTo>
                  <a:pt x="18160" y="17326"/>
                </a:lnTo>
                <a:lnTo>
                  <a:pt x="18163" y="17323"/>
                </a:lnTo>
                <a:lnTo>
                  <a:pt x="18166" y="17320"/>
                </a:lnTo>
                <a:lnTo>
                  <a:pt x="18165" y="17314"/>
                </a:lnTo>
                <a:lnTo>
                  <a:pt x="18179" y="17319"/>
                </a:lnTo>
                <a:lnTo>
                  <a:pt x="18184" y="17317"/>
                </a:lnTo>
                <a:lnTo>
                  <a:pt x="18184" y="17306"/>
                </a:lnTo>
                <a:lnTo>
                  <a:pt x="18182" y="17303"/>
                </a:lnTo>
                <a:lnTo>
                  <a:pt x="18178" y="17303"/>
                </a:lnTo>
                <a:lnTo>
                  <a:pt x="18175" y="17303"/>
                </a:lnTo>
                <a:lnTo>
                  <a:pt x="18172" y="17303"/>
                </a:lnTo>
                <a:lnTo>
                  <a:pt x="18155" y="17312"/>
                </a:lnTo>
                <a:lnTo>
                  <a:pt x="18151" y="17313"/>
                </a:lnTo>
                <a:lnTo>
                  <a:pt x="18149" y="17314"/>
                </a:lnTo>
                <a:lnTo>
                  <a:pt x="18148" y="17316"/>
                </a:lnTo>
                <a:lnTo>
                  <a:pt x="18146" y="17321"/>
                </a:lnTo>
                <a:lnTo>
                  <a:pt x="18145" y="17324"/>
                </a:lnTo>
                <a:lnTo>
                  <a:pt x="18133" y="17334"/>
                </a:lnTo>
                <a:lnTo>
                  <a:pt x="18132" y="17335"/>
                </a:lnTo>
                <a:lnTo>
                  <a:pt x="18125" y="17333"/>
                </a:lnTo>
                <a:lnTo>
                  <a:pt x="18131" y="17314"/>
                </a:lnTo>
                <a:lnTo>
                  <a:pt x="18122" y="17319"/>
                </a:lnTo>
                <a:lnTo>
                  <a:pt x="18113" y="17330"/>
                </a:lnTo>
                <a:lnTo>
                  <a:pt x="18111" y="17332"/>
                </a:lnTo>
                <a:lnTo>
                  <a:pt x="18095" y="17335"/>
                </a:lnTo>
                <a:lnTo>
                  <a:pt x="18091" y="17337"/>
                </a:lnTo>
                <a:lnTo>
                  <a:pt x="18088" y="17339"/>
                </a:lnTo>
                <a:lnTo>
                  <a:pt x="18080" y="17343"/>
                </a:lnTo>
                <a:lnTo>
                  <a:pt x="18077" y="17345"/>
                </a:lnTo>
                <a:lnTo>
                  <a:pt x="18070" y="17352"/>
                </a:lnTo>
                <a:lnTo>
                  <a:pt x="18069" y="17355"/>
                </a:lnTo>
                <a:lnTo>
                  <a:pt x="18068" y="17360"/>
                </a:lnTo>
                <a:lnTo>
                  <a:pt x="18070" y="17362"/>
                </a:lnTo>
                <a:lnTo>
                  <a:pt x="18083" y="17353"/>
                </a:lnTo>
                <a:lnTo>
                  <a:pt x="18087" y="17354"/>
                </a:lnTo>
                <a:lnTo>
                  <a:pt x="18088" y="17357"/>
                </a:lnTo>
                <a:lnTo>
                  <a:pt x="18088" y="17361"/>
                </a:lnTo>
                <a:lnTo>
                  <a:pt x="18084" y="17366"/>
                </a:lnTo>
                <a:lnTo>
                  <a:pt x="18076" y="17370"/>
                </a:lnTo>
                <a:lnTo>
                  <a:pt x="18067" y="17373"/>
                </a:lnTo>
                <a:lnTo>
                  <a:pt x="18062" y="17378"/>
                </a:lnTo>
                <a:lnTo>
                  <a:pt x="18064" y="17388"/>
                </a:lnTo>
                <a:lnTo>
                  <a:pt x="18059" y="17391"/>
                </a:lnTo>
                <a:lnTo>
                  <a:pt x="18058" y="17387"/>
                </a:lnTo>
                <a:lnTo>
                  <a:pt x="18057" y="17386"/>
                </a:lnTo>
                <a:lnTo>
                  <a:pt x="18055" y="17387"/>
                </a:lnTo>
                <a:lnTo>
                  <a:pt x="18053" y="17391"/>
                </a:lnTo>
                <a:lnTo>
                  <a:pt x="18051" y="17391"/>
                </a:lnTo>
                <a:lnTo>
                  <a:pt x="18052" y="17383"/>
                </a:lnTo>
                <a:lnTo>
                  <a:pt x="18051" y="17375"/>
                </a:lnTo>
                <a:lnTo>
                  <a:pt x="18048" y="17370"/>
                </a:lnTo>
                <a:lnTo>
                  <a:pt x="18043" y="17367"/>
                </a:lnTo>
                <a:lnTo>
                  <a:pt x="18038" y="17370"/>
                </a:lnTo>
                <a:lnTo>
                  <a:pt x="18032" y="17375"/>
                </a:lnTo>
                <a:lnTo>
                  <a:pt x="18027" y="17381"/>
                </a:lnTo>
                <a:lnTo>
                  <a:pt x="18029" y="17385"/>
                </a:lnTo>
                <a:lnTo>
                  <a:pt x="18026" y="17390"/>
                </a:lnTo>
                <a:lnTo>
                  <a:pt x="18023" y="17390"/>
                </a:lnTo>
                <a:lnTo>
                  <a:pt x="18021" y="17388"/>
                </a:lnTo>
                <a:lnTo>
                  <a:pt x="18019" y="17388"/>
                </a:lnTo>
                <a:lnTo>
                  <a:pt x="18015" y="17391"/>
                </a:lnTo>
                <a:lnTo>
                  <a:pt x="18008" y="17401"/>
                </a:lnTo>
                <a:lnTo>
                  <a:pt x="18003" y="17406"/>
                </a:lnTo>
                <a:lnTo>
                  <a:pt x="17997" y="17410"/>
                </a:lnTo>
                <a:lnTo>
                  <a:pt x="17986" y="17415"/>
                </a:lnTo>
                <a:lnTo>
                  <a:pt x="17987" y="17411"/>
                </a:lnTo>
                <a:lnTo>
                  <a:pt x="17989" y="17408"/>
                </a:lnTo>
                <a:lnTo>
                  <a:pt x="17990" y="17404"/>
                </a:lnTo>
                <a:lnTo>
                  <a:pt x="17988" y="17403"/>
                </a:lnTo>
                <a:lnTo>
                  <a:pt x="17985" y="17404"/>
                </a:lnTo>
                <a:lnTo>
                  <a:pt x="17980" y="17410"/>
                </a:lnTo>
                <a:lnTo>
                  <a:pt x="17972" y="17414"/>
                </a:lnTo>
                <a:lnTo>
                  <a:pt x="17948" y="17434"/>
                </a:lnTo>
                <a:lnTo>
                  <a:pt x="17933" y="17451"/>
                </a:lnTo>
                <a:lnTo>
                  <a:pt x="17926" y="17457"/>
                </a:lnTo>
                <a:lnTo>
                  <a:pt x="17914" y="17464"/>
                </a:lnTo>
                <a:lnTo>
                  <a:pt x="17901" y="17475"/>
                </a:lnTo>
                <a:lnTo>
                  <a:pt x="17894" y="17478"/>
                </a:lnTo>
                <a:lnTo>
                  <a:pt x="17888" y="17479"/>
                </a:lnTo>
                <a:lnTo>
                  <a:pt x="17874" y="17479"/>
                </a:lnTo>
                <a:lnTo>
                  <a:pt x="17867" y="17477"/>
                </a:lnTo>
                <a:lnTo>
                  <a:pt x="17863" y="17474"/>
                </a:lnTo>
                <a:lnTo>
                  <a:pt x="17862" y="17467"/>
                </a:lnTo>
                <a:lnTo>
                  <a:pt x="17864" y="17464"/>
                </a:lnTo>
                <a:lnTo>
                  <a:pt x="17870" y="17462"/>
                </a:lnTo>
                <a:lnTo>
                  <a:pt x="17873" y="17459"/>
                </a:lnTo>
                <a:lnTo>
                  <a:pt x="17873" y="17456"/>
                </a:lnTo>
                <a:lnTo>
                  <a:pt x="17872" y="17444"/>
                </a:lnTo>
                <a:lnTo>
                  <a:pt x="17873" y="17427"/>
                </a:lnTo>
                <a:lnTo>
                  <a:pt x="17872" y="17421"/>
                </a:lnTo>
                <a:lnTo>
                  <a:pt x="17868" y="17426"/>
                </a:lnTo>
                <a:lnTo>
                  <a:pt x="17866" y="17426"/>
                </a:lnTo>
                <a:lnTo>
                  <a:pt x="17866" y="17422"/>
                </a:lnTo>
                <a:lnTo>
                  <a:pt x="17865" y="17418"/>
                </a:lnTo>
                <a:lnTo>
                  <a:pt x="17862" y="17413"/>
                </a:lnTo>
                <a:lnTo>
                  <a:pt x="17862" y="17409"/>
                </a:lnTo>
                <a:lnTo>
                  <a:pt x="17867" y="17394"/>
                </a:lnTo>
                <a:lnTo>
                  <a:pt x="17870" y="17396"/>
                </a:lnTo>
                <a:lnTo>
                  <a:pt x="17872" y="17398"/>
                </a:lnTo>
                <a:lnTo>
                  <a:pt x="17873" y="17402"/>
                </a:lnTo>
                <a:lnTo>
                  <a:pt x="17873" y="17406"/>
                </a:lnTo>
                <a:lnTo>
                  <a:pt x="17876" y="17399"/>
                </a:lnTo>
                <a:lnTo>
                  <a:pt x="17875" y="17393"/>
                </a:lnTo>
                <a:lnTo>
                  <a:pt x="17873" y="17387"/>
                </a:lnTo>
                <a:lnTo>
                  <a:pt x="17873" y="17381"/>
                </a:lnTo>
                <a:lnTo>
                  <a:pt x="17874" y="17374"/>
                </a:lnTo>
                <a:lnTo>
                  <a:pt x="17875" y="17353"/>
                </a:lnTo>
                <a:lnTo>
                  <a:pt x="17872" y="17355"/>
                </a:lnTo>
                <a:lnTo>
                  <a:pt x="17869" y="17355"/>
                </a:lnTo>
                <a:lnTo>
                  <a:pt x="17867" y="17355"/>
                </a:lnTo>
                <a:lnTo>
                  <a:pt x="17865" y="17353"/>
                </a:lnTo>
                <a:lnTo>
                  <a:pt x="17874" y="17346"/>
                </a:lnTo>
                <a:lnTo>
                  <a:pt x="17883" y="17338"/>
                </a:lnTo>
                <a:lnTo>
                  <a:pt x="17887" y="17333"/>
                </a:lnTo>
                <a:lnTo>
                  <a:pt x="17889" y="17330"/>
                </a:lnTo>
                <a:lnTo>
                  <a:pt x="17889" y="17326"/>
                </a:lnTo>
                <a:lnTo>
                  <a:pt x="17889" y="17318"/>
                </a:lnTo>
                <a:lnTo>
                  <a:pt x="17897" y="17299"/>
                </a:lnTo>
                <a:lnTo>
                  <a:pt x="17898" y="17297"/>
                </a:lnTo>
                <a:lnTo>
                  <a:pt x="17897" y="17290"/>
                </a:lnTo>
                <a:lnTo>
                  <a:pt x="17893" y="17289"/>
                </a:lnTo>
                <a:lnTo>
                  <a:pt x="17889" y="17289"/>
                </a:lnTo>
                <a:lnTo>
                  <a:pt x="17884" y="17288"/>
                </a:lnTo>
                <a:lnTo>
                  <a:pt x="17888" y="17284"/>
                </a:lnTo>
                <a:lnTo>
                  <a:pt x="17890" y="17280"/>
                </a:lnTo>
                <a:lnTo>
                  <a:pt x="17889" y="17276"/>
                </a:lnTo>
                <a:lnTo>
                  <a:pt x="17892" y="17268"/>
                </a:lnTo>
                <a:lnTo>
                  <a:pt x="17893" y="17264"/>
                </a:lnTo>
                <a:lnTo>
                  <a:pt x="17893" y="17258"/>
                </a:lnTo>
                <a:lnTo>
                  <a:pt x="17890" y="17252"/>
                </a:lnTo>
                <a:lnTo>
                  <a:pt x="17886" y="17251"/>
                </a:lnTo>
                <a:lnTo>
                  <a:pt x="17881" y="17255"/>
                </a:lnTo>
                <a:lnTo>
                  <a:pt x="17876" y="17262"/>
                </a:lnTo>
                <a:lnTo>
                  <a:pt x="17874" y="17257"/>
                </a:lnTo>
                <a:lnTo>
                  <a:pt x="17871" y="17257"/>
                </a:lnTo>
                <a:lnTo>
                  <a:pt x="17865" y="17262"/>
                </a:lnTo>
                <a:lnTo>
                  <a:pt x="17864" y="17264"/>
                </a:lnTo>
                <a:lnTo>
                  <a:pt x="17864" y="17269"/>
                </a:lnTo>
                <a:lnTo>
                  <a:pt x="17862" y="17271"/>
                </a:lnTo>
                <a:lnTo>
                  <a:pt x="17858" y="17271"/>
                </a:lnTo>
                <a:lnTo>
                  <a:pt x="17857" y="17272"/>
                </a:lnTo>
                <a:lnTo>
                  <a:pt x="17848" y="17278"/>
                </a:lnTo>
                <a:lnTo>
                  <a:pt x="17844" y="17280"/>
                </a:lnTo>
                <a:lnTo>
                  <a:pt x="17840" y="17278"/>
                </a:lnTo>
                <a:lnTo>
                  <a:pt x="17819" y="17256"/>
                </a:lnTo>
                <a:lnTo>
                  <a:pt x="17812" y="17245"/>
                </a:lnTo>
                <a:lnTo>
                  <a:pt x="17810" y="17232"/>
                </a:lnTo>
                <a:lnTo>
                  <a:pt x="17803" y="17236"/>
                </a:lnTo>
                <a:lnTo>
                  <a:pt x="17801" y="17238"/>
                </a:lnTo>
                <a:lnTo>
                  <a:pt x="17801" y="17231"/>
                </a:lnTo>
                <a:lnTo>
                  <a:pt x="17807" y="17218"/>
                </a:lnTo>
                <a:lnTo>
                  <a:pt x="17809" y="17211"/>
                </a:lnTo>
                <a:lnTo>
                  <a:pt x="17808" y="17209"/>
                </a:lnTo>
                <a:lnTo>
                  <a:pt x="17803" y="17207"/>
                </a:lnTo>
                <a:lnTo>
                  <a:pt x="17802" y="17206"/>
                </a:lnTo>
                <a:lnTo>
                  <a:pt x="17801" y="17194"/>
                </a:lnTo>
                <a:lnTo>
                  <a:pt x="17806" y="17195"/>
                </a:lnTo>
                <a:lnTo>
                  <a:pt x="17810" y="17194"/>
                </a:lnTo>
                <a:lnTo>
                  <a:pt x="17812" y="17191"/>
                </a:lnTo>
                <a:lnTo>
                  <a:pt x="17812" y="17182"/>
                </a:lnTo>
                <a:lnTo>
                  <a:pt x="17817" y="17178"/>
                </a:lnTo>
                <a:lnTo>
                  <a:pt x="17822" y="17170"/>
                </a:lnTo>
                <a:lnTo>
                  <a:pt x="17829" y="17153"/>
                </a:lnTo>
                <a:lnTo>
                  <a:pt x="17834" y="17144"/>
                </a:lnTo>
                <a:lnTo>
                  <a:pt x="17838" y="17139"/>
                </a:lnTo>
                <a:lnTo>
                  <a:pt x="17843" y="17138"/>
                </a:lnTo>
                <a:lnTo>
                  <a:pt x="17906" y="17144"/>
                </a:lnTo>
                <a:lnTo>
                  <a:pt x="17914" y="17141"/>
                </a:lnTo>
                <a:lnTo>
                  <a:pt x="17904" y="17140"/>
                </a:lnTo>
                <a:lnTo>
                  <a:pt x="17888" y="17134"/>
                </a:lnTo>
                <a:lnTo>
                  <a:pt x="17869" y="17131"/>
                </a:lnTo>
                <a:lnTo>
                  <a:pt x="17808" y="17135"/>
                </a:lnTo>
                <a:lnTo>
                  <a:pt x="17793" y="17142"/>
                </a:lnTo>
                <a:lnTo>
                  <a:pt x="17778" y="17158"/>
                </a:lnTo>
                <a:lnTo>
                  <a:pt x="17781" y="17160"/>
                </a:lnTo>
                <a:lnTo>
                  <a:pt x="17786" y="17159"/>
                </a:lnTo>
                <a:lnTo>
                  <a:pt x="17791" y="17157"/>
                </a:lnTo>
                <a:lnTo>
                  <a:pt x="17795" y="17153"/>
                </a:lnTo>
                <a:lnTo>
                  <a:pt x="17796" y="17154"/>
                </a:lnTo>
                <a:lnTo>
                  <a:pt x="17798" y="17158"/>
                </a:lnTo>
                <a:lnTo>
                  <a:pt x="17797" y="17162"/>
                </a:lnTo>
                <a:lnTo>
                  <a:pt x="17787" y="17167"/>
                </a:lnTo>
                <a:lnTo>
                  <a:pt x="17787" y="17173"/>
                </a:lnTo>
                <a:lnTo>
                  <a:pt x="17785" y="17175"/>
                </a:lnTo>
                <a:lnTo>
                  <a:pt x="17782" y="17177"/>
                </a:lnTo>
                <a:lnTo>
                  <a:pt x="17779" y="17179"/>
                </a:lnTo>
                <a:lnTo>
                  <a:pt x="17774" y="17176"/>
                </a:lnTo>
                <a:lnTo>
                  <a:pt x="17771" y="17179"/>
                </a:lnTo>
                <a:lnTo>
                  <a:pt x="17769" y="17183"/>
                </a:lnTo>
                <a:lnTo>
                  <a:pt x="17767" y="17185"/>
                </a:lnTo>
                <a:lnTo>
                  <a:pt x="17763" y="17183"/>
                </a:lnTo>
                <a:lnTo>
                  <a:pt x="17764" y="17178"/>
                </a:lnTo>
                <a:lnTo>
                  <a:pt x="17773" y="17164"/>
                </a:lnTo>
                <a:lnTo>
                  <a:pt x="17760" y="17169"/>
                </a:lnTo>
                <a:lnTo>
                  <a:pt x="17744" y="17183"/>
                </a:lnTo>
                <a:lnTo>
                  <a:pt x="17705" y="17223"/>
                </a:lnTo>
                <a:lnTo>
                  <a:pt x="17686" y="17237"/>
                </a:lnTo>
                <a:lnTo>
                  <a:pt x="17685" y="17238"/>
                </a:lnTo>
                <a:lnTo>
                  <a:pt x="17681" y="17239"/>
                </a:lnTo>
                <a:lnTo>
                  <a:pt x="17671" y="17246"/>
                </a:lnTo>
                <a:lnTo>
                  <a:pt x="17666" y="17250"/>
                </a:lnTo>
                <a:lnTo>
                  <a:pt x="17664" y="17250"/>
                </a:lnTo>
                <a:lnTo>
                  <a:pt x="17660" y="17250"/>
                </a:lnTo>
                <a:lnTo>
                  <a:pt x="17659" y="17250"/>
                </a:lnTo>
                <a:lnTo>
                  <a:pt x="17657" y="17251"/>
                </a:lnTo>
                <a:lnTo>
                  <a:pt x="17655" y="17254"/>
                </a:lnTo>
                <a:lnTo>
                  <a:pt x="17654" y="17256"/>
                </a:lnTo>
                <a:lnTo>
                  <a:pt x="17652" y="17258"/>
                </a:lnTo>
                <a:lnTo>
                  <a:pt x="17650" y="17259"/>
                </a:lnTo>
                <a:lnTo>
                  <a:pt x="17648" y="17259"/>
                </a:lnTo>
                <a:lnTo>
                  <a:pt x="17646" y="17260"/>
                </a:lnTo>
                <a:lnTo>
                  <a:pt x="17643" y="17262"/>
                </a:lnTo>
                <a:lnTo>
                  <a:pt x="17642" y="17264"/>
                </a:lnTo>
                <a:lnTo>
                  <a:pt x="17641" y="17268"/>
                </a:lnTo>
                <a:lnTo>
                  <a:pt x="17639" y="17271"/>
                </a:lnTo>
                <a:lnTo>
                  <a:pt x="17630" y="17281"/>
                </a:lnTo>
                <a:lnTo>
                  <a:pt x="17624" y="17290"/>
                </a:lnTo>
                <a:lnTo>
                  <a:pt x="17621" y="17292"/>
                </a:lnTo>
                <a:lnTo>
                  <a:pt x="17618" y="17293"/>
                </a:lnTo>
                <a:lnTo>
                  <a:pt x="17614" y="17294"/>
                </a:lnTo>
                <a:lnTo>
                  <a:pt x="17611" y="17297"/>
                </a:lnTo>
                <a:lnTo>
                  <a:pt x="17609" y="17304"/>
                </a:lnTo>
                <a:lnTo>
                  <a:pt x="17608" y="17318"/>
                </a:lnTo>
                <a:lnTo>
                  <a:pt x="17597" y="17365"/>
                </a:lnTo>
                <a:lnTo>
                  <a:pt x="17594" y="17387"/>
                </a:lnTo>
                <a:lnTo>
                  <a:pt x="17592" y="17391"/>
                </a:lnTo>
                <a:lnTo>
                  <a:pt x="17588" y="17401"/>
                </a:lnTo>
                <a:lnTo>
                  <a:pt x="17586" y="17406"/>
                </a:lnTo>
                <a:lnTo>
                  <a:pt x="17577" y="17453"/>
                </a:lnTo>
                <a:lnTo>
                  <a:pt x="17578" y="17458"/>
                </a:lnTo>
                <a:lnTo>
                  <a:pt x="17581" y="17470"/>
                </a:lnTo>
                <a:lnTo>
                  <a:pt x="17577" y="17470"/>
                </a:lnTo>
                <a:lnTo>
                  <a:pt x="17573" y="17472"/>
                </a:lnTo>
                <a:lnTo>
                  <a:pt x="17570" y="17474"/>
                </a:lnTo>
                <a:lnTo>
                  <a:pt x="17569" y="17475"/>
                </a:lnTo>
                <a:lnTo>
                  <a:pt x="17566" y="17474"/>
                </a:lnTo>
                <a:lnTo>
                  <a:pt x="17564" y="17478"/>
                </a:lnTo>
                <a:lnTo>
                  <a:pt x="17560" y="17488"/>
                </a:lnTo>
                <a:lnTo>
                  <a:pt x="17558" y="17497"/>
                </a:lnTo>
                <a:lnTo>
                  <a:pt x="17556" y="17502"/>
                </a:lnTo>
                <a:lnTo>
                  <a:pt x="17550" y="17511"/>
                </a:lnTo>
                <a:lnTo>
                  <a:pt x="17548" y="17515"/>
                </a:lnTo>
                <a:lnTo>
                  <a:pt x="17548" y="17519"/>
                </a:lnTo>
                <a:lnTo>
                  <a:pt x="17548" y="17523"/>
                </a:lnTo>
                <a:lnTo>
                  <a:pt x="17541" y="17525"/>
                </a:lnTo>
                <a:lnTo>
                  <a:pt x="17531" y="17531"/>
                </a:lnTo>
                <a:lnTo>
                  <a:pt x="17521" y="17539"/>
                </a:lnTo>
                <a:lnTo>
                  <a:pt x="17516" y="17545"/>
                </a:lnTo>
                <a:lnTo>
                  <a:pt x="17515" y="17550"/>
                </a:lnTo>
                <a:lnTo>
                  <a:pt x="17513" y="17554"/>
                </a:lnTo>
                <a:lnTo>
                  <a:pt x="17510" y="17559"/>
                </a:lnTo>
                <a:lnTo>
                  <a:pt x="17507" y="17562"/>
                </a:lnTo>
                <a:lnTo>
                  <a:pt x="17505" y="17564"/>
                </a:lnTo>
                <a:lnTo>
                  <a:pt x="17504" y="17564"/>
                </a:lnTo>
                <a:lnTo>
                  <a:pt x="17504" y="17565"/>
                </a:lnTo>
                <a:lnTo>
                  <a:pt x="17501" y="17574"/>
                </a:lnTo>
                <a:lnTo>
                  <a:pt x="17500" y="17576"/>
                </a:lnTo>
                <a:lnTo>
                  <a:pt x="17498" y="17576"/>
                </a:lnTo>
                <a:lnTo>
                  <a:pt x="17496" y="17578"/>
                </a:lnTo>
                <a:lnTo>
                  <a:pt x="17479" y="17605"/>
                </a:lnTo>
                <a:lnTo>
                  <a:pt x="17473" y="17612"/>
                </a:lnTo>
                <a:lnTo>
                  <a:pt x="17469" y="17615"/>
                </a:lnTo>
                <a:lnTo>
                  <a:pt x="17466" y="17617"/>
                </a:lnTo>
                <a:lnTo>
                  <a:pt x="17463" y="17620"/>
                </a:lnTo>
                <a:lnTo>
                  <a:pt x="17458" y="17630"/>
                </a:lnTo>
                <a:lnTo>
                  <a:pt x="17455" y="17631"/>
                </a:lnTo>
                <a:lnTo>
                  <a:pt x="17451" y="17630"/>
                </a:lnTo>
                <a:lnTo>
                  <a:pt x="17447" y="17631"/>
                </a:lnTo>
                <a:lnTo>
                  <a:pt x="17444" y="17633"/>
                </a:lnTo>
                <a:lnTo>
                  <a:pt x="17434" y="17643"/>
                </a:lnTo>
                <a:lnTo>
                  <a:pt x="17401" y="17662"/>
                </a:lnTo>
                <a:lnTo>
                  <a:pt x="17385" y="17669"/>
                </a:lnTo>
                <a:lnTo>
                  <a:pt x="17382" y="17669"/>
                </a:lnTo>
                <a:lnTo>
                  <a:pt x="17377" y="17669"/>
                </a:lnTo>
                <a:lnTo>
                  <a:pt x="17355" y="17672"/>
                </a:lnTo>
                <a:lnTo>
                  <a:pt x="17338" y="17669"/>
                </a:lnTo>
                <a:lnTo>
                  <a:pt x="17333" y="17673"/>
                </a:lnTo>
                <a:lnTo>
                  <a:pt x="17328" y="17693"/>
                </a:lnTo>
                <a:lnTo>
                  <a:pt x="17328" y="17695"/>
                </a:lnTo>
                <a:lnTo>
                  <a:pt x="17329" y="17698"/>
                </a:lnTo>
                <a:lnTo>
                  <a:pt x="17332" y="17695"/>
                </a:lnTo>
                <a:lnTo>
                  <a:pt x="17332" y="17700"/>
                </a:lnTo>
                <a:lnTo>
                  <a:pt x="17322" y="17716"/>
                </a:lnTo>
                <a:lnTo>
                  <a:pt x="17316" y="17730"/>
                </a:lnTo>
                <a:lnTo>
                  <a:pt x="17310" y="17739"/>
                </a:lnTo>
                <a:lnTo>
                  <a:pt x="17299" y="17765"/>
                </a:lnTo>
                <a:lnTo>
                  <a:pt x="17294" y="17775"/>
                </a:lnTo>
                <a:lnTo>
                  <a:pt x="17287" y="17783"/>
                </a:lnTo>
                <a:lnTo>
                  <a:pt x="17274" y="17796"/>
                </a:lnTo>
                <a:lnTo>
                  <a:pt x="17272" y="17799"/>
                </a:lnTo>
                <a:lnTo>
                  <a:pt x="17266" y="17810"/>
                </a:lnTo>
                <a:lnTo>
                  <a:pt x="17263" y="17819"/>
                </a:lnTo>
                <a:lnTo>
                  <a:pt x="17254" y="17835"/>
                </a:lnTo>
                <a:lnTo>
                  <a:pt x="17231" y="17897"/>
                </a:lnTo>
                <a:lnTo>
                  <a:pt x="17220" y="17917"/>
                </a:lnTo>
                <a:lnTo>
                  <a:pt x="17200" y="17940"/>
                </a:lnTo>
                <a:lnTo>
                  <a:pt x="17195" y="17950"/>
                </a:lnTo>
                <a:lnTo>
                  <a:pt x="17197" y="17959"/>
                </a:lnTo>
                <a:lnTo>
                  <a:pt x="17205" y="17962"/>
                </a:lnTo>
                <a:lnTo>
                  <a:pt x="17225" y="17960"/>
                </a:lnTo>
                <a:lnTo>
                  <a:pt x="17234" y="17958"/>
                </a:lnTo>
                <a:lnTo>
                  <a:pt x="17242" y="17953"/>
                </a:lnTo>
                <a:lnTo>
                  <a:pt x="17226" y="17968"/>
                </a:lnTo>
                <a:lnTo>
                  <a:pt x="17193" y="17968"/>
                </a:lnTo>
                <a:lnTo>
                  <a:pt x="17187" y="17970"/>
                </a:lnTo>
                <a:lnTo>
                  <a:pt x="17179" y="17978"/>
                </a:lnTo>
                <a:lnTo>
                  <a:pt x="17146" y="18024"/>
                </a:lnTo>
                <a:lnTo>
                  <a:pt x="17140" y="18027"/>
                </a:lnTo>
                <a:lnTo>
                  <a:pt x="17129" y="18042"/>
                </a:lnTo>
                <a:lnTo>
                  <a:pt x="17122" y="18050"/>
                </a:lnTo>
                <a:lnTo>
                  <a:pt x="17117" y="18053"/>
                </a:lnTo>
                <a:lnTo>
                  <a:pt x="17113" y="18055"/>
                </a:lnTo>
                <a:lnTo>
                  <a:pt x="17109" y="18058"/>
                </a:lnTo>
                <a:lnTo>
                  <a:pt x="17103" y="18066"/>
                </a:lnTo>
                <a:lnTo>
                  <a:pt x="17099" y="18072"/>
                </a:lnTo>
                <a:lnTo>
                  <a:pt x="17099" y="18075"/>
                </a:lnTo>
                <a:lnTo>
                  <a:pt x="17104" y="18081"/>
                </a:lnTo>
                <a:lnTo>
                  <a:pt x="17106" y="18091"/>
                </a:lnTo>
                <a:lnTo>
                  <a:pt x="17105" y="18100"/>
                </a:lnTo>
                <a:lnTo>
                  <a:pt x="17103" y="18109"/>
                </a:lnTo>
                <a:lnTo>
                  <a:pt x="17101" y="18120"/>
                </a:lnTo>
                <a:lnTo>
                  <a:pt x="17101" y="18124"/>
                </a:lnTo>
                <a:lnTo>
                  <a:pt x="17102" y="18127"/>
                </a:lnTo>
                <a:lnTo>
                  <a:pt x="17103" y="18130"/>
                </a:lnTo>
                <a:lnTo>
                  <a:pt x="17106" y="18134"/>
                </a:lnTo>
                <a:lnTo>
                  <a:pt x="17110" y="18139"/>
                </a:lnTo>
                <a:lnTo>
                  <a:pt x="17111" y="18141"/>
                </a:lnTo>
                <a:lnTo>
                  <a:pt x="17111" y="18146"/>
                </a:lnTo>
                <a:lnTo>
                  <a:pt x="17100" y="18134"/>
                </a:lnTo>
                <a:lnTo>
                  <a:pt x="17099" y="18130"/>
                </a:lnTo>
                <a:lnTo>
                  <a:pt x="17096" y="18127"/>
                </a:lnTo>
                <a:lnTo>
                  <a:pt x="17089" y="18126"/>
                </a:lnTo>
                <a:lnTo>
                  <a:pt x="17084" y="18128"/>
                </a:lnTo>
                <a:lnTo>
                  <a:pt x="17084" y="18136"/>
                </a:lnTo>
                <a:lnTo>
                  <a:pt x="17087" y="18147"/>
                </a:lnTo>
                <a:lnTo>
                  <a:pt x="17088" y="18162"/>
                </a:lnTo>
                <a:lnTo>
                  <a:pt x="17085" y="18178"/>
                </a:lnTo>
                <a:lnTo>
                  <a:pt x="17077" y="18186"/>
                </a:lnTo>
                <a:lnTo>
                  <a:pt x="17081" y="18165"/>
                </a:lnTo>
                <a:lnTo>
                  <a:pt x="17082" y="18154"/>
                </a:lnTo>
                <a:lnTo>
                  <a:pt x="17078" y="18132"/>
                </a:lnTo>
                <a:lnTo>
                  <a:pt x="17083" y="18126"/>
                </a:lnTo>
                <a:lnTo>
                  <a:pt x="17091" y="18121"/>
                </a:lnTo>
                <a:lnTo>
                  <a:pt x="17098" y="18114"/>
                </a:lnTo>
                <a:lnTo>
                  <a:pt x="17101" y="18104"/>
                </a:lnTo>
                <a:lnTo>
                  <a:pt x="17101" y="18093"/>
                </a:lnTo>
                <a:lnTo>
                  <a:pt x="17099" y="18083"/>
                </a:lnTo>
                <a:lnTo>
                  <a:pt x="17094" y="18079"/>
                </a:lnTo>
                <a:lnTo>
                  <a:pt x="17087" y="18078"/>
                </a:lnTo>
                <a:lnTo>
                  <a:pt x="17083" y="18079"/>
                </a:lnTo>
                <a:lnTo>
                  <a:pt x="17079" y="18083"/>
                </a:lnTo>
                <a:lnTo>
                  <a:pt x="17042" y="18130"/>
                </a:lnTo>
                <a:lnTo>
                  <a:pt x="17036" y="18134"/>
                </a:lnTo>
                <a:lnTo>
                  <a:pt x="17030" y="18138"/>
                </a:lnTo>
                <a:lnTo>
                  <a:pt x="17015" y="18154"/>
                </a:lnTo>
                <a:lnTo>
                  <a:pt x="17008" y="18160"/>
                </a:lnTo>
                <a:lnTo>
                  <a:pt x="16996" y="18166"/>
                </a:lnTo>
                <a:lnTo>
                  <a:pt x="16992" y="18169"/>
                </a:lnTo>
                <a:lnTo>
                  <a:pt x="16987" y="18174"/>
                </a:lnTo>
                <a:lnTo>
                  <a:pt x="16986" y="18176"/>
                </a:lnTo>
                <a:lnTo>
                  <a:pt x="16987" y="18179"/>
                </a:lnTo>
                <a:lnTo>
                  <a:pt x="16985" y="18195"/>
                </a:lnTo>
                <a:lnTo>
                  <a:pt x="16989" y="18210"/>
                </a:lnTo>
                <a:lnTo>
                  <a:pt x="16987" y="18221"/>
                </a:lnTo>
                <a:lnTo>
                  <a:pt x="16983" y="18211"/>
                </a:lnTo>
                <a:lnTo>
                  <a:pt x="16981" y="18192"/>
                </a:lnTo>
                <a:lnTo>
                  <a:pt x="16976" y="18178"/>
                </a:lnTo>
                <a:lnTo>
                  <a:pt x="16966" y="18179"/>
                </a:lnTo>
                <a:lnTo>
                  <a:pt x="16952" y="18189"/>
                </a:lnTo>
                <a:lnTo>
                  <a:pt x="16923" y="18199"/>
                </a:lnTo>
                <a:lnTo>
                  <a:pt x="16910" y="18207"/>
                </a:lnTo>
                <a:lnTo>
                  <a:pt x="16932" y="18218"/>
                </a:lnTo>
                <a:lnTo>
                  <a:pt x="16941" y="18227"/>
                </a:lnTo>
                <a:lnTo>
                  <a:pt x="16946" y="18241"/>
                </a:lnTo>
                <a:lnTo>
                  <a:pt x="16942" y="18235"/>
                </a:lnTo>
                <a:lnTo>
                  <a:pt x="16911" y="18213"/>
                </a:lnTo>
                <a:lnTo>
                  <a:pt x="16903" y="18211"/>
                </a:lnTo>
                <a:lnTo>
                  <a:pt x="16901" y="18218"/>
                </a:lnTo>
                <a:lnTo>
                  <a:pt x="16895" y="18216"/>
                </a:lnTo>
                <a:lnTo>
                  <a:pt x="16889" y="18219"/>
                </a:lnTo>
                <a:lnTo>
                  <a:pt x="16884" y="18225"/>
                </a:lnTo>
                <a:lnTo>
                  <a:pt x="16878" y="18230"/>
                </a:lnTo>
                <a:lnTo>
                  <a:pt x="16879" y="18234"/>
                </a:lnTo>
                <a:lnTo>
                  <a:pt x="16884" y="18235"/>
                </a:lnTo>
                <a:lnTo>
                  <a:pt x="16886" y="18238"/>
                </a:lnTo>
                <a:lnTo>
                  <a:pt x="16876" y="18241"/>
                </a:lnTo>
                <a:lnTo>
                  <a:pt x="16846" y="18241"/>
                </a:lnTo>
                <a:lnTo>
                  <a:pt x="16846" y="18244"/>
                </a:lnTo>
                <a:lnTo>
                  <a:pt x="16870" y="18256"/>
                </a:lnTo>
                <a:lnTo>
                  <a:pt x="16876" y="18265"/>
                </a:lnTo>
                <a:lnTo>
                  <a:pt x="16879" y="18275"/>
                </a:lnTo>
                <a:lnTo>
                  <a:pt x="16879" y="18281"/>
                </a:lnTo>
                <a:lnTo>
                  <a:pt x="16876" y="18288"/>
                </a:lnTo>
                <a:lnTo>
                  <a:pt x="16874" y="18296"/>
                </a:lnTo>
                <a:lnTo>
                  <a:pt x="16873" y="18299"/>
                </a:lnTo>
                <a:lnTo>
                  <a:pt x="16868" y="18308"/>
                </a:lnTo>
                <a:lnTo>
                  <a:pt x="16866" y="18311"/>
                </a:lnTo>
                <a:lnTo>
                  <a:pt x="16864" y="18311"/>
                </a:lnTo>
                <a:lnTo>
                  <a:pt x="16864" y="18302"/>
                </a:lnTo>
                <a:lnTo>
                  <a:pt x="16869" y="18285"/>
                </a:lnTo>
                <a:lnTo>
                  <a:pt x="16870" y="18276"/>
                </a:lnTo>
                <a:lnTo>
                  <a:pt x="16870" y="18269"/>
                </a:lnTo>
                <a:lnTo>
                  <a:pt x="16868" y="18262"/>
                </a:lnTo>
                <a:lnTo>
                  <a:pt x="16863" y="18258"/>
                </a:lnTo>
                <a:lnTo>
                  <a:pt x="16858" y="18254"/>
                </a:lnTo>
                <a:lnTo>
                  <a:pt x="16846" y="18251"/>
                </a:lnTo>
                <a:lnTo>
                  <a:pt x="16832" y="18257"/>
                </a:lnTo>
                <a:lnTo>
                  <a:pt x="16819" y="18269"/>
                </a:lnTo>
                <a:lnTo>
                  <a:pt x="16809" y="18288"/>
                </a:lnTo>
                <a:lnTo>
                  <a:pt x="16817" y="18282"/>
                </a:lnTo>
                <a:lnTo>
                  <a:pt x="16827" y="18271"/>
                </a:lnTo>
                <a:lnTo>
                  <a:pt x="16836" y="18263"/>
                </a:lnTo>
                <a:lnTo>
                  <a:pt x="16845" y="18265"/>
                </a:lnTo>
                <a:lnTo>
                  <a:pt x="16818" y="18297"/>
                </a:lnTo>
                <a:lnTo>
                  <a:pt x="16815" y="18296"/>
                </a:lnTo>
                <a:lnTo>
                  <a:pt x="16810" y="18292"/>
                </a:lnTo>
                <a:lnTo>
                  <a:pt x="16806" y="18291"/>
                </a:lnTo>
                <a:lnTo>
                  <a:pt x="16801" y="18291"/>
                </a:lnTo>
                <a:lnTo>
                  <a:pt x="16797" y="18294"/>
                </a:lnTo>
                <a:lnTo>
                  <a:pt x="16788" y="18299"/>
                </a:lnTo>
                <a:lnTo>
                  <a:pt x="16780" y="18303"/>
                </a:lnTo>
                <a:lnTo>
                  <a:pt x="16776" y="18305"/>
                </a:lnTo>
                <a:lnTo>
                  <a:pt x="16773" y="18311"/>
                </a:lnTo>
                <a:lnTo>
                  <a:pt x="16770" y="18318"/>
                </a:lnTo>
                <a:lnTo>
                  <a:pt x="16771" y="18321"/>
                </a:lnTo>
                <a:lnTo>
                  <a:pt x="16773" y="18323"/>
                </a:lnTo>
                <a:lnTo>
                  <a:pt x="16776" y="18327"/>
                </a:lnTo>
                <a:lnTo>
                  <a:pt x="16779" y="18336"/>
                </a:lnTo>
                <a:lnTo>
                  <a:pt x="16779" y="18344"/>
                </a:lnTo>
                <a:lnTo>
                  <a:pt x="16776" y="18346"/>
                </a:lnTo>
                <a:lnTo>
                  <a:pt x="16770" y="18340"/>
                </a:lnTo>
                <a:lnTo>
                  <a:pt x="16761" y="18326"/>
                </a:lnTo>
                <a:lnTo>
                  <a:pt x="16756" y="18324"/>
                </a:lnTo>
                <a:lnTo>
                  <a:pt x="16751" y="18336"/>
                </a:lnTo>
                <a:lnTo>
                  <a:pt x="16745" y="18342"/>
                </a:lnTo>
                <a:lnTo>
                  <a:pt x="16701" y="18363"/>
                </a:lnTo>
                <a:lnTo>
                  <a:pt x="16693" y="18368"/>
                </a:lnTo>
                <a:lnTo>
                  <a:pt x="16685" y="18376"/>
                </a:lnTo>
                <a:lnTo>
                  <a:pt x="16681" y="18385"/>
                </a:lnTo>
                <a:lnTo>
                  <a:pt x="16686" y="18390"/>
                </a:lnTo>
                <a:lnTo>
                  <a:pt x="16695" y="18392"/>
                </a:lnTo>
                <a:lnTo>
                  <a:pt x="16705" y="18392"/>
                </a:lnTo>
                <a:lnTo>
                  <a:pt x="16713" y="18390"/>
                </a:lnTo>
                <a:lnTo>
                  <a:pt x="16716" y="18390"/>
                </a:lnTo>
                <a:lnTo>
                  <a:pt x="16719" y="18392"/>
                </a:lnTo>
                <a:lnTo>
                  <a:pt x="16704" y="18397"/>
                </a:lnTo>
                <a:lnTo>
                  <a:pt x="16699" y="18398"/>
                </a:lnTo>
                <a:lnTo>
                  <a:pt x="16691" y="18398"/>
                </a:lnTo>
                <a:lnTo>
                  <a:pt x="16675" y="18395"/>
                </a:lnTo>
                <a:lnTo>
                  <a:pt x="16667" y="18397"/>
                </a:lnTo>
                <a:lnTo>
                  <a:pt x="16659" y="18404"/>
                </a:lnTo>
                <a:lnTo>
                  <a:pt x="16669" y="18411"/>
                </a:lnTo>
                <a:lnTo>
                  <a:pt x="16674" y="18416"/>
                </a:lnTo>
                <a:lnTo>
                  <a:pt x="16675" y="18423"/>
                </a:lnTo>
                <a:lnTo>
                  <a:pt x="16672" y="18436"/>
                </a:lnTo>
                <a:lnTo>
                  <a:pt x="16670" y="18438"/>
                </a:lnTo>
                <a:lnTo>
                  <a:pt x="16666" y="18433"/>
                </a:lnTo>
                <a:lnTo>
                  <a:pt x="16664" y="18418"/>
                </a:lnTo>
                <a:lnTo>
                  <a:pt x="16662" y="18413"/>
                </a:lnTo>
                <a:lnTo>
                  <a:pt x="16655" y="18414"/>
                </a:lnTo>
                <a:lnTo>
                  <a:pt x="16649" y="18419"/>
                </a:lnTo>
                <a:lnTo>
                  <a:pt x="16635" y="18435"/>
                </a:lnTo>
                <a:lnTo>
                  <a:pt x="16630" y="18439"/>
                </a:lnTo>
                <a:lnTo>
                  <a:pt x="16623" y="18440"/>
                </a:lnTo>
                <a:lnTo>
                  <a:pt x="16605" y="18453"/>
                </a:lnTo>
                <a:lnTo>
                  <a:pt x="16598" y="18454"/>
                </a:lnTo>
                <a:lnTo>
                  <a:pt x="16587" y="18451"/>
                </a:lnTo>
                <a:lnTo>
                  <a:pt x="16575" y="18459"/>
                </a:lnTo>
                <a:lnTo>
                  <a:pt x="16562" y="18463"/>
                </a:lnTo>
                <a:lnTo>
                  <a:pt x="16557" y="18467"/>
                </a:lnTo>
                <a:lnTo>
                  <a:pt x="16553" y="18476"/>
                </a:lnTo>
                <a:lnTo>
                  <a:pt x="16553" y="18484"/>
                </a:lnTo>
                <a:lnTo>
                  <a:pt x="16555" y="18492"/>
                </a:lnTo>
                <a:lnTo>
                  <a:pt x="16557" y="18499"/>
                </a:lnTo>
                <a:lnTo>
                  <a:pt x="16555" y="18499"/>
                </a:lnTo>
                <a:lnTo>
                  <a:pt x="16549" y="18497"/>
                </a:lnTo>
                <a:lnTo>
                  <a:pt x="16549" y="18490"/>
                </a:lnTo>
                <a:lnTo>
                  <a:pt x="16549" y="18481"/>
                </a:lnTo>
                <a:lnTo>
                  <a:pt x="16549" y="18473"/>
                </a:lnTo>
                <a:lnTo>
                  <a:pt x="16548" y="18470"/>
                </a:lnTo>
                <a:lnTo>
                  <a:pt x="16545" y="18469"/>
                </a:lnTo>
                <a:lnTo>
                  <a:pt x="16537" y="18470"/>
                </a:lnTo>
                <a:lnTo>
                  <a:pt x="16534" y="18471"/>
                </a:lnTo>
                <a:lnTo>
                  <a:pt x="16530" y="18474"/>
                </a:lnTo>
                <a:lnTo>
                  <a:pt x="16526" y="18477"/>
                </a:lnTo>
                <a:lnTo>
                  <a:pt x="16523" y="18480"/>
                </a:lnTo>
                <a:lnTo>
                  <a:pt x="16519" y="18487"/>
                </a:lnTo>
                <a:lnTo>
                  <a:pt x="16509" y="18491"/>
                </a:lnTo>
                <a:lnTo>
                  <a:pt x="16493" y="18496"/>
                </a:lnTo>
                <a:lnTo>
                  <a:pt x="16468" y="18511"/>
                </a:lnTo>
                <a:lnTo>
                  <a:pt x="16462" y="18514"/>
                </a:lnTo>
                <a:lnTo>
                  <a:pt x="16456" y="18517"/>
                </a:lnTo>
                <a:lnTo>
                  <a:pt x="16441" y="18531"/>
                </a:lnTo>
                <a:lnTo>
                  <a:pt x="16435" y="18534"/>
                </a:lnTo>
                <a:lnTo>
                  <a:pt x="16432" y="18535"/>
                </a:lnTo>
                <a:lnTo>
                  <a:pt x="16422" y="18540"/>
                </a:lnTo>
                <a:lnTo>
                  <a:pt x="16420" y="18543"/>
                </a:lnTo>
                <a:lnTo>
                  <a:pt x="16418" y="18546"/>
                </a:lnTo>
                <a:lnTo>
                  <a:pt x="16418" y="18549"/>
                </a:lnTo>
                <a:lnTo>
                  <a:pt x="16420" y="18557"/>
                </a:lnTo>
                <a:lnTo>
                  <a:pt x="16423" y="18573"/>
                </a:lnTo>
                <a:lnTo>
                  <a:pt x="16426" y="18580"/>
                </a:lnTo>
                <a:lnTo>
                  <a:pt x="16431" y="18583"/>
                </a:lnTo>
                <a:lnTo>
                  <a:pt x="16437" y="18585"/>
                </a:lnTo>
                <a:lnTo>
                  <a:pt x="16450" y="18596"/>
                </a:lnTo>
                <a:lnTo>
                  <a:pt x="16454" y="18601"/>
                </a:lnTo>
                <a:lnTo>
                  <a:pt x="16447" y="18601"/>
                </a:lnTo>
                <a:lnTo>
                  <a:pt x="16433" y="18589"/>
                </a:lnTo>
                <a:lnTo>
                  <a:pt x="16426" y="18586"/>
                </a:lnTo>
                <a:lnTo>
                  <a:pt x="16423" y="18586"/>
                </a:lnTo>
                <a:lnTo>
                  <a:pt x="16419" y="18584"/>
                </a:lnTo>
                <a:lnTo>
                  <a:pt x="16416" y="18581"/>
                </a:lnTo>
                <a:lnTo>
                  <a:pt x="16414" y="18557"/>
                </a:lnTo>
                <a:lnTo>
                  <a:pt x="16408" y="18559"/>
                </a:lnTo>
                <a:lnTo>
                  <a:pt x="16387" y="18569"/>
                </a:lnTo>
                <a:lnTo>
                  <a:pt x="16381" y="18573"/>
                </a:lnTo>
                <a:lnTo>
                  <a:pt x="16374" y="18579"/>
                </a:lnTo>
                <a:lnTo>
                  <a:pt x="16358" y="18589"/>
                </a:lnTo>
                <a:lnTo>
                  <a:pt x="16336" y="18607"/>
                </a:lnTo>
                <a:lnTo>
                  <a:pt x="16317" y="18618"/>
                </a:lnTo>
                <a:lnTo>
                  <a:pt x="16299" y="18623"/>
                </a:lnTo>
                <a:lnTo>
                  <a:pt x="16286" y="18621"/>
                </a:lnTo>
                <a:lnTo>
                  <a:pt x="16281" y="18614"/>
                </a:lnTo>
                <a:lnTo>
                  <a:pt x="16278" y="18607"/>
                </a:lnTo>
                <a:lnTo>
                  <a:pt x="16274" y="18604"/>
                </a:lnTo>
                <a:lnTo>
                  <a:pt x="16265" y="18611"/>
                </a:lnTo>
                <a:lnTo>
                  <a:pt x="16262" y="18612"/>
                </a:lnTo>
                <a:lnTo>
                  <a:pt x="16255" y="18611"/>
                </a:lnTo>
                <a:lnTo>
                  <a:pt x="16250" y="18614"/>
                </a:lnTo>
                <a:lnTo>
                  <a:pt x="16247" y="18617"/>
                </a:lnTo>
                <a:lnTo>
                  <a:pt x="16239" y="18621"/>
                </a:lnTo>
                <a:lnTo>
                  <a:pt x="16228" y="18627"/>
                </a:lnTo>
                <a:lnTo>
                  <a:pt x="16217" y="18629"/>
                </a:lnTo>
                <a:lnTo>
                  <a:pt x="16198" y="18631"/>
                </a:lnTo>
                <a:lnTo>
                  <a:pt x="16192" y="18632"/>
                </a:lnTo>
                <a:lnTo>
                  <a:pt x="16185" y="18635"/>
                </a:lnTo>
                <a:lnTo>
                  <a:pt x="16190" y="18640"/>
                </a:lnTo>
                <a:lnTo>
                  <a:pt x="16192" y="18641"/>
                </a:lnTo>
                <a:lnTo>
                  <a:pt x="16188" y="18643"/>
                </a:lnTo>
                <a:lnTo>
                  <a:pt x="16184" y="18645"/>
                </a:lnTo>
                <a:lnTo>
                  <a:pt x="16180" y="18648"/>
                </a:lnTo>
                <a:lnTo>
                  <a:pt x="16176" y="18652"/>
                </a:lnTo>
                <a:lnTo>
                  <a:pt x="16173" y="18657"/>
                </a:lnTo>
                <a:lnTo>
                  <a:pt x="16171" y="18662"/>
                </a:lnTo>
                <a:lnTo>
                  <a:pt x="16169" y="18666"/>
                </a:lnTo>
                <a:lnTo>
                  <a:pt x="16168" y="18669"/>
                </a:lnTo>
                <a:lnTo>
                  <a:pt x="16156" y="18682"/>
                </a:lnTo>
                <a:lnTo>
                  <a:pt x="16141" y="18694"/>
                </a:lnTo>
                <a:lnTo>
                  <a:pt x="16120" y="18707"/>
                </a:lnTo>
                <a:lnTo>
                  <a:pt x="16106" y="18720"/>
                </a:lnTo>
                <a:lnTo>
                  <a:pt x="16100" y="18723"/>
                </a:lnTo>
                <a:lnTo>
                  <a:pt x="16085" y="18728"/>
                </a:lnTo>
                <a:lnTo>
                  <a:pt x="16084" y="18731"/>
                </a:lnTo>
                <a:lnTo>
                  <a:pt x="16090" y="18734"/>
                </a:lnTo>
                <a:lnTo>
                  <a:pt x="16092" y="18738"/>
                </a:lnTo>
                <a:lnTo>
                  <a:pt x="16093" y="18739"/>
                </a:lnTo>
                <a:lnTo>
                  <a:pt x="16091" y="18745"/>
                </a:lnTo>
                <a:lnTo>
                  <a:pt x="16086" y="18753"/>
                </a:lnTo>
                <a:lnTo>
                  <a:pt x="16083" y="18754"/>
                </a:lnTo>
                <a:lnTo>
                  <a:pt x="16056" y="18754"/>
                </a:lnTo>
                <a:lnTo>
                  <a:pt x="16054" y="18768"/>
                </a:lnTo>
                <a:lnTo>
                  <a:pt x="16045" y="18778"/>
                </a:lnTo>
                <a:lnTo>
                  <a:pt x="16032" y="18786"/>
                </a:lnTo>
                <a:lnTo>
                  <a:pt x="16022" y="18794"/>
                </a:lnTo>
                <a:lnTo>
                  <a:pt x="15991" y="18822"/>
                </a:lnTo>
                <a:lnTo>
                  <a:pt x="15981" y="18833"/>
                </a:lnTo>
                <a:lnTo>
                  <a:pt x="15983" y="18838"/>
                </a:lnTo>
                <a:lnTo>
                  <a:pt x="15983" y="18844"/>
                </a:lnTo>
                <a:lnTo>
                  <a:pt x="15982" y="18856"/>
                </a:lnTo>
                <a:lnTo>
                  <a:pt x="15979" y="18867"/>
                </a:lnTo>
                <a:lnTo>
                  <a:pt x="15978" y="18871"/>
                </a:lnTo>
                <a:lnTo>
                  <a:pt x="15979" y="18874"/>
                </a:lnTo>
                <a:lnTo>
                  <a:pt x="15980" y="18874"/>
                </a:lnTo>
                <a:lnTo>
                  <a:pt x="15982" y="18875"/>
                </a:lnTo>
                <a:lnTo>
                  <a:pt x="15983" y="18876"/>
                </a:lnTo>
                <a:lnTo>
                  <a:pt x="15989" y="18885"/>
                </a:lnTo>
                <a:lnTo>
                  <a:pt x="15994" y="18889"/>
                </a:lnTo>
                <a:lnTo>
                  <a:pt x="15996" y="18891"/>
                </a:lnTo>
                <a:lnTo>
                  <a:pt x="15996" y="18896"/>
                </a:lnTo>
                <a:lnTo>
                  <a:pt x="15996" y="18903"/>
                </a:lnTo>
                <a:lnTo>
                  <a:pt x="15993" y="18909"/>
                </a:lnTo>
                <a:lnTo>
                  <a:pt x="15990" y="18914"/>
                </a:lnTo>
                <a:lnTo>
                  <a:pt x="15986" y="18895"/>
                </a:lnTo>
                <a:lnTo>
                  <a:pt x="15983" y="18891"/>
                </a:lnTo>
                <a:lnTo>
                  <a:pt x="15974" y="18885"/>
                </a:lnTo>
                <a:lnTo>
                  <a:pt x="15964" y="18872"/>
                </a:lnTo>
                <a:lnTo>
                  <a:pt x="15956" y="18870"/>
                </a:lnTo>
                <a:lnTo>
                  <a:pt x="15947" y="18874"/>
                </a:lnTo>
                <a:lnTo>
                  <a:pt x="15936" y="18884"/>
                </a:lnTo>
                <a:lnTo>
                  <a:pt x="15933" y="18885"/>
                </a:lnTo>
                <a:lnTo>
                  <a:pt x="15928" y="18887"/>
                </a:lnTo>
                <a:lnTo>
                  <a:pt x="15926" y="18888"/>
                </a:lnTo>
                <a:lnTo>
                  <a:pt x="15924" y="18891"/>
                </a:lnTo>
                <a:lnTo>
                  <a:pt x="15920" y="18897"/>
                </a:lnTo>
                <a:lnTo>
                  <a:pt x="15917" y="18899"/>
                </a:lnTo>
                <a:lnTo>
                  <a:pt x="15901" y="18904"/>
                </a:lnTo>
                <a:lnTo>
                  <a:pt x="15895" y="18908"/>
                </a:lnTo>
                <a:lnTo>
                  <a:pt x="15891" y="18914"/>
                </a:lnTo>
                <a:lnTo>
                  <a:pt x="15891" y="18919"/>
                </a:lnTo>
                <a:lnTo>
                  <a:pt x="15897" y="18926"/>
                </a:lnTo>
                <a:lnTo>
                  <a:pt x="15905" y="18940"/>
                </a:lnTo>
                <a:lnTo>
                  <a:pt x="15909" y="18943"/>
                </a:lnTo>
                <a:lnTo>
                  <a:pt x="15902" y="18941"/>
                </a:lnTo>
                <a:lnTo>
                  <a:pt x="15897" y="18937"/>
                </a:lnTo>
                <a:lnTo>
                  <a:pt x="15894" y="18932"/>
                </a:lnTo>
                <a:lnTo>
                  <a:pt x="15890" y="18924"/>
                </a:lnTo>
                <a:lnTo>
                  <a:pt x="15887" y="18922"/>
                </a:lnTo>
                <a:lnTo>
                  <a:pt x="15884" y="18924"/>
                </a:lnTo>
                <a:lnTo>
                  <a:pt x="15880" y="18927"/>
                </a:lnTo>
                <a:lnTo>
                  <a:pt x="15874" y="18930"/>
                </a:lnTo>
                <a:lnTo>
                  <a:pt x="15874" y="18933"/>
                </a:lnTo>
                <a:lnTo>
                  <a:pt x="15876" y="18939"/>
                </a:lnTo>
                <a:lnTo>
                  <a:pt x="15876" y="18946"/>
                </a:lnTo>
                <a:lnTo>
                  <a:pt x="15881" y="18955"/>
                </a:lnTo>
                <a:lnTo>
                  <a:pt x="15880" y="18963"/>
                </a:lnTo>
                <a:lnTo>
                  <a:pt x="15876" y="18971"/>
                </a:lnTo>
                <a:lnTo>
                  <a:pt x="15872" y="18977"/>
                </a:lnTo>
                <a:lnTo>
                  <a:pt x="15868" y="18983"/>
                </a:lnTo>
                <a:lnTo>
                  <a:pt x="15865" y="18992"/>
                </a:lnTo>
                <a:lnTo>
                  <a:pt x="15860" y="18988"/>
                </a:lnTo>
                <a:lnTo>
                  <a:pt x="15859" y="18983"/>
                </a:lnTo>
                <a:lnTo>
                  <a:pt x="15859" y="18977"/>
                </a:lnTo>
                <a:lnTo>
                  <a:pt x="15863" y="18969"/>
                </a:lnTo>
                <a:lnTo>
                  <a:pt x="15867" y="18963"/>
                </a:lnTo>
                <a:lnTo>
                  <a:pt x="15870" y="18960"/>
                </a:lnTo>
                <a:lnTo>
                  <a:pt x="15871" y="18957"/>
                </a:lnTo>
                <a:lnTo>
                  <a:pt x="15871" y="18952"/>
                </a:lnTo>
                <a:lnTo>
                  <a:pt x="15863" y="18942"/>
                </a:lnTo>
                <a:lnTo>
                  <a:pt x="15853" y="18944"/>
                </a:lnTo>
                <a:lnTo>
                  <a:pt x="15842" y="18953"/>
                </a:lnTo>
                <a:lnTo>
                  <a:pt x="15835" y="18968"/>
                </a:lnTo>
                <a:lnTo>
                  <a:pt x="15834" y="18973"/>
                </a:lnTo>
                <a:lnTo>
                  <a:pt x="15835" y="18987"/>
                </a:lnTo>
                <a:lnTo>
                  <a:pt x="15836" y="18991"/>
                </a:lnTo>
                <a:lnTo>
                  <a:pt x="15837" y="18997"/>
                </a:lnTo>
                <a:lnTo>
                  <a:pt x="15835" y="19004"/>
                </a:lnTo>
                <a:lnTo>
                  <a:pt x="15833" y="19010"/>
                </a:lnTo>
                <a:lnTo>
                  <a:pt x="15833" y="19014"/>
                </a:lnTo>
                <a:lnTo>
                  <a:pt x="15837" y="19020"/>
                </a:lnTo>
                <a:lnTo>
                  <a:pt x="15838" y="19023"/>
                </a:lnTo>
                <a:lnTo>
                  <a:pt x="15837" y="19026"/>
                </a:lnTo>
                <a:lnTo>
                  <a:pt x="15837" y="19029"/>
                </a:lnTo>
                <a:lnTo>
                  <a:pt x="15837" y="19032"/>
                </a:lnTo>
                <a:lnTo>
                  <a:pt x="15838" y="19035"/>
                </a:lnTo>
                <a:lnTo>
                  <a:pt x="15838" y="19039"/>
                </a:lnTo>
                <a:lnTo>
                  <a:pt x="15832" y="19040"/>
                </a:lnTo>
                <a:lnTo>
                  <a:pt x="15822" y="19039"/>
                </a:lnTo>
                <a:lnTo>
                  <a:pt x="15826" y="19031"/>
                </a:lnTo>
                <a:lnTo>
                  <a:pt x="15825" y="19026"/>
                </a:lnTo>
                <a:lnTo>
                  <a:pt x="15822" y="19022"/>
                </a:lnTo>
                <a:lnTo>
                  <a:pt x="15821" y="19016"/>
                </a:lnTo>
                <a:lnTo>
                  <a:pt x="15823" y="19012"/>
                </a:lnTo>
                <a:lnTo>
                  <a:pt x="15827" y="19004"/>
                </a:lnTo>
                <a:lnTo>
                  <a:pt x="15829" y="19000"/>
                </a:lnTo>
                <a:lnTo>
                  <a:pt x="15829" y="18996"/>
                </a:lnTo>
                <a:lnTo>
                  <a:pt x="15828" y="18992"/>
                </a:lnTo>
                <a:lnTo>
                  <a:pt x="15826" y="18990"/>
                </a:lnTo>
                <a:lnTo>
                  <a:pt x="15826" y="18988"/>
                </a:lnTo>
                <a:lnTo>
                  <a:pt x="15825" y="18975"/>
                </a:lnTo>
                <a:lnTo>
                  <a:pt x="15815" y="18976"/>
                </a:lnTo>
                <a:lnTo>
                  <a:pt x="15789" y="18989"/>
                </a:lnTo>
                <a:lnTo>
                  <a:pt x="15790" y="18992"/>
                </a:lnTo>
                <a:lnTo>
                  <a:pt x="15792" y="18996"/>
                </a:lnTo>
                <a:lnTo>
                  <a:pt x="15793" y="18998"/>
                </a:lnTo>
                <a:lnTo>
                  <a:pt x="15786" y="18999"/>
                </a:lnTo>
                <a:lnTo>
                  <a:pt x="15780" y="19000"/>
                </a:lnTo>
                <a:lnTo>
                  <a:pt x="15775" y="19002"/>
                </a:lnTo>
                <a:lnTo>
                  <a:pt x="15757" y="19015"/>
                </a:lnTo>
                <a:lnTo>
                  <a:pt x="15751" y="19021"/>
                </a:lnTo>
                <a:lnTo>
                  <a:pt x="15748" y="19027"/>
                </a:lnTo>
                <a:lnTo>
                  <a:pt x="15751" y="19031"/>
                </a:lnTo>
                <a:lnTo>
                  <a:pt x="15781" y="19087"/>
                </a:lnTo>
                <a:lnTo>
                  <a:pt x="15786" y="19089"/>
                </a:lnTo>
                <a:lnTo>
                  <a:pt x="15781" y="19094"/>
                </a:lnTo>
                <a:lnTo>
                  <a:pt x="15775" y="19090"/>
                </a:lnTo>
                <a:lnTo>
                  <a:pt x="15770" y="19083"/>
                </a:lnTo>
                <a:lnTo>
                  <a:pt x="15764" y="19080"/>
                </a:lnTo>
                <a:lnTo>
                  <a:pt x="15757" y="19078"/>
                </a:lnTo>
                <a:lnTo>
                  <a:pt x="15750" y="19039"/>
                </a:lnTo>
                <a:lnTo>
                  <a:pt x="15743" y="19036"/>
                </a:lnTo>
                <a:lnTo>
                  <a:pt x="15736" y="19039"/>
                </a:lnTo>
                <a:lnTo>
                  <a:pt x="15730" y="19081"/>
                </a:lnTo>
                <a:lnTo>
                  <a:pt x="15729" y="19088"/>
                </a:lnTo>
                <a:lnTo>
                  <a:pt x="15731" y="19095"/>
                </a:lnTo>
                <a:lnTo>
                  <a:pt x="15734" y="19102"/>
                </a:lnTo>
                <a:lnTo>
                  <a:pt x="15739" y="19106"/>
                </a:lnTo>
                <a:lnTo>
                  <a:pt x="15754" y="19113"/>
                </a:lnTo>
                <a:lnTo>
                  <a:pt x="15757" y="19118"/>
                </a:lnTo>
                <a:lnTo>
                  <a:pt x="15740" y="19116"/>
                </a:lnTo>
                <a:lnTo>
                  <a:pt x="15735" y="19118"/>
                </a:lnTo>
                <a:lnTo>
                  <a:pt x="15733" y="19121"/>
                </a:lnTo>
                <a:lnTo>
                  <a:pt x="15732" y="19130"/>
                </a:lnTo>
                <a:lnTo>
                  <a:pt x="15729" y="19136"/>
                </a:lnTo>
                <a:lnTo>
                  <a:pt x="15727" y="19132"/>
                </a:lnTo>
                <a:lnTo>
                  <a:pt x="15727" y="19127"/>
                </a:lnTo>
                <a:lnTo>
                  <a:pt x="15729" y="19121"/>
                </a:lnTo>
                <a:lnTo>
                  <a:pt x="15730" y="19115"/>
                </a:lnTo>
                <a:lnTo>
                  <a:pt x="15723" y="19096"/>
                </a:lnTo>
                <a:lnTo>
                  <a:pt x="15717" y="19094"/>
                </a:lnTo>
                <a:lnTo>
                  <a:pt x="15709" y="19102"/>
                </a:lnTo>
                <a:lnTo>
                  <a:pt x="15692" y="19121"/>
                </a:lnTo>
                <a:lnTo>
                  <a:pt x="15699" y="19122"/>
                </a:lnTo>
                <a:lnTo>
                  <a:pt x="15704" y="19127"/>
                </a:lnTo>
                <a:lnTo>
                  <a:pt x="15712" y="19141"/>
                </a:lnTo>
                <a:lnTo>
                  <a:pt x="15720" y="19150"/>
                </a:lnTo>
                <a:lnTo>
                  <a:pt x="15721" y="19153"/>
                </a:lnTo>
                <a:lnTo>
                  <a:pt x="15718" y="19156"/>
                </a:lnTo>
                <a:lnTo>
                  <a:pt x="15713" y="19156"/>
                </a:lnTo>
                <a:lnTo>
                  <a:pt x="15709" y="19154"/>
                </a:lnTo>
                <a:lnTo>
                  <a:pt x="15706" y="19152"/>
                </a:lnTo>
                <a:lnTo>
                  <a:pt x="15699" y="19135"/>
                </a:lnTo>
                <a:lnTo>
                  <a:pt x="15693" y="19130"/>
                </a:lnTo>
                <a:lnTo>
                  <a:pt x="15684" y="19130"/>
                </a:lnTo>
                <a:lnTo>
                  <a:pt x="15677" y="19134"/>
                </a:lnTo>
                <a:lnTo>
                  <a:pt x="15673" y="19141"/>
                </a:lnTo>
                <a:lnTo>
                  <a:pt x="15669" y="19160"/>
                </a:lnTo>
                <a:lnTo>
                  <a:pt x="15669" y="19165"/>
                </a:lnTo>
                <a:lnTo>
                  <a:pt x="15674" y="19170"/>
                </a:lnTo>
                <a:lnTo>
                  <a:pt x="15673" y="19178"/>
                </a:lnTo>
                <a:lnTo>
                  <a:pt x="15674" y="19187"/>
                </a:lnTo>
                <a:lnTo>
                  <a:pt x="15673" y="19192"/>
                </a:lnTo>
                <a:lnTo>
                  <a:pt x="15678" y="19195"/>
                </a:lnTo>
                <a:lnTo>
                  <a:pt x="15702" y="19193"/>
                </a:lnTo>
                <a:lnTo>
                  <a:pt x="15710" y="19191"/>
                </a:lnTo>
                <a:lnTo>
                  <a:pt x="15722" y="19186"/>
                </a:lnTo>
                <a:lnTo>
                  <a:pt x="15733" y="19185"/>
                </a:lnTo>
                <a:lnTo>
                  <a:pt x="15733" y="19186"/>
                </a:lnTo>
                <a:lnTo>
                  <a:pt x="15730" y="19188"/>
                </a:lnTo>
                <a:lnTo>
                  <a:pt x="15728" y="19192"/>
                </a:lnTo>
                <a:lnTo>
                  <a:pt x="15725" y="19201"/>
                </a:lnTo>
                <a:lnTo>
                  <a:pt x="15725" y="19202"/>
                </a:lnTo>
                <a:lnTo>
                  <a:pt x="15727" y="19207"/>
                </a:lnTo>
                <a:lnTo>
                  <a:pt x="15731" y="19210"/>
                </a:lnTo>
                <a:lnTo>
                  <a:pt x="15741" y="19209"/>
                </a:lnTo>
                <a:lnTo>
                  <a:pt x="15745" y="19211"/>
                </a:lnTo>
                <a:lnTo>
                  <a:pt x="15741" y="19217"/>
                </a:lnTo>
                <a:lnTo>
                  <a:pt x="15735" y="19219"/>
                </a:lnTo>
                <a:lnTo>
                  <a:pt x="15729" y="19219"/>
                </a:lnTo>
                <a:lnTo>
                  <a:pt x="15724" y="19217"/>
                </a:lnTo>
                <a:lnTo>
                  <a:pt x="15721" y="19213"/>
                </a:lnTo>
                <a:lnTo>
                  <a:pt x="15718" y="19203"/>
                </a:lnTo>
                <a:lnTo>
                  <a:pt x="15716" y="19199"/>
                </a:lnTo>
                <a:lnTo>
                  <a:pt x="15711" y="19199"/>
                </a:lnTo>
                <a:lnTo>
                  <a:pt x="15679" y="19208"/>
                </a:lnTo>
                <a:lnTo>
                  <a:pt x="15673" y="19211"/>
                </a:lnTo>
                <a:lnTo>
                  <a:pt x="15668" y="19217"/>
                </a:lnTo>
                <a:lnTo>
                  <a:pt x="15690" y="19247"/>
                </a:lnTo>
                <a:lnTo>
                  <a:pt x="15700" y="19267"/>
                </a:lnTo>
                <a:lnTo>
                  <a:pt x="15699" y="19281"/>
                </a:lnTo>
                <a:lnTo>
                  <a:pt x="15697" y="19279"/>
                </a:lnTo>
                <a:lnTo>
                  <a:pt x="15694" y="19277"/>
                </a:lnTo>
                <a:lnTo>
                  <a:pt x="15692" y="19276"/>
                </a:lnTo>
                <a:lnTo>
                  <a:pt x="15691" y="19277"/>
                </a:lnTo>
                <a:lnTo>
                  <a:pt x="15689" y="19278"/>
                </a:lnTo>
                <a:lnTo>
                  <a:pt x="15688" y="19264"/>
                </a:lnTo>
                <a:lnTo>
                  <a:pt x="15688" y="19254"/>
                </a:lnTo>
                <a:lnTo>
                  <a:pt x="15686" y="19250"/>
                </a:lnTo>
                <a:lnTo>
                  <a:pt x="15683" y="19248"/>
                </a:lnTo>
                <a:lnTo>
                  <a:pt x="15677" y="19240"/>
                </a:lnTo>
                <a:lnTo>
                  <a:pt x="15674" y="19243"/>
                </a:lnTo>
                <a:lnTo>
                  <a:pt x="15671" y="19248"/>
                </a:lnTo>
                <a:lnTo>
                  <a:pt x="15668" y="19254"/>
                </a:lnTo>
                <a:lnTo>
                  <a:pt x="15663" y="19258"/>
                </a:lnTo>
                <a:lnTo>
                  <a:pt x="15659" y="19260"/>
                </a:lnTo>
                <a:lnTo>
                  <a:pt x="15649" y="19261"/>
                </a:lnTo>
                <a:lnTo>
                  <a:pt x="15647" y="19259"/>
                </a:lnTo>
                <a:lnTo>
                  <a:pt x="15651" y="19255"/>
                </a:lnTo>
                <a:lnTo>
                  <a:pt x="15660" y="19249"/>
                </a:lnTo>
                <a:lnTo>
                  <a:pt x="15664" y="19244"/>
                </a:lnTo>
                <a:lnTo>
                  <a:pt x="15666" y="19239"/>
                </a:lnTo>
                <a:lnTo>
                  <a:pt x="15665" y="19236"/>
                </a:lnTo>
                <a:lnTo>
                  <a:pt x="15664" y="19232"/>
                </a:lnTo>
                <a:lnTo>
                  <a:pt x="15658" y="19223"/>
                </a:lnTo>
                <a:lnTo>
                  <a:pt x="15650" y="19224"/>
                </a:lnTo>
                <a:lnTo>
                  <a:pt x="15641" y="19228"/>
                </a:lnTo>
                <a:lnTo>
                  <a:pt x="15631" y="19229"/>
                </a:lnTo>
                <a:lnTo>
                  <a:pt x="15633" y="19225"/>
                </a:lnTo>
                <a:lnTo>
                  <a:pt x="15636" y="19221"/>
                </a:lnTo>
                <a:lnTo>
                  <a:pt x="15639" y="19219"/>
                </a:lnTo>
                <a:lnTo>
                  <a:pt x="15642" y="19217"/>
                </a:lnTo>
                <a:lnTo>
                  <a:pt x="15631" y="19211"/>
                </a:lnTo>
                <a:lnTo>
                  <a:pt x="15627" y="19205"/>
                </a:lnTo>
                <a:lnTo>
                  <a:pt x="15626" y="19198"/>
                </a:lnTo>
                <a:lnTo>
                  <a:pt x="15624" y="19197"/>
                </a:lnTo>
                <a:lnTo>
                  <a:pt x="15616" y="19202"/>
                </a:lnTo>
                <a:lnTo>
                  <a:pt x="15604" y="19213"/>
                </a:lnTo>
                <a:lnTo>
                  <a:pt x="15598" y="19220"/>
                </a:lnTo>
                <a:lnTo>
                  <a:pt x="15595" y="19225"/>
                </a:lnTo>
                <a:lnTo>
                  <a:pt x="15595" y="19230"/>
                </a:lnTo>
                <a:lnTo>
                  <a:pt x="15598" y="19235"/>
                </a:lnTo>
                <a:lnTo>
                  <a:pt x="15602" y="19238"/>
                </a:lnTo>
                <a:lnTo>
                  <a:pt x="15612" y="19245"/>
                </a:lnTo>
                <a:lnTo>
                  <a:pt x="15616" y="19249"/>
                </a:lnTo>
                <a:lnTo>
                  <a:pt x="15622" y="19239"/>
                </a:lnTo>
                <a:lnTo>
                  <a:pt x="15626" y="19243"/>
                </a:lnTo>
                <a:lnTo>
                  <a:pt x="15628" y="19253"/>
                </a:lnTo>
                <a:lnTo>
                  <a:pt x="15629" y="19264"/>
                </a:lnTo>
                <a:lnTo>
                  <a:pt x="15617" y="19261"/>
                </a:lnTo>
                <a:lnTo>
                  <a:pt x="15605" y="19251"/>
                </a:lnTo>
                <a:lnTo>
                  <a:pt x="15592" y="19245"/>
                </a:lnTo>
                <a:lnTo>
                  <a:pt x="15578" y="19252"/>
                </a:lnTo>
                <a:lnTo>
                  <a:pt x="15573" y="19259"/>
                </a:lnTo>
                <a:lnTo>
                  <a:pt x="15562" y="19284"/>
                </a:lnTo>
                <a:lnTo>
                  <a:pt x="15545" y="19309"/>
                </a:lnTo>
                <a:lnTo>
                  <a:pt x="15544" y="19315"/>
                </a:lnTo>
                <a:lnTo>
                  <a:pt x="15546" y="19323"/>
                </a:lnTo>
                <a:lnTo>
                  <a:pt x="15547" y="19324"/>
                </a:lnTo>
                <a:lnTo>
                  <a:pt x="15552" y="19325"/>
                </a:lnTo>
                <a:lnTo>
                  <a:pt x="15556" y="19325"/>
                </a:lnTo>
                <a:lnTo>
                  <a:pt x="15563" y="19323"/>
                </a:lnTo>
                <a:lnTo>
                  <a:pt x="15566" y="19322"/>
                </a:lnTo>
                <a:lnTo>
                  <a:pt x="15584" y="19313"/>
                </a:lnTo>
                <a:lnTo>
                  <a:pt x="15609" y="19308"/>
                </a:lnTo>
                <a:lnTo>
                  <a:pt x="15653" y="19287"/>
                </a:lnTo>
                <a:lnTo>
                  <a:pt x="15648" y="19298"/>
                </a:lnTo>
                <a:lnTo>
                  <a:pt x="15638" y="19304"/>
                </a:lnTo>
                <a:lnTo>
                  <a:pt x="15618" y="19310"/>
                </a:lnTo>
                <a:lnTo>
                  <a:pt x="15620" y="19315"/>
                </a:lnTo>
                <a:lnTo>
                  <a:pt x="15624" y="19317"/>
                </a:lnTo>
                <a:lnTo>
                  <a:pt x="15634" y="19316"/>
                </a:lnTo>
                <a:lnTo>
                  <a:pt x="15626" y="19323"/>
                </a:lnTo>
                <a:lnTo>
                  <a:pt x="15619" y="19322"/>
                </a:lnTo>
                <a:lnTo>
                  <a:pt x="15604" y="19316"/>
                </a:lnTo>
                <a:lnTo>
                  <a:pt x="15596" y="19318"/>
                </a:lnTo>
                <a:lnTo>
                  <a:pt x="15579" y="19326"/>
                </a:lnTo>
                <a:lnTo>
                  <a:pt x="15571" y="19328"/>
                </a:lnTo>
                <a:lnTo>
                  <a:pt x="15563" y="19331"/>
                </a:lnTo>
                <a:lnTo>
                  <a:pt x="15558" y="19338"/>
                </a:lnTo>
                <a:lnTo>
                  <a:pt x="15556" y="19347"/>
                </a:lnTo>
                <a:lnTo>
                  <a:pt x="15556" y="19357"/>
                </a:lnTo>
                <a:lnTo>
                  <a:pt x="15560" y="19359"/>
                </a:lnTo>
                <a:lnTo>
                  <a:pt x="15590" y="19354"/>
                </a:lnTo>
                <a:lnTo>
                  <a:pt x="15584" y="19358"/>
                </a:lnTo>
                <a:lnTo>
                  <a:pt x="15567" y="19363"/>
                </a:lnTo>
                <a:lnTo>
                  <a:pt x="15561" y="19367"/>
                </a:lnTo>
                <a:lnTo>
                  <a:pt x="15557" y="19371"/>
                </a:lnTo>
                <a:lnTo>
                  <a:pt x="15549" y="19384"/>
                </a:lnTo>
                <a:lnTo>
                  <a:pt x="15555" y="19386"/>
                </a:lnTo>
                <a:lnTo>
                  <a:pt x="15584" y="19378"/>
                </a:lnTo>
                <a:lnTo>
                  <a:pt x="15604" y="19381"/>
                </a:lnTo>
                <a:lnTo>
                  <a:pt x="15609" y="19380"/>
                </a:lnTo>
                <a:lnTo>
                  <a:pt x="15623" y="19375"/>
                </a:lnTo>
                <a:lnTo>
                  <a:pt x="15617" y="19384"/>
                </a:lnTo>
                <a:lnTo>
                  <a:pt x="15610" y="19389"/>
                </a:lnTo>
                <a:lnTo>
                  <a:pt x="15594" y="19395"/>
                </a:lnTo>
                <a:lnTo>
                  <a:pt x="15587" y="19399"/>
                </a:lnTo>
                <a:lnTo>
                  <a:pt x="15584" y="19402"/>
                </a:lnTo>
                <a:lnTo>
                  <a:pt x="15580" y="19406"/>
                </a:lnTo>
                <a:lnTo>
                  <a:pt x="15576" y="19408"/>
                </a:lnTo>
                <a:lnTo>
                  <a:pt x="15572" y="19409"/>
                </a:lnTo>
                <a:lnTo>
                  <a:pt x="15564" y="19407"/>
                </a:lnTo>
                <a:lnTo>
                  <a:pt x="15556" y="19408"/>
                </a:lnTo>
                <a:lnTo>
                  <a:pt x="15539" y="19414"/>
                </a:lnTo>
                <a:lnTo>
                  <a:pt x="15531" y="19416"/>
                </a:lnTo>
                <a:lnTo>
                  <a:pt x="15513" y="19416"/>
                </a:lnTo>
                <a:lnTo>
                  <a:pt x="15504" y="19418"/>
                </a:lnTo>
                <a:lnTo>
                  <a:pt x="15495" y="19425"/>
                </a:lnTo>
                <a:lnTo>
                  <a:pt x="15494" y="19422"/>
                </a:lnTo>
                <a:lnTo>
                  <a:pt x="15496" y="19419"/>
                </a:lnTo>
                <a:lnTo>
                  <a:pt x="15476" y="19419"/>
                </a:lnTo>
                <a:lnTo>
                  <a:pt x="15457" y="19422"/>
                </a:lnTo>
                <a:lnTo>
                  <a:pt x="15451" y="19426"/>
                </a:lnTo>
                <a:lnTo>
                  <a:pt x="15447" y="19436"/>
                </a:lnTo>
                <a:lnTo>
                  <a:pt x="15438" y="19474"/>
                </a:lnTo>
                <a:lnTo>
                  <a:pt x="15437" y="19482"/>
                </a:lnTo>
                <a:lnTo>
                  <a:pt x="15436" y="19488"/>
                </a:lnTo>
                <a:lnTo>
                  <a:pt x="15434" y="19493"/>
                </a:lnTo>
                <a:lnTo>
                  <a:pt x="15433" y="19497"/>
                </a:lnTo>
                <a:lnTo>
                  <a:pt x="15434" y="19502"/>
                </a:lnTo>
                <a:lnTo>
                  <a:pt x="15435" y="19507"/>
                </a:lnTo>
                <a:lnTo>
                  <a:pt x="15436" y="19509"/>
                </a:lnTo>
                <a:lnTo>
                  <a:pt x="15439" y="19508"/>
                </a:lnTo>
                <a:lnTo>
                  <a:pt x="15447" y="19500"/>
                </a:lnTo>
                <a:lnTo>
                  <a:pt x="15452" y="19497"/>
                </a:lnTo>
                <a:lnTo>
                  <a:pt x="15482" y="19489"/>
                </a:lnTo>
                <a:lnTo>
                  <a:pt x="15487" y="19484"/>
                </a:lnTo>
                <a:lnTo>
                  <a:pt x="15489" y="19480"/>
                </a:lnTo>
                <a:lnTo>
                  <a:pt x="15500" y="19467"/>
                </a:lnTo>
                <a:lnTo>
                  <a:pt x="15502" y="19465"/>
                </a:lnTo>
                <a:lnTo>
                  <a:pt x="15509" y="19461"/>
                </a:lnTo>
                <a:lnTo>
                  <a:pt x="15509" y="19459"/>
                </a:lnTo>
                <a:lnTo>
                  <a:pt x="15511" y="19455"/>
                </a:lnTo>
                <a:lnTo>
                  <a:pt x="15513" y="19453"/>
                </a:lnTo>
                <a:lnTo>
                  <a:pt x="15515" y="19451"/>
                </a:lnTo>
                <a:lnTo>
                  <a:pt x="15518" y="19448"/>
                </a:lnTo>
                <a:lnTo>
                  <a:pt x="15522" y="19445"/>
                </a:lnTo>
                <a:lnTo>
                  <a:pt x="15525" y="19444"/>
                </a:lnTo>
                <a:lnTo>
                  <a:pt x="15528" y="19448"/>
                </a:lnTo>
                <a:lnTo>
                  <a:pt x="15526" y="19451"/>
                </a:lnTo>
                <a:lnTo>
                  <a:pt x="15523" y="19455"/>
                </a:lnTo>
                <a:lnTo>
                  <a:pt x="15502" y="19475"/>
                </a:lnTo>
                <a:lnTo>
                  <a:pt x="15502" y="19478"/>
                </a:lnTo>
                <a:lnTo>
                  <a:pt x="15506" y="19481"/>
                </a:lnTo>
                <a:lnTo>
                  <a:pt x="15511" y="19482"/>
                </a:lnTo>
                <a:lnTo>
                  <a:pt x="15515" y="19482"/>
                </a:lnTo>
                <a:lnTo>
                  <a:pt x="15526" y="19479"/>
                </a:lnTo>
                <a:lnTo>
                  <a:pt x="15537" y="19474"/>
                </a:lnTo>
                <a:lnTo>
                  <a:pt x="15530" y="19484"/>
                </a:lnTo>
                <a:lnTo>
                  <a:pt x="15522" y="19487"/>
                </a:lnTo>
                <a:lnTo>
                  <a:pt x="15503" y="19492"/>
                </a:lnTo>
                <a:lnTo>
                  <a:pt x="15494" y="19497"/>
                </a:lnTo>
                <a:lnTo>
                  <a:pt x="15487" y="19504"/>
                </a:lnTo>
                <a:lnTo>
                  <a:pt x="15481" y="19513"/>
                </a:lnTo>
                <a:lnTo>
                  <a:pt x="15477" y="19527"/>
                </a:lnTo>
                <a:lnTo>
                  <a:pt x="15473" y="19524"/>
                </a:lnTo>
                <a:lnTo>
                  <a:pt x="15470" y="19527"/>
                </a:lnTo>
                <a:lnTo>
                  <a:pt x="15467" y="19534"/>
                </a:lnTo>
                <a:lnTo>
                  <a:pt x="15465" y="19541"/>
                </a:lnTo>
                <a:lnTo>
                  <a:pt x="15488" y="19537"/>
                </a:lnTo>
                <a:lnTo>
                  <a:pt x="15498" y="19531"/>
                </a:lnTo>
                <a:lnTo>
                  <a:pt x="15505" y="19518"/>
                </a:lnTo>
                <a:lnTo>
                  <a:pt x="15508" y="19521"/>
                </a:lnTo>
                <a:lnTo>
                  <a:pt x="15507" y="19524"/>
                </a:lnTo>
                <a:lnTo>
                  <a:pt x="15505" y="19528"/>
                </a:lnTo>
                <a:lnTo>
                  <a:pt x="15504" y="19530"/>
                </a:lnTo>
                <a:lnTo>
                  <a:pt x="15506" y="19534"/>
                </a:lnTo>
                <a:lnTo>
                  <a:pt x="15506" y="19534"/>
                </a:lnTo>
                <a:lnTo>
                  <a:pt x="15507" y="19532"/>
                </a:lnTo>
                <a:lnTo>
                  <a:pt x="15519" y="19522"/>
                </a:lnTo>
                <a:lnTo>
                  <a:pt x="15520" y="19521"/>
                </a:lnTo>
                <a:lnTo>
                  <a:pt x="15522" y="19517"/>
                </a:lnTo>
                <a:lnTo>
                  <a:pt x="15521" y="19514"/>
                </a:lnTo>
                <a:lnTo>
                  <a:pt x="15522" y="19511"/>
                </a:lnTo>
                <a:lnTo>
                  <a:pt x="15524" y="19506"/>
                </a:lnTo>
                <a:lnTo>
                  <a:pt x="15529" y="19501"/>
                </a:lnTo>
                <a:lnTo>
                  <a:pt x="15537" y="19497"/>
                </a:lnTo>
                <a:lnTo>
                  <a:pt x="15551" y="19492"/>
                </a:lnTo>
                <a:lnTo>
                  <a:pt x="15571" y="19481"/>
                </a:lnTo>
                <a:lnTo>
                  <a:pt x="15578" y="19480"/>
                </a:lnTo>
                <a:lnTo>
                  <a:pt x="15577" y="19482"/>
                </a:lnTo>
                <a:lnTo>
                  <a:pt x="15569" y="19487"/>
                </a:lnTo>
                <a:lnTo>
                  <a:pt x="15553" y="19498"/>
                </a:lnTo>
                <a:lnTo>
                  <a:pt x="15544" y="19500"/>
                </a:lnTo>
                <a:lnTo>
                  <a:pt x="15537" y="19504"/>
                </a:lnTo>
                <a:lnTo>
                  <a:pt x="15530" y="19513"/>
                </a:lnTo>
                <a:lnTo>
                  <a:pt x="15517" y="19533"/>
                </a:lnTo>
                <a:lnTo>
                  <a:pt x="15504" y="19547"/>
                </a:lnTo>
                <a:lnTo>
                  <a:pt x="15490" y="19560"/>
                </a:lnTo>
                <a:lnTo>
                  <a:pt x="15486" y="19563"/>
                </a:lnTo>
                <a:lnTo>
                  <a:pt x="15477" y="19567"/>
                </a:lnTo>
                <a:lnTo>
                  <a:pt x="15475" y="19569"/>
                </a:lnTo>
                <a:lnTo>
                  <a:pt x="15475" y="19573"/>
                </a:lnTo>
                <a:lnTo>
                  <a:pt x="15481" y="19585"/>
                </a:lnTo>
                <a:lnTo>
                  <a:pt x="15494" y="19598"/>
                </a:lnTo>
                <a:lnTo>
                  <a:pt x="15513" y="19601"/>
                </a:lnTo>
                <a:lnTo>
                  <a:pt x="15553" y="19600"/>
                </a:lnTo>
                <a:lnTo>
                  <a:pt x="15572" y="19606"/>
                </a:lnTo>
                <a:lnTo>
                  <a:pt x="15577" y="19606"/>
                </a:lnTo>
                <a:lnTo>
                  <a:pt x="15582" y="19605"/>
                </a:lnTo>
                <a:lnTo>
                  <a:pt x="15587" y="19605"/>
                </a:lnTo>
                <a:lnTo>
                  <a:pt x="15603" y="19614"/>
                </a:lnTo>
                <a:lnTo>
                  <a:pt x="15606" y="19615"/>
                </a:lnTo>
                <a:lnTo>
                  <a:pt x="15607" y="19616"/>
                </a:lnTo>
                <a:lnTo>
                  <a:pt x="15608" y="19619"/>
                </a:lnTo>
                <a:lnTo>
                  <a:pt x="15609" y="19620"/>
                </a:lnTo>
                <a:lnTo>
                  <a:pt x="15611" y="19619"/>
                </a:lnTo>
                <a:lnTo>
                  <a:pt x="15614" y="19617"/>
                </a:lnTo>
                <a:lnTo>
                  <a:pt x="15616" y="19616"/>
                </a:lnTo>
                <a:lnTo>
                  <a:pt x="15621" y="19615"/>
                </a:lnTo>
                <a:lnTo>
                  <a:pt x="15627" y="19615"/>
                </a:lnTo>
                <a:lnTo>
                  <a:pt x="15638" y="19620"/>
                </a:lnTo>
                <a:lnTo>
                  <a:pt x="15644" y="19621"/>
                </a:lnTo>
                <a:lnTo>
                  <a:pt x="15649" y="19619"/>
                </a:lnTo>
                <a:lnTo>
                  <a:pt x="15659" y="19613"/>
                </a:lnTo>
                <a:lnTo>
                  <a:pt x="15664" y="19612"/>
                </a:lnTo>
                <a:lnTo>
                  <a:pt x="15674" y="19612"/>
                </a:lnTo>
                <a:lnTo>
                  <a:pt x="15678" y="19611"/>
                </a:lnTo>
                <a:lnTo>
                  <a:pt x="15683" y="19606"/>
                </a:lnTo>
                <a:lnTo>
                  <a:pt x="15687" y="19599"/>
                </a:lnTo>
                <a:lnTo>
                  <a:pt x="15689" y="19594"/>
                </a:lnTo>
                <a:lnTo>
                  <a:pt x="15691" y="19588"/>
                </a:lnTo>
                <a:lnTo>
                  <a:pt x="15696" y="19581"/>
                </a:lnTo>
                <a:lnTo>
                  <a:pt x="15698" y="19578"/>
                </a:lnTo>
                <a:lnTo>
                  <a:pt x="15700" y="19571"/>
                </a:lnTo>
                <a:lnTo>
                  <a:pt x="15702" y="19568"/>
                </a:lnTo>
                <a:lnTo>
                  <a:pt x="15705" y="19567"/>
                </a:lnTo>
                <a:lnTo>
                  <a:pt x="15737" y="19571"/>
                </a:lnTo>
                <a:lnTo>
                  <a:pt x="15741" y="19572"/>
                </a:lnTo>
                <a:lnTo>
                  <a:pt x="15753" y="19581"/>
                </a:lnTo>
                <a:lnTo>
                  <a:pt x="15758" y="19583"/>
                </a:lnTo>
                <a:lnTo>
                  <a:pt x="15770" y="19584"/>
                </a:lnTo>
                <a:lnTo>
                  <a:pt x="15773" y="19588"/>
                </a:lnTo>
                <a:lnTo>
                  <a:pt x="15771" y="19597"/>
                </a:lnTo>
                <a:lnTo>
                  <a:pt x="15775" y="19609"/>
                </a:lnTo>
                <a:lnTo>
                  <a:pt x="15785" y="19629"/>
                </a:lnTo>
                <a:lnTo>
                  <a:pt x="15781" y="19635"/>
                </a:lnTo>
                <a:lnTo>
                  <a:pt x="15777" y="19637"/>
                </a:lnTo>
                <a:lnTo>
                  <a:pt x="15773" y="19639"/>
                </a:lnTo>
                <a:lnTo>
                  <a:pt x="15768" y="19641"/>
                </a:lnTo>
                <a:lnTo>
                  <a:pt x="15771" y="19644"/>
                </a:lnTo>
                <a:lnTo>
                  <a:pt x="15777" y="19648"/>
                </a:lnTo>
                <a:lnTo>
                  <a:pt x="15779" y="19651"/>
                </a:lnTo>
                <a:lnTo>
                  <a:pt x="15781" y="19659"/>
                </a:lnTo>
                <a:lnTo>
                  <a:pt x="15783" y="19663"/>
                </a:lnTo>
                <a:lnTo>
                  <a:pt x="15786" y="19665"/>
                </a:lnTo>
                <a:lnTo>
                  <a:pt x="15787" y="19669"/>
                </a:lnTo>
                <a:lnTo>
                  <a:pt x="15789" y="19672"/>
                </a:lnTo>
                <a:lnTo>
                  <a:pt x="15792" y="19673"/>
                </a:lnTo>
                <a:lnTo>
                  <a:pt x="15794" y="19672"/>
                </a:lnTo>
                <a:lnTo>
                  <a:pt x="15800" y="19668"/>
                </a:lnTo>
                <a:lnTo>
                  <a:pt x="15802" y="19667"/>
                </a:lnTo>
                <a:lnTo>
                  <a:pt x="15804" y="19668"/>
                </a:lnTo>
                <a:lnTo>
                  <a:pt x="15808" y="19670"/>
                </a:lnTo>
                <a:lnTo>
                  <a:pt x="15810" y="19671"/>
                </a:lnTo>
                <a:lnTo>
                  <a:pt x="15814" y="19672"/>
                </a:lnTo>
                <a:lnTo>
                  <a:pt x="15817" y="19670"/>
                </a:lnTo>
                <a:lnTo>
                  <a:pt x="15820" y="19666"/>
                </a:lnTo>
                <a:lnTo>
                  <a:pt x="15823" y="19662"/>
                </a:lnTo>
                <a:lnTo>
                  <a:pt x="15829" y="19662"/>
                </a:lnTo>
                <a:lnTo>
                  <a:pt x="15838" y="19663"/>
                </a:lnTo>
                <a:lnTo>
                  <a:pt x="15842" y="19662"/>
                </a:lnTo>
                <a:lnTo>
                  <a:pt x="15846" y="19663"/>
                </a:lnTo>
                <a:lnTo>
                  <a:pt x="15851" y="19666"/>
                </a:lnTo>
                <a:lnTo>
                  <a:pt x="15855" y="19667"/>
                </a:lnTo>
                <a:lnTo>
                  <a:pt x="15856" y="19665"/>
                </a:lnTo>
                <a:lnTo>
                  <a:pt x="15856" y="19660"/>
                </a:lnTo>
                <a:lnTo>
                  <a:pt x="15857" y="19655"/>
                </a:lnTo>
                <a:lnTo>
                  <a:pt x="15862" y="19653"/>
                </a:lnTo>
                <a:lnTo>
                  <a:pt x="15892" y="19648"/>
                </a:lnTo>
                <a:lnTo>
                  <a:pt x="15899" y="19650"/>
                </a:lnTo>
                <a:lnTo>
                  <a:pt x="15903" y="19655"/>
                </a:lnTo>
                <a:lnTo>
                  <a:pt x="15911" y="19685"/>
                </a:lnTo>
                <a:lnTo>
                  <a:pt x="15913" y="19702"/>
                </a:lnTo>
                <a:lnTo>
                  <a:pt x="15915" y="19708"/>
                </a:lnTo>
                <a:lnTo>
                  <a:pt x="15921" y="19709"/>
                </a:lnTo>
                <a:lnTo>
                  <a:pt x="15928" y="19703"/>
                </a:lnTo>
                <a:lnTo>
                  <a:pt x="15933" y="19693"/>
                </a:lnTo>
                <a:lnTo>
                  <a:pt x="15933" y="19682"/>
                </a:lnTo>
                <a:lnTo>
                  <a:pt x="15941" y="19682"/>
                </a:lnTo>
                <a:lnTo>
                  <a:pt x="15944" y="19692"/>
                </a:lnTo>
                <a:lnTo>
                  <a:pt x="15942" y="19706"/>
                </a:lnTo>
                <a:lnTo>
                  <a:pt x="15937" y="19717"/>
                </a:lnTo>
                <a:lnTo>
                  <a:pt x="15919" y="19730"/>
                </a:lnTo>
                <a:lnTo>
                  <a:pt x="15916" y="19733"/>
                </a:lnTo>
                <a:lnTo>
                  <a:pt x="15915" y="19730"/>
                </a:lnTo>
                <a:lnTo>
                  <a:pt x="15916" y="19728"/>
                </a:lnTo>
                <a:lnTo>
                  <a:pt x="15916" y="19727"/>
                </a:lnTo>
                <a:lnTo>
                  <a:pt x="15913" y="19726"/>
                </a:lnTo>
                <a:lnTo>
                  <a:pt x="15910" y="19726"/>
                </a:lnTo>
                <a:lnTo>
                  <a:pt x="15900" y="19729"/>
                </a:lnTo>
                <a:lnTo>
                  <a:pt x="15899" y="19734"/>
                </a:lnTo>
                <a:lnTo>
                  <a:pt x="15900" y="19737"/>
                </a:lnTo>
                <a:lnTo>
                  <a:pt x="15901" y="19740"/>
                </a:lnTo>
                <a:lnTo>
                  <a:pt x="15908" y="19742"/>
                </a:lnTo>
                <a:lnTo>
                  <a:pt x="15909" y="19746"/>
                </a:lnTo>
                <a:lnTo>
                  <a:pt x="15909" y="19750"/>
                </a:lnTo>
                <a:lnTo>
                  <a:pt x="15909" y="19752"/>
                </a:lnTo>
                <a:lnTo>
                  <a:pt x="15915" y="19755"/>
                </a:lnTo>
                <a:lnTo>
                  <a:pt x="15922" y="19769"/>
                </a:lnTo>
                <a:lnTo>
                  <a:pt x="15930" y="19770"/>
                </a:lnTo>
                <a:lnTo>
                  <a:pt x="15928" y="19762"/>
                </a:lnTo>
                <a:lnTo>
                  <a:pt x="15922" y="19751"/>
                </a:lnTo>
                <a:lnTo>
                  <a:pt x="15923" y="19742"/>
                </a:lnTo>
                <a:lnTo>
                  <a:pt x="15927" y="19735"/>
                </a:lnTo>
                <a:lnTo>
                  <a:pt x="15932" y="19736"/>
                </a:lnTo>
                <a:lnTo>
                  <a:pt x="15942" y="19744"/>
                </a:lnTo>
                <a:lnTo>
                  <a:pt x="15968" y="19743"/>
                </a:lnTo>
                <a:lnTo>
                  <a:pt x="15975" y="19746"/>
                </a:lnTo>
                <a:lnTo>
                  <a:pt x="15980" y="19754"/>
                </a:lnTo>
                <a:lnTo>
                  <a:pt x="15974" y="19756"/>
                </a:lnTo>
                <a:lnTo>
                  <a:pt x="15966" y="19754"/>
                </a:lnTo>
                <a:lnTo>
                  <a:pt x="15965" y="19750"/>
                </a:lnTo>
                <a:lnTo>
                  <a:pt x="15961" y="19748"/>
                </a:lnTo>
                <a:lnTo>
                  <a:pt x="15951" y="19748"/>
                </a:lnTo>
                <a:lnTo>
                  <a:pt x="15947" y="19750"/>
                </a:lnTo>
                <a:lnTo>
                  <a:pt x="15944" y="19752"/>
                </a:lnTo>
                <a:lnTo>
                  <a:pt x="15941" y="19754"/>
                </a:lnTo>
                <a:lnTo>
                  <a:pt x="15936" y="19761"/>
                </a:lnTo>
                <a:lnTo>
                  <a:pt x="15985" y="19766"/>
                </a:lnTo>
                <a:lnTo>
                  <a:pt x="16002" y="19761"/>
                </a:lnTo>
                <a:lnTo>
                  <a:pt x="16001" y="19760"/>
                </a:lnTo>
                <a:lnTo>
                  <a:pt x="16000" y="19757"/>
                </a:lnTo>
                <a:lnTo>
                  <a:pt x="15999" y="19755"/>
                </a:lnTo>
                <a:lnTo>
                  <a:pt x="16004" y="19751"/>
                </a:lnTo>
                <a:lnTo>
                  <a:pt x="16003" y="19748"/>
                </a:lnTo>
                <a:lnTo>
                  <a:pt x="16000" y="19744"/>
                </a:lnTo>
                <a:lnTo>
                  <a:pt x="15999" y="19738"/>
                </a:lnTo>
                <a:lnTo>
                  <a:pt x="16014" y="19738"/>
                </a:lnTo>
                <a:lnTo>
                  <a:pt x="16021" y="19740"/>
                </a:lnTo>
                <a:lnTo>
                  <a:pt x="16025" y="19744"/>
                </a:lnTo>
                <a:lnTo>
                  <a:pt x="16021" y="19746"/>
                </a:lnTo>
                <a:lnTo>
                  <a:pt x="16017" y="19746"/>
                </a:lnTo>
                <a:lnTo>
                  <a:pt x="16013" y="19748"/>
                </a:lnTo>
                <a:lnTo>
                  <a:pt x="16009" y="19752"/>
                </a:lnTo>
                <a:lnTo>
                  <a:pt x="16019" y="19752"/>
                </a:lnTo>
                <a:lnTo>
                  <a:pt x="16051" y="19746"/>
                </a:lnTo>
                <a:lnTo>
                  <a:pt x="16060" y="19743"/>
                </a:lnTo>
                <a:lnTo>
                  <a:pt x="16064" y="19743"/>
                </a:lnTo>
                <a:lnTo>
                  <a:pt x="16064" y="19748"/>
                </a:lnTo>
                <a:lnTo>
                  <a:pt x="16064" y="19752"/>
                </a:lnTo>
                <a:lnTo>
                  <a:pt x="16064" y="19779"/>
                </a:lnTo>
                <a:lnTo>
                  <a:pt x="16067" y="19784"/>
                </a:lnTo>
                <a:lnTo>
                  <a:pt x="16072" y="19785"/>
                </a:lnTo>
                <a:lnTo>
                  <a:pt x="16081" y="19785"/>
                </a:lnTo>
                <a:lnTo>
                  <a:pt x="16089" y="19787"/>
                </a:lnTo>
                <a:lnTo>
                  <a:pt x="16097" y="19793"/>
                </a:lnTo>
                <a:lnTo>
                  <a:pt x="16106" y="19795"/>
                </a:lnTo>
                <a:lnTo>
                  <a:pt x="16115" y="19791"/>
                </a:lnTo>
                <a:lnTo>
                  <a:pt x="16118" y="19785"/>
                </a:lnTo>
                <a:lnTo>
                  <a:pt x="16118" y="19780"/>
                </a:lnTo>
                <a:lnTo>
                  <a:pt x="16119" y="19776"/>
                </a:lnTo>
                <a:lnTo>
                  <a:pt x="16123" y="19776"/>
                </a:lnTo>
                <a:lnTo>
                  <a:pt x="16124" y="19778"/>
                </a:lnTo>
                <a:lnTo>
                  <a:pt x="16125" y="19782"/>
                </a:lnTo>
                <a:lnTo>
                  <a:pt x="16127" y="19786"/>
                </a:lnTo>
                <a:lnTo>
                  <a:pt x="16132" y="19788"/>
                </a:lnTo>
                <a:lnTo>
                  <a:pt x="16141" y="19788"/>
                </a:lnTo>
                <a:lnTo>
                  <a:pt x="16143" y="19787"/>
                </a:lnTo>
                <a:lnTo>
                  <a:pt x="16144" y="19785"/>
                </a:lnTo>
                <a:lnTo>
                  <a:pt x="16145" y="19782"/>
                </a:lnTo>
                <a:lnTo>
                  <a:pt x="16150" y="19779"/>
                </a:lnTo>
                <a:lnTo>
                  <a:pt x="16152" y="19770"/>
                </a:lnTo>
                <a:lnTo>
                  <a:pt x="16155" y="19767"/>
                </a:lnTo>
                <a:lnTo>
                  <a:pt x="16159" y="19768"/>
                </a:lnTo>
                <a:lnTo>
                  <a:pt x="16159" y="19768"/>
                </a:lnTo>
                <a:lnTo>
                  <a:pt x="16159" y="19773"/>
                </a:lnTo>
                <a:lnTo>
                  <a:pt x="16155" y="19782"/>
                </a:lnTo>
                <a:lnTo>
                  <a:pt x="16158" y="19785"/>
                </a:lnTo>
                <a:lnTo>
                  <a:pt x="16162" y="19786"/>
                </a:lnTo>
                <a:lnTo>
                  <a:pt x="16172" y="19785"/>
                </a:lnTo>
                <a:lnTo>
                  <a:pt x="16176" y="19784"/>
                </a:lnTo>
                <a:lnTo>
                  <a:pt x="16180" y="19781"/>
                </a:lnTo>
                <a:lnTo>
                  <a:pt x="16188" y="19774"/>
                </a:lnTo>
                <a:lnTo>
                  <a:pt x="16192" y="19772"/>
                </a:lnTo>
                <a:lnTo>
                  <a:pt x="16198" y="19771"/>
                </a:lnTo>
                <a:lnTo>
                  <a:pt x="16207" y="19773"/>
                </a:lnTo>
                <a:lnTo>
                  <a:pt x="16209" y="19774"/>
                </a:lnTo>
                <a:lnTo>
                  <a:pt x="16214" y="19779"/>
                </a:lnTo>
                <a:lnTo>
                  <a:pt x="16221" y="19769"/>
                </a:lnTo>
                <a:lnTo>
                  <a:pt x="16230" y="19770"/>
                </a:lnTo>
                <a:lnTo>
                  <a:pt x="16239" y="19773"/>
                </a:lnTo>
                <a:lnTo>
                  <a:pt x="16248" y="19770"/>
                </a:lnTo>
                <a:lnTo>
                  <a:pt x="16246" y="19768"/>
                </a:lnTo>
                <a:lnTo>
                  <a:pt x="16245" y="19763"/>
                </a:lnTo>
                <a:lnTo>
                  <a:pt x="16244" y="19761"/>
                </a:lnTo>
                <a:lnTo>
                  <a:pt x="16261" y="19752"/>
                </a:lnTo>
                <a:lnTo>
                  <a:pt x="16266" y="19748"/>
                </a:lnTo>
                <a:lnTo>
                  <a:pt x="16273" y="19745"/>
                </a:lnTo>
                <a:lnTo>
                  <a:pt x="16280" y="19747"/>
                </a:lnTo>
                <a:lnTo>
                  <a:pt x="16287" y="19751"/>
                </a:lnTo>
                <a:lnTo>
                  <a:pt x="16291" y="19751"/>
                </a:lnTo>
                <a:lnTo>
                  <a:pt x="16303" y="19743"/>
                </a:lnTo>
                <a:lnTo>
                  <a:pt x="16314" y="19738"/>
                </a:lnTo>
                <a:lnTo>
                  <a:pt x="16325" y="19732"/>
                </a:lnTo>
                <a:lnTo>
                  <a:pt x="16334" y="19717"/>
                </a:lnTo>
                <a:lnTo>
                  <a:pt x="16311" y="19716"/>
                </a:lnTo>
                <a:lnTo>
                  <a:pt x="16307" y="19714"/>
                </a:lnTo>
                <a:lnTo>
                  <a:pt x="16312" y="19713"/>
                </a:lnTo>
                <a:lnTo>
                  <a:pt x="16322" y="19709"/>
                </a:lnTo>
                <a:lnTo>
                  <a:pt x="16327" y="19708"/>
                </a:lnTo>
                <a:lnTo>
                  <a:pt x="16332" y="19709"/>
                </a:lnTo>
                <a:lnTo>
                  <a:pt x="16340" y="19713"/>
                </a:lnTo>
                <a:lnTo>
                  <a:pt x="16345" y="19714"/>
                </a:lnTo>
                <a:lnTo>
                  <a:pt x="16348" y="19713"/>
                </a:lnTo>
                <a:lnTo>
                  <a:pt x="16356" y="19707"/>
                </a:lnTo>
                <a:lnTo>
                  <a:pt x="16365" y="19704"/>
                </a:lnTo>
                <a:lnTo>
                  <a:pt x="16367" y="19699"/>
                </a:lnTo>
                <a:lnTo>
                  <a:pt x="16370" y="19688"/>
                </a:lnTo>
                <a:lnTo>
                  <a:pt x="16379" y="19665"/>
                </a:lnTo>
                <a:lnTo>
                  <a:pt x="16393" y="19651"/>
                </a:lnTo>
                <a:lnTo>
                  <a:pt x="16440" y="19622"/>
                </a:lnTo>
                <a:lnTo>
                  <a:pt x="16448" y="19615"/>
                </a:lnTo>
                <a:lnTo>
                  <a:pt x="16454" y="19607"/>
                </a:lnTo>
                <a:lnTo>
                  <a:pt x="16463" y="19599"/>
                </a:lnTo>
                <a:lnTo>
                  <a:pt x="16471" y="19595"/>
                </a:lnTo>
                <a:lnTo>
                  <a:pt x="16488" y="19588"/>
                </a:lnTo>
                <a:lnTo>
                  <a:pt x="16495" y="19584"/>
                </a:lnTo>
                <a:lnTo>
                  <a:pt x="16504" y="19578"/>
                </a:lnTo>
                <a:lnTo>
                  <a:pt x="16511" y="19569"/>
                </a:lnTo>
                <a:lnTo>
                  <a:pt x="16515" y="19560"/>
                </a:lnTo>
                <a:lnTo>
                  <a:pt x="16517" y="19557"/>
                </a:lnTo>
                <a:lnTo>
                  <a:pt x="16521" y="19549"/>
                </a:lnTo>
                <a:lnTo>
                  <a:pt x="16525" y="19536"/>
                </a:lnTo>
                <a:lnTo>
                  <a:pt x="16528" y="19531"/>
                </a:lnTo>
                <a:lnTo>
                  <a:pt x="16535" y="19521"/>
                </a:lnTo>
                <a:lnTo>
                  <a:pt x="16558" y="19496"/>
                </a:lnTo>
                <a:lnTo>
                  <a:pt x="16584" y="19479"/>
                </a:lnTo>
                <a:lnTo>
                  <a:pt x="16611" y="19471"/>
                </a:lnTo>
                <a:lnTo>
                  <a:pt x="16673" y="19464"/>
                </a:lnTo>
                <a:lnTo>
                  <a:pt x="16674" y="19462"/>
                </a:lnTo>
                <a:lnTo>
                  <a:pt x="16675" y="19459"/>
                </a:lnTo>
                <a:lnTo>
                  <a:pt x="16677" y="19456"/>
                </a:lnTo>
                <a:lnTo>
                  <a:pt x="16680" y="19454"/>
                </a:lnTo>
                <a:lnTo>
                  <a:pt x="16682" y="19453"/>
                </a:lnTo>
                <a:lnTo>
                  <a:pt x="16688" y="19454"/>
                </a:lnTo>
                <a:lnTo>
                  <a:pt x="16694" y="19453"/>
                </a:lnTo>
                <a:lnTo>
                  <a:pt x="16699" y="19451"/>
                </a:lnTo>
                <a:lnTo>
                  <a:pt x="16703" y="19445"/>
                </a:lnTo>
                <a:lnTo>
                  <a:pt x="16710" y="19422"/>
                </a:lnTo>
                <a:lnTo>
                  <a:pt x="16710" y="19415"/>
                </a:lnTo>
                <a:lnTo>
                  <a:pt x="16709" y="19410"/>
                </a:lnTo>
                <a:lnTo>
                  <a:pt x="16704" y="19416"/>
                </a:lnTo>
                <a:lnTo>
                  <a:pt x="16700" y="19418"/>
                </a:lnTo>
                <a:lnTo>
                  <a:pt x="16696" y="19419"/>
                </a:lnTo>
                <a:lnTo>
                  <a:pt x="16692" y="19422"/>
                </a:lnTo>
                <a:lnTo>
                  <a:pt x="16687" y="19427"/>
                </a:lnTo>
                <a:lnTo>
                  <a:pt x="16680" y="19436"/>
                </a:lnTo>
                <a:lnTo>
                  <a:pt x="16675" y="19440"/>
                </a:lnTo>
                <a:lnTo>
                  <a:pt x="16660" y="19446"/>
                </a:lnTo>
                <a:lnTo>
                  <a:pt x="16650" y="19454"/>
                </a:lnTo>
                <a:lnTo>
                  <a:pt x="16638" y="19456"/>
                </a:lnTo>
                <a:lnTo>
                  <a:pt x="16632" y="19459"/>
                </a:lnTo>
                <a:lnTo>
                  <a:pt x="16637" y="19452"/>
                </a:lnTo>
                <a:lnTo>
                  <a:pt x="16649" y="19445"/>
                </a:lnTo>
                <a:lnTo>
                  <a:pt x="16656" y="19434"/>
                </a:lnTo>
                <a:lnTo>
                  <a:pt x="16659" y="19432"/>
                </a:lnTo>
                <a:lnTo>
                  <a:pt x="16663" y="19432"/>
                </a:lnTo>
                <a:lnTo>
                  <a:pt x="16665" y="19431"/>
                </a:lnTo>
                <a:lnTo>
                  <a:pt x="16668" y="19428"/>
                </a:lnTo>
                <a:lnTo>
                  <a:pt x="16676" y="19419"/>
                </a:lnTo>
                <a:lnTo>
                  <a:pt x="16683" y="19415"/>
                </a:lnTo>
                <a:lnTo>
                  <a:pt x="16698" y="19413"/>
                </a:lnTo>
                <a:lnTo>
                  <a:pt x="16704" y="19408"/>
                </a:lnTo>
                <a:lnTo>
                  <a:pt x="16705" y="19403"/>
                </a:lnTo>
                <a:lnTo>
                  <a:pt x="16700" y="19398"/>
                </a:lnTo>
                <a:lnTo>
                  <a:pt x="16694" y="19394"/>
                </a:lnTo>
                <a:lnTo>
                  <a:pt x="16690" y="19389"/>
                </a:lnTo>
                <a:lnTo>
                  <a:pt x="16685" y="19394"/>
                </a:lnTo>
                <a:lnTo>
                  <a:pt x="16681" y="19394"/>
                </a:lnTo>
                <a:lnTo>
                  <a:pt x="16678" y="19391"/>
                </a:lnTo>
                <a:lnTo>
                  <a:pt x="16674" y="19389"/>
                </a:lnTo>
                <a:lnTo>
                  <a:pt x="16671" y="19389"/>
                </a:lnTo>
                <a:lnTo>
                  <a:pt x="16670" y="19388"/>
                </a:lnTo>
                <a:lnTo>
                  <a:pt x="16670" y="19386"/>
                </a:lnTo>
                <a:lnTo>
                  <a:pt x="16671" y="19382"/>
                </a:lnTo>
                <a:lnTo>
                  <a:pt x="16673" y="19378"/>
                </a:lnTo>
                <a:lnTo>
                  <a:pt x="16674" y="19378"/>
                </a:lnTo>
                <a:lnTo>
                  <a:pt x="16676" y="19379"/>
                </a:lnTo>
                <a:lnTo>
                  <a:pt x="16679" y="19378"/>
                </a:lnTo>
                <a:lnTo>
                  <a:pt x="16686" y="19373"/>
                </a:lnTo>
                <a:lnTo>
                  <a:pt x="16690" y="19370"/>
                </a:lnTo>
                <a:lnTo>
                  <a:pt x="16694" y="19369"/>
                </a:lnTo>
                <a:lnTo>
                  <a:pt x="16697" y="19367"/>
                </a:lnTo>
                <a:lnTo>
                  <a:pt x="16707" y="19351"/>
                </a:lnTo>
                <a:lnTo>
                  <a:pt x="16701" y="19350"/>
                </a:lnTo>
                <a:lnTo>
                  <a:pt x="16698" y="19346"/>
                </a:lnTo>
                <a:lnTo>
                  <a:pt x="16699" y="19342"/>
                </a:lnTo>
                <a:lnTo>
                  <a:pt x="16705" y="19340"/>
                </a:lnTo>
                <a:lnTo>
                  <a:pt x="16716" y="19340"/>
                </a:lnTo>
                <a:lnTo>
                  <a:pt x="16720" y="19338"/>
                </a:lnTo>
                <a:lnTo>
                  <a:pt x="16726" y="19334"/>
                </a:lnTo>
                <a:lnTo>
                  <a:pt x="16725" y="19325"/>
                </a:lnTo>
                <a:lnTo>
                  <a:pt x="16725" y="19321"/>
                </a:lnTo>
                <a:lnTo>
                  <a:pt x="16726" y="19316"/>
                </a:lnTo>
                <a:lnTo>
                  <a:pt x="16730" y="19320"/>
                </a:lnTo>
                <a:lnTo>
                  <a:pt x="16734" y="19321"/>
                </a:lnTo>
                <a:lnTo>
                  <a:pt x="16738" y="19318"/>
                </a:lnTo>
                <a:lnTo>
                  <a:pt x="16743" y="19313"/>
                </a:lnTo>
                <a:lnTo>
                  <a:pt x="16743" y="19303"/>
                </a:lnTo>
                <a:lnTo>
                  <a:pt x="16751" y="19296"/>
                </a:lnTo>
                <a:lnTo>
                  <a:pt x="16761" y="19291"/>
                </a:lnTo>
                <a:lnTo>
                  <a:pt x="16767" y="19283"/>
                </a:lnTo>
                <a:lnTo>
                  <a:pt x="16767" y="19277"/>
                </a:lnTo>
                <a:lnTo>
                  <a:pt x="16767" y="19273"/>
                </a:lnTo>
                <a:lnTo>
                  <a:pt x="16769" y="19268"/>
                </a:lnTo>
                <a:lnTo>
                  <a:pt x="16773" y="19262"/>
                </a:lnTo>
                <a:lnTo>
                  <a:pt x="16787" y="19249"/>
                </a:lnTo>
                <a:lnTo>
                  <a:pt x="16790" y="19239"/>
                </a:lnTo>
                <a:lnTo>
                  <a:pt x="16786" y="19234"/>
                </a:lnTo>
                <a:lnTo>
                  <a:pt x="16783" y="19229"/>
                </a:lnTo>
                <a:lnTo>
                  <a:pt x="16790" y="19218"/>
                </a:lnTo>
                <a:lnTo>
                  <a:pt x="16796" y="19209"/>
                </a:lnTo>
                <a:lnTo>
                  <a:pt x="16810" y="19179"/>
                </a:lnTo>
                <a:lnTo>
                  <a:pt x="16835" y="19144"/>
                </a:lnTo>
                <a:lnTo>
                  <a:pt x="16876" y="19109"/>
                </a:lnTo>
                <a:lnTo>
                  <a:pt x="16906" y="19035"/>
                </a:lnTo>
                <a:lnTo>
                  <a:pt x="16907" y="19030"/>
                </a:lnTo>
                <a:lnTo>
                  <a:pt x="16901" y="19025"/>
                </a:lnTo>
                <a:lnTo>
                  <a:pt x="16834" y="18996"/>
                </a:lnTo>
                <a:lnTo>
                  <a:pt x="16905" y="19016"/>
                </a:lnTo>
                <a:lnTo>
                  <a:pt x="16915" y="19015"/>
                </a:lnTo>
                <a:lnTo>
                  <a:pt x="16922" y="19011"/>
                </a:lnTo>
                <a:lnTo>
                  <a:pt x="16927" y="19002"/>
                </a:lnTo>
                <a:lnTo>
                  <a:pt x="16936" y="18977"/>
                </a:lnTo>
                <a:lnTo>
                  <a:pt x="16940" y="18963"/>
                </a:lnTo>
                <a:lnTo>
                  <a:pt x="16939" y="18953"/>
                </a:lnTo>
                <a:lnTo>
                  <a:pt x="16931" y="18952"/>
                </a:lnTo>
                <a:lnTo>
                  <a:pt x="16935" y="18946"/>
                </a:lnTo>
                <a:lnTo>
                  <a:pt x="16940" y="18944"/>
                </a:lnTo>
                <a:lnTo>
                  <a:pt x="16944" y="18941"/>
                </a:lnTo>
                <a:lnTo>
                  <a:pt x="16948" y="18933"/>
                </a:lnTo>
                <a:lnTo>
                  <a:pt x="16949" y="18926"/>
                </a:lnTo>
                <a:lnTo>
                  <a:pt x="16951" y="18905"/>
                </a:lnTo>
                <a:lnTo>
                  <a:pt x="16959" y="18873"/>
                </a:lnTo>
                <a:lnTo>
                  <a:pt x="16961" y="18859"/>
                </a:lnTo>
                <a:lnTo>
                  <a:pt x="16957" y="18850"/>
                </a:lnTo>
                <a:lnTo>
                  <a:pt x="16967" y="18845"/>
                </a:lnTo>
                <a:lnTo>
                  <a:pt x="16969" y="18844"/>
                </a:lnTo>
                <a:lnTo>
                  <a:pt x="16973" y="18842"/>
                </a:lnTo>
                <a:lnTo>
                  <a:pt x="16975" y="18838"/>
                </a:lnTo>
                <a:lnTo>
                  <a:pt x="16976" y="18834"/>
                </a:lnTo>
                <a:lnTo>
                  <a:pt x="16978" y="18830"/>
                </a:lnTo>
                <a:lnTo>
                  <a:pt x="16989" y="18819"/>
                </a:lnTo>
                <a:lnTo>
                  <a:pt x="16995" y="18813"/>
                </a:lnTo>
                <a:lnTo>
                  <a:pt x="16998" y="18805"/>
                </a:lnTo>
                <a:lnTo>
                  <a:pt x="17004" y="18781"/>
                </a:lnTo>
                <a:lnTo>
                  <a:pt x="17007" y="18776"/>
                </a:lnTo>
                <a:lnTo>
                  <a:pt x="17030" y="18746"/>
                </a:lnTo>
                <a:lnTo>
                  <a:pt x="17032" y="18741"/>
                </a:lnTo>
                <a:lnTo>
                  <a:pt x="17031" y="18738"/>
                </a:lnTo>
                <a:lnTo>
                  <a:pt x="17026" y="18734"/>
                </a:lnTo>
                <a:lnTo>
                  <a:pt x="17019" y="18731"/>
                </a:lnTo>
                <a:lnTo>
                  <a:pt x="16995" y="18731"/>
                </a:lnTo>
                <a:lnTo>
                  <a:pt x="17004" y="18726"/>
                </a:lnTo>
                <a:lnTo>
                  <a:pt x="17028" y="18728"/>
                </a:lnTo>
                <a:lnTo>
                  <a:pt x="17032" y="18730"/>
                </a:lnTo>
                <a:lnTo>
                  <a:pt x="17036" y="18733"/>
                </a:lnTo>
                <a:lnTo>
                  <a:pt x="17040" y="18734"/>
                </a:lnTo>
                <a:lnTo>
                  <a:pt x="17045" y="18731"/>
                </a:lnTo>
                <a:lnTo>
                  <a:pt x="17050" y="18733"/>
                </a:lnTo>
                <a:lnTo>
                  <a:pt x="17059" y="18729"/>
                </a:lnTo>
                <a:lnTo>
                  <a:pt x="17082" y="18709"/>
                </a:lnTo>
                <a:lnTo>
                  <a:pt x="17086" y="18706"/>
                </a:lnTo>
                <a:lnTo>
                  <a:pt x="17094" y="18703"/>
                </a:lnTo>
                <a:lnTo>
                  <a:pt x="17093" y="18699"/>
                </a:lnTo>
                <a:lnTo>
                  <a:pt x="17087" y="18694"/>
                </a:lnTo>
                <a:lnTo>
                  <a:pt x="17083" y="18688"/>
                </a:lnTo>
                <a:lnTo>
                  <a:pt x="17080" y="18679"/>
                </a:lnTo>
                <a:lnTo>
                  <a:pt x="17078" y="18669"/>
                </a:lnTo>
                <a:lnTo>
                  <a:pt x="17079" y="18660"/>
                </a:lnTo>
                <a:lnTo>
                  <a:pt x="17079" y="18652"/>
                </a:lnTo>
                <a:lnTo>
                  <a:pt x="17075" y="18645"/>
                </a:lnTo>
                <a:lnTo>
                  <a:pt x="17069" y="18639"/>
                </a:lnTo>
                <a:lnTo>
                  <a:pt x="17066" y="18633"/>
                </a:lnTo>
                <a:lnTo>
                  <a:pt x="17068" y="18628"/>
                </a:lnTo>
                <a:lnTo>
                  <a:pt x="17074" y="18630"/>
                </a:lnTo>
                <a:lnTo>
                  <a:pt x="17081" y="18635"/>
                </a:lnTo>
                <a:lnTo>
                  <a:pt x="17088" y="18643"/>
                </a:lnTo>
                <a:lnTo>
                  <a:pt x="17094" y="18646"/>
                </a:lnTo>
                <a:lnTo>
                  <a:pt x="17097" y="18649"/>
                </a:lnTo>
                <a:lnTo>
                  <a:pt x="17101" y="18656"/>
                </a:lnTo>
                <a:lnTo>
                  <a:pt x="17104" y="18665"/>
                </a:lnTo>
                <a:lnTo>
                  <a:pt x="17107" y="18679"/>
                </a:lnTo>
                <a:lnTo>
                  <a:pt x="17107" y="18688"/>
                </a:lnTo>
                <a:lnTo>
                  <a:pt x="17113" y="18688"/>
                </a:lnTo>
                <a:lnTo>
                  <a:pt x="17117" y="18687"/>
                </a:lnTo>
                <a:lnTo>
                  <a:pt x="17126" y="18681"/>
                </a:lnTo>
                <a:lnTo>
                  <a:pt x="17135" y="18678"/>
                </a:lnTo>
                <a:lnTo>
                  <a:pt x="17139" y="18675"/>
                </a:lnTo>
                <a:lnTo>
                  <a:pt x="17143" y="18671"/>
                </a:lnTo>
                <a:lnTo>
                  <a:pt x="17148" y="18667"/>
                </a:lnTo>
                <a:lnTo>
                  <a:pt x="17153" y="18666"/>
                </a:lnTo>
                <a:lnTo>
                  <a:pt x="17164" y="18663"/>
                </a:lnTo>
                <a:lnTo>
                  <a:pt x="17190" y="18647"/>
                </a:lnTo>
                <a:lnTo>
                  <a:pt x="17194" y="18641"/>
                </a:lnTo>
                <a:lnTo>
                  <a:pt x="17202" y="18598"/>
                </a:lnTo>
                <a:lnTo>
                  <a:pt x="17204" y="18602"/>
                </a:lnTo>
                <a:lnTo>
                  <a:pt x="17203" y="18607"/>
                </a:lnTo>
                <a:lnTo>
                  <a:pt x="17202" y="18612"/>
                </a:lnTo>
                <a:lnTo>
                  <a:pt x="17201" y="18618"/>
                </a:lnTo>
                <a:lnTo>
                  <a:pt x="17203" y="18632"/>
                </a:lnTo>
                <a:lnTo>
                  <a:pt x="17202" y="18637"/>
                </a:lnTo>
                <a:lnTo>
                  <a:pt x="17204" y="18645"/>
                </a:lnTo>
                <a:lnTo>
                  <a:pt x="17213" y="18644"/>
                </a:lnTo>
                <a:lnTo>
                  <a:pt x="17281" y="18600"/>
                </a:lnTo>
                <a:lnTo>
                  <a:pt x="17315" y="18585"/>
                </a:lnTo>
                <a:lnTo>
                  <a:pt x="17323" y="18580"/>
                </a:lnTo>
                <a:lnTo>
                  <a:pt x="17328" y="18570"/>
                </a:lnTo>
                <a:lnTo>
                  <a:pt x="17320" y="18559"/>
                </a:lnTo>
                <a:lnTo>
                  <a:pt x="17314" y="18543"/>
                </a:lnTo>
                <a:lnTo>
                  <a:pt x="17311" y="18526"/>
                </a:lnTo>
                <a:lnTo>
                  <a:pt x="17308" y="18517"/>
                </a:lnTo>
                <a:lnTo>
                  <a:pt x="17303" y="18514"/>
                </a:lnTo>
                <a:lnTo>
                  <a:pt x="17295" y="18512"/>
                </a:lnTo>
                <a:lnTo>
                  <a:pt x="17281" y="18504"/>
                </a:lnTo>
                <a:lnTo>
                  <a:pt x="17269" y="18489"/>
                </a:lnTo>
                <a:lnTo>
                  <a:pt x="17265" y="18480"/>
                </a:lnTo>
                <a:lnTo>
                  <a:pt x="17324" y="18516"/>
                </a:lnTo>
                <a:lnTo>
                  <a:pt x="17336" y="18533"/>
                </a:lnTo>
                <a:lnTo>
                  <a:pt x="17348" y="18563"/>
                </a:lnTo>
                <a:lnTo>
                  <a:pt x="17351" y="18567"/>
                </a:lnTo>
                <a:lnTo>
                  <a:pt x="17354" y="18567"/>
                </a:lnTo>
                <a:lnTo>
                  <a:pt x="17380" y="18563"/>
                </a:lnTo>
                <a:lnTo>
                  <a:pt x="17384" y="18562"/>
                </a:lnTo>
                <a:lnTo>
                  <a:pt x="17388" y="18556"/>
                </a:lnTo>
                <a:lnTo>
                  <a:pt x="17390" y="18554"/>
                </a:lnTo>
                <a:lnTo>
                  <a:pt x="17390" y="18552"/>
                </a:lnTo>
                <a:lnTo>
                  <a:pt x="17391" y="18546"/>
                </a:lnTo>
                <a:lnTo>
                  <a:pt x="17393" y="18535"/>
                </a:lnTo>
                <a:lnTo>
                  <a:pt x="17398" y="18523"/>
                </a:lnTo>
                <a:lnTo>
                  <a:pt x="17403" y="18512"/>
                </a:lnTo>
                <a:lnTo>
                  <a:pt x="17409" y="18508"/>
                </a:lnTo>
                <a:lnTo>
                  <a:pt x="17418" y="18506"/>
                </a:lnTo>
                <a:lnTo>
                  <a:pt x="17427" y="18503"/>
                </a:lnTo>
                <a:lnTo>
                  <a:pt x="17434" y="18501"/>
                </a:lnTo>
                <a:lnTo>
                  <a:pt x="17441" y="18505"/>
                </a:lnTo>
                <a:lnTo>
                  <a:pt x="17443" y="18508"/>
                </a:lnTo>
                <a:lnTo>
                  <a:pt x="17445" y="18514"/>
                </a:lnTo>
                <a:lnTo>
                  <a:pt x="17446" y="18517"/>
                </a:lnTo>
                <a:lnTo>
                  <a:pt x="17451" y="18519"/>
                </a:lnTo>
                <a:lnTo>
                  <a:pt x="17461" y="18517"/>
                </a:lnTo>
                <a:lnTo>
                  <a:pt x="17464" y="18518"/>
                </a:lnTo>
                <a:lnTo>
                  <a:pt x="17471" y="18524"/>
                </a:lnTo>
                <a:lnTo>
                  <a:pt x="17472" y="18527"/>
                </a:lnTo>
                <a:lnTo>
                  <a:pt x="17468" y="18528"/>
                </a:lnTo>
                <a:lnTo>
                  <a:pt x="17463" y="18529"/>
                </a:lnTo>
                <a:lnTo>
                  <a:pt x="17414" y="18545"/>
                </a:lnTo>
                <a:lnTo>
                  <a:pt x="17406" y="18546"/>
                </a:lnTo>
                <a:lnTo>
                  <a:pt x="17402" y="18548"/>
                </a:lnTo>
                <a:lnTo>
                  <a:pt x="17398" y="18551"/>
                </a:lnTo>
                <a:lnTo>
                  <a:pt x="17396" y="18556"/>
                </a:lnTo>
                <a:lnTo>
                  <a:pt x="17398" y="18557"/>
                </a:lnTo>
                <a:lnTo>
                  <a:pt x="17411" y="18555"/>
                </a:lnTo>
                <a:lnTo>
                  <a:pt x="17439" y="18546"/>
                </a:lnTo>
                <a:lnTo>
                  <a:pt x="17457" y="18544"/>
                </a:lnTo>
                <a:lnTo>
                  <a:pt x="17466" y="18539"/>
                </a:lnTo>
                <a:lnTo>
                  <a:pt x="17491" y="18536"/>
                </a:lnTo>
                <a:lnTo>
                  <a:pt x="17500" y="18532"/>
                </a:lnTo>
                <a:lnTo>
                  <a:pt x="17505" y="18531"/>
                </a:lnTo>
                <a:lnTo>
                  <a:pt x="17498" y="18539"/>
                </a:lnTo>
                <a:lnTo>
                  <a:pt x="17497" y="18545"/>
                </a:lnTo>
                <a:lnTo>
                  <a:pt x="17505" y="18557"/>
                </a:lnTo>
                <a:lnTo>
                  <a:pt x="17509" y="18566"/>
                </a:lnTo>
                <a:lnTo>
                  <a:pt x="17512" y="18569"/>
                </a:lnTo>
                <a:lnTo>
                  <a:pt x="17519" y="18567"/>
                </a:lnTo>
                <a:lnTo>
                  <a:pt x="17524" y="18575"/>
                </a:lnTo>
                <a:lnTo>
                  <a:pt x="17527" y="18577"/>
                </a:lnTo>
                <a:lnTo>
                  <a:pt x="17546" y="18577"/>
                </a:lnTo>
                <a:lnTo>
                  <a:pt x="17553" y="18579"/>
                </a:lnTo>
                <a:lnTo>
                  <a:pt x="17554" y="18578"/>
                </a:lnTo>
                <a:lnTo>
                  <a:pt x="17549" y="18563"/>
                </a:lnTo>
                <a:lnTo>
                  <a:pt x="17548" y="18551"/>
                </a:lnTo>
                <a:lnTo>
                  <a:pt x="17552" y="18540"/>
                </a:lnTo>
                <a:lnTo>
                  <a:pt x="17559" y="18528"/>
                </a:lnTo>
                <a:lnTo>
                  <a:pt x="17556" y="18525"/>
                </a:lnTo>
                <a:lnTo>
                  <a:pt x="17556" y="18520"/>
                </a:lnTo>
                <a:lnTo>
                  <a:pt x="17559" y="18515"/>
                </a:lnTo>
                <a:lnTo>
                  <a:pt x="17564" y="18514"/>
                </a:lnTo>
                <a:lnTo>
                  <a:pt x="17568" y="18516"/>
                </a:lnTo>
                <a:lnTo>
                  <a:pt x="17567" y="18521"/>
                </a:lnTo>
                <a:lnTo>
                  <a:pt x="17565" y="18527"/>
                </a:lnTo>
                <a:lnTo>
                  <a:pt x="17565" y="18533"/>
                </a:lnTo>
                <a:lnTo>
                  <a:pt x="17567" y="18538"/>
                </a:lnTo>
                <a:lnTo>
                  <a:pt x="17566" y="18541"/>
                </a:lnTo>
                <a:lnTo>
                  <a:pt x="17564" y="18545"/>
                </a:lnTo>
                <a:lnTo>
                  <a:pt x="17563" y="18551"/>
                </a:lnTo>
                <a:lnTo>
                  <a:pt x="17563" y="18557"/>
                </a:lnTo>
                <a:lnTo>
                  <a:pt x="17564" y="18567"/>
                </a:lnTo>
                <a:lnTo>
                  <a:pt x="17564" y="18572"/>
                </a:lnTo>
                <a:lnTo>
                  <a:pt x="17567" y="18569"/>
                </a:lnTo>
                <a:lnTo>
                  <a:pt x="17570" y="18568"/>
                </a:lnTo>
                <a:lnTo>
                  <a:pt x="17572" y="18568"/>
                </a:lnTo>
                <a:lnTo>
                  <a:pt x="17574" y="18572"/>
                </a:lnTo>
                <a:lnTo>
                  <a:pt x="17575" y="18569"/>
                </a:lnTo>
                <a:lnTo>
                  <a:pt x="17579" y="18560"/>
                </a:lnTo>
                <a:lnTo>
                  <a:pt x="17584" y="18561"/>
                </a:lnTo>
                <a:lnTo>
                  <a:pt x="17594" y="18551"/>
                </a:lnTo>
                <a:lnTo>
                  <a:pt x="17596" y="18557"/>
                </a:lnTo>
                <a:lnTo>
                  <a:pt x="17602" y="18547"/>
                </a:lnTo>
                <a:lnTo>
                  <a:pt x="17608" y="18535"/>
                </a:lnTo>
                <a:lnTo>
                  <a:pt x="17612" y="18523"/>
                </a:lnTo>
                <a:lnTo>
                  <a:pt x="17614" y="18511"/>
                </a:lnTo>
                <a:lnTo>
                  <a:pt x="17613" y="18509"/>
                </a:lnTo>
                <a:lnTo>
                  <a:pt x="17612" y="18505"/>
                </a:lnTo>
                <a:lnTo>
                  <a:pt x="17612" y="18502"/>
                </a:lnTo>
                <a:lnTo>
                  <a:pt x="17613" y="18500"/>
                </a:lnTo>
                <a:lnTo>
                  <a:pt x="17615" y="18497"/>
                </a:lnTo>
                <a:lnTo>
                  <a:pt x="17616" y="18494"/>
                </a:lnTo>
                <a:lnTo>
                  <a:pt x="17617" y="18490"/>
                </a:lnTo>
                <a:lnTo>
                  <a:pt x="17615" y="18485"/>
                </a:lnTo>
                <a:lnTo>
                  <a:pt x="17612" y="18482"/>
                </a:lnTo>
                <a:lnTo>
                  <a:pt x="17609" y="18478"/>
                </a:lnTo>
                <a:lnTo>
                  <a:pt x="17610" y="18470"/>
                </a:lnTo>
                <a:lnTo>
                  <a:pt x="17606" y="18472"/>
                </a:lnTo>
                <a:lnTo>
                  <a:pt x="17595" y="18482"/>
                </a:lnTo>
                <a:lnTo>
                  <a:pt x="17595" y="18476"/>
                </a:lnTo>
                <a:lnTo>
                  <a:pt x="17593" y="18473"/>
                </a:lnTo>
                <a:lnTo>
                  <a:pt x="17589" y="18471"/>
                </a:lnTo>
                <a:lnTo>
                  <a:pt x="17585" y="18470"/>
                </a:lnTo>
                <a:lnTo>
                  <a:pt x="17580" y="18472"/>
                </a:lnTo>
                <a:lnTo>
                  <a:pt x="17577" y="18477"/>
                </a:lnTo>
                <a:lnTo>
                  <a:pt x="17573" y="18482"/>
                </a:lnTo>
                <a:lnTo>
                  <a:pt x="17570" y="18485"/>
                </a:lnTo>
                <a:lnTo>
                  <a:pt x="17566" y="18486"/>
                </a:lnTo>
                <a:lnTo>
                  <a:pt x="17565" y="18483"/>
                </a:lnTo>
                <a:lnTo>
                  <a:pt x="17569" y="18472"/>
                </a:lnTo>
                <a:lnTo>
                  <a:pt x="17570" y="18465"/>
                </a:lnTo>
                <a:lnTo>
                  <a:pt x="17570" y="18461"/>
                </a:lnTo>
                <a:lnTo>
                  <a:pt x="17563" y="18456"/>
                </a:lnTo>
                <a:lnTo>
                  <a:pt x="17558" y="18467"/>
                </a:lnTo>
                <a:lnTo>
                  <a:pt x="17554" y="18477"/>
                </a:lnTo>
                <a:lnTo>
                  <a:pt x="17552" y="18479"/>
                </a:lnTo>
                <a:lnTo>
                  <a:pt x="17550" y="18475"/>
                </a:lnTo>
                <a:lnTo>
                  <a:pt x="17549" y="18469"/>
                </a:lnTo>
                <a:lnTo>
                  <a:pt x="17549" y="18463"/>
                </a:lnTo>
                <a:lnTo>
                  <a:pt x="17545" y="18462"/>
                </a:lnTo>
                <a:lnTo>
                  <a:pt x="17534" y="18462"/>
                </a:lnTo>
                <a:lnTo>
                  <a:pt x="17522" y="18465"/>
                </a:lnTo>
                <a:lnTo>
                  <a:pt x="17514" y="18473"/>
                </a:lnTo>
                <a:lnTo>
                  <a:pt x="17508" y="18471"/>
                </a:lnTo>
                <a:lnTo>
                  <a:pt x="17500" y="18470"/>
                </a:lnTo>
                <a:lnTo>
                  <a:pt x="17498" y="18466"/>
                </a:lnTo>
                <a:lnTo>
                  <a:pt x="17508" y="18459"/>
                </a:lnTo>
                <a:lnTo>
                  <a:pt x="17517" y="18456"/>
                </a:lnTo>
                <a:lnTo>
                  <a:pt x="17537" y="18454"/>
                </a:lnTo>
                <a:lnTo>
                  <a:pt x="17546" y="18450"/>
                </a:lnTo>
                <a:lnTo>
                  <a:pt x="17530" y="18445"/>
                </a:lnTo>
                <a:lnTo>
                  <a:pt x="17526" y="18442"/>
                </a:lnTo>
                <a:lnTo>
                  <a:pt x="17525" y="18436"/>
                </a:lnTo>
                <a:lnTo>
                  <a:pt x="17527" y="18433"/>
                </a:lnTo>
                <a:lnTo>
                  <a:pt x="17530" y="18434"/>
                </a:lnTo>
                <a:lnTo>
                  <a:pt x="17533" y="18439"/>
                </a:lnTo>
                <a:lnTo>
                  <a:pt x="17535" y="18432"/>
                </a:lnTo>
                <a:lnTo>
                  <a:pt x="17533" y="18407"/>
                </a:lnTo>
                <a:lnTo>
                  <a:pt x="17534" y="18381"/>
                </a:lnTo>
                <a:lnTo>
                  <a:pt x="17534" y="18372"/>
                </a:lnTo>
                <a:lnTo>
                  <a:pt x="17517" y="18383"/>
                </a:lnTo>
                <a:lnTo>
                  <a:pt x="17502" y="18390"/>
                </a:lnTo>
                <a:lnTo>
                  <a:pt x="17468" y="18398"/>
                </a:lnTo>
                <a:lnTo>
                  <a:pt x="17431" y="18387"/>
                </a:lnTo>
                <a:lnTo>
                  <a:pt x="17469" y="18388"/>
                </a:lnTo>
                <a:lnTo>
                  <a:pt x="17490" y="18385"/>
                </a:lnTo>
                <a:lnTo>
                  <a:pt x="17510" y="18378"/>
                </a:lnTo>
                <a:lnTo>
                  <a:pt x="17514" y="18375"/>
                </a:lnTo>
                <a:lnTo>
                  <a:pt x="17525" y="18366"/>
                </a:lnTo>
                <a:lnTo>
                  <a:pt x="17529" y="18365"/>
                </a:lnTo>
                <a:lnTo>
                  <a:pt x="17539" y="18366"/>
                </a:lnTo>
                <a:lnTo>
                  <a:pt x="17542" y="18363"/>
                </a:lnTo>
                <a:lnTo>
                  <a:pt x="17548" y="18341"/>
                </a:lnTo>
                <a:lnTo>
                  <a:pt x="17552" y="18330"/>
                </a:lnTo>
                <a:lnTo>
                  <a:pt x="17557" y="18320"/>
                </a:lnTo>
                <a:lnTo>
                  <a:pt x="17521" y="18323"/>
                </a:lnTo>
                <a:lnTo>
                  <a:pt x="17483" y="18310"/>
                </a:lnTo>
                <a:lnTo>
                  <a:pt x="17543" y="18314"/>
                </a:lnTo>
                <a:lnTo>
                  <a:pt x="17549" y="18313"/>
                </a:lnTo>
                <a:lnTo>
                  <a:pt x="17554" y="18311"/>
                </a:lnTo>
                <a:lnTo>
                  <a:pt x="17557" y="18308"/>
                </a:lnTo>
                <a:lnTo>
                  <a:pt x="17559" y="18305"/>
                </a:lnTo>
                <a:lnTo>
                  <a:pt x="17569" y="18293"/>
                </a:lnTo>
                <a:lnTo>
                  <a:pt x="17580" y="18276"/>
                </a:lnTo>
                <a:lnTo>
                  <a:pt x="17586" y="18268"/>
                </a:lnTo>
                <a:lnTo>
                  <a:pt x="17613" y="18250"/>
                </a:lnTo>
                <a:lnTo>
                  <a:pt x="17624" y="18240"/>
                </a:lnTo>
                <a:lnTo>
                  <a:pt x="17635" y="18235"/>
                </a:lnTo>
                <a:lnTo>
                  <a:pt x="17678" y="18224"/>
                </a:lnTo>
                <a:lnTo>
                  <a:pt x="17695" y="18213"/>
                </a:lnTo>
                <a:lnTo>
                  <a:pt x="17698" y="18210"/>
                </a:lnTo>
                <a:lnTo>
                  <a:pt x="17701" y="18206"/>
                </a:lnTo>
                <a:lnTo>
                  <a:pt x="17703" y="18201"/>
                </a:lnTo>
                <a:lnTo>
                  <a:pt x="17706" y="18197"/>
                </a:lnTo>
                <a:lnTo>
                  <a:pt x="17719" y="18190"/>
                </a:lnTo>
                <a:lnTo>
                  <a:pt x="17728" y="18189"/>
                </a:lnTo>
                <a:lnTo>
                  <a:pt x="17732" y="18188"/>
                </a:lnTo>
                <a:lnTo>
                  <a:pt x="17747" y="18179"/>
                </a:lnTo>
                <a:lnTo>
                  <a:pt x="17750" y="18177"/>
                </a:lnTo>
                <a:lnTo>
                  <a:pt x="17752" y="18174"/>
                </a:lnTo>
                <a:lnTo>
                  <a:pt x="17754" y="18168"/>
                </a:lnTo>
                <a:lnTo>
                  <a:pt x="17757" y="18166"/>
                </a:lnTo>
                <a:lnTo>
                  <a:pt x="17760" y="18164"/>
                </a:lnTo>
                <a:lnTo>
                  <a:pt x="17764" y="18160"/>
                </a:lnTo>
                <a:lnTo>
                  <a:pt x="17767" y="18155"/>
                </a:lnTo>
                <a:lnTo>
                  <a:pt x="17768" y="18153"/>
                </a:lnTo>
                <a:lnTo>
                  <a:pt x="17768" y="18151"/>
                </a:lnTo>
                <a:lnTo>
                  <a:pt x="17769" y="18146"/>
                </a:lnTo>
                <a:lnTo>
                  <a:pt x="17770" y="18138"/>
                </a:lnTo>
                <a:lnTo>
                  <a:pt x="17772" y="18133"/>
                </a:lnTo>
                <a:lnTo>
                  <a:pt x="17782" y="18128"/>
                </a:lnTo>
                <a:lnTo>
                  <a:pt x="17790" y="18121"/>
                </a:lnTo>
                <a:lnTo>
                  <a:pt x="17797" y="18112"/>
                </a:lnTo>
                <a:lnTo>
                  <a:pt x="17804" y="18097"/>
                </a:lnTo>
                <a:lnTo>
                  <a:pt x="17840" y="18044"/>
                </a:lnTo>
                <a:lnTo>
                  <a:pt x="17838" y="18043"/>
                </a:lnTo>
                <a:lnTo>
                  <a:pt x="17837" y="18042"/>
                </a:lnTo>
                <a:lnTo>
                  <a:pt x="17836" y="18042"/>
                </a:lnTo>
                <a:lnTo>
                  <a:pt x="17834" y="18041"/>
                </a:lnTo>
                <a:lnTo>
                  <a:pt x="17835" y="18038"/>
                </a:lnTo>
                <a:lnTo>
                  <a:pt x="17850" y="18031"/>
                </a:lnTo>
                <a:lnTo>
                  <a:pt x="17861" y="18016"/>
                </a:lnTo>
                <a:lnTo>
                  <a:pt x="17870" y="17997"/>
                </a:lnTo>
                <a:lnTo>
                  <a:pt x="17880" y="17981"/>
                </a:lnTo>
                <a:lnTo>
                  <a:pt x="17901" y="17960"/>
                </a:lnTo>
                <a:lnTo>
                  <a:pt x="17905" y="17957"/>
                </a:lnTo>
                <a:lnTo>
                  <a:pt x="17909" y="17956"/>
                </a:lnTo>
                <a:lnTo>
                  <a:pt x="17917" y="17950"/>
                </a:lnTo>
                <a:lnTo>
                  <a:pt x="17921" y="17949"/>
                </a:lnTo>
                <a:lnTo>
                  <a:pt x="17925" y="17949"/>
                </a:lnTo>
                <a:lnTo>
                  <a:pt x="17928" y="17952"/>
                </a:lnTo>
                <a:lnTo>
                  <a:pt x="17932" y="17960"/>
                </a:lnTo>
                <a:lnTo>
                  <a:pt x="17935" y="17958"/>
                </a:lnTo>
                <a:lnTo>
                  <a:pt x="17938" y="17954"/>
                </a:lnTo>
                <a:lnTo>
                  <a:pt x="17936" y="17950"/>
                </a:lnTo>
                <a:lnTo>
                  <a:pt x="17933" y="17944"/>
                </a:lnTo>
                <a:lnTo>
                  <a:pt x="17933" y="17940"/>
                </a:lnTo>
                <a:lnTo>
                  <a:pt x="17935" y="17933"/>
                </a:lnTo>
                <a:lnTo>
                  <a:pt x="17938" y="17930"/>
                </a:lnTo>
                <a:lnTo>
                  <a:pt x="17942" y="17927"/>
                </a:lnTo>
                <a:lnTo>
                  <a:pt x="17946" y="17924"/>
                </a:lnTo>
                <a:lnTo>
                  <a:pt x="17948" y="17921"/>
                </a:lnTo>
                <a:lnTo>
                  <a:pt x="17953" y="17914"/>
                </a:lnTo>
                <a:lnTo>
                  <a:pt x="17957" y="17914"/>
                </a:lnTo>
                <a:lnTo>
                  <a:pt x="17959" y="17914"/>
                </a:lnTo>
                <a:lnTo>
                  <a:pt x="17961" y="17912"/>
                </a:lnTo>
                <a:lnTo>
                  <a:pt x="17974" y="17896"/>
                </a:lnTo>
                <a:lnTo>
                  <a:pt x="17982" y="17890"/>
                </a:lnTo>
                <a:lnTo>
                  <a:pt x="17998" y="17881"/>
                </a:lnTo>
                <a:lnTo>
                  <a:pt x="18005" y="17875"/>
                </a:lnTo>
                <a:lnTo>
                  <a:pt x="18014" y="17863"/>
                </a:lnTo>
                <a:lnTo>
                  <a:pt x="18022" y="17855"/>
                </a:lnTo>
                <a:lnTo>
                  <a:pt x="18023" y="17853"/>
                </a:lnTo>
                <a:lnTo>
                  <a:pt x="18015" y="17840"/>
                </a:lnTo>
                <a:lnTo>
                  <a:pt x="18011" y="17835"/>
                </a:lnTo>
                <a:lnTo>
                  <a:pt x="18009" y="17829"/>
                </a:lnTo>
                <a:lnTo>
                  <a:pt x="18011" y="17816"/>
                </a:lnTo>
                <a:lnTo>
                  <a:pt x="18013" y="17812"/>
                </a:lnTo>
                <a:lnTo>
                  <a:pt x="18014" y="17813"/>
                </a:lnTo>
                <a:lnTo>
                  <a:pt x="18016" y="17817"/>
                </a:lnTo>
                <a:lnTo>
                  <a:pt x="18015" y="17822"/>
                </a:lnTo>
                <a:lnTo>
                  <a:pt x="18014" y="17829"/>
                </a:lnTo>
                <a:lnTo>
                  <a:pt x="18015" y="17833"/>
                </a:lnTo>
                <a:lnTo>
                  <a:pt x="18017" y="17836"/>
                </a:lnTo>
                <a:lnTo>
                  <a:pt x="18029" y="17842"/>
                </a:lnTo>
                <a:lnTo>
                  <a:pt x="18033" y="17840"/>
                </a:lnTo>
                <a:lnTo>
                  <a:pt x="18035" y="17832"/>
                </a:lnTo>
                <a:lnTo>
                  <a:pt x="18038" y="17819"/>
                </a:lnTo>
                <a:lnTo>
                  <a:pt x="18042" y="17811"/>
                </a:lnTo>
                <a:lnTo>
                  <a:pt x="18049" y="17801"/>
                </a:lnTo>
                <a:lnTo>
                  <a:pt x="18061" y="17786"/>
                </a:lnTo>
                <a:lnTo>
                  <a:pt x="18091" y="17759"/>
                </a:lnTo>
                <a:lnTo>
                  <a:pt x="18135" y="17720"/>
                </a:lnTo>
                <a:lnTo>
                  <a:pt x="18143" y="17711"/>
                </a:lnTo>
                <a:lnTo>
                  <a:pt x="18174" y="17668"/>
                </a:lnTo>
                <a:lnTo>
                  <a:pt x="18179" y="17658"/>
                </a:lnTo>
                <a:lnTo>
                  <a:pt x="18173" y="17660"/>
                </a:lnTo>
                <a:lnTo>
                  <a:pt x="18165" y="17659"/>
                </a:lnTo>
                <a:lnTo>
                  <a:pt x="18160" y="17655"/>
                </a:lnTo>
                <a:lnTo>
                  <a:pt x="18159" y="17647"/>
                </a:lnTo>
                <a:lnTo>
                  <a:pt x="18158" y="17644"/>
                </a:lnTo>
                <a:lnTo>
                  <a:pt x="18157" y="17621"/>
                </a:lnTo>
                <a:lnTo>
                  <a:pt x="18158" y="17617"/>
                </a:lnTo>
                <a:lnTo>
                  <a:pt x="18153" y="17616"/>
                </a:lnTo>
                <a:lnTo>
                  <a:pt x="18144" y="17622"/>
                </a:lnTo>
                <a:lnTo>
                  <a:pt x="18132" y="17633"/>
                </a:lnTo>
                <a:lnTo>
                  <a:pt x="18128" y="17634"/>
                </a:lnTo>
                <a:lnTo>
                  <a:pt x="18107" y="17639"/>
                </a:lnTo>
                <a:lnTo>
                  <a:pt x="18104" y="17639"/>
                </a:lnTo>
                <a:lnTo>
                  <a:pt x="18104" y="17638"/>
                </a:lnTo>
                <a:lnTo>
                  <a:pt x="18111" y="17634"/>
                </a:lnTo>
                <a:lnTo>
                  <a:pt x="18131" y="17626"/>
                </a:lnTo>
                <a:lnTo>
                  <a:pt x="18141" y="17619"/>
                </a:lnTo>
                <a:lnTo>
                  <a:pt x="18152" y="17610"/>
                </a:lnTo>
                <a:lnTo>
                  <a:pt x="18157" y="17602"/>
                </a:lnTo>
                <a:lnTo>
                  <a:pt x="18159" y="17593"/>
                </a:lnTo>
                <a:lnTo>
                  <a:pt x="18150" y="17562"/>
                </a:lnTo>
                <a:lnTo>
                  <a:pt x="18147" y="17559"/>
                </a:lnTo>
                <a:lnTo>
                  <a:pt x="18146" y="17565"/>
                </a:lnTo>
                <a:lnTo>
                  <a:pt x="18146" y="17574"/>
                </a:lnTo>
                <a:lnTo>
                  <a:pt x="18147" y="17576"/>
                </a:lnTo>
                <a:lnTo>
                  <a:pt x="18144" y="17584"/>
                </a:lnTo>
                <a:lnTo>
                  <a:pt x="18140" y="17586"/>
                </a:lnTo>
                <a:lnTo>
                  <a:pt x="18138" y="17583"/>
                </a:lnTo>
                <a:lnTo>
                  <a:pt x="18137" y="17582"/>
                </a:lnTo>
                <a:lnTo>
                  <a:pt x="18139" y="17579"/>
                </a:lnTo>
                <a:lnTo>
                  <a:pt x="18139" y="17573"/>
                </a:lnTo>
                <a:lnTo>
                  <a:pt x="18136" y="17568"/>
                </a:lnTo>
                <a:lnTo>
                  <a:pt x="18131" y="17567"/>
                </a:lnTo>
                <a:lnTo>
                  <a:pt x="18135" y="17560"/>
                </a:lnTo>
                <a:lnTo>
                  <a:pt x="18136" y="17554"/>
                </a:lnTo>
                <a:lnTo>
                  <a:pt x="18136" y="17541"/>
                </a:lnTo>
                <a:lnTo>
                  <a:pt x="18137" y="17532"/>
                </a:lnTo>
                <a:lnTo>
                  <a:pt x="18140" y="17527"/>
                </a:lnTo>
                <a:lnTo>
                  <a:pt x="18150" y="17517"/>
                </a:lnTo>
                <a:lnTo>
                  <a:pt x="18158" y="17506"/>
                </a:lnTo>
                <a:lnTo>
                  <a:pt x="18166" y="17493"/>
                </a:lnTo>
                <a:lnTo>
                  <a:pt x="18174" y="17483"/>
                </a:lnTo>
                <a:lnTo>
                  <a:pt x="18184" y="17476"/>
                </a:lnTo>
                <a:lnTo>
                  <a:pt x="18181" y="17482"/>
                </a:lnTo>
                <a:lnTo>
                  <a:pt x="18184" y="17483"/>
                </a:lnTo>
                <a:lnTo>
                  <a:pt x="18192" y="17477"/>
                </a:lnTo>
                <a:lnTo>
                  <a:pt x="18195" y="17478"/>
                </a:lnTo>
                <a:lnTo>
                  <a:pt x="18194" y="17480"/>
                </a:lnTo>
                <a:lnTo>
                  <a:pt x="18186" y="17490"/>
                </a:lnTo>
                <a:lnTo>
                  <a:pt x="18184" y="17494"/>
                </a:lnTo>
                <a:lnTo>
                  <a:pt x="18189" y="17492"/>
                </a:lnTo>
                <a:lnTo>
                  <a:pt x="18197" y="17486"/>
                </a:lnTo>
                <a:lnTo>
                  <a:pt x="18207" y="17484"/>
                </a:lnTo>
                <a:lnTo>
                  <a:pt x="18210" y="17480"/>
                </a:lnTo>
                <a:lnTo>
                  <a:pt x="18212" y="17476"/>
                </a:lnTo>
                <a:lnTo>
                  <a:pt x="18215" y="17472"/>
                </a:lnTo>
                <a:lnTo>
                  <a:pt x="18219" y="17468"/>
                </a:lnTo>
                <a:lnTo>
                  <a:pt x="18226" y="17462"/>
                </a:lnTo>
                <a:lnTo>
                  <a:pt x="18229" y="17459"/>
                </a:lnTo>
                <a:lnTo>
                  <a:pt x="18236" y="17449"/>
                </a:lnTo>
                <a:lnTo>
                  <a:pt x="18242" y="17438"/>
                </a:lnTo>
                <a:lnTo>
                  <a:pt x="18227" y="17448"/>
                </a:lnTo>
                <a:lnTo>
                  <a:pt x="18220" y="17452"/>
                </a:lnTo>
                <a:lnTo>
                  <a:pt x="18212" y="17453"/>
                </a:lnTo>
                <a:lnTo>
                  <a:pt x="18209" y="17454"/>
                </a:lnTo>
                <a:lnTo>
                  <a:pt x="18203" y="17458"/>
                </a:lnTo>
                <a:lnTo>
                  <a:pt x="18200" y="17459"/>
                </a:lnTo>
                <a:lnTo>
                  <a:pt x="18196" y="17458"/>
                </a:lnTo>
                <a:lnTo>
                  <a:pt x="18192" y="17455"/>
                </a:lnTo>
                <a:lnTo>
                  <a:pt x="18189" y="17451"/>
                </a:lnTo>
                <a:lnTo>
                  <a:pt x="18187" y="17447"/>
                </a:lnTo>
                <a:lnTo>
                  <a:pt x="18184" y="17448"/>
                </a:lnTo>
                <a:lnTo>
                  <a:pt x="18177" y="17450"/>
                </a:lnTo>
                <a:lnTo>
                  <a:pt x="18171" y="17454"/>
                </a:lnTo>
                <a:lnTo>
                  <a:pt x="18167" y="17454"/>
                </a:lnTo>
                <a:lnTo>
                  <a:pt x="18164" y="17452"/>
                </a:lnTo>
                <a:lnTo>
                  <a:pt x="18161" y="17453"/>
                </a:lnTo>
                <a:lnTo>
                  <a:pt x="18155" y="17457"/>
                </a:lnTo>
                <a:lnTo>
                  <a:pt x="18150" y="17461"/>
                </a:lnTo>
                <a:lnTo>
                  <a:pt x="18145" y="17463"/>
                </a:lnTo>
                <a:lnTo>
                  <a:pt x="18139" y="17460"/>
                </a:lnTo>
                <a:lnTo>
                  <a:pt x="18135" y="17462"/>
                </a:lnTo>
                <a:lnTo>
                  <a:pt x="18126" y="17465"/>
                </a:lnTo>
                <a:lnTo>
                  <a:pt x="18119" y="17465"/>
                </a:lnTo>
                <a:lnTo>
                  <a:pt x="18121" y="17460"/>
                </a:lnTo>
                <a:lnTo>
                  <a:pt x="18126" y="17456"/>
                </a:lnTo>
                <a:lnTo>
                  <a:pt x="18133" y="17452"/>
                </a:lnTo>
                <a:lnTo>
                  <a:pt x="18138" y="17451"/>
                </a:lnTo>
                <a:lnTo>
                  <a:pt x="18143" y="17453"/>
                </a:lnTo>
                <a:lnTo>
                  <a:pt x="18146" y="17448"/>
                </a:lnTo>
                <a:lnTo>
                  <a:pt x="18149" y="17446"/>
                </a:lnTo>
                <a:lnTo>
                  <a:pt x="18153" y="17447"/>
                </a:lnTo>
                <a:lnTo>
                  <a:pt x="18156" y="17450"/>
                </a:lnTo>
                <a:lnTo>
                  <a:pt x="18162" y="17444"/>
                </a:lnTo>
                <a:lnTo>
                  <a:pt x="18171" y="17441"/>
                </a:lnTo>
                <a:lnTo>
                  <a:pt x="18186" y="17441"/>
                </a:lnTo>
                <a:lnTo>
                  <a:pt x="18191" y="17440"/>
                </a:lnTo>
                <a:lnTo>
                  <a:pt x="18193" y="17438"/>
                </a:lnTo>
                <a:lnTo>
                  <a:pt x="18196" y="17435"/>
                </a:lnTo>
                <a:lnTo>
                  <a:pt x="18199" y="17432"/>
                </a:lnTo>
                <a:lnTo>
                  <a:pt x="18206" y="17428"/>
                </a:lnTo>
                <a:lnTo>
                  <a:pt x="18206" y="17429"/>
                </a:lnTo>
                <a:lnTo>
                  <a:pt x="18207" y="17429"/>
                </a:lnTo>
                <a:lnTo>
                  <a:pt x="18211" y="17427"/>
                </a:lnTo>
                <a:lnTo>
                  <a:pt x="18212" y="17426"/>
                </a:lnTo>
                <a:lnTo>
                  <a:pt x="18212" y="17420"/>
                </a:lnTo>
                <a:lnTo>
                  <a:pt x="18211" y="17416"/>
                </a:lnTo>
                <a:lnTo>
                  <a:pt x="18206" y="17409"/>
                </a:lnTo>
                <a:lnTo>
                  <a:pt x="18205" y="17404"/>
                </a:lnTo>
                <a:lnTo>
                  <a:pt x="18204" y="17399"/>
                </a:lnTo>
                <a:lnTo>
                  <a:pt x="18205" y="17395"/>
                </a:lnTo>
                <a:lnTo>
                  <a:pt x="18209" y="17397"/>
                </a:lnTo>
                <a:lnTo>
                  <a:pt x="18211" y="17393"/>
                </a:lnTo>
                <a:lnTo>
                  <a:pt x="18215" y="17388"/>
                </a:lnTo>
                <a:lnTo>
                  <a:pt x="18217" y="17385"/>
                </a:lnTo>
                <a:lnTo>
                  <a:pt x="18218" y="17387"/>
                </a:lnTo>
                <a:lnTo>
                  <a:pt x="18214" y="17404"/>
                </a:lnTo>
                <a:lnTo>
                  <a:pt x="18214" y="17409"/>
                </a:lnTo>
                <a:lnTo>
                  <a:pt x="18217" y="17409"/>
                </a:lnTo>
                <a:lnTo>
                  <a:pt x="18220" y="17407"/>
                </a:lnTo>
                <a:lnTo>
                  <a:pt x="18221" y="17406"/>
                </a:lnTo>
                <a:lnTo>
                  <a:pt x="18221" y="17405"/>
                </a:lnTo>
                <a:lnTo>
                  <a:pt x="18225" y="17401"/>
                </a:lnTo>
                <a:lnTo>
                  <a:pt x="18230" y="17399"/>
                </a:lnTo>
                <a:lnTo>
                  <a:pt x="18231" y="17400"/>
                </a:lnTo>
                <a:lnTo>
                  <a:pt x="18233" y="17396"/>
                </a:lnTo>
                <a:lnTo>
                  <a:pt x="18235" y="17388"/>
                </a:lnTo>
                <a:lnTo>
                  <a:pt x="18238" y="17384"/>
                </a:lnTo>
                <a:lnTo>
                  <a:pt x="18260" y="17357"/>
                </a:lnTo>
                <a:lnTo>
                  <a:pt x="18264" y="17350"/>
                </a:lnTo>
                <a:lnTo>
                  <a:pt x="18263" y="17344"/>
                </a:lnTo>
                <a:cubicBezTo>
                  <a:pt x="18263" y="17344"/>
                  <a:pt x="18258" y="17346"/>
                  <a:pt x="18258" y="17346"/>
                </a:cubicBezTo>
                <a:close/>
                <a:moveTo>
                  <a:pt x="15593" y="20020"/>
                </a:moveTo>
                <a:lnTo>
                  <a:pt x="15585" y="20025"/>
                </a:lnTo>
                <a:lnTo>
                  <a:pt x="15580" y="20031"/>
                </a:lnTo>
                <a:lnTo>
                  <a:pt x="15581" y="20036"/>
                </a:lnTo>
                <a:lnTo>
                  <a:pt x="15589" y="20034"/>
                </a:lnTo>
                <a:lnTo>
                  <a:pt x="15597" y="20029"/>
                </a:lnTo>
                <a:lnTo>
                  <a:pt x="15602" y="20025"/>
                </a:lnTo>
                <a:lnTo>
                  <a:pt x="15600" y="20019"/>
                </a:lnTo>
                <a:cubicBezTo>
                  <a:pt x="15600" y="20019"/>
                  <a:pt x="15593" y="20020"/>
                  <a:pt x="15593" y="20020"/>
                </a:cubicBezTo>
                <a:close/>
                <a:moveTo>
                  <a:pt x="15707" y="19842"/>
                </a:moveTo>
                <a:lnTo>
                  <a:pt x="15711" y="19839"/>
                </a:lnTo>
                <a:lnTo>
                  <a:pt x="15716" y="19832"/>
                </a:lnTo>
                <a:lnTo>
                  <a:pt x="15713" y="19829"/>
                </a:lnTo>
                <a:lnTo>
                  <a:pt x="15709" y="19827"/>
                </a:lnTo>
                <a:lnTo>
                  <a:pt x="15705" y="19828"/>
                </a:lnTo>
                <a:lnTo>
                  <a:pt x="15701" y="19831"/>
                </a:lnTo>
                <a:lnTo>
                  <a:pt x="15698" y="19837"/>
                </a:lnTo>
                <a:lnTo>
                  <a:pt x="15699" y="19842"/>
                </a:lnTo>
                <a:lnTo>
                  <a:pt x="15702" y="19844"/>
                </a:lnTo>
                <a:cubicBezTo>
                  <a:pt x="15702" y="19844"/>
                  <a:pt x="15707" y="19842"/>
                  <a:pt x="15707" y="19842"/>
                </a:cubicBezTo>
                <a:close/>
                <a:moveTo>
                  <a:pt x="15969" y="19823"/>
                </a:moveTo>
                <a:lnTo>
                  <a:pt x="15964" y="19826"/>
                </a:lnTo>
                <a:lnTo>
                  <a:pt x="15960" y="19828"/>
                </a:lnTo>
                <a:lnTo>
                  <a:pt x="15955" y="19829"/>
                </a:lnTo>
                <a:lnTo>
                  <a:pt x="15956" y="19834"/>
                </a:lnTo>
                <a:lnTo>
                  <a:pt x="15958" y="19838"/>
                </a:lnTo>
                <a:lnTo>
                  <a:pt x="15959" y="19842"/>
                </a:lnTo>
                <a:lnTo>
                  <a:pt x="15957" y="19846"/>
                </a:lnTo>
                <a:lnTo>
                  <a:pt x="15960" y="19842"/>
                </a:lnTo>
                <a:lnTo>
                  <a:pt x="15968" y="19835"/>
                </a:lnTo>
                <a:lnTo>
                  <a:pt x="15974" y="19826"/>
                </a:lnTo>
                <a:lnTo>
                  <a:pt x="15972" y="19817"/>
                </a:lnTo>
                <a:cubicBezTo>
                  <a:pt x="15972" y="19817"/>
                  <a:pt x="15969" y="19823"/>
                  <a:pt x="15969" y="19823"/>
                </a:cubicBezTo>
                <a:close/>
                <a:moveTo>
                  <a:pt x="14497" y="3234"/>
                </a:moveTo>
                <a:lnTo>
                  <a:pt x="14495" y="3232"/>
                </a:lnTo>
                <a:lnTo>
                  <a:pt x="14493" y="3228"/>
                </a:lnTo>
                <a:lnTo>
                  <a:pt x="14490" y="3224"/>
                </a:lnTo>
                <a:lnTo>
                  <a:pt x="14484" y="3222"/>
                </a:lnTo>
                <a:lnTo>
                  <a:pt x="14483" y="3221"/>
                </a:lnTo>
                <a:lnTo>
                  <a:pt x="14481" y="3219"/>
                </a:lnTo>
                <a:lnTo>
                  <a:pt x="14479" y="3216"/>
                </a:lnTo>
                <a:lnTo>
                  <a:pt x="14476" y="3216"/>
                </a:lnTo>
                <a:lnTo>
                  <a:pt x="14474" y="3217"/>
                </a:lnTo>
                <a:lnTo>
                  <a:pt x="14473" y="3219"/>
                </a:lnTo>
                <a:lnTo>
                  <a:pt x="14470" y="3225"/>
                </a:lnTo>
                <a:lnTo>
                  <a:pt x="14468" y="3222"/>
                </a:lnTo>
                <a:lnTo>
                  <a:pt x="14463" y="3225"/>
                </a:lnTo>
                <a:lnTo>
                  <a:pt x="14458" y="3224"/>
                </a:lnTo>
                <a:lnTo>
                  <a:pt x="14446" y="3222"/>
                </a:lnTo>
                <a:lnTo>
                  <a:pt x="14444" y="3229"/>
                </a:lnTo>
                <a:lnTo>
                  <a:pt x="14452" y="3236"/>
                </a:lnTo>
                <a:lnTo>
                  <a:pt x="14469" y="3246"/>
                </a:lnTo>
                <a:lnTo>
                  <a:pt x="14485" y="3252"/>
                </a:lnTo>
                <a:lnTo>
                  <a:pt x="14496" y="3260"/>
                </a:lnTo>
                <a:lnTo>
                  <a:pt x="14499" y="3261"/>
                </a:lnTo>
                <a:lnTo>
                  <a:pt x="14508" y="3257"/>
                </a:lnTo>
                <a:lnTo>
                  <a:pt x="14508" y="3248"/>
                </a:lnTo>
                <a:lnTo>
                  <a:pt x="14504" y="3238"/>
                </a:lnTo>
                <a:cubicBezTo>
                  <a:pt x="14504" y="3238"/>
                  <a:pt x="14497" y="3234"/>
                  <a:pt x="14497" y="3234"/>
                </a:cubicBezTo>
                <a:close/>
                <a:moveTo>
                  <a:pt x="14430" y="3107"/>
                </a:moveTo>
                <a:lnTo>
                  <a:pt x="14425" y="3099"/>
                </a:lnTo>
                <a:lnTo>
                  <a:pt x="14420" y="3093"/>
                </a:lnTo>
                <a:lnTo>
                  <a:pt x="14414" y="3093"/>
                </a:lnTo>
                <a:lnTo>
                  <a:pt x="14404" y="3102"/>
                </a:lnTo>
                <a:lnTo>
                  <a:pt x="14394" y="3114"/>
                </a:lnTo>
                <a:lnTo>
                  <a:pt x="14388" y="3130"/>
                </a:lnTo>
                <a:lnTo>
                  <a:pt x="14382" y="3135"/>
                </a:lnTo>
                <a:lnTo>
                  <a:pt x="14374" y="3141"/>
                </a:lnTo>
                <a:lnTo>
                  <a:pt x="14371" y="3144"/>
                </a:lnTo>
                <a:lnTo>
                  <a:pt x="14368" y="3149"/>
                </a:lnTo>
                <a:lnTo>
                  <a:pt x="14365" y="3154"/>
                </a:lnTo>
                <a:lnTo>
                  <a:pt x="14364" y="3160"/>
                </a:lnTo>
                <a:lnTo>
                  <a:pt x="14367" y="3166"/>
                </a:lnTo>
                <a:lnTo>
                  <a:pt x="14373" y="3172"/>
                </a:lnTo>
                <a:lnTo>
                  <a:pt x="14380" y="3178"/>
                </a:lnTo>
                <a:lnTo>
                  <a:pt x="14385" y="3180"/>
                </a:lnTo>
                <a:lnTo>
                  <a:pt x="14389" y="3183"/>
                </a:lnTo>
                <a:lnTo>
                  <a:pt x="14397" y="3199"/>
                </a:lnTo>
                <a:lnTo>
                  <a:pt x="14399" y="3204"/>
                </a:lnTo>
                <a:lnTo>
                  <a:pt x="14399" y="3208"/>
                </a:lnTo>
                <a:lnTo>
                  <a:pt x="14399" y="3213"/>
                </a:lnTo>
                <a:lnTo>
                  <a:pt x="14399" y="3217"/>
                </a:lnTo>
                <a:lnTo>
                  <a:pt x="14402" y="3219"/>
                </a:lnTo>
                <a:lnTo>
                  <a:pt x="14405" y="3220"/>
                </a:lnTo>
                <a:lnTo>
                  <a:pt x="14407" y="3222"/>
                </a:lnTo>
                <a:lnTo>
                  <a:pt x="14411" y="3227"/>
                </a:lnTo>
                <a:lnTo>
                  <a:pt x="14415" y="3230"/>
                </a:lnTo>
                <a:lnTo>
                  <a:pt x="14421" y="3232"/>
                </a:lnTo>
                <a:lnTo>
                  <a:pt x="14427" y="3232"/>
                </a:lnTo>
                <a:lnTo>
                  <a:pt x="14432" y="3231"/>
                </a:lnTo>
                <a:lnTo>
                  <a:pt x="14432" y="3228"/>
                </a:lnTo>
                <a:lnTo>
                  <a:pt x="14425" y="3226"/>
                </a:lnTo>
                <a:lnTo>
                  <a:pt x="14418" y="3219"/>
                </a:lnTo>
                <a:lnTo>
                  <a:pt x="14407" y="3203"/>
                </a:lnTo>
                <a:lnTo>
                  <a:pt x="14405" y="3197"/>
                </a:lnTo>
                <a:lnTo>
                  <a:pt x="14406" y="3190"/>
                </a:lnTo>
                <a:lnTo>
                  <a:pt x="14409" y="3177"/>
                </a:lnTo>
                <a:lnTo>
                  <a:pt x="14408" y="3167"/>
                </a:lnTo>
                <a:lnTo>
                  <a:pt x="14409" y="3165"/>
                </a:lnTo>
                <a:lnTo>
                  <a:pt x="14411" y="3163"/>
                </a:lnTo>
                <a:lnTo>
                  <a:pt x="14413" y="3164"/>
                </a:lnTo>
                <a:lnTo>
                  <a:pt x="14414" y="3165"/>
                </a:lnTo>
                <a:lnTo>
                  <a:pt x="14416" y="3165"/>
                </a:lnTo>
                <a:lnTo>
                  <a:pt x="14418" y="3166"/>
                </a:lnTo>
                <a:lnTo>
                  <a:pt x="14419" y="3166"/>
                </a:lnTo>
                <a:lnTo>
                  <a:pt x="14421" y="3163"/>
                </a:lnTo>
                <a:lnTo>
                  <a:pt x="14422" y="3162"/>
                </a:lnTo>
                <a:lnTo>
                  <a:pt x="14423" y="3159"/>
                </a:lnTo>
                <a:lnTo>
                  <a:pt x="14424" y="3158"/>
                </a:lnTo>
                <a:lnTo>
                  <a:pt x="14424" y="3155"/>
                </a:lnTo>
                <a:lnTo>
                  <a:pt x="14428" y="3141"/>
                </a:lnTo>
                <a:lnTo>
                  <a:pt x="14433" y="3133"/>
                </a:lnTo>
                <a:lnTo>
                  <a:pt x="14434" y="3131"/>
                </a:lnTo>
                <a:lnTo>
                  <a:pt x="14433" y="3118"/>
                </a:lnTo>
                <a:cubicBezTo>
                  <a:pt x="14433" y="3118"/>
                  <a:pt x="14430" y="3107"/>
                  <a:pt x="14430" y="3107"/>
                </a:cubicBezTo>
                <a:close/>
                <a:moveTo>
                  <a:pt x="14567" y="3157"/>
                </a:moveTo>
                <a:lnTo>
                  <a:pt x="14587" y="3168"/>
                </a:lnTo>
                <a:lnTo>
                  <a:pt x="14586" y="3164"/>
                </a:lnTo>
                <a:lnTo>
                  <a:pt x="14585" y="3161"/>
                </a:lnTo>
                <a:lnTo>
                  <a:pt x="14585" y="3157"/>
                </a:lnTo>
                <a:lnTo>
                  <a:pt x="14585" y="3153"/>
                </a:lnTo>
                <a:lnTo>
                  <a:pt x="14586" y="3148"/>
                </a:lnTo>
                <a:lnTo>
                  <a:pt x="14587" y="3146"/>
                </a:lnTo>
                <a:lnTo>
                  <a:pt x="14594" y="3131"/>
                </a:lnTo>
                <a:lnTo>
                  <a:pt x="14595" y="3128"/>
                </a:lnTo>
                <a:lnTo>
                  <a:pt x="14595" y="3123"/>
                </a:lnTo>
                <a:lnTo>
                  <a:pt x="14594" y="3120"/>
                </a:lnTo>
                <a:lnTo>
                  <a:pt x="14592" y="3119"/>
                </a:lnTo>
                <a:lnTo>
                  <a:pt x="14590" y="3119"/>
                </a:lnTo>
                <a:lnTo>
                  <a:pt x="14588" y="3117"/>
                </a:lnTo>
                <a:lnTo>
                  <a:pt x="14587" y="3110"/>
                </a:lnTo>
                <a:lnTo>
                  <a:pt x="14585" y="3095"/>
                </a:lnTo>
                <a:lnTo>
                  <a:pt x="14582" y="3087"/>
                </a:lnTo>
                <a:lnTo>
                  <a:pt x="14581" y="3084"/>
                </a:lnTo>
                <a:lnTo>
                  <a:pt x="14576" y="3079"/>
                </a:lnTo>
                <a:lnTo>
                  <a:pt x="14574" y="3075"/>
                </a:lnTo>
                <a:lnTo>
                  <a:pt x="14574" y="3071"/>
                </a:lnTo>
                <a:lnTo>
                  <a:pt x="14574" y="3060"/>
                </a:lnTo>
                <a:lnTo>
                  <a:pt x="14571" y="3054"/>
                </a:lnTo>
                <a:lnTo>
                  <a:pt x="14563" y="3046"/>
                </a:lnTo>
                <a:lnTo>
                  <a:pt x="14559" y="3039"/>
                </a:lnTo>
                <a:lnTo>
                  <a:pt x="14558" y="3030"/>
                </a:lnTo>
                <a:lnTo>
                  <a:pt x="14557" y="3027"/>
                </a:lnTo>
                <a:lnTo>
                  <a:pt x="14556" y="3024"/>
                </a:lnTo>
                <a:lnTo>
                  <a:pt x="14554" y="3022"/>
                </a:lnTo>
                <a:lnTo>
                  <a:pt x="14545" y="3013"/>
                </a:lnTo>
                <a:lnTo>
                  <a:pt x="14540" y="3010"/>
                </a:lnTo>
                <a:lnTo>
                  <a:pt x="14535" y="3011"/>
                </a:lnTo>
                <a:lnTo>
                  <a:pt x="14529" y="3012"/>
                </a:lnTo>
                <a:lnTo>
                  <a:pt x="14526" y="3014"/>
                </a:lnTo>
                <a:lnTo>
                  <a:pt x="14522" y="3017"/>
                </a:lnTo>
                <a:lnTo>
                  <a:pt x="14520" y="3018"/>
                </a:lnTo>
                <a:lnTo>
                  <a:pt x="14517" y="3018"/>
                </a:lnTo>
                <a:lnTo>
                  <a:pt x="14515" y="3016"/>
                </a:lnTo>
                <a:lnTo>
                  <a:pt x="14513" y="3015"/>
                </a:lnTo>
                <a:lnTo>
                  <a:pt x="14511" y="3018"/>
                </a:lnTo>
                <a:lnTo>
                  <a:pt x="14510" y="3013"/>
                </a:lnTo>
                <a:lnTo>
                  <a:pt x="14512" y="3008"/>
                </a:lnTo>
                <a:lnTo>
                  <a:pt x="14513" y="3002"/>
                </a:lnTo>
                <a:lnTo>
                  <a:pt x="14510" y="2996"/>
                </a:lnTo>
                <a:lnTo>
                  <a:pt x="14503" y="2987"/>
                </a:lnTo>
                <a:lnTo>
                  <a:pt x="14502" y="2981"/>
                </a:lnTo>
                <a:lnTo>
                  <a:pt x="14505" y="2973"/>
                </a:lnTo>
                <a:lnTo>
                  <a:pt x="14503" y="2966"/>
                </a:lnTo>
                <a:lnTo>
                  <a:pt x="14503" y="2958"/>
                </a:lnTo>
                <a:lnTo>
                  <a:pt x="14503" y="2942"/>
                </a:lnTo>
                <a:lnTo>
                  <a:pt x="14502" y="2935"/>
                </a:lnTo>
                <a:lnTo>
                  <a:pt x="14500" y="2929"/>
                </a:lnTo>
                <a:lnTo>
                  <a:pt x="14500" y="2924"/>
                </a:lnTo>
                <a:lnTo>
                  <a:pt x="14502" y="2916"/>
                </a:lnTo>
                <a:lnTo>
                  <a:pt x="14493" y="2915"/>
                </a:lnTo>
                <a:lnTo>
                  <a:pt x="14471" y="2898"/>
                </a:lnTo>
                <a:lnTo>
                  <a:pt x="14470" y="2898"/>
                </a:lnTo>
                <a:lnTo>
                  <a:pt x="14469" y="2898"/>
                </a:lnTo>
                <a:lnTo>
                  <a:pt x="14469" y="2897"/>
                </a:lnTo>
                <a:lnTo>
                  <a:pt x="14469" y="2895"/>
                </a:lnTo>
                <a:lnTo>
                  <a:pt x="14464" y="2898"/>
                </a:lnTo>
                <a:lnTo>
                  <a:pt x="14454" y="2901"/>
                </a:lnTo>
                <a:lnTo>
                  <a:pt x="14449" y="2904"/>
                </a:lnTo>
                <a:lnTo>
                  <a:pt x="14444" y="2908"/>
                </a:lnTo>
                <a:lnTo>
                  <a:pt x="14429" y="2926"/>
                </a:lnTo>
                <a:lnTo>
                  <a:pt x="14426" y="2932"/>
                </a:lnTo>
                <a:lnTo>
                  <a:pt x="14421" y="2947"/>
                </a:lnTo>
                <a:lnTo>
                  <a:pt x="14417" y="2953"/>
                </a:lnTo>
                <a:lnTo>
                  <a:pt x="14410" y="2965"/>
                </a:lnTo>
                <a:lnTo>
                  <a:pt x="14408" y="2971"/>
                </a:lnTo>
                <a:lnTo>
                  <a:pt x="14409" y="2976"/>
                </a:lnTo>
                <a:lnTo>
                  <a:pt x="14407" y="2980"/>
                </a:lnTo>
                <a:lnTo>
                  <a:pt x="14407" y="2990"/>
                </a:lnTo>
                <a:lnTo>
                  <a:pt x="14406" y="2994"/>
                </a:lnTo>
                <a:lnTo>
                  <a:pt x="14404" y="2997"/>
                </a:lnTo>
                <a:lnTo>
                  <a:pt x="14401" y="2998"/>
                </a:lnTo>
                <a:lnTo>
                  <a:pt x="14399" y="2997"/>
                </a:lnTo>
                <a:lnTo>
                  <a:pt x="14398" y="2991"/>
                </a:lnTo>
                <a:lnTo>
                  <a:pt x="14394" y="2995"/>
                </a:lnTo>
                <a:lnTo>
                  <a:pt x="14391" y="2997"/>
                </a:lnTo>
                <a:lnTo>
                  <a:pt x="14387" y="2997"/>
                </a:lnTo>
                <a:lnTo>
                  <a:pt x="14383" y="2997"/>
                </a:lnTo>
                <a:lnTo>
                  <a:pt x="14381" y="2999"/>
                </a:lnTo>
                <a:lnTo>
                  <a:pt x="14376" y="3008"/>
                </a:lnTo>
                <a:lnTo>
                  <a:pt x="14375" y="3011"/>
                </a:lnTo>
                <a:lnTo>
                  <a:pt x="14376" y="3051"/>
                </a:lnTo>
                <a:lnTo>
                  <a:pt x="14378" y="3051"/>
                </a:lnTo>
                <a:lnTo>
                  <a:pt x="14381" y="3050"/>
                </a:lnTo>
                <a:lnTo>
                  <a:pt x="14392" y="3059"/>
                </a:lnTo>
                <a:lnTo>
                  <a:pt x="14398" y="3060"/>
                </a:lnTo>
                <a:lnTo>
                  <a:pt x="14405" y="3055"/>
                </a:lnTo>
                <a:lnTo>
                  <a:pt x="14409" y="3048"/>
                </a:lnTo>
                <a:lnTo>
                  <a:pt x="14411" y="3039"/>
                </a:lnTo>
                <a:lnTo>
                  <a:pt x="14414" y="3033"/>
                </a:lnTo>
                <a:lnTo>
                  <a:pt x="14418" y="3032"/>
                </a:lnTo>
                <a:lnTo>
                  <a:pt x="14430" y="3033"/>
                </a:lnTo>
                <a:lnTo>
                  <a:pt x="14441" y="3033"/>
                </a:lnTo>
                <a:lnTo>
                  <a:pt x="14443" y="3032"/>
                </a:lnTo>
                <a:lnTo>
                  <a:pt x="14445" y="3031"/>
                </a:lnTo>
                <a:lnTo>
                  <a:pt x="14446" y="3030"/>
                </a:lnTo>
                <a:lnTo>
                  <a:pt x="14451" y="3027"/>
                </a:lnTo>
                <a:lnTo>
                  <a:pt x="14453" y="3027"/>
                </a:lnTo>
                <a:lnTo>
                  <a:pt x="14457" y="3030"/>
                </a:lnTo>
                <a:lnTo>
                  <a:pt x="14459" y="3025"/>
                </a:lnTo>
                <a:lnTo>
                  <a:pt x="14461" y="3025"/>
                </a:lnTo>
                <a:lnTo>
                  <a:pt x="14464" y="3029"/>
                </a:lnTo>
                <a:lnTo>
                  <a:pt x="14466" y="3030"/>
                </a:lnTo>
                <a:lnTo>
                  <a:pt x="14471" y="3029"/>
                </a:lnTo>
                <a:lnTo>
                  <a:pt x="14474" y="3027"/>
                </a:lnTo>
                <a:lnTo>
                  <a:pt x="14477" y="3026"/>
                </a:lnTo>
                <a:lnTo>
                  <a:pt x="14481" y="3027"/>
                </a:lnTo>
                <a:lnTo>
                  <a:pt x="14487" y="3034"/>
                </a:lnTo>
                <a:lnTo>
                  <a:pt x="14491" y="3044"/>
                </a:lnTo>
                <a:lnTo>
                  <a:pt x="14495" y="3054"/>
                </a:lnTo>
                <a:lnTo>
                  <a:pt x="14498" y="3068"/>
                </a:lnTo>
                <a:lnTo>
                  <a:pt x="14505" y="3078"/>
                </a:lnTo>
                <a:lnTo>
                  <a:pt x="14507" y="3083"/>
                </a:lnTo>
                <a:lnTo>
                  <a:pt x="14505" y="3088"/>
                </a:lnTo>
                <a:lnTo>
                  <a:pt x="14503" y="3092"/>
                </a:lnTo>
                <a:lnTo>
                  <a:pt x="14501" y="3093"/>
                </a:lnTo>
                <a:lnTo>
                  <a:pt x="14500" y="3089"/>
                </a:lnTo>
                <a:lnTo>
                  <a:pt x="14498" y="3085"/>
                </a:lnTo>
                <a:lnTo>
                  <a:pt x="14491" y="3082"/>
                </a:lnTo>
                <a:lnTo>
                  <a:pt x="14489" y="3077"/>
                </a:lnTo>
                <a:lnTo>
                  <a:pt x="14489" y="3064"/>
                </a:lnTo>
                <a:lnTo>
                  <a:pt x="14488" y="3059"/>
                </a:lnTo>
                <a:lnTo>
                  <a:pt x="14485" y="3054"/>
                </a:lnTo>
                <a:lnTo>
                  <a:pt x="14485" y="3081"/>
                </a:lnTo>
                <a:lnTo>
                  <a:pt x="14486" y="3087"/>
                </a:lnTo>
                <a:lnTo>
                  <a:pt x="14488" y="3097"/>
                </a:lnTo>
                <a:lnTo>
                  <a:pt x="14488" y="3104"/>
                </a:lnTo>
                <a:lnTo>
                  <a:pt x="14490" y="3105"/>
                </a:lnTo>
                <a:lnTo>
                  <a:pt x="14497" y="3117"/>
                </a:lnTo>
                <a:lnTo>
                  <a:pt x="14511" y="3131"/>
                </a:lnTo>
                <a:lnTo>
                  <a:pt x="14519" y="3136"/>
                </a:lnTo>
                <a:lnTo>
                  <a:pt x="14537" y="3138"/>
                </a:lnTo>
                <a:lnTo>
                  <a:pt x="14545" y="3144"/>
                </a:lnTo>
                <a:lnTo>
                  <a:pt x="14552" y="3154"/>
                </a:lnTo>
                <a:lnTo>
                  <a:pt x="14555" y="3160"/>
                </a:lnTo>
                <a:lnTo>
                  <a:pt x="14556" y="3166"/>
                </a:lnTo>
                <a:lnTo>
                  <a:pt x="14557" y="3168"/>
                </a:lnTo>
                <a:lnTo>
                  <a:pt x="14560" y="3171"/>
                </a:lnTo>
                <a:lnTo>
                  <a:pt x="14562" y="3176"/>
                </a:lnTo>
                <a:lnTo>
                  <a:pt x="14562" y="3183"/>
                </a:lnTo>
                <a:lnTo>
                  <a:pt x="14565" y="3183"/>
                </a:lnTo>
                <a:lnTo>
                  <a:pt x="14567" y="3175"/>
                </a:lnTo>
                <a:lnTo>
                  <a:pt x="14566" y="3168"/>
                </a:lnTo>
                <a:lnTo>
                  <a:pt x="14563" y="3162"/>
                </a:lnTo>
                <a:lnTo>
                  <a:pt x="14558" y="3159"/>
                </a:lnTo>
                <a:lnTo>
                  <a:pt x="14559" y="3156"/>
                </a:lnTo>
                <a:cubicBezTo>
                  <a:pt x="14559" y="3156"/>
                  <a:pt x="14567" y="3157"/>
                  <a:pt x="14567" y="3157"/>
                </a:cubicBezTo>
                <a:close/>
                <a:moveTo>
                  <a:pt x="14367" y="3033"/>
                </a:moveTo>
                <a:lnTo>
                  <a:pt x="14367" y="3039"/>
                </a:lnTo>
                <a:lnTo>
                  <a:pt x="14369" y="3039"/>
                </a:lnTo>
                <a:lnTo>
                  <a:pt x="14370" y="3027"/>
                </a:lnTo>
                <a:lnTo>
                  <a:pt x="14369" y="3015"/>
                </a:lnTo>
                <a:lnTo>
                  <a:pt x="14367" y="3003"/>
                </a:lnTo>
                <a:lnTo>
                  <a:pt x="14364" y="2994"/>
                </a:lnTo>
                <a:lnTo>
                  <a:pt x="14358" y="2986"/>
                </a:lnTo>
                <a:lnTo>
                  <a:pt x="14351" y="2985"/>
                </a:lnTo>
                <a:lnTo>
                  <a:pt x="14343" y="2986"/>
                </a:lnTo>
                <a:lnTo>
                  <a:pt x="14335" y="2982"/>
                </a:lnTo>
                <a:lnTo>
                  <a:pt x="14335" y="2985"/>
                </a:lnTo>
                <a:lnTo>
                  <a:pt x="14335" y="2987"/>
                </a:lnTo>
                <a:lnTo>
                  <a:pt x="14336" y="2988"/>
                </a:lnTo>
                <a:lnTo>
                  <a:pt x="14340" y="2988"/>
                </a:lnTo>
                <a:lnTo>
                  <a:pt x="14337" y="2991"/>
                </a:lnTo>
                <a:lnTo>
                  <a:pt x="14343" y="2995"/>
                </a:lnTo>
                <a:lnTo>
                  <a:pt x="14348" y="3001"/>
                </a:lnTo>
                <a:lnTo>
                  <a:pt x="14352" y="3007"/>
                </a:lnTo>
                <a:lnTo>
                  <a:pt x="14355" y="3015"/>
                </a:lnTo>
                <a:lnTo>
                  <a:pt x="14357" y="3027"/>
                </a:lnTo>
                <a:lnTo>
                  <a:pt x="14358" y="3030"/>
                </a:lnTo>
                <a:lnTo>
                  <a:pt x="14361" y="3032"/>
                </a:lnTo>
                <a:lnTo>
                  <a:pt x="14364" y="3032"/>
                </a:lnTo>
                <a:cubicBezTo>
                  <a:pt x="14364" y="3032"/>
                  <a:pt x="14367" y="3033"/>
                  <a:pt x="14367" y="3033"/>
                </a:cubicBezTo>
                <a:close/>
                <a:moveTo>
                  <a:pt x="15002" y="3358"/>
                </a:moveTo>
                <a:lnTo>
                  <a:pt x="14999" y="3358"/>
                </a:lnTo>
                <a:lnTo>
                  <a:pt x="14996" y="3363"/>
                </a:lnTo>
                <a:lnTo>
                  <a:pt x="14995" y="3363"/>
                </a:lnTo>
                <a:lnTo>
                  <a:pt x="14992" y="3360"/>
                </a:lnTo>
                <a:lnTo>
                  <a:pt x="14991" y="3356"/>
                </a:lnTo>
                <a:lnTo>
                  <a:pt x="14991" y="3351"/>
                </a:lnTo>
                <a:lnTo>
                  <a:pt x="14989" y="3345"/>
                </a:lnTo>
                <a:lnTo>
                  <a:pt x="14987" y="3349"/>
                </a:lnTo>
                <a:lnTo>
                  <a:pt x="14985" y="3350"/>
                </a:lnTo>
                <a:lnTo>
                  <a:pt x="14983" y="3350"/>
                </a:lnTo>
                <a:lnTo>
                  <a:pt x="14980" y="3348"/>
                </a:lnTo>
                <a:lnTo>
                  <a:pt x="14975" y="3348"/>
                </a:lnTo>
                <a:lnTo>
                  <a:pt x="14978" y="3351"/>
                </a:lnTo>
                <a:lnTo>
                  <a:pt x="14980" y="3355"/>
                </a:lnTo>
                <a:lnTo>
                  <a:pt x="14981" y="3359"/>
                </a:lnTo>
                <a:lnTo>
                  <a:pt x="14981" y="3363"/>
                </a:lnTo>
                <a:lnTo>
                  <a:pt x="14976" y="3361"/>
                </a:lnTo>
                <a:lnTo>
                  <a:pt x="14975" y="3360"/>
                </a:lnTo>
                <a:lnTo>
                  <a:pt x="14974" y="3366"/>
                </a:lnTo>
                <a:lnTo>
                  <a:pt x="14970" y="3364"/>
                </a:lnTo>
                <a:lnTo>
                  <a:pt x="14967" y="3365"/>
                </a:lnTo>
                <a:lnTo>
                  <a:pt x="14966" y="3369"/>
                </a:lnTo>
                <a:lnTo>
                  <a:pt x="14968" y="3375"/>
                </a:lnTo>
                <a:lnTo>
                  <a:pt x="14958" y="3376"/>
                </a:lnTo>
                <a:lnTo>
                  <a:pt x="14957" y="3380"/>
                </a:lnTo>
                <a:lnTo>
                  <a:pt x="14965" y="3396"/>
                </a:lnTo>
                <a:lnTo>
                  <a:pt x="14969" y="3392"/>
                </a:lnTo>
                <a:lnTo>
                  <a:pt x="14971" y="3395"/>
                </a:lnTo>
                <a:lnTo>
                  <a:pt x="14973" y="3399"/>
                </a:lnTo>
                <a:lnTo>
                  <a:pt x="14976" y="3402"/>
                </a:lnTo>
                <a:lnTo>
                  <a:pt x="14992" y="3396"/>
                </a:lnTo>
                <a:lnTo>
                  <a:pt x="14996" y="3390"/>
                </a:lnTo>
                <a:lnTo>
                  <a:pt x="15008" y="3360"/>
                </a:lnTo>
                <a:cubicBezTo>
                  <a:pt x="15008" y="3360"/>
                  <a:pt x="15002" y="3358"/>
                  <a:pt x="15002" y="3358"/>
                </a:cubicBezTo>
                <a:close/>
                <a:moveTo>
                  <a:pt x="14698" y="3246"/>
                </a:moveTo>
                <a:lnTo>
                  <a:pt x="14697" y="3236"/>
                </a:lnTo>
                <a:lnTo>
                  <a:pt x="14695" y="3226"/>
                </a:lnTo>
                <a:lnTo>
                  <a:pt x="14693" y="3219"/>
                </a:lnTo>
                <a:lnTo>
                  <a:pt x="14693" y="3210"/>
                </a:lnTo>
                <a:lnTo>
                  <a:pt x="14691" y="3210"/>
                </a:lnTo>
                <a:lnTo>
                  <a:pt x="14690" y="3216"/>
                </a:lnTo>
                <a:lnTo>
                  <a:pt x="14689" y="3222"/>
                </a:lnTo>
                <a:lnTo>
                  <a:pt x="14688" y="3227"/>
                </a:lnTo>
                <a:lnTo>
                  <a:pt x="14686" y="3231"/>
                </a:lnTo>
                <a:lnTo>
                  <a:pt x="14676" y="3241"/>
                </a:lnTo>
                <a:lnTo>
                  <a:pt x="14674" y="3245"/>
                </a:lnTo>
                <a:lnTo>
                  <a:pt x="14672" y="3256"/>
                </a:lnTo>
                <a:lnTo>
                  <a:pt x="14672" y="3261"/>
                </a:lnTo>
                <a:lnTo>
                  <a:pt x="14675" y="3264"/>
                </a:lnTo>
                <a:lnTo>
                  <a:pt x="14676" y="3266"/>
                </a:lnTo>
                <a:lnTo>
                  <a:pt x="14682" y="3279"/>
                </a:lnTo>
                <a:lnTo>
                  <a:pt x="14688" y="3276"/>
                </a:lnTo>
                <a:lnTo>
                  <a:pt x="14695" y="3269"/>
                </a:lnTo>
                <a:lnTo>
                  <a:pt x="14702" y="3266"/>
                </a:lnTo>
                <a:lnTo>
                  <a:pt x="14704" y="3264"/>
                </a:lnTo>
                <a:lnTo>
                  <a:pt x="14705" y="3261"/>
                </a:lnTo>
                <a:lnTo>
                  <a:pt x="14705" y="3257"/>
                </a:lnTo>
                <a:lnTo>
                  <a:pt x="14697" y="3252"/>
                </a:lnTo>
                <a:cubicBezTo>
                  <a:pt x="14697" y="3252"/>
                  <a:pt x="14698" y="3246"/>
                  <a:pt x="14698" y="3246"/>
                </a:cubicBezTo>
                <a:close/>
                <a:moveTo>
                  <a:pt x="14894" y="21451"/>
                </a:moveTo>
                <a:lnTo>
                  <a:pt x="14895" y="21446"/>
                </a:lnTo>
                <a:lnTo>
                  <a:pt x="14896" y="21444"/>
                </a:lnTo>
                <a:lnTo>
                  <a:pt x="14883" y="21447"/>
                </a:lnTo>
                <a:lnTo>
                  <a:pt x="14878" y="21446"/>
                </a:lnTo>
                <a:lnTo>
                  <a:pt x="14879" y="21444"/>
                </a:lnTo>
                <a:lnTo>
                  <a:pt x="14882" y="21438"/>
                </a:lnTo>
                <a:lnTo>
                  <a:pt x="14883" y="21435"/>
                </a:lnTo>
                <a:lnTo>
                  <a:pt x="14879" y="21437"/>
                </a:lnTo>
                <a:lnTo>
                  <a:pt x="14864" y="21440"/>
                </a:lnTo>
                <a:lnTo>
                  <a:pt x="14861" y="21439"/>
                </a:lnTo>
                <a:lnTo>
                  <a:pt x="14856" y="21437"/>
                </a:lnTo>
                <a:lnTo>
                  <a:pt x="14852" y="21437"/>
                </a:lnTo>
                <a:lnTo>
                  <a:pt x="14848" y="21439"/>
                </a:lnTo>
                <a:lnTo>
                  <a:pt x="14843" y="21441"/>
                </a:lnTo>
                <a:lnTo>
                  <a:pt x="14847" y="21448"/>
                </a:lnTo>
                <a:lnTo>
                  <a:pt x="14844" y="21457"/>
                </a:lnTo>
                <a:lnTo>
                  <a:pt x="14838" y="21467"/>
                </a:lnTo>
                <a:lnTo>
                  <a:pt x="14833" y="21477"/>
                </a:lnTo>
                <a:lnTo>
                  <a:pt x="14828" y="21490"/>
                </a:lnTo>
                <a:lnTo>
                  <a:pt x="14822" y="21500"/>
                </a:lnTo>
                <a:lnTo>
                  <a:pt x="14814" y="21508"/>
                </a:lnTo>
                <a:lnTo>
                  <a:pt x="14770" y="21533"/>
                </a:lnTo>
                <a:lnTo>
                  <a:pt x="14754" y="21550"/>
                </a:lnTo>
                <a:lnTo>
                  <a:pt x="14751" y="21574"/>
                </a:lnTo>
                <a:lnTo>
                  <a:pt x="14760" y="21566"/>
                </a:lnTo>
                <a:lnTo>
                  <a:pt x="14764" y="21562"/>
                </a:lnTo>
                <a:lnTo>
                  <a:pt x="14767" y="21561"/>
                </a:lnTo>
                <a:lnTo>
                  <a:pt x="14769" y="21567"/>
                </a:lnTo>
                <a:lnTo>
                  <a:pt x="14771" y="21570"/>
                </a:lnTo>
                <a:lnTo>
                  <a:pt x="14775" y="21571"/>
                </a:lnTo>
                <a:lnTo>
                  <a:pt x="14779" y="21571"/>
                </a:lnTo>
                <a:lnTo>
                  <a:pt x="14784" y="21571"/>
                </a:lnTo>
                <a:lnTo>
                  <a:pt x="14787" y="21568"/>
                </a:lnTo>
                <a:lnTo>
                  <a:pt x="14790" y="21563"/>
                </a:lnTo>
                <a:lnTo>
                  <a:pt x="14792" y="21557"/>
                </a:lnTo>
                <a:lnTo>
                  <a:pt x="14792" y="21552"/>
                </a:lnTo>
                <a:lnTo>
                  <a:pt x="14791" y="21549"/>
                </a:lnTo>
                <a:lnTo>
                  <a:pt x="14788" y="21546"/>
                </a:lnTo>
                <a:lnTo>
                  <a:pt x="14786" y="21543"/>
                </a:lnTo>
                <a:lnTo>
                  <a:pt x="14790" y="21543"/>
                </a:lnTo>
                <a:lnTo>
                  <a:pt x="14796" y="21547"/>
                </a:lnTo>
                <a:lnTo>
                  <a:pt x="14799" y="21548"/>
                </a:lnTo>
                <a:lnTo>
                  <a:pt x="14802" y="21547"/>
                </a:lnTo>
                <a:lnTo>
                  <a:pt x="14802" y="21543"/>
                </a:lnTo>
                <a:lnTo>
                  <a:pt x="14799" y="21539"/>
                </a:lnTo>
                <a:lnTo>
                  <a:pt x="14797" y="21537"/>
                </a:lnTo>
                <a:lnTo>
                  <a:pt x="14802" y="21532"/>
                </a:lnTo>
                <a:lnTo>
                  <a:pt x="14806" y="21533"/>
                </a:lnTo>
                <a:lnTo>
                  <a:pt x="14809" y="21537"/>
                </a:lnTo>
                <a:lnTo>
                  <a:pt x="14811" y="21541"/>
                </a:lnTo>
                <a:lnTo>
                  <a:pt x="14811" y="21547"/>
                </a:lnTo>
                <a:lnTo>
                  <a:pt x="14807" y="21554"/>
                </a:lnTo>
                <a:lnTo>
                  <a:pt x="14803" y="21560"/>
                </a:lnTo>
                <a:lnTo>
                  <a:pt x="14799" y="21566"/>
                </a:lnTo>
                <a:lnTo>
                  <a:pt x="14808" y="21561"/>
                </a:lnTo>
                <a:lnTo>
                  <a:pt x="14812" y="21558"/>
                </a:lnTo>
                <a:lnTo>
                  <a:pt x="14816" y="21554"/>
                </a:lnTo>
                <a:lnTo>
                  <a:pt x="14818" y="21563"/>
                </a:lnTo>
                <a:lnTo>
                  <a:pt x="14825" y="21567"/>
                </a:lnTo>
                <a:lnTo>
                  <a:pt x="14833" y="21570"/>
                </a:lnTo>
                <a:lnTo>
                  <a:pt x="14838" y="21576"/>
                </a:lnTo>
                <a:lnTo>
                  <a:pt x="14842" y="21578"/>
                </a:lnTo>
                <a:lnTo>
                  <a:pt x="14847" y="21574"/>
                </a:lnTo>
                <a:lnTo>
                  <a:pt x="14852" y="21567"/>
                </a:lnTo>
                <a:lnTo>
                  <a:pt x="14855" y="21560"/>
                </a:lnTo>
                <a:lnTo>
                  <a:pt x="14854" y="21557"/>
                </a:lnTo>
                <a:lnTo>
                  <a:pt x="14850" y="21554"/>
                </a:lnTo>
                <a:lnTo>
                  <a:pt x="14846" y="21552"/>
                </a:lnTo>
                <a:lnTo>
                  <a:pt x="14842" y="21551"/>
                </a:lnTo>
                <a:lnTo>
                  <a:pt x="14843" y="21548"/>
                </a:lnTo>
                <a:lnTo>
                  <a:pt x="14845" y="21549"/>
                </a:lnTo>
                <a:lnTo>
                  <a:pt x="14850" y="21548"/>
                </a:lnTo>
                <a:lnTo>
                  <a:pt x="14852" y="21548"/>
                </a:lnTo>
                <a:lnTo>
                  <a:pt x="14852" y="21545"/>
                </a:lnTo>
                <a:lnTo>
                  <a:pt x="14853" y="21541"/>
                </a:lnTo>
                <a:lnTo>
                  <a:pt x="14854" y="21537"/>
                </a:lnTo>
                <a:lnTo>
                  <a:pt x="14856" y="21534"/>
                </a:lnTo>
                <a:lnTo>
                  <a:pt x="14853" y="21533"/>
                </a:lnTo>
                <a:lnTo>
                  <a:pt x="14845" y="21534"/>
                </a:lnTo>
                <a:lnTo>
                  <a:pt x="14841" y="21534"/>
                </a:lnTo>
                <a:lnTo>
                  <a:pt x="14846" y="21527"/>
                </a:lnTo>
                <a:lnTo>
                  <a:pt x="14851" y="21519"/>
                </a:lnTo>
                <a:lnTo>
                  <a:pt x="14845" y="21519"/>
                </a:lnTo>
                <a:lnTo>
                  <a:pt x="14836" y="21513"/>
                </a:lnTo>
                <a:lnTo>
                  <a:pt x="14831" y="21513"/>
                </a:lnTo>
                <a:lnTo>
                  <a:pt x="14832" y="21511"/>
                </a:lnTo>
                <a:lnTo>
                  <a:pt x="14840" y="21509"/>
                </a:lnTo>
                <a:lnTo>
                  <a:pt x="14854" y="21511"/>
                </a:lnTo>
                <a:lnTo>
                  <a:pt x="14862" y="21508"/>
                </a:lnTo>
                <a:lnTo>
                  <a:pt x="14858" y="21505"/>
                </a:lnTo>
                <a:lnTo>
                  <a:pt x="14854" y="21503"/>
                </a:lnTo>
                <a:lnTo>
                  <a:pt x="14850" y="21503"/>
                </a:lnTo>
                <a:lnTo>
                  <a:pt x="14845" y="21505"/>
                </a:lnTo>
                <a:lnTo>
                  <a:pt x="14852" y="21498"/>
                </a:lnTo>
                <a:lnTo>
                  <a:pt x="14855" y="21496"/>
                </a:lnTo>
                <a:lnTo>
                  <a:pt x="14855" y="21494"/>
                </a:lnTo>
                <a:lnTo>
                  <a:pt x="14855" y="21487"/>
                </a:lnTo>
                <a:lnTo>
                  <a:pt x="14857" y="21488"/>
                </a:lnTo>
                <a:lnTo>
                  <a:pt x="14861" y="21489"/>
                </a:lnTo>
                <a:lnTo>
                  <a:pt x="14862" y="21490"/>
                </a:lnTo>
                <a:lnTo>
                  <a:pt x="14862" y="21480"/>
                </a:lnTo>
                <a:lnTo>
                  <a:pt x="14861" y="21476"/>
                </a:lnTo>
                <a:lnTo>
                  <a:pt x="14859" y="21473"/>
                </a:lnTo>
                <a:lnTo>
                  <a:pt x="14865" y="21470"/>
                </a:lnTo>
                <a:lnTo>
                  <a:pt x="14868" y="21472"/>
                </a:lnTo>
                <a:lnTo>
                  <a:pt x="14871" y="21473"/>
                </a:lnTo>
                <a:lnTo>
                  <a:pt x="14877" y="21468"/>
                </a:lnTo>
                <a:lnTo>
                  <a:pt x="14879" y="21465"/>
                </a:lnTo>
                <a:lnTo>
                  <a:pt x="14880" y="21462"/>
                </a:lnTo>
                <a:lnTo>
                  <a:pt x="14882" y="21459"/>
                </a:lnTo>
                <a:lnTo>
                  <a:pt x="14885" y="21458"/>
                </a:lnTo>
                <a:lnTo>
                  <a:pt x="14896" y="21458"/>
                </a:lnTo>
                <a:lnTo>
                  <a:pt x="14895" y="21456"/>
                </a:lnTo>
                <a:cubicBezTo>
                  <a:pt x="14895" y="21456"/>
                  <a:pt x="14894" y="21451"/>
                  <a:pt x="14894" y="21451"/>
                </a:cubicBezTo>
                <a:close/>
                <a:moveTo>
                  <a:pt x="15011" y="3375"/>
                </a:moveTo>
                <a:lnTo>
                  <a:pt x="15008" y="3375"/>
                </a:lnTo>
                <a:lnTo>
                  <a:pt x="15002" y="3391"/>
                </a:lnTo>
                <a:lnTo>
                  <a:pt x="15000" y="3399"/>
                </a:lnTo>
                <a:lnTo>
                  <a:pt x="15000" y="3411"/>
                </a:lnTo>
                <a:lnTo>
                  <a:pt x="15015" y="3402"/>
                </a:lnTo>
                <a:lnTo>
                  <a:pt x="15020" y="3395"/>
                </a:lnTo>
                <a:lnTo>
                  <a:pt x="15021" y="3384"/>
                </a:lnTo>
                <a:lnTo>
                  <a:pt x="15016" y="3385"/>
                </a:lnTo>
                <a:lnTo>
                  <a:pt x="15015" y="3383"/>
                </a:lnTo>
                <a:lnTo>
                  <a:pt x="15016" y="3379"/>
                </a:lnTo>
                <a:lnTo>
                  <a:pt x="15019" y="3375"/>
                </a:lnTo>
                <a:lnTo>
                  <a:pt x="15018" y="3372"/>
                </a:lnTo>
                <a:lnTo>
                  <a:pt x="15019" y="3371"/>
                </a:lnTo>
                <a:lnTo>
                  <a:pt x="15019" y="3366"/>
                </a:lnTo>
                <a:lnTo>
                  <a:pt x="15020" y="3365"/>
                </a:lnTo>
                <a:lnTo>
                  <a:pt x="15021" y="3364"/>
                </a:lnTo>
                <a:lnTo>
                  <a:pt x="15021" y="3362"/>
                </a:lnTo>
                <a:lnTo>
                  <a:pt x="15021" y="3360"/>
                </a:lnTo>
                <a:lnTo>
                  <a:pt x="15018" y="3364"/>
                </a:lnTo>
                <a:cubicBezTo>
                  <a:pt x="15018" y="3364"/>
                  <a:pt x="15011" y="3375"/>
                  <a:pt x="15011" y="3375"/>
                </a:cubicBezTo>
                <a:close/>
                <a:moveTo>
                  <a:pt x="14817" y="21580"/>
                </a:moveTo>
                <a:lnTo>
                  <a:pt x="14810" y="21575"/>
                </a:lnTo>
                <a:lnTo>
                  <a:pt x="14807" y="21574"/>
                </a:lnTo>
                <a:lnTo>
                  <a:pt x="14805" y="21575"/>
                </a:lnTo>
                <a:lnTo>
                  <a:pt x="14800" y="21579"/>
                </a:lnTo>
                <a:lnTo>
                  <a:pt x="14777" y="21584"/>
                </a:lnTo>
                <a:lnTo>
                  <a:pt x="14773" y="21584"/>
                </a:lnTo>
                <a:lnTo>
                  <a:pt x="14767" y="21578"/>
                </a:lnTo>
                <a:lnTo>
                  <a:pt x="14763" y="21575"/>
                </a:lnTo>
                <a:lnTo>
                  <a:pt x="14758" y="21574"/>
                </a:lnTo>
                <a:lnTo>
                  <a:pt x="14759" y="21580"/>
                </a:lnTo>
                <a:lnTo>
                  <a:pt x="14761" y="21583"/>
                </a:lnTo>
                <a:lnTo>
                  <a:pt x="14766" y="21589"/>
                </a:lnTo>
                <a:lnTo>
                  <a:pt x="14767" y="21592"/>
                </a:lnTo>
                <a:lnTo>
                  <a:pt x="14768" y="21595"/>
                </a:lnTo>
                <a:lnTo>
                  <a:pt x="14769" y="21597"/>
                </a:lnTo>
                <a:lnTo>
                  <a:pt x="14807" y="21600"/>
                </a:lnTo>
                <a:lnTo>
                  <a:pt x="14810" y="21596"/>
                </a:lnTo>
                <a:lnTo>
                  <a:pt x="14814" y="21597"/>
                </a:lnTo>
                <a:lnTo>
                  <a:pt x="14818" y="21596"/>
                </a:lnTo>
                <a:lnTo>
                  <a:pt x="14827" y="21592"/>
                </a:lnTo>
                <a:lnTo>
                  <a:pt x="14835" y="21591"/>
                </a:lnTo>
                <a:lnTo>
                  <a:pt x="14839" y="21589"/>
                </a:lnTo>
                <a:lnTo>
                  <a:pt x="14835" y="21585"/>
                </a:lnTo>
                <a:cubicBezTo>
                  <a:pt x="14835" y="21585"/>
                  <a:pt x="14817" y="21580"/>
                  <a:pt x="14817" y="21580"/>
                </a:cubicBezTo>
                <a:close/>
                <a:moveTo>
                  <a:pt x="14665" y="3145"/>
                </a:moveTo>
                <a:lnTo>
                  <a:pt x="14658" y="3142"/>
                </a:lnTo>
                <a:lnTo>
                  <a:pt x="14650" y="3142"/>
                </a:lnTo>
                <a:lnTo>
                  <a:pt x="14643" y="3144"/>
                </a:lnTo>
                <a:lnTo>
                  <a:pt x="14640" y="3147"/>
                </a:lnTo>
                <a:lnTo>
                  <a:pt x="14637" y="3151"/>
                </a:lnTo>
                <a:lnTo>
                  <a:pt x="14633" y="3154"/>
                </a:lnTo>
                <a:lnTo>
                  <a:pt x="14629" y="3151"/>
                </a:lnTo>
                <a:lnTo>
                  <a:pt x="14627" y="3148"/>
                </a:lnTo>
                <a:lnTo>
                  <a:pt x="14627" y="3144"/>
                </a:lnTo>
                <a:lnTo>
                  <a:pt x="14628" y="3141"/>
                </a:lnTo>
                <a:lnTo>
                  <a:pt x="14631" y="3138"/>
                </a:lnTo>
                <a:lnTo>
                  <a:pt x="14631" y="3135"/>
                </a:lnTo>
                <a:lnTo>
                  <a:pt x="14628" y="3132"/>
                </a:lnTo>
                <a:lnTo>
                  <a:pt x="14627" y="3134"/>
                </a:lnTo>
                <a:lnTo>
                  <a:pt x="14626" y="3134"/>
                </a:lnTo>
                <a:lnTo>
                  <a:pt x="14624" y="3135"/>
                </a:lnTo>
                <a:lnTo>
                  <a:pt x="14612" y="3141"/>
                </a:lnTo>
                <a:lnTo>
                  <a:pt x="14610" y="3144"/>
                </a:lnTo>
                <a:lnTo>
                  <a:pt x="14610" y="3151"/>
                </a:lnTo>
                <a:lnTo>
                  <a:pt x="14612" y="3155"/>
                </a:lnTo>
                <a:lnTo>
                  <a:pt x="14612" y="3159"/>
                </a:lnTo>
                <a:lnTo>
                  <a:pt x="14610" y="3165"/>
                </a:lnTo>
                <a:lnTo>
                  <a:pt x="14609" y="3161"/>
                </a:lnTo>
                <a:lnTo>
                  <a:pt x="14608" y="3159"/>
                </a:lnTo>
                <a:lnTo>
                  <a:pt x="14605" y="3159"/>
                </a:lnTo>
                <a:lnTo>
                  <a:pt x="14604" y="3166"/>
                </a:lnTo>
                <a:lnTo>
                  <a:pt x="14600" y="3166"/>
                </a:lnTo>
                <a:lnTo>
                  <a:pt x="14592" y="3159"/>
                </a:lnTo>
                <a:lnTo>
                  <a:pt x="14592" y="3165"/>
                </a:lnTo>
                <a:lnTo>
                  <a:pt x="14590" y="3169"/>
                </a:lnTo>
                <a:lnTo>
                  <a:pt x="14588" y="3171"/>
                </a:lnTo>
                <a:lnTo>
                  <a:pt x="14587" y="3174"/>
                </a:lnTo>
                <a:lnTo>
                  <a:pt x="14584" y="3189"/>
                </a:lnTo>
                <a:lnTo>
                  <a:pt x="14584" y="3211"/>
                </a:lnTo>
                <a:lnTo>
                  <a:pt x="14585" y="3214"/>
                </a:lnTo>
                <a:lnTo>
                  <a:pt x="14595" y="3225"/>
                </a:lnTo>
                <a:lnTo>
                  <a:pt x="14596" y="3227"/>
                </a:lnTo>
                <a:lnTo>
                  <a:pt x="14598" y="3232"/>
                </a:lnTo>
                <a:lnTo>
                  <a:pt x="14599" y="3234"/>
                </a:lnTo>
                <a:lnTo>
                  <a:pt x="14603" y="3237"/>
                </a:lnTo>
                <a:lnTo>
                  <a:pt x="14605" y="3239"/>
                </a:lnTo>
                <a:lnTo>
                  <a:pt x="14605" y="3242"/>
                </a:lnTo>
                <a:lnTo>
                  <a:pt x="14608" y="3244"/>
                </a:lnTo>
                <a:lnTo>
                  <a:pt x="14615" y="3247"/>
                </a:lnTo>
                <a:lnTo>
                  <a:pt x="14622" y="3249"/>
                </a:lnTo>
                <a:lnTo>
                  <a:pt x="14627" y="3248"/>
                </a:lnTo>
                <a:lnTo>
                  <a:pt x="14629" y="3246"/>
                </a:lnTo>
                <a:lnTo>
                  <a:pt x="14635" y="3244"/>
                </a:lnTo>
                <a:lnTo>
                  <a:pt x="14638" y="3242"/>
                </a:lnTo>
                <a:lnTo>
                  <a:pt x="14639" y="3239"/>
                </a:lnTo>
                <a:lnTo>
                  <a:pt x="14644" y="3231"/>
                </a:lnTo>
                <a:lnTo>
                  <a:pt x="14657" y="3215"/>
                </a:lnTo>
                <a:lnTo>
                  <a:pt x="14660" y="3205"/>
                </a:lnTo>
                <a:lnTo>
                  <a:pt x="14653" y="3195"/>
                </a:lnTo>
                <a:lnTo>
                  <a:pt x="14656" y="3193"/>
                </a:lnTo>
                <a:lnTo>
                  <a:pt x="14658" y="3190"/>
                </a:lnTo>
                <a:lnTo>
                  <a:pt x="14663" y="3183"/>
                </a:lnTo>
                <a:lnTo>
                  <a:pt x="14659" y="3184"/>
                </a:lnTo>
                <a:lnTo>
                  <a:pt x="14658" y="3185"/>
                </a:lnTo>
                <a:lnTo>
                  <a:pt x="14656" y="3186"/>
                </a:lnTo>
                <a:lnTo>
                  <a:pt x="14653" y="3184"/>
                </a:lnTo>
                <a:lnTo>
                  <a:pt x="14647" y="3183"/>
                </a:lnTo>
                <a:lnTo>
                  <a:pt x="14645" y="3180"/>
                </a:lnTo>
                <a:lnTo>
                  <a:pt x="14646" y="3177"/>
                </a:lnTo>
                <a:lnTo>
                  <a:pt x="14652" y="3174"/>
                </a:lnTo>
                <a:lnTo>
                  <a:pt x="14654" y="3172"/>
                </a:lnTo>
                <a:lnTo>
                  <a:pt x="14655" y="3169"/>
                </a:lnTo>
                <a:lnTo>
                  <a:pt x="14658" y="3169"/>
                </a:lnTo>
                <a:lnTo>
                  <a:pt x="14662" y="3169"/>
                </a:lnTo>
                <a:lnTo>
                  <a:pt x="14665" y="3168"/>
                </a:lnTo>
                <a:lnTo>
                  <a:pt x="14668" y="3164"/>
                </a:lnTo>
                <a:lnTo>
                  <a:pt x="14668" y="3161"/>
                </a:lnTo>
                <a:lnTo>
                  <a:pt x="14668" y="3151"/>
                </a:lnTo>
                <a:cubicBezTo>
                  <a:pt x="14668" y="3151"/>
                  <a:pt x="14665" y="3145"/>
                  <a:pt x="14665" y="3145"/>
                </a:cubicBezTo>
                <a:close/>
                <a:moveTo>
                  <a:pt x="21595" y="6480"/>
                </a:moveTo>
                <a:lnTo>
                  <a:pt x="21570" y="6493"/>
                </a:lnTo>
                <a:lnTo>
                  <a:pt x="21567" y="6497"/>
                </a:lnTo>
                <a:lnTo>
                  <a:pt x="21555" y="6509"/>
                </a:lnTo>
                <a:lnTo>
                  <a:pt x="21551" y="6516"/>
                </a:lnTo>
                <a:lnTo>
                  <a:pt x="21549" y="6515"/>
                </a:lnTo>
                <a:lnTo>
                  <a:pt x="21546" y="6515"/>
                </a:lnTo>
                <a:lnTo>
                  <a:pt x="21542" y="6513"/>
                </a:lnTo>
                <a:lnTo>
                  <a:pt x="21545" y="6511"/>
                </a:lnTo>
                <a:lnTo>
                  <a:pt x="21547" y="6508"/>
                </a:lnTo>
                <a:lnTo>
                  <a:pt x="21546" y="6506"/>
                </a:lnTo>
                <a:lnTo>
                  <a:pt x="21543" y="6504"/>
                </a:lnTo>
                <a:lnTo>
                  <a:pt x="21538" y="6506"/>
                </a:lnTo>
                <a:lnTo>
                  <a:pt x="21531" y="6514"/>
                </a:lnTo>
                <a:lnTo>
                  <a:pt x="21527" y="6516"/>
                </a:lnTo>
                <a:lnTo>
                  <a:pt x="21524" y="6511"/>
                </a:lnTo>
                <a:lnTo>
                  <a:pt x="21524" y="6501"/>
                </a:lnTo>
                <a:lnTo>
                  <a:pt x="21523" y="6494"/>
                </a:lnTo>
                <a:lnTo>
                  <a:pt x="21513" y="6501"/>
                </a:lnTo>
                <a:lnTo>
                  <a:pt x="21504" y="6506"/>
                </a:lnTo>
                <a:lnTo>
                  <a:pt x="21503" y="6508"/>
                </a:lnTo>
                <a:lnTo>
                  <a:pt x="21501" y="6512"/>
                </a:lnTo>
                <a:lnTo>
                  <a:pt x="21498" y="6514"/>
                </a:lnTo>
                <a:lnTo>
                  <a:pt x="21492" y="6513"/>
                </a:lnTo>
                <a:lnTo>
                  <a:pt x="21491" y="6512"/>
                </a:lnTo>
                <a:lnTo>
                  <a:pt x="21490" y="6511"/>
                </a:lnTo>
                <a:lnTo>
                  <a:pt x="21489" y="6510"/>
                </a:lnTo>
                <a:lnTo>
                  <a:pt x="21487" y="6510"/>
                </a:lnTo>
                <a:lnTo>
                  <a:pt x="21487" y="6511"/>
                </a:lnTo>
                <a:lnTo>
                  <a:pt x="21486" y="6515"/>
                </a:lnTo>
                <a:lnTo>
                  <a:pt x="21485" y="6518"/>
                </a:lnTo>
                <a:lnTo>
                  <a:pt x="21483" y="6519"/>
                </a:lnTo>
                <a:lnTo>
                  <a:pt x="21481" y="6519"/>
                </a:lnTo>
                <a:lnTo>
                  <a:pt x="21479" y="6519"/>
                </a:lnTo>
                <a:lnTo>
                  <a:pt x="21477" y="6521"/>
                </a:lnTo>
                <a:lnTo>
                  <a:pt x="21477" y="6528"/>
                </a:lnTo>
                <a:lnTo>
                  <a:pt x="21476" y="6523"/>
                </a:lnTo>
                <a:lnTo>
                  <a:pt x="21474" y="6521"/>
                </a:lnTo>
                <a:lnTo>
                  <a:pt x="21471" y="6521"/>
                </a:lnTo>
                <a:lnTo>
                  <a:pt x="21468" y="6525"/>
                </a:lnTo>
                <a:lnTo>
                  <a:pt x="21465" y="6522"/>
                </a:lnTo>
                <a:lnTo>
                  <a:pt x="21462" y="6521"/>
                </a:lnTo>
                <a:lnTo>
                  <a:pt x="21459" y="6518"/>
                </a:lnTo>
                <a:lnTo>
                  <a:pt x="21458" y="6513"/>
                </a:lnTo>
                <a:lnTo>
                  <a:pt x="21456" y="6519"/>
                </a:lnTo>
                <a:lnTo>
                  <a:pt x="21452" y="6534"/>
                </a:lnTo>
                <a:lnTo>
                  <a:pt x="21451" y="6529"/>
                </a:lnTo>
                <a:lnTo>
                  <a:pt x="21449" y="6524"/>
                </a:lnTo>
                <a:lnTo>
                  <a:pt x="21446" y="6522"/>
                </a:lnTo>
                <a:lnTo>
                  <a:pt x="21442" y="6522"/>
                </a:lnTo>
                <a:lnTo>
                  <a:pt x="21446" y="6530"/>
                </a:lnTo>
                <a:lnTo>
                  <a:pt x="21442" y="6532"/>
                </a:lnTo>
                <a:lnTo>
                  <a:pt x="21430" y="6531"/>
                </a:lnTo>
                <a:lnTo>
                  <a:pt x="21425" y="6535"/>
                </a:lnTo>
                <a:lnTo>
                  <a:pt x="21423" y="6540"/>
                </a:lnTo>
                <a:lnTo>
                  <a:pt x="21422" y="6547"/>
                </a:lnTo>
                <a:lnTo>
                  <a:pt x="21419" y="6555"/>
                </a:lnTo>
                <a:lnTo>
                  <a:pt x="21415" y="6551"/>
                </a:lnTo>
                <a:lnTo>
                  <a:pt x="21411" y="6554"/>
                </a:lnTo>
                <a:lnTo>
                  <a:pt x="21407" y="6562"/>
                </a:lnTo>
                <a:lnTo>
                  <a:pt x="21405" y="6570"/>
                </a:lnTo>
                <a:lnTo>
                  <a:pt x="21402" y="6568"/>
                </a:lnTo>
                <a:lnTo>
                  <a:pt x="21399" y="6567"/>
                </a:lnTo>
                <a:lnTo>
                  <a:pt x="21395" y="6569"/>
                </a:lnTo>
                <a:lnTo>
                  <a:pt x="21391" y="6573"/>
                </a:lnTo>
                <a:lnTo>
                  <a:pt x="21395" y="6576"/>
                </a:lnTo>
                <a:lnTo>
                  <a:pt x="21397" y="6581"/>
                </a:lnTo>
                <a:lnTo>
                  <a:pt x="21399" y="6587"/>
                </a:lnTo>
                <a:lnTo>
                  <a:pt x="21399" y="6593"/>
                </a:lnTo>
                <a:lnTo>
                  <a:pt x="21396" y="6592"/>
                </a:lnTo>
                <a:lnTo>
                  <a:pt x="21395" y="6592"/>
                </a:lnTo>
                <a:lnTo>
                  <a:pt x="21394" y="6593"/>
                </a:lnTo>
                <a:lnTo>
                  <a:pt x="21391" y="6593"/>
                </a:lnTo>
                <a:lnTo>
                  <a:pt x="21389" y="6592"/>
                </a:lnTo>
                <a:lnTo>
                  <a:pt x="21387" y="6586"/>
                </a:lnTo>
                <a:lnTo>
                  <a:pt x="21385" y="6585"/>
                </a:lnTo>
                <a:lnTo>
                  <a:pt x="21381" y="6587"/>
                </a:lnTo>
                <a:lnTo>
                  <a:pt x="21378" y="6592"/>
                </a:lnTo>
                <a:lnTo>
                  <a:pt x="21375" y="6593"/>
                </a:lnTo>
                <a:lnTo>
                  <a:pt x="21370" y="6588"/>
                </a:lnTo>
                <a:lnTo>
                  <a:pt x="21365" y="6594"/>
                </a:lnTo>
                <a:lnTo>
                  <a:pt x="21356" y="6592"/>
                </a:lnTo>
                <a:lnTo>
                  <a:pt x="21346" y="6589"/>
                </a:lnTo>
                <a:lnTo>
                  <a:pt x="21341" y="6589"/>
                </a:lnTo>
                <a:lnTo>
                  <a:pt x="21338" y="6591"/>
                </a:lnTo>
                <a:lnTo>
                  <a:pt x="21333" y="6592"/>
                </a:lnTo>
                <a:lnTo>
                  <a:pt x="21330" y="6593"/>
                </a:lnTo>
                <a:lnTo>
                  <a:pt x="21329" y="6595"/>
                </a:lnTo>
                <a:lnTo>
                  <a:pt x="21326" y="6601"/>
                </a:lnTo>
                <a:lnTo>
                  <a:pt x="21325" y="6603"/>
                </a:lnTo>
                <a:lnTo>
                  <a:pt x="21322" y="6604"/>
                </a:lnTo>
                <a:lnTo>
                  <a:pt x="21312" y="6603"/>
                </a:lnTo>
                <a:lnTo>
                  <a:pt x="21302" y="6606"/>
                </a:lnTo>
                <a:lnTo>
                  <a:pt x="21284" y="6613"/>
                </a:lnTo>
                <a:lnTo>
                  <a:pt x="21269" y="6616"/>
                </a:lnTo>
                <a:lnTo>
                  <a:pt x="21260" y="6620"/>
                </a:lnTo>
                <a:lnTo>
                  <a:pt x="21255" y="6621"/>
                </a:lnTo>
                <a:lnTo>
                  <a:pt x="21254" y="6619"/>
                </a:lnTo>
                <a:lnTo>
                  <a:pt x="21251" y="6616"/>
                </a:lnTo>
                <a:lnTo>
                  <a:pt x="21248" y="6616"/>
                </a:lnTo>
                <a:lnTo>
                  <a:pt x="21246" y="6624"/>
                </a:lnTo>
                <a:lnTo>
                  <a:pt x="21244" y="6623"/>
                </a:lnTo>
                <a:lnTo>
                  <a:pt x="21241" y="6622"/>
                </a:lnTo>
                <a:lnTo>
                  <a:pt x="21240" y="6621"/>
                </a:lnTo>
                <a:lnTo>
                  <a:pt x="21240" y="6627"/>
                </a:lnTo>
                <a:lnTo>
                  <a:pt x="21242" y="6634"/>
                </a:lnTo>
                <a:lnTo>
                  <a:pt x="21243" y="6639"/>
                </a:lnTo>
                <a:lnTo>
                  <a:pt x="21239" y="6641"/>
                </a:lnTo>
                <a:lnTo>
                  <a:pt x="21235" y="6645"/>
                </a:lnTo>
                <a:lnTo>
                  <a:pt x="21231" y="6652"/>
                </a:lnTo>
                <a:lnTo>
                  <a:pt x="21227" y="6657"/>
                </a:lnTo>
                <a:lnTo>
                  <a:pt x="21224" y="6651"/>
                </a:lnTo>
                <a:lnTo>
                  <a:pt x="21222" y="6651"/>
                </a:lnTo>
                <a:lnTo>
                  <a:pt x="21222" y="6656"/>
                </a:lnTo>
                <a:lnTo>
                  <a:pt x="21221" y="6659"/>
                </a:lnTo>
                <a:lnTo>
                  <a:pt x="21219" y="6661"/>
                </a:lnTo>
                <a:lnTo>
                  <a:pt x="21216" y="6663"/>
                </a:lnTo>
                <a:lnTo>
                  <a:pt x="21216" y="6660"/>
                </a:lnTo>
                <a:lnTo>
                  <a:pt x="21215" y="6656"/>
                </a:lnTo>
                <a:lnTo>
                  <a:pt x="21215" y="6654"/>
                </a:lnTo>
                <a:lnTo>
                  <a:pt x="21204" y="6672"/>
                </a:lnTo>
                <a:lnTo>
                  <a:pt x="21202" y="6676"/>
                </a:lnTo>
                <a:lnTo>
                  <a:pt x="21202" y="6687"/>
                </a:lnTo>
                <a:lnTo>
                  <a:pt x="21201" y="6691"/>
                </a:lnTo>
                <a:lnTo>
                  <a:pt x="21196" y="6693"/>
                </a:lnTo>
                <a:lnTo>
                  <a:pt x="21196" y="6680"/>
                </a:lnTo>
                <a:lnTo>
                  <a:pt x="21194" y="6676"/>
                </a:lnTo>
                <a:lnTo>
                  <a:pt x="21189" y="6679"/>
                </a:lnTo>
                <a:lnTo>
                  <a:pt x="21169" y="6699"/>
                </a:lnTo>
                <a:lnTo>
                  <a:pt x="21167" y="6702"/>
                </a:lnTo>
                <a:lnTo>
                  <a:pt x="21166" y="6705"/>
                </a:lnTo>
                <a:lnTo>
                  <a:pt x="21164" y="6707"/>
                </a:lnTo>
                <a:lnTo>
                  <a:pt x="21160" y="6708"/>
                </a:lnTo>
                <a:lnTo>
                  <a:pt x="21157" y="6707"/>
                </a:lnTo>
                <a:lnTo>
                  <a:pt x="21147" y="6699"/>
                </a:lnTo>
                <a:lnTo>
                  <a:pt x="21137" y="6697"/>
                </a:lnTo>
                <a:lnTo>
                  <a:pt x="21134" y="6696"/>
                </a:lnTo>
                <a:lnTo>
                  <a:pt x="21132" y="6693"/>
                </a:lnTo>
                <a:lnTo>
                  <a:pt x="21129" y="6686"/>
                </a:lnTo>
                <a:lnTo>
                  <a:pt x="21126" y="6684"/>
                </a:lnTo>
                <a:lnTo>
                  <a:pt x="21123" y="6684"/>
                </a:lnTo>
                <a:lnTo>
                  <a:pt x="21111" y="6690"/>
                </a:lnTo>
                <a:lnTo>
                  <a:pt x="21113" y="6698"/>
                </a:lnTo>
                <a:lnTo>
                  <a:pt x="21116" y="6703"/>
                </a:lnTo>
                <a:lnTo>
                  <a:pt x="21120" y="6704"/>
                </a:lnTo>
                <a:lnTo>
                  <a:pt x="21128" y="6699"/>
                </a:lnTo>
                <a:lnTo>
                  <a:pt x="21126" y="6706"/>
                </a:lnTo>
                <a:lnTo>
                  <a:pt x="21121" y="6716"/>
                </a:lnTo>
                <a:lnTo>
                  <a:pt x="21119" y="6723"/>
                </a:lnTo>
                <a:lnTo>
                  <a:pt x="21116" y="6720"/>
                </a:lnTo>
                <a:lnTo>
                  <a:pt x="21114" y="6723"/>
                </a:lnTo>
                <a:lnTo>
                  <a:pt x="21112" y="6728"/>
                </a:lnTo>
                <a:lnTo>
                  <a:pt x="21109" y="6732"/>
                </a:lnTo>
                <a:lnTo>
                  <a:pt x="21110" y="6723"/>
                </a:lnTo>
                <a:lnTo>
                  <a:pt x="21098" y="6734"/>
                </a:lnTo>
                <a:lnTo>
                  <a:pt x="21094" y="6742"/>
                </a:lnTo>
                <a:lnTo>
                  <a:pt x="21095" y="6750"/>
                </a:lnTo>
                <a:lnTo>
                  <a:pt x="21093" y="6750"/>
                </a:lnTo>
                <a:lnTo>
                  <a:pt x="21090" y="6747"/>
                </a:lnTo>
                <a:lnTo>
                  <a:pt x="21088" y="6750"/>
                </a:lnTo>
                <a:lnTo>
                  <a:pt x="21088" y="6755"/>
                </a:lnTo>
                <a:lnTo>
                  <a:pt x="21092" y="6759"/>
                </a:lnTo>
                <a:lnTo>
                  <a:pt x="21091" y="6761"/>
                </a:lnTo>
                <a:lnTo>
                  <a:pt x="21091" y="6761"/>
                </a:lnTo>
                <a:lnTo>
                  <a:pt x="21089" y="6762"/>
                </a:lnTo>
                <a:lnTo>
                  <a:pt x="21097" y="6771"/>
                </a:lnTo>
                <a:lnTo>
                  <a:pt x="21107" y="6769"/>
                </a:lnTo>
                <a:lnTo>
                  <a:pt x="21127" y="6756"/>
                </a:lnTo>
                <a:lnTo>
                  <a:pt x="21128" y="6762"/>
                </a:lnTo>
                <a:lnTo>
                  <a:pt x="21131" y="6765"/>
                </a:lnTo>
                <a:lnTo>
                  <a:pt x="21138" y="6768"/>
                </a:lnTo>
                <a:lnTo>
                  <a:pt x="21134" y="6781"/>
                </a:lnTo>
                <a:lnTo>
                  <a:pt x="21137" y="6791"/>
                </a:lnTo>
                <a:lnTo>
                  <a:pt x="21143" y="6800"/>
                </a:lnTo>
                <a:lnTo>
                  <a:pt x="21145" y="6808"/>
                </a:lnTo>
                <a:lnTo>
                  <a:pt x="21145" y="6820"/>
                </a:lnTo>
                <a:lnTo>
                  <a:pt x="21147" y="6834"/>
                </a:lnTo>
                <a:lnTo>
                  <a:pt x="21149" y="6846"/>
                </a:lnTo>
                <a:lnTo>
                  <a:pt x="21153" y="6852"/>
                </a:lnTo>
                <a:lnTo>
                  <a:pt x="21158" y="6855"/>
                </a:lnTo>
                <a:lnTo>
                  <a:pt x="21162" y="6856"/>
                </a:lnTo>
                <a:lnTo>
                  <a:pt x="21171" y="6855"/>
                </a:lnTo>
                <a:lnTo>
                  <a:pt x="21172" y="6853"/>
                </a:lnTo>
                <a:lnTo>
                  <a:pt x="21185" y="6843"/>
                </a:lnTo>
                <a:lnTo>
                  <a:pt x="21181" y="6838"/>
                </a:lnTo>
                <a:lnTo>
                  <a:pt x="21182" y="6836"/>
                </a:lnTo>
                <a:lnTo>
                  <a:pt x="21185" y="6834"/>
                </a:lnTo>
                <a:lnTo>
                  <a:pt x="21188" y="6831"/>
                </a:lnTo>
                <a:lnTo>
                  <a:pt x="21192" y="6814"/>
                </a:lnTo>
                <a:lnTo>
                  <a:pt x="21194" y="6810"/>
                </a:lnTo>
                <a:lnTo>
                  <a:pt x="21208" y="6795"/>
                </a:lnTo>
                <a:lnTo>
                  <a:pt x="21212" y="6792"/>
                </a:lnTo>
                <a:lnTo>
                  <a:pt x="21216" y="6790"/>
                </a:lnTo>
                <a:lnTo>
                  <a:pt x="21219" y="6791"/>
                </a:lnTo>
                <a:lnTo>
                  <a:pt x="21224" y="6795"/>
                </a:lnTo>
                <a:lnTo>
                  <a:pt x="21224" y="6786"/>
                </a:lnTo>
                <a:lnTo>
                  <a:pt x="21227" y="6786"/>
                </a:lnTo>
                <a:lnTo>
                  <a:pt x="21226" y="6790"/>
                </a:lnTo>
                <a:lnTo>
                  <a:pt x="21227" y="6794"/>
                </a:lnTo>
                <a:lnTo>
                  <a:pt x="21229" y="6797"/>
                </a:lnTo>
                <a:lnTo>
                  <a:pt x="21235" y="6799"/>
                </a:lnTo>
                <a:lnTo>
                  <a:pt x="21236" y="6801"/>
                </a:lnTo>
                <a:lnTo>
                  <a:pt x="21236" y="6805"/>
                </a:lnTo>
                <a:lnTo>
                  <a:pt x="21237" y="6808"/>
                </a:lnTo>
                <a:lnTo>
                  <a:pt x="21241" y="6811"/>
                </a:lnTo>
                <a:lnTo>
                  <a:pt x="21253" y="6816"/>
                </a:lnTo>
                <a:lnTo>
                  <a:pt x="21257" y="6819"/>
                </a:lnTo>
                <a:lnTo>
                  <a:pt x="21259" y="6819"/>
                </a:lnTo>
                <a:lnTo>
                  <a:pt x="21263" y="6814"/>
                </a:lnTo>
                <a:lnTo>
                  <a:pt x="21273" y="6806"/>
                </a:lnTo>
                <a:lnTo>
                  <a:pt x="21276" y="6801"/>
                </a:lnTo>
                <a:lnTo>
                  <a:pt x="21271" y="6799"/>
                </a:lnTo>
                <a:lnTo>
                  <a:pt x="21267" y="6800"/>
                </a:lnTo>
                <a:lnTo>
                  <a:pt x="21258" y="6807"/>
                </a:lnTo>
                <a:lnTo>
                  <a:pt x="21269" y="6775"/>
                </a:lnTo>
                <a:lnTo>
                  <a:pt x="21276" y="6764"/>
                </a:lnTo>
                <a:lnTo>
                  <a:pt x="21286" y="6768"/>
                </a:lnTo>
                <a:lnTo>
                  <a:pt x="21291" y="6765"/>
                </a:lnTo>
                <a:lnTo>
                  <a:pt x="21295" y="6760"/>
                </a:lnTo>
                <a:lnTo>
                  <a:pt x="21298" y="6754"/>
                </a:lnTo>
                <a:lnTo>
                  <a:pt x="21296" y="6747"/>
                </a:lnTo>
                <a:lnTo>
                  <a:pt x="21307" y="6736"/>
                </a:lnTo>
                <a:lnTo>
                  <a:pt x="21313" y="6731"/>
                </a:lnTo>
                <a:lnTo>
                  <a:pt x="21339" y="6719"/>
                </a:lnTo>
                <a:lnTo>
                  <a:pt x="21342" y="6718"/>
                </a:lnTo>
                <a:lnTo>
                  <a:pt x="21345" y="6717"/>
                </a:lnTo>
                <a:lnTo>
                  <a:pt x="21350" y="6721"/>
                </a:lnTo>
                <a:lnTo>
                  <a:pt x="21357" y="6729"/>
                </a:lnTo>
                <a:lnTo>
                  <a:pt x="21367" y="6732"/>
                </a:lnTo>
                <a:lnTo>
                  <a:pt x="21371" y="6735"/>
                </a:lnTo>
                <a:lnTo>
                  <a:pt x="21369" y="6741"/>
                </a:lnTo>
                <a:lnTo>
                  <a:pt x="21371" y="6747"/>
                </a:lnTo>
                <a:lnTo>
                  <a:pt x="21366" y="6750"/>
                </a:lnTo>
                <a:lnTo>
                  <a:pt x="21360" y="6752"/>
                </a:lnTo>
                <a:lnTo>
                  <a:pt x="21357" y="6758"/>
                </a:lnTo>
                <a:lnTo>
                  <a:pt x="21354" y="6764"/>
                </a:lnTo>
                <a:lnTo>
                  <a:pt x="21351" y="6767"/>
                </a:lnTo>
                <a:lnTo>
                  <a:pt x="21351" y="6768"/>
                </a:lnTo>
                <a:lnTo>
                  <a:pt x="21376" y="6765"/>
                </a:lnTo>
                <a:lnTo>
                  <a:pt x="21385" y="6766"/>
                </a:lnTo>
                <a:lnTo>
                  <a:pt x="21396" y="6771"/>
                </a:lnTo>
                <a:lnTo>
                  <a:pt x="21401" y="6767"/>
                </a:lnTo>
                <a:lnTo>
                  <a:pt x="21407" y="6765"/>
                </a:lnTo>
                <a:lnTo>
                  <a:pt x="21417" y="6765"/>
                </a:lnTo>
                <a:lnTo>
                  <a:pt x="21431" y="6761"/>
                </a:lnTo>
                <a:lnTo>
                  <a:pt x="21438" y="6761"/>
                </a:lnTo>
                <a:lnTo>
                  <a:pt x="21443" y="6768"/>
                </a:lnTo>
                <a:lnTo>
                  <a:pt x="21448" y="6760"/>
                </a:lnTo>
                <a:lnTo>
                  <a:pt x="21461" y="6750"/>
                </a:lnTo>
                <a:lnTo>
                  <a:pt x="21465" y="6741"/>
                </a:lnTo>
                <a:lnTo>
                  <a:pt x="21467" y="6741"/>
                </a:lnTo>
                <a:lnTo>
                  <a:pt x="21467" y="6743"/>
                </a:lnTo>
                <a:lnTo>
                  <a:pt x="21468" y="6747"/>
                </a:lnTo>
                <a:lnTo>
                  <a:pt x="21470" y="6742"/>
                </a:lnTo>
                <a:lnTo>
                  <a:pt x="21472" y="6739"/>
                </a:lnTo>
                <a:lnTo>
                  <a:pt x="21475" y="6738"/>
                </a:lnTo>
                <a:lnTo>
                  <a:pt x="21479" y="6738"/>
                </a:lnTo>
                <a:lnTo>
                  <a:pt x="21483" y="6737"/>
                </a:lnTo>
                <a:lnTo>
                  <a:pt x="21489" y="6731"/>
                </a:lnTo>
                <a:lnTo>
                  <a:pt x="21492" y="6729"/>
                </a:lnTo>
                <a:lnTo>
                  <a:pt x="21497" y="6730"/>
                </a:lnTo>
                <a:lnTo>
                  <a:pt x="21503" y="6732"/>
                </a:lnTo>
                <a:lnTo>
                  <a:pt x="21509" y="6732"/>
                </a:lnTo>
                <a:lnTo>
                  <a:pt x="21517" y="6729"/>
                </a:lnTo>
                <a:lnTo>
                  <a:pt x="21519" y="6735"/>
                </a:lnTo>
                <a:lnTo>
                  <a:pt x="21524" y="6737"/>
                </a:lnTo>
                <a:lnTo>
                  <a:pt x="21535" y="6738"/>
                </a:lnTo>
                <a:lnTo>
                  <a:pt x="21533" y="6744"/>
                </a:lnTo>
                <a:lnTo>
                  <a:pt x="21535" y="6750"/>
                </a:lnTo>
                <a:lnTo>
                  <a:pt x="21539" y="6752"/>
                </a:lnTo>
                <a:lnTo>
                  <a:pt x="21544" y="6747"/>
                </a:lnTo>
                <a:lnTo>
                  <a:pt x="21545" y="6748"/>
                </a:lnTo>
                <a:lnTo>
                  <a:pt x="21550" y="6750"/>
                </a:lnTo>
                <a:lnTo>
                  <a:pt x="21549" y="6747"/>
                </a:lnTo>
                <a:lnTo>
                  <a:pt x="21547" y="6741"/>
                </a:lnTo>
                <a:lnTo>
                  <a:pt x="21546" y="6738"/>
                </a:lnTo>
                <a:lnTo>
                  <a:pt x="21556" y="6743"/>
                </a:lnTo>
                <a:lnTo>
                  <a:pt x="21561" y="6744"/>
                </a:lnTo>
                <a:lnTo>
                  <a:pt x="21564" y="6741"/>
                </a:lnTo>
                <a:lnTo>
                  <a:pt x="21564" y="6734"/>
                </a:lnTo>
                <a:lnTo>
                  <a:pt x="21560" y="6730"/>
                </a:lnTo>
                <a:lnTo>
                  <a:pt x="21554" y="6728"/>
                </a:lnTo>
                <a:lnTo>
                  <a:pt x="21549" y="6729"/>
                </a:lnTo>
                <a:lnTo>
                  <a:pt x="21549" y="6719"/>
                </a:lnTo>
                <a:lnTo>
                  <a:pt x="21547" y="6711"/>
                </a:lnTo>
                <a:lnTo>
                  <a:pt x="21542" y="6706"/>
                </a:lnTo>
                <a:lnTo>
                  <a:pt x="21534" y="6705"/>
                </a:lnTo>
                <a:lnTo>
                  <a:pt x="21541" y="6693"/>
                </a:lnTo>
                <a:lnTo>
                  <a:pt x="21543" y="6693"/>
                </a:lnTo>
                <a:lnTo>
                  <a:pt x="21547" y="6694"/>
                </a:lnTo>
                <a:lnTo>
                  <a:pt x="21548" y="6693"/>
                </a:lnTo>
                <a:lnTo>
                  <a:pt x="21548" y="6691"/>
                </a:lnTo>
                <a:lnTo>
                  <a:pt x="21548" y="6686"/>
                </a:lnTo>
                <a:lnTo>
                  <a:pt x="21549" y="6684"/>
                </a:lnTo>
                <a:lnTo>
                  <a:pt x="21562" y="6657"/>
                </a:lnTo>
                <a:lnTo>
                  <a:pt x="21567" y="6644"/>
                </a:lnTo>
                <a:lnTo>
                  <a:pt x="21569" y="6641"/>
                </a:lnTo>
                <a:lnTo>
                  <a:pt x="21571" y="6638"/>
                </a:lnTo>
                <a:lnTo>
                  <a:pt x="21573" y="6633"/>
                </a:lnTo>
                <a:lnTo>
                  <a:pt x="21570" y="6623"/>
                </a:lnTo>
                <a:lnTo>
                  <a:pt x="21571" y="6619"/>
                </a:lnTo>
                <a:lnTo>
                  <a:pt x="21570" y="6618"/>
                </a:lnTo>
                <a:lnTo>
                  <a:pt x="21565" y="6618"/>
                </a:lnTo>
                <a:lnTo>
                  <a:pt x="21562" y="6619"/>
                </a:lnTo>
                <a:lnTo>
                  <a:pt x="21561" y="6621"/>
                </a:lnTo>
                <a:lnTo>
                  <a:pt x="21559" y="6624"/>
                </a:lnTo>
                <a:lnTo>
                  <a:pt x="21558" y="6627"/>
                </a:lnTo>
                <a:lnTo>
                  <a:pt x="21540" y="6637"/>
                </a:lnTo>
                <a:lnTo>
                  <a:pt x="21536" y="6640"/>
                </a:lnTo>
                <a:lnTo>
                  <a:pt x="21533" y="6647"/>
                </a:lnTo>
                <a:lnTo>
                  <a:pt x="21526" y="6654"/>
                </a:lnTo>
                <a:lnTo>
                  <a:pt x="21515" y="6663"/>
                </a:lnTo>
                <a:lnTo>
                  <a:pt x="21510" y="6665"/>
                </a:lnTo>
                <a:lnTo>
                  <a:pt x="21507" y="6667"/>
                </a:lnTo>
                <a:lnTo>
                  <a:pt x="21505" y="6670"/>
                </a:lnTo>
                <a:lnTo>
                  <a:pt x="21504" y="6674"/>
                </a:lnTo>
                <a:lnTo>
                  <a:pt x="21501" y="6676"/>
                </a:lnTo>
                <a:lnTo>
                  <a:pt x="21498" y="6677"/>
                </a:lnTo>
                <a:lnTo>
                  <a:pt x="21495" y="6679"/>
                </a:lnTo>
                <a:lnTo>
                  <a:pt x="21493" y="6683"/>
                </a:lnTo>
                <a:lnTo>
                  <a:pt x="21488" y="6694"/>
                </a:lnTo>
                <a:lnTo>
                  <a:pt x="21486" y="6699"/>
                </a:lnTo>
                <a:lnTo>
                  <a:pt x="21484" y="6700"/>
                </a:lnTo>
                <a:lnTo>
                  <a:pt x="21480" y="6701"/>
                </a:lnTo>
                <a:lnTo>
                  <a:pt x="21479" y="6702"/>
                </a:lnTo>
                <a:lnTo>
                  <a:pt x="21478" y="6703"/>
                </a:lnTo>
                <a:lnTo>
                  <a:pt x="21476" y="6709"/>
                </a:lnTo>
                <a:lnTo>
                  <a:pt x="21476" y="6711"/>
                </a:lnTo>
                <a:lnTo>
                  <a:pt x="21473" y="6713"/>
                </a:lnTo>
                <a:lnTo>
                  <a:pt x="21469" y="6713"/>
                </a:lnTo>
                <a:lnTo>
                  <a:pt x="21466" y="6716"/>
                </a:lnTo>
                <a:lnTo>
                  <a:pt x="21464" y="6721"/>
                </a:lnTo>
                <a:lnTo>
                  <a:pt x="21462" y="6726"/>
                </a:lnTo>
                <a:lnTo>
                  <a:pt x="21459" y="6729"/>
                </a:lnTo>
                <a:lnTo>
                  <a:pt x="21454" y="6731"/>
                </a:lnTo>
                <a:lnTo>
                  <a:pt x="21451" y="6732"/>
                </a:lnTo>
                <a:lnTo>
                  <a:pt x="21446" y="6734"/>
                </a:lnTo>
                <a:lnTo>
                  <a:pt x="21438" y="6745"/>
                </a:lnTo>
                <a:lnTo>
                  <a:pt x="21433" y="6750"/>
                </a:lnTo>
                <a:lnTo>
                  <a:pt x="21430" y="6744"/>
                </a:lnTo>
                <a:lnTo>
                  <a:pt x="21425" y="6743"/>
                </a:lnTo>
                <a:lnTo>
                  <a:pt x="21419" y="6745"/>
                </a:lnTo>
                <a:lnTo>
                  <a:pt x="21413" y="6750"/>
                </a:lnTo>
                <a:lnTo>
                  <a:pt x="21411" y="6747"/>
                </a:lnTo>
                <a:lnTo>
                  <a:pt x="21415" y="6740"/>
                </a:lnTo>
                <a:lnTo>
                  <a:pt x="21416" y="6732"/>
                </a:lnTo>
                <a:lnTo>
                  <a:pt x="21416" y="6724"/>
                </a:lnTo>
                <a:lnTo>
                  <a:pt x="21413" y="6720"/>
                </a:lnTo>
                <a:lnTo>
                  <a:pt x="21415" y="6718"/>
                </a:lnTo>
                <a:lnTo>
                  <a:pt x="21420" y="6716"/>
                </a:lnTo>
                <a:lnTo>
                  <a:pt x="21422" y="6714"/>
                </a:lnTo>
                <a:lnTo>
                  <a:pt x="21427" y="6706"/>
                </a:lnTo>
                <a:lnTo>
                  <a:pt x="21429" y="6703"/>
                </a:lnTo>
                <a:lnTo>
                  <a:pt x="21433" y="6699"/>
                </a:lnTo>
                <a:lnTo>
                  <a:pt x="21441" y="6693"/>
                </a:lnTo>
                <a:lnTo>
                  <a:pt x="21445" y="6689"/>
                </a:lnTo>
                <a:lnTo>
                  <a:pt x="21448" y="6682"/>
                </a:lnTo>
                <a:lnTo>
                  <a:pt x="21450" y="6675"/>
                </a:lnTo>
                <a:lnTo>
                  <a:pt x="21450" y="6668"/>
                </a:lnTo>
                <a:lnTo>
                  <a:pt x="21451" y="6663"/>
                </a:lnTo>
                <a:lnTo>
                  <a:pt x="21453" y="6657"/>
                </a:lnTo>
                <a:lnTo>
                  <a:pt x="21455" y="6653"/>
                </a:lnTo>
                <a:lnTo>
                  <a:pt x="21457" y="6651"/>
                </a:lnTo>
                <a:lnTo>
                  <a:pt x="21490" y="6624"/>
                </a:lnTo>
                <a:lnTo>
                  <a:pt x="21497" y="6621"/>
                </a:lnTo>
                <a:lnTo>
                  <a:pt x="21505" y="6616"/>
                </a:lnTo>
                <a:lnTo>
                  <a:pt x="21514" y="6604"/>
                </a:lnTo>
                <a:lnTo>
                  <a:pt x="21521" y="6591"/>
                </a:lnTo>
                <a:lnTo>
                  <a:pt x="21521" y="6582"/>
                </a:lnTo>
                <a:lnTo>
                  <a:pt x="21527" y="6577"/>
                </a:lnTo>
                <a:lnTo>
                  <a:pt x="21542" y="6552"/>
                </a:lnTo>
                <a:lnTo>
                  <a:pt x="21547" y="6542"/>
                </a:lnTo>
                <a:lnTo>
                  <a:pt x="21550" y="6540"/>
                </a:lnTo>
                <a:lnTo>
                  <a:pt x="21550" y="6538"/>
                </a:lnTo>
                <a:lnTo>
                  <a:pt x="21552" y="6535"/>
                </a:lnTo>
                <a:lnTo>
                  <a:pt x="21557" y="6529"/>
                </a:lnTo>
                <a:lnTo>
                  <a:pt x="21560" y="6526"/>
                </a:lnTo>
                <a:lnTo>
                  <a:pt x="21563" y="6519"/>
                </a:lnTo>
                <a:lnTo>
                  <a:pt x="21566" y="6516"/>
                </a:lnTo>
                <a:lnTo>
                  <a:pt x="21569" y="6515"/>
                </a:lnTo>
                <a:lnTo>
                  <a:pt x="21575" y="6514"/>
                </a:lnTo>
                <a:lnTo>
                  <a:pt x="21577" y="6513"/>
                </a:lnTo>
                <a:lnTo>
                  <a:pt x="21599" y="6489"/>
                </a:lnTo>
                <a:lnTo>
                  <a:pt x="21599" y="6489"/>
                </a:lnTo>
                <a:lnTo>
                  <a:pt x="21600" y="6480"/>
                </a:lnTo>
                <a:lnTo>
                  <a:pt x="21600" y="6480"/>
                </a:lnTo>
                <a:cubicBezTo>
                  <a:pt x="21600" y="6480"/>
                  <a:pt x="21595" y="6480"/>
                  <a:pt x="21595" y="6480"/>
                </a:cubicBezTo>
                <a:close/>
                <a:moveTo>
                  <a:pt x="21117" y="7289"/>
                </a:moveTo>
                <a:lnTo>
                  <a:pt x="21115" y="7292"/>
                </a:lnTo>
                <a:lnTo>
                  <a:pt x="21114" y="7295"/>
                </a:lnTo>
                <a:lnTo>
                  <a:pt x="21111" y="7296"/>
                </a:lnTo>
                <a:lnTo>
                  <a:pt x="21108" y="7295"/>
                </a:lnTo>
                <a:lnTo>
                  <a:pt x="21107" y="7294"/>
                </a:lnTo>
                <a:lnTo>
                  <a:pt x="21107" y="7292"/>
                </a:lnTo>
                <a:lnTo>
                  <a:pt x="21106" y="7290"/>
                </a:lnTo>
                <a:lnTo>
                  <a:pt x="21103" y="7285"/>
                </a:lnTo>
                <a:lnTo>
                  <a:pt x="21102" y="7281"/>
                </a:lnTo>
                <a:lnTo>
                  <a:pt x="21099" y="7279"/>
                </a:lnTo>
                <a:lnTo>
                  <a:pt x="21093" y="7278"/>
                </a:lnTo>
                <a:lnTo>
                  <a:pt x="21089" y="7271"/>
                </a:lnTo>
                <a:lnTo>
                  <a:pt x="21085" y="7258"/>
                </a:lnTo>
                <a:lnTo>
                  <a:pt x="21084" y="7245"/>
                </a:lnTo>
                <a:lnTo>
                  <a:pt x="21095" y="7242"/>
                </a:lnTo>
                <a:lnTo>
                  <a:pt x="21094" y="7235"/>
                </a:lnTo>
                <a:lnTo>
                  <a:pt x="21094" y="7233"/>
                </a:lnTo>
                <a:lnTo>
                  <a:pt x="21097" y="7235"/>
                </a:lnTo>
                <a:lnTo>
                  <a:pt x="21098" y="7236"/>
                </a:lnTo>
                <a:lnTo>
                  <a:pt x="21100" y="7231"/>
                </a:lnTo>
                <a:lnTo>
                  <a:pt x="21100" y="7226"/>
                </a:lnTo>
                <a:lnTo>
                  <a:pt x="21098" y="7223"/>
                </a:lnTo>
                <a:lnTo>
                  <a:pt x="21095" y="7221"/>
                </a:lnTo>
                <a:lnTo>
                  <a:pt x="21098" y="7218"/>
                </a:lnTo>
                <a:lnTo>
                  <a:pt x="21099" y="7214"/>
                </a:lnTo>
                <a:lnTo>
                  <a:pt x="21097" y="7213"/>
                </a:lnTo>
                <a:lnTo>
                  <a:pt x="21093" y="7215"/>
                </a:lnTo>
                <a:lnTo>
                  <a:pt x="21090" y="7211"/>
                </a:lnTo>
                <a:lnTo>
                  <a:pt x="21090" y="7207"/>
                </a:lnTo>
                <a:lnTo>
                  <a:pt x="21092" y="7202"/>
                </a:lnTo>
                <a:lnTo>
                  <a:pt x="21092" y="7197"/>
                </a:lnTo>
                <a:lnTo>
                  <a:pt x="21091" y="7195"/>
                </a:lnTo>
                <a:lnTo>
                  <a:pt x="21085" y="7189"/>
                </a:lnTo>
                <a:lnTo>
                  <a:pt x="21083" y="7186"/>
                </a:lnTo>
                <a:lnTo>
                  <a:pt x="21082" y="7183"/>
                </a:lnTo>
                <a:lnTo>
                  <a:pt x="21083" y="7179"/>
                </a:lnTo>
                <a:lnTo>
                  <a:pt x="21084" y="7175"/>
                </a:lnTo>
                <a:lnTo>
                  <a:pt x="21085" y="7171"/>
                </a:lnTo>
                <a:lnTo>
                  <a:pt x="21088" y="7163"/>
                </a:lnTo>
                <a:lnTo>
                  <a:pt x="21092" y="7156"/>
                </a:lnTo>
                <a:lnTo>
                  <a:pt x="21096" y="7148"/>
                </a:lnTo>
                <a:lnTo>
                  <a:pt x="21097" y="7137"/>
                </a:lnTo>
                <a:lnTo>
                  <a:pt x="21094" y="7129"/>
                </a:lnTo>
                <a:lnTo>
                  <a:pt x="21089" y="7123"/>
                </a:lnTo>
                <a:lnTo>
                  <a:pt x="21082" y="7120"/>
                </a:lnTo>
                <a:lnTo>
                  <a:pt x="21075" y="7119"/>
                </a:lnTo>
                <a:lnTo>
                  <a:pt x="21073" y="7116"/>
                </a:lnTo>
                <a:lnTo>
                  <a:pt x="21066" y="7100"/>
                </a:lnTo>
                <a:lnTo>
                  <a:pt x="21061" y="7095"/>
                </a:lnTo>
                <a:lnTo>
                  <a:pt x="21057" y="7094"/>
                </a:lnTo>
                <a:lnTo>
                  <a:pt x="21053" y="7094"/>
                </a:lnTo>
                <a:lnTo>
                  <a:pt x="21050" y="7093"/>
                </a:lnTo>
                <a:lnTo>
                  <a:pt x="21037" y="7081"/>
                </a:lnTo>
                <a:lnTo>
                  <a:pt x="21036" y="7080"/>
                </a:lnTo>
                <a:lnTo>
                  <a:pt x="21036" y="7078"/>
                </a:lnTo>
                <a:lnTo>
                  <a:pt x="21030" y="7071"/>
                </a:lnTo>
                <a:lnTo>
                  <a:pt x="21029" y="7071"/>
                </a:lnTo>
                <a:lnTo>
                  <a:pt x="21029" y="7068"/>
                </a:lnTo>
                <a:lnTo>
                  <a:pt x="21031" y="7063"/>
                </a:lnTo>
                <a:lnTo>
                  <a:pt x="21030" y="7059"/>
                </a:lnTo>
                <a:lnTo>
                  <a:pt x="21027" y="7051"/>
                </a:lnTo>
                <a:lnTo>
                  <a:pt x="21023" y="7045"/>
                </a:lnTo>
                <a:lnTo>
                  <a:pt x="21016" y="7042"/>
                </a:lnTo>
                <a:lnTo>
                  <a:pt x="21009" y="7041"/>
                </a:lnTo>
                <a:lnTo>
                  <a:pt x="21003" y="7044"/>
                </a:lnTo>
                <a:lnTo>
                  <a:pt x="20993" y="7058"/>
                </a:lnTo>
                <a:lnTo>
                  <a:pt x="20988" y="7059"/>
                </a:lnTo>
                <a:lnTo>
                  <a:pt x="20991" y="7056"/>
                </a:lnTo>
                <a:lnTo>
                  <a:pt x="20993" y="7053"/>
                </a:lnTo>
                <a:lnTo>
                  <a:pt x="20993" y="7049"/>
                </a:lnTo>
                <a:lnTo>
                  <a:pt x="20989" y="7047"/>
                </a:lnTo>
                <a:lnTo>
                  <a:pt x="20993" y="7042"/>
                </a:lnTo>
                <a:lnTo>
                  <a:pt x="21002" y="7031"/>
                </a:lnTo>
                <a:lnTo>
                  <a:pt x="21004" y="7026"/>
                </a:lnTo>
                <a:lnTo>
                  <a:pt x="21005" y="7020"/>
                </a:lnTo>
                <a:lnTo>
                  <a:pt x="21002" y="7012"/>
                </a:lnTo>
                <a:lnTo>
                  <a:pt x="21001" y="7006"/>
                </a:lnTo>
                <a:lnTo>
                  <a:pt x="20999" y="6999"/>
                </a:lnTo>
                <a:lnTo>
                  <a:pt x="20992" y="6993"/>
                </a:lnTo>
                <a:lnTo>
                  <a:pt x="20983" y="6987"/>
                </a:lnTo>
                <a:lnTo>
                  <a:pt x="20977" y="6984"/>
                </a:lnTo>
                <a:lnTo>
                  <a:pt x="20973" y="6997"/>
                </a:lnTo>
                <a:lnTo>
                  <a:pt x="20962" y="7004"/>
                </a:lnTo>
                <a:lnTo>
                  <a:pt x="20950" y="7007"/>
                </a:lnTo>
                <a:lnTo>
                  <a:pt x="20940" y="7005"/>
                </a:lnTo>
                <a:lnTo>
                  <a:pt x="20935" y="7008"/>
                </a:lnTo>
                <a:lnTo>
                  <a:pt x="20927" y="7009"/>
                </a:lnTo>
                <a:lnTo>
                  <a:pt x="20923" y="7012"/>
                </a:lnTo>
                <a:lnTo>
                  <a:pt x="20919" y="7017"/>
                </a:lnTo>
                <a:lnTo>
                  <a:pt x="20915" y="7020"/>
                </a:lnTo>
                <a:lnTo>
                  <a:pt x="20905" y="7026"/>
                </a:lnTo>
                <a:lnTo>
                  <a:pt x="20898" y="7029"/>
                </a:lnTo>
                <a:lnTo>
                  <a:pt x="20888" y="7030"/>
                </a:lnTo>
                <a:lnTo>
                  <a:pt x="20879" y="7029"/>
                </a:lnTo>
                <a:lnTo>
                  <a:pt x="20872" y="7023"/>
                </a:lnTo>
                <a:lnTo>
                  <a:pt x="20867" y="7028"/>
                </a:lnTo>
                <a:lnTo>
                  <a:pt x="20863" y="7033"/>
                </a:lnTo>
                <a:lnTo>
                  <a:pt x="20858" y="7037"/>
                </a:lnTo>
                <a:lnTo>
                  <a:pt x="20853" y="7035"/>
                </a:lnTo>
                <a:lnTo>
                  <a:pt x="20856" y="7031"/>
                </a:lnTo>
                <a:lnTo>
                  <a:pt x="20857" y="7028"/>
                </a:lnTo>
                <a:lnTo>
                  <a:pt x="20859" y="7023"/>
                </a:lnTo>
                <a:lnTo>
                  <a:pt x="20859" y="7019"/>
                </a:lnTo>
                <a:lnTo>
                  <a:pt x="20859" y="7013"/>
                </a:lnTo>
                <a:lnTo>
                  <a:pt x="20858" y="7012"/>
                </a:lnTo>
                <a:lnTo>
                  <a:pt x="20857" y="7013"/>
                </a:lnTo>
                <a:lnTo>
                  <a:pt x="20853" y="7015"/>
                </a:lnTo>
                <a:lnTo>
                  <a:pt x="20852" y="7017"/>
                </a:lnTo>
                <a:lnTo>
                  <a:pt x="20850" y="7019"/>
                </a:lnTo>
                <a:lnTo>
                  <a:pt x="20844" y="7021"/>
                </a:lnTo>
                <a:lnTo>
                  <a:pt x="20841" y="7022"/>
                </a:lnTo>
                <a:lnTo>
                  <a:pt x="20839" y="7024"/>
                </a:lnTo>
                <a:lnTo>
                  <a:pt x="20836" y="7026"/>
                </a:lnTo>
                <a:lnTo>
                  <a:pt x="20835" y="7028"/>
                </a:lnTo>
                <a:lnTo>
                  <a:pt x="20833" y="7033"/>
                </a:lnTo>
                <a:lnTo>
                  <a:pt x="20832" y="7039"/>
                </a:lnTo>
                <a:lnTo>
                  <a:pt x="20830" y="7041"/>
                </a:lnTo>
                <a:lnTo>
                  <a:pt x="20818" y="7035"/>
                </a:lnTo>
                <a:lnTo>
                  <a:pt x="20816" y="7037"/>
                </a:lnTo>
                <a:lnTo>
                  <a:pt x="20804" y="7044"/>
                </a:lnTo>
                <a:lnTo>
                  <a:pt x="20802" y="7047"/>
                </a:lnTo>
                <a:lnTo>
                  <a:pt x="20800" y="7052"/>
                </a:lnTo>
                <a:lnTo>
                  <a:pt x="20800" y="7057"/>
                </a:lnTo>
                <a:lnTo>
                  <a:pt x="20800" y="7062"/>
                </a:lnTo>
                <a:lnTo>
                  <a:pt x="20802" y="7068"/>
                </a:lnTo>
                <a:lnTo>
                  <a:pt x="20800" y="7071"/>
                </a:lnTo>
                <a:lnTo>
                  <a:pt x="20798" y="7066"/>
                </a:lnTo>
                <a:lnTo>
                  <a:pt x="20797" y="7058"/>
                </a:lnTo>
                <a:lnTo>
                  <a:pt x="20796" y="7050"/>
                </a:lnTo>
                <a:lnTo>
                  <a:pt x="20798" y="7047"/>
                </a:lnTo>
                <a:lnTo>
                  <a:pt x="20800" y="7046"/>
                </a:lnTo>
                <a:lnTo>
                  <a:pt x="20798" y="7045"/>
                </a:lnTo>
                <a:lnTo>
                  <a:pt x="20796" y="7044"/>
                </a:lnTo>
                <a:lnTo>
                  <a:pt x="20794" y="7044"/>
                </a:lnTo>
                <a:lnTo>
                  <a:pt x="20792" y="7045"/>
                </a:lnTo>
                <a:lnTo>
                  <a:pt x="20791" y="7047"/>
                </a:lnTo>
                <a:lnTo>
                  <a:pt x="20790" y="7049"/>
                </a:lnTo>
                <a:lnTo>
                  <a:pt x="20789" y="7050"/>
                </a:lnTo>
                <a:lnTo>
                  <a:pt x="20788" y="7052"/>
                </a:lnTo>
                <a:lnTo>
                  <a:pt x="20774" y="7062"/>
                </a:lnTo>
                <a:lnTo>
                  <a:pt x="20759" y="7077"/>
                </a:lnTo>
                <a:lnTo>
                  <a:pt x="20757" y="7077"/>
                </a:lnTo>
                <a:lnTo>
                  <a:pt x="20755" y="7072"/>
                </a:lnTo>
                <a:lnTo>
                  <a:pt x="20752" y="7074"/>
                </a:lnTo>
                <a:lnTo>
                  <a:pt x="20749" y="7079"/>
                </a:lnTo>
                <a:lnTo>
                  <a:pt x="20746" y="7086"/>
                </a:lnTo>
                <a:lnTo>
                  <a:pt x="20747" y="7091"/>
                </a:lnTo>
                <a:lnTo>
                  <a:pt x="20745" y="7096"/>
                </a:lnTo>
                <a:lnTo>
                  <a:pt x="20742" y="7097"/>
                </a:lnTo>
                <a:lnTo>
                  <a:pt x="20739" y="7092"/>
                </a:lnTo>
                <a:lnTo>
                  <a:pt x="20735" y="7096"/>
                </a:lnTo>
                <a:lnTo>
                  <a:pt x="20734" y="7100"/>
                </a:lnTo>
                <a:lnTo>
                  <a:pt x="20735" y="7105"/>
                </a:lnTo>
                <a:lnTo>
                  <a:pt x="20733" y="7110"/>
                </a:lnTo>
                <a:lnTo>
                  <a:pt x="20730" y="7112"/>
                </a:lnTo>
                <a:lnTo>
                  <a:pt x="20723" y="7114"/>
                </a:lnTo>
                <a:lnTo>
                  <a:pt x="20721" y="7117"/>
                </a:lnTo>
                <a:lnTo>
                  <a:pt x="20717" y="7125"/>
                </a:lnTo>
                <a:lnTo>
                  <a:pt x="20711" y="7129"/>
                </a:lnTo>
                <a:lnTo>
                  <a:pt x="20706" y="7133"/>
                </a:lnTo>
                <a:lnTo>
                  <a:pt x="20708" y="7143"/>
                </a:lnTo>
                <a:lnTo>
                  <a:pt x="20710" y="7146"/>
                </a:lnTo>
                <a:lnTo>
                  <a:pt x="20713" y="7148"/>
                </a:lnTo>
                <a:lnTo>
                  <a:pt x="20715" y="7149"/>
                </a:lnTo>
                <a:lnTo>
                  <a:pt x="20716" y="7154"/>
                </a:lnTo>
                <a:lnTo>
                  <a:pt x="20716" y="7158"/>
                </a:lnTo>
                <a:lnTo>
                  <a:pt x="20717" y="7166"/>
                </a:lnTo>
                <a:lnTo>
                  <a:pt x="20717" y="7171"/>
                </a:lnTo>
                <a:lnTo>
                  <a:pt x="20717" y="7175"/>
                </a:lnTo>
                <a:lnTo>
                  <a:pt x="20718" y="7178"/>
                </a:lnTo>
                <a:lnTo>
                  <a:pt x="20717" y="7181"/>
                </a:lnTo>
                <a:lnTo>
                  <a:pt x="20713" y="7185"/>
                </a:lnTo>
                <a:lnTo>
                  <a:pt x="20711" y="7185"/>
                </a:lnTo>
                <a:lnTo>
                  <a:pt x="20700" y="7181"/>
                </a:lnTo>
                <a:lnTo>
                  <a:pt x="20698" y="7180"/>
                </a:lnTo>
                <a:lnTo>
                  <a:pt x="20697" y="7181"/>
                </a:lnTo>
                <a:lnTo>
                  <a:pt x="20696" y="7186"/>
                </a:lnTo>
                <a:lnTo>
                  <a:pt x="20695" y="7202"/>
                </a:lnTo>
                <a:lnTo>
                  <a:pt x="20695" y="7206"/>
                </a:lnTo>
                <a:lnTo>
                  <a:pt x="20695" y="7209"/>
                </a:lnTo>
                <a:lnTo>
                  <a:pt x="20694" y="7213"/>
                </a:lnTo>
                <a:lnTo>
                  <a:pt x="20691" y="7218"/>
                </a:lnTo>
                <a:lnTo>
                  <a:pt x="20688" y="7220"/>
                </a:lnTo>
                <a:lnTo>
                  <a:pt x="20679" y="7224"/>
                </a:lnTo>
                <a:lnTo>
                  <a:pt x="20665" y="7225"/>
                </a:lnTo>
                <a:lnTo>
                  <a:pt x="20659" y="7229"/>
                </a:lnTo>
                <a:lnTo>
                  <a:pt x="20656" y="7237"/>
                </a:lnTo>
                <a:lnTo>
                  <a:pt x="20657" y="7242"/>
                </a:lnTo>
                <a:lnTo>
                  <a:pt x="20658" y="7245"/>
                </a:lnTo>
                <a:lnTo>
                  <a:pt x="20659" y="7248"/>
                </a:lnTo>
                <a:lnTo>
                  <a:pt x="20659" y="7254"/>
                </a:lnTo>
                <a:lnTo>
                  <a:pt x="20657" y="7258"/>
                </a:lnTo>
                <a:lnTo>
                  <a:pt x="20652" y="7266"/>
                </a:lnTo>
                <a:lnTo>
                  <a:pt x="20651" y="7269"/>
                </a:lnTo>
                <a:lnTo>
                  <a:pt x="20652" y="7274"/>
                </a:lnTo>
                <a:lnTo>
                  <a:pt x="20654" y="7278"/>
                </a:lnTo>
                <a:lnTo>
                  <a:pt x="20655" y="7281"/>
                </a:lnTo>
                <a:lnTo>
                  <a:pt x="20653" y="7285"/>
                </a:lnTo>
                <a:lnTo>
                  <a:pt x="20653" y="7288"/>
                </a:lnTo>
                <a:lnTo>
                  <a:pt x="20659" y="7292"/>
                </a:lnTo>
                <a:lnTo>
                  <a:pt x="20660" y="7294"/>
                </a:lnTo>
                <a:lnTo>
                  <a:pt x="20660" y="7300"/>
                </a:lnTo>
                <a:lnTo>
                  <a:pt x="20661" y="7303"/>
                </a:lnTo>
                <a:lnTo>
                  <a:pt x="20663" y="7305"/>
                </a:lnTo>
                <a:lnTo>
                  <a:pt x="20664" y="7308"/>
                </a:lnTo>
                <a:lnTo>
                  <a:pt x="20664" y="7313"/>
                </a:lnTo>
                <a:lnTo>
                  <a:pt x="20663" y="7321"/>
                </a:lnTo>
                <a:lnTo>
                  <a:pt x="20664" y="7326"/>
                </a:lnTo>
                <a:lnTo>
                  <a:pt x="20667" y="7323"/>
                </a:lnTo>
                <a:lnTo>
                  <a:pt x="20673" y="7336"/>
                </a:lnTo>
                <a:lnTo>
                  <a:pt x="20682" y="7342"/>
                </a:lnTo>
                <a:lnTo>
                  <a:pt x="20704" y="7350"/>
                </a:lnTo>
                <a:lnTo>
                  <a:pt x="20706" y="7352"/>
                </a:lnTo>
                <a:lnTo>
                  <a:pt x="20707" y="7354"/>
                </a:lnTo>
                <a:lnTo>
                  <a:pt x="20709" y="7357"/>
                </a:lnTo>
                <a:lnTo>
                  <a:pt x="20713" y="7359"/>
                </a:lnTo>
                <a:lnTo>
                  <a:pt x="20716" y="7359"/>
                </a:lnTo>
                <a:lnTo>
                  <a:pt x="20732" y="7358"/>
                </a:lnTo>
                <a:lnTo>
                  <a:pt x="20736" y="7359"/>
                </a:lnTo>
                <a:lnTo>
                  <a:pt x="20745" y="7365"/>
                </a:lnTo>
                <a:lnTo>
                  <a:pt x="20753" y="7363"/>
                </a:lnTo>
                <a:lnTo>
                  <a:pt x="20769" y="7374"/>
                </a:lnTo>
                <a:lnTo>
                  <a:pt x="20778" y="7377"/>
                </a:lnTo>
                <a:lnTo>
                  <a:pt x="20786" y="7378"/>
                </a:lnTo>
                <a:lnTo>
                  <a:pt x="20813" y="7388"/>
                </a:lnTo>
                <a:lnTo>
                  <a:pt x="20826" y="7393"/>
                </a:lnTo>
                <a:lnTo>
                  <a:pt x="20828" y="7395"/>
                </a:lnTo>
                <a:lnTo>
                  <a:pt x="20828" y="7398"/>
                </a:lnTo>
                <a:lnTo>
                  <a:pt x="20834" y="7405"/>
                </a:lnTo>
                <a:lnTo>
                  <a:pt x="20836" y="7407"/>
                </a:lnTo>
                <a:lnTo>
                  <a:pt x="20838" y="7405"/>
                </a:lnTo>
                <a:lnTo>
                  <a:pt x="20840" y="7403"/>
                </a:lnTo>
                <a:lnTo>
                  <a:pt x="20842" y="7401"/>
                </a:lnTo>
                <a:lnTo>
                  <a:pt x="20845" y="7400"/>
                </a:lnTo>
                <a:lnTo>
                  <a:pt x="20846" y="7402"/>
                </a:lnTo>
                <a:lnTo>
                  <a:pt x="20847" y="7410"/>
                </a:lnTo>
                <a:lnTo>
                  <a:pt x="20851" y="7408"/>
                </a:lnTo>
                <a:lnTo>
                  <a:pt x="20856" y="7404"/>
                </a:lnTo>
                <a:lnTo>
                  <a:pt x="20860" y="7405"/>
                </a:lnTo>
                <a:lnTo>
                  <a:pt x="20863" y="7408"/>
                </a:lnTo>
                <a:lnTo>
                  <a:pt x="20868" y="7407"/>
                </a:lnTo>
                <a:lnTo>
                  <a:pt x="20872" y="7404"/>
                </a:lnTo>
                <a:lnTo>
                  <a:pt x="20874" y="7401"/>
                </a:lnTo>
                <a:lnTo>
                  <a:pt x="20876" y="7403"/>
                </a:lnTo>
                <a:lnTo>
                  <a:pt x="20878" y="7404"/>
                </a:lnTo>
                <a:lnTo>
                  <a:pt x="20883" y="7404"/>
                </a:lnTo>
                <a:lnTo>
                  <a:pt x="20894" y="7406"/>
                </a:lnTo>
                <a:lnTo>
                  <a:pt x="20918" y="7395"/>
                </a:lnTo>
                <a:lnTo>
                  <a:pt x="20925" y="7404"/>
                </a:lnTo>
                <a:lnTo>
                  <a:pt x="20927" y="7401"/>
                </a:lnTo>
                <a:lnTo>
                  <a:pt x="20930" y="7401"/>
                </a:lnTo>
                <a:lnTo>
                  <a:pt x="20936" y="7399"/>
                </a:lnTo>
                <a:lnTo>
                  <a:pt x="20942" y="7393"/>
                </a:lnTo>
                <a:lnTo>
                  <a:pt x="20952" y="7378"/>
                </a:lnTo>
                <a:lnTo>
                  <a:pt x="20955" y="7376"/>
                </a:lnTo>
                <a:lnTo>
                  <a:pt x="20962" y="7373"/>
                </a:lnTo>
                <a:lnTo>
                  <a:pt x="20965" y="7371"/>
                </a:lnTo>
                <a:lnTo>
                  <a:pt x="20967" y="7368"/>
                </a:lnTo>
                <a:lnTo>
                  <a:pt x="20969" y="7362"/>
                </a:lnTo>
                <a:lnTo>
                  <a:pt x="20970" y="7359"/>
                </a:lnTo>
                <a:lnTo>
                  <a:pt x="20973" y="7356"/>
                </a:lnTo>
                <a:lnTo>
                  <a:pt x="20974" y="7354"/>
                </a:lnTo>
                <a:lnTo>
                  <a:pt x="20977" y="7353"/>
                </a:lnTo>
                <a:lnTo>
                  <a:pt x="20981" y="7353"/>
                </a:lnTo>
                <a:lnTo>
                  <a:pt x="20985" y="7352"/>
                </a:lnTo>
                <a:lnTo>
                  <a:pt x="20988" y="7348"/>
                </a:lnTo>
                <a:lnTo>
                  <a:pt x="20990" y="7345"/>
                </a:lnTo>
                <a:lnTo>
                  <a:pt x="20993" y="7344"/>
                </a:lnTo>
                <a:lnTo>
                  <a:pt x="20994" y="7343"/>
                </a:lnTo>
                <a:lnTo>
                  <a:pt x="20998" y="7341"/>
                </a:lnTo>
                <a:lnTo>
                  <a:pt x="21001" y="7341"/>
                </a:lnTo>
                <a:lnTo>
                  <a:pt x="21002" y="7342"/>
                </a:lnTo>
                <a:lnTo>
                  <a:pt x="21004" y="7344"/>
                </a:lnTo>
                <a:lnTo>
                  <a:pt x="21005" y="7346"/>
                </a:lnTo>
                <a:lnTo>
                  <a:pt x="21005" y="7347"/>
                </a:lnTo>
                <a:lnTo>
                  <a:pt x="21008" y="7346"/>
                </a:lnTo>
                <a:lnTo>
                  <a:pt x="21010" y="7344"/>
                </a:lnTo>
                <a:lnTo>
                  <a:pt x="21012" y="7342"/>
                </a:lnTo>
                <a:lnTo>
                  <a:pt x="21014" y="7338"/>
                </a:lnTo>
                <a:lnTo>
                  <a:pt x="21013" y="7337"/>
                </a:lnTo>
                <a:lnTo>
                  <a:pt x="21013" y="7337"/>
                </a:lnTo>
                <a:lnTo>
                  <a:pt x="21012" y="7335"/>
                </a:lnTo>
                <a:lnTo>
                  <a:pt x="21017" y="7335"/>
                </a:lnTo>
                <a:lnTo>
                  <a:pt x="21020" y="7336"/>
                </a:lnTo>
                <a:lnTo>
                  <a:pt x="21022" y="7338"/>
                </a:lnTo>
                <a:lnTo>
                  <a:pt x="21027" y="7344"/>
                </a:lnTo>
                <a:lnTo>
                  <a:pt x="21028" y="7345"/>
                </a:lnTo>
                <a:lnTo>
                  <a:pt x="21027" y="7348"/>
                </a:lnTo>
                <a:lnTo>
                  <a:pt x="21026" y="7354"/>
                </a:lnTo>
                <a:lnTo>
                  <a:pt x="21030" y="7355"/>
                </a:lnTo>
                <a:lnTo>
                  <a:pt x="21037" y="7352"/>
                </a:lnTo>
                <a:lnTo>
                  <a:pt x="21043" y="7347"/>
                </a:lnTo>
                <a:lnTo>
                  <a:pt x="21043" y="7338"/>
                </a:lnTo>
                <a:lnTo>
                  <a:pt x="21047" y="7336"/>
                </a:lnTo>
                <a:lnTo>
                  <a:pt x="21057" y="7330"/>
                </a:lnTo>
                <a:lnTo>
                  <a:pt x="21060" y="7330"/>
                </a:lnTo>
                <a:lnTo>
                  <a:pt x="21063" y="7333"/>
                </a:lnTo>
                <a:lnTo>
                  <a:pt x="21064" y="7333"/>
                </a:lnTo>
                <a:lnTo>
                  <a:pt x="21066" y="7334"/>
                </a:lnTo>
                <a:lnTo>
                  <a:pt x="21067" y="7338"/>
                </a:lnTo>
                <a:lnTo>
                  <a:pt x="21067" y="7340"/>
                </a:lnTo>
                <a:lnTo>
                  <a:pt x="21062" y="7347"/>
                </a:lnTo>
                <a:lnTo>
                  <a:pt x="21066" y="7346"/>
                </a:lnTo>
                <a:lnTo>
                  <a:pt x="21076" y="7341"/>
                </a:lnTo>
                <a:lnTo>
                  <a:pt x="21075" y="7350"/>
                </a:lnTo>
                <a:lnTo>
                  <a:pt x="21084" y="7339"/>
                </a:lnTo>
                <a:lnTo>
                  <a:pt x="21101" y="7329"/>
                </a:lnTo>
                <a:lnTo>
                  <a:pt x="21104" y="7326"/>
                </a:lnTo>
                <a:lnTo>
                  <a:pt x="21108" y="7321"/>
                </a:lnTo>
                <a:lnTo>
                  <a:pt x="21112" y="7315"/>
                </a:lnTo>
                <a:lnTo>
                  <a:pt x="21114" y="7309"/>
                </a:lnTo>
                <a:lnTo>
                  <a:pt x="21114" y="7305"/>
                </a:lnTo>
                <a:lnTo>
                  <a:pt x="21115" y="7299"/>
                </a:lnTo>
                <a:lnTo>
                  <a:pt x="21116" y="7296"/>
                </a:lnTo>
                <a:lnTo>
                  <a:pt x="21119" y="7290"/>
                </a:lnTo>
                <a:lnTo>
                  <a:pt x="21120" y="7287"/>
                </a:lnTo>
                <a:lnTo>
                  <a:pt x="21118" y="7287"/>
                </a:lnTo>
                <a:cubicBezTo>
                  <a:pt x="21118" y="7287"/>
                  <a:pt x="21117" y="7289"/>
                  <a:pt x="21117" y="7289"/>
                </a:cubicBezTo>
                <a:close/>
                <a:moveTo>
                  <a:pt x="12737" y="11754"/>
                </a:moveTo>
                <a:lnTo>
                  <a:pt x="12735" y="11746"/>
                </a:lnTo>
                <a:lnTo>
                  <a:pt x="12726" y="11747"/>
                </a:lnTo>
                <a:lnTo>
                  <a:pt x="12719" y="11734"/>
                </a:lnTo>
                <a:lnTo>
                  <a:pt x="12718" y="11734"/>
                </a:lnTo>
                <a:lnTo>
                  <a:pt x="12713" y="11717"/>
                </a:lnTo>
                <a:lnTo>
                  <a:pt x="12707" y="11709"/>
                </a:lnTo>
                <a:lnTo>
                  <a:pt x="12704" y="11701"/>
                </a:lnTo>
                <a:lnTo>
                  <a:pt x="12706" y="11661"/>
                </a:lnTo>
                <a:lnTo>
                  <a:pt x="12705" y="11647"/>
                </a:lnTo>
                <a:lnTo>
                  <a:pt x="12702" y="11650"/>
                </a:lnTo>
                <a:lnTo>
                  <a:pt x="12699" y="11655"/>
                </a:lnTo>
                <a:lnTo>
                  <a:pt x="12696" y="11658"/>
                </a:lnTo>
                <a:lnTo>
                  <a:pt x="12693" y="11656"/>
                </a:lnTo>
                <a:lnTo>
                  <a:pt x="12693" y="11649"/>
                </a:lnTo>
                <a:lnTo>
                  <a:pt x="12694" y="11640"/>
                </a:lnTo>
                <a:lnTo>
                  <a:pt x="12697" y="11633"/>
                </a:lnTo>
                <a:lnTo>
                  <a:pt x="12700" y="11629"/>
                </a:lnTo>
                <a:lnTo>
                  <a:pt x="12703" y="11641"/>
                </a:lnTo>
                <a:lnTo>
                  <a:pt x="12705" y="11616"/>
                </a:lnTo>
                <a:lnTo>
                  <a:pt x="12706" y="11608"/>
                </a:lnTo>
                <a:lnTo>
                  <a:pt x="12712" y="11586"/>
                </a:lnTo>
                <a:lnTo>
                  <a:pt x="12713" y="11578"/>
                </a:lnTo>
                <a:lnTo>
                  <a:pt x="12711" y="11578"/>
                </a:lnTo>
                <a:lnTo>
                  <a:pt x="12707" y="11586"/>
                </a:lnTo>
                <a:lnTo>
                  <a:pt x="12701" y="11588"/>
                </a:lnTo>
                <a:lnTo>
                  <a:pt x="12699" y="11585"/>
                </a:lnTo>
                <a:lnTo>
                  <a:pt x="12701" y="11579"/>
                </a:lnTo>
                <a:lnTo>
                  <a:pt x="12702" y="11573"/>
                </a:lnTo>
                <a:lnTo>
                  <a:pt x="12700" y="11567"/>
                </a:lnTo>
                <a:lnTo>
                  <a:pt x="12692" y="11555"/>
                </a:lnTo>
                <a:lnTo>
                  <a:pt x="12690" y="11554"/>
                </a:lnTo>
                <a:lnTo>
                  <a:pt x="12689" y="11552"/>
                </a:lnTo>
                <a:lnTo>
                  <a:pt x="12688" y="11548"/>
                </a:lnTo>
                <a:lnTo>
                  <a:pt x="12687" y="11538"/>
                </a:lnTo>
                <a:lnTo>
                  <a:pt x="12686" y="11537"/>
                </a:lnTo>
                <a:lnTo>
                  <a:pt x="12685" y="11532"/>
                </a:lnTo>
                <a:lnTo>
                  <a:pt x="12680" y="11523"/>
                </a:lnTo>
                <a:lnTo>
                  <a:pt x="12677" y="11518"/>
                </a:lnTo>
                <a:lnTo>
                  <a:pt x="12676" y="11511"/>
                </a:lnTo>
                <a:lnTo>
                  <a:pt x="12678" y="11484"/>
                </a:lnTo>
                <a:lnTo>
                  <a:pt x="12677" y="11481"/>
                </a:lnTo>
                <a:lnTo>
                  <a:pt x="12672" y="11470"/>
                </a:lnTo>
                <a:lnTo>
                  <a:pt x="12672" y="11467"/>
                </a:lnTo>
                <a:lnTo>
                  <a:pt x="12672" y="11464"/>
                </a:lnTo>
                <a:lnTo>
                  <a:pt x="12671" y="11460"/>
                </a:lnTo>
                <a:lnTo>
                  <a:pt x="12668" y="11448"/>
                </a:lnTo>
                <a:lnTo>
                  <a:pt x="12666" y="11443"/>
                </a:lnTo>
                <a:lnTo>
                  <a:pt x="12663" y="11438"/>
                </a:lnTo>
                <a:lnTo>
                  <a:pt x="12660" y="11436"/>
                </a:lnTo>
                <a:lnTo>
                  <a:pt x="12655" y="11436"/>
                </a:lnTo>
                <a:lnTo>
                  <a:pt x="12650" y="11435"/>
                </a:lnTo>
                <a:lnTo>
                  <a:pt x="12646" y="11428"/>
                </a:lnTo>
                <a:lnTo>
                  <a:pt x="12644" y="11419"/>
                </a:lnTo>
                <a:lnTo>
                  <a:pt x="12644" y="11398"/>
                </a:lnTo>
                <a:lnTo>
                  <a:pt x="12641" y="11390"/>
                </a:lnTo>
                <a:lnTo>
                  <a:pt x="12636" y="11385"/>
                </a:lnTo>
                <a:lnTo>
                  <a:pt x="12624" y="11380"/>
                </a:lnTo>
                <a:lnTo>
                  <a:pt x="12618" y="11376"/>
                </a:lnTo>
                <a:lnTo>
                  <a:pt x="12614" y="11372"/>
                </a:lnTo>
                <a:lnTo>
                  <a:pt x="12611" y="11367"/>
                </a:lnTo>
                <a:lnTo>
                  <a:pt x="12610" y="11360"/>
                </a:lnTo>
                <a:lnTo>
                  <a:pt x="12614" y="11351"/>
                </a:lnTo>
                <a:lnTo>
                  <a:pt x="12620" y="11346"/>
                </a:lnTo>
                <a:lnTo>
                  <a:pt x="12625" y="11342"/>
                </a:lnTo>
                <a:lnTo>
                  <a:pt x="12629" y="11337"/>
                </a:lnTo>
                <a:lnTo>
                  <a:pt x="12631" y="11317"/>
                </a:lnTo>
                <a:lnTo>
                  <a:pt x="12630" y="11315"/>
                </a:lnTo>
                <a:lnTo>
                  <a:pt x="12626" y="11318"/>
                </a:lnTo>
                <a:lnTo>
                  <a:pt x="12623" y="11320"/>
                </a:lnTo>
                <a:lnTo>
                  <a:pt x="12619" y="11320"/>
                </a:lnTo>
                <a:lnTo>
                  <a:pt x="12612" y="11320"/>
                </a:lnTo>
                <a:lnTo>
                  <a:pt x="12606" y="11316"/>
                </a:lnTo>
                <a:lnTo>
                  <a:pt x="12607" y="11307"/>
                </a:lnTo>
                <a:lnTo>
                  <a:pt x="12611" y="11298"/>
                </a:lnTo>
                <a:lnTo>
                  <a:pt x="12614" y="11292"/>
                </a:lnTo>
                <a:lnTo>
                  <a:pt x="12623" y="11279"/>
                </a:lnTo>
                <a:lnTo>
                  <a:pt x="12635" y="11270"/>
                </a:lnTo>
                <a:lnTo>
                  <a:pt x="12647" y="11268"/>
                </a:lnTo>
                <a:lnTo>
                  <a:pt x="12658" y="11274"/>
                </a:lnTo>
                <a:lnTo>
                  <a:pt x="12665" y="11265"/>
                </a:lnTo>
                <a:lnTo>
                  <a:pt x="12665" y="11251"/>
                </a:lnTo>
                <a:lnTo>
                  <a:pt x="12652" y="11198"/>
                </a:lnTo>
                <a:lnTo>
                  <a:pt x="12651" y="11183"/>
                </a:lnTo>
                <a:lnTo>
                  <a:pt x="12652" y="11166"/>
                </a:lnTo>
                <a:lnTo>
                  <a:pt x="12652" y="11170"/>
                </a:lnTo>
                <a:lnTo>
                  <a:pt x="12652" y="11163"/>
                </a:lnTo>
                <a:lnTo>
                  <a:pt x="12654" y="11154"/>
                </a:lnTo>
                <a:lnTo>
                  <a:pt x="12656" y="11146"/>
                </a:lnTo>
                <a:lnTo>
                  <a:pt x="12659" y="11143"/>
                </a:lnTo>
                <a:lnTo>
                  <a:pt x="12658" y="11140"/>
                </a:lnTo>
                <a:lnTo>
                  <a:pt x="12656" y="11135"/>
                </a:lnTo>
                <a:lnTo>
                  <a:pt x="12656" y="11122"/>
                </a:lnTo>
                <a:lnTo>
                  <a:pt x="12656" y="11114"/>
                </a:lnTo>
                <a:lnTo>
                  <a:pt x="12660" y="11093"/>
                </a:lnTo>
                <a:lnTo>
                  <a:pt x="12650" y="11088"/>
                </a:lnTo>
                <a:lnTo>
                  <a:pt x="12650" y="11087"/>
                </a:lnTo>
                <a:lnTo>
                  <a:pt x="12649" y="11083"/>
                </a:lnTo>
                <a:lnTo>
                  <a:pt x="12648" y="11076"/>
                </a:lnTo>
                <a:lnTo>
                  <a:pt x="12656" y="10993"/>
                </a:lnTo>
                <a:lnTo>
                  <a:pt x="12660" y="10978"/>
                </a:lnTo>
                <a:lnTo>
                  <a:pt x="12666" y="10965"/>
                </a:lnTo>
                <a:lnTo>
                  <a:pt x="12664" y="10958"/>
                </a:lnTo>
                <a:lnTo>
                  <a:pt x="12660" y="10957"/>
                </a:lnTo>
                <a:lnTo>
                  <a:pt x="12656" y="10956"/>
                </a:lnTo>
                <a:lnTo>
                  <a:pt x="12651" y="10953"/>
                </a:lnTo>
                <a:lnTo>
                  <a:pt x="12649" y="10947"/>
                </a:lnTo>
                <a:lnTo>
                  <a:pt x="12648" y="10940"/>
                </a:lnTo>
                <a:lnTo>
                  <a:pt x="12648" y="10931"/>
                </a:lnTo>
                <a:lnTo>
                  <a:pt x="12650" y="10916"/>
                </a:lnTo>
                <a:lnTo>
                  <a:pt x="12663" y="10871"/>
                </a:lnTo>
                <a:lnTo>
                  <a:pt x="12665" y="10865"/>
                </a:lnTo>
                <a:lnTo>
                  <a:pt x="12672" y="10842"/>
                </a:lnTo>
                <a:lnTo>
                  <a:pt x="12674" y="10838"/>
                </a:lnTo>
                <a:lnTo>
                  <a:pt x="12678" y="10820"/>
                </a:lnTo>
                <a:lnTo>
                  <a:pt x="12680" y="10814"/>
                </a:lnTo>
                <a:lnTo>
                  <a:pt x="12684" y="10808"/>
                </a:lnTo>
                <a:lnTo>
                  <a:pt x="12691" y="10792"/>
                </a:lnTo>
                <a:lnTo>
                  <a:pt x="12694" y="10782"/>
                </a:lnTo>
                <a:lnTo>
                  <a:pt x="12700" y="10770"/>
                </a:lnTo>
                <a:lnTo>
                  <a:pt x="12703" y="10764"/>
                </a:lnTo>
                <a:lnTo>
                  <a:pt x="12694" y="10768"/>
                </a:lnTo>
                <a:lnTo>
                  <a:pt x="12684" y="10768"/>
                </a:lnTo>
                <a:lnTo>
                  <a:pt x="12676" y="10764"/>
                </a:lnTo>
                <a:lnTo>
                  <a:pt x="12673" y="10756"/>
                </a:lnTo>
                <a:lnTo>
                  <a:pt x="12668" y="10734"/>
                </a:lnTo>
                <a:lnTo>
                  <a:pt x="12667" y="10721"/>
                </a:lnTo>
                <a:lnTo>
                  <a:pt x="12665" y="10716"/>
                </a:lnTo>
                <a:lnTo>
                  <a:pt x="12661" y="10713"/>
                </a:lnTo>
                <a:lnTo>
                  <a:pt x="12662" y="10715"/>
                </a:lnTo>
                <a:lnTo>
                  <a:pt x="12664" y="10722"/>
                </a:lnTo>
                <a:lnTo>
                  <a:pt x="12660" y="10728"/>
                </a:lnTo>
                <a:lnTo>
                  <a:pt x="12659" y="10736"/>
                </a:lnTo>
                <a:lnTo>
                  <a:pt x="12658" y="10750"/>
                </a:lnTo>
                <a:lnTo>
                  <a:pt x="12656" y="10756"/>
                </a:lnTo>
                <a:lnTo>
                  <a:pt x="12645" y="10779"/>
                </a:lnTo>
                <a:lnTo>
                  <a:pt x="12643" y="10779"/>
                </a:lnTo>
                <a:lnTo>
                  <a:pt x="12644" y="10765"/>
                </a:lnTo>
                <a:lnTo>
                  <a:pt x="12644" y="10761"/>
                </a:lnTo>
                <a:lnTo>
                  <a:pt x="12646" y="10757"/>
                </a:lnTo>
                <a:lnTo>
                  <a:pt x="12649" y="10752"/>
                </a:lnTo>
                <a:lnTo>
                  <a:pt x="12649" y="10750"/>
                </a:lnTo>
                <a:lnTo>
                  <a:pt x="12650" y="10742"/>
                </a:lnTo>
                <a:lnTo>
                  <a:pt x="12649" y="10725"/>
                </a:lnTo>
                <a:lnTo>
                  <a:pt x="12648" y="10716"/>
                </a:lnTo>
                <a:lnTo>
                  <a:pt x="12638" y="10689"/>
                </a:lnTo>
                <a:lnTo>
                  <a:pt x="12631" y="10688"/>
                </a:lnTo>
                <a:lnTo>
                  <a:pt x="12625" y="10685"/>
                </a:lnTo>
                <a:lnTo>
                  <a:pt x="12620" y="10679"/>
                </a:lnTo>
                <a:lnTo>
                  <a:pt x="12618" y="10671"/>
                </a:lnTo>
                <a:lnTo>
                  <a:pt x="12620" y="10671"/>
                </a:lnTo>
                <a:lnTo>
                  <a:pt x="12625" y="10668"/>
                </a:lnTo>
                <a:lnTo>
                  <a:pt x="12616" y="10661"/>
                </a:lnTo>
                <a:lnTo>
                  <a:pt x="12612" y="10656"/>
                </a:lnTo>
                <a:lnTo>
                  <a:pt x="12609" y="10650"/>
                </a:lnTo>
                <a:lnTo>
                  <a:pt x="12617" y="10648"/>
                </a:lnTo>
                <a:lnTo>
                  <a:pt x="12618" y="10637"/>
                </a:lnTo>
                <a:lnTo>
                  <a:pt x="12616" y="10611"/>
                </a:lnTo>
                <a:lnTo>
                  <a:pt x="12619" y="10600"/>
                </a:lnTo>
                <a:lnTo>
                  <a:pt x="12624" y="10593"/>
                </a:lnTo>
                <a:lnTo>
                  <a:pt x="12637" y="10579"/>
                </a:lnTo>
                <a:lnTo>
                  <a:pt x="12641" y="10572"/>
                </a:lnTo>
                <a:lnTo>
                  <a:pt x="12639" y="10570"/>
                </a:lnTo>
                <a:lnTo>
                  <a:pt x="12634" y="10568"/>
                </a:lnTo>
                <a:lnTo>
                  <a:pt x="12633" y="10563"/>
                </a:lnTo>
                <a:lnTo>
                  <a:pt x="12635" y="10561"/>
                </a:lnTo>
                <a:lnTo>
                  <a:pt x="12640" y="10557"/>
                </a:lnTo>
                <a:lnTo>
                  <a:pt x="12643" y="10553"/>
                </a:lnTo>
                <a:lnTo>
                  <a:pt x="12641" y="10546"/>
                </a:lnTo>
                <a:lnTo>
                  <a:pt x="12635" y="10546"/>
                </a:lnTo>
                <a:lnTo>
                  <a:pt x="12617" y="10560"/>
                </a:lnTo>
                <a:lnTo>
                  <a:pt x="12611" y="10563"/>
                </a:lnTo>
                <a:lnTo>
                  <a:pt x="12612" y="10558"/>
                </a:lnTo>
                <a:lnTo>
                  <a:pt x="12615" y="10553"/>
                </a:lnTo>
                <a:lnTo>
                  <a:pt x="12617" y="10549"/>
                </a:lnTo>
                <a:lnTo>
                  <a:pt x="12630" y="10540"/>
                </a:lnTo>
                <a:lnTo>
                  <a:pt x="12632" y="10537"/>
                </a:lnTo>
                <a:lnTo>
                  <a:pt x="12631" y="10496"/>
                </a:lnTo>
                <a:lnTo>
                  <a:pt x="12632" y="10485"/>
                </a:lnTo>
                <a:lnTo>
                  <a:pt x="12630" y="10481"/>
                </a:lnTo>
                <a:lnTo>
                  <a:pt x="12627" y="10479"/>
                </a:lnTo>
                <a:lnTo>
                  <a:pt x="12612" y="10476"/>
                </a:lnTo>
                <a:lnTo>
                  <a:pt x="12608" y="10473"/>
                </a:lnTo>
                <a:lnTo>
                  <a:pt x="12607" y="10463"/>
                </a:lnTo>
                <a:lnTo>
                  <a:pt x="12605" y="10461"/>
                </a:lnTo>
                <a:lnTo>
                  <a:pt x="12601" y="10463"/>
                </a:lnTo>
                <a:lnTo>
                  <a:pt x="12600" y="10468"/>
                </a:lnTo>
                <a:lnTo>
                  <a:pt x="12600" y="10474"/>
                </a:lnTo>
                <a:lnTo>
                  <a:pt x="12599" y="10479"/>
                </a:lnTo>
                <a:lnTo>
                  <a:pt x="12594" y="10474"/>
                </a:lnTo>
                <a:lnTo>
                  <a:pt x="12586" y="10470"/>
                </a:lnTo>
                <a:lnTo>
                  <a:pt x="12578" y="10468"/>
                </a:lnTo>
                <a:lnTo>
                  <a:pt x="12563" y="10465"/>
                </a:lnTo>
                <a:lnTo>
                  <a:pt x="12557" y="10460"/>
                </a:lnTo>
                <a:lnTo>
                  <a:pt x="12552" y="10455"/>
                </a:lnTo>
                <a:lnTo>
                  <a:pt x="12549" y="10448"/>
                </a:lnTo>
                <a:lnTo>
                  <a:pt x="12545" y="10443"/>
                </a:lnTo>
                <a:lnTo>
                  <a:pt x="12540" y="10438"/>
                </a:lnTo>
                <a:lnTo>
                  <a:pt x="12533" y="10435"/>
                </a:lnTo>
                <a:lnTo>
                  <a:pt x="12525" y="10434"/>
                </a:lnTo>
                <a:lnTo>
                  <a:pt x="12524" y="10433"/>
                </a:lnTo>
                <a:lnTo>
                  <a:pt x="12524" y="10431"/>
                </a:lnTo>
                <a:lnTo>
                  <a:pt x="12525" y="10429"/>
                </a:lnTo>
                <a:lnTo>
                  <a:pt x="12528" y="10428"/>
                </a:lnTo>
                <a:lnTo>
                  <a:pt x="12530" y="10428"/>
                </a:lnTo>
                <a:lnTo>
                  <a:pt x="12534" y="10430"/>
                </a:lnTo>
                <a:lnTo>
                  <a:pt x="12535" y="10431"/>
                </a:lnTo>
                <a:lnTo>
                  <a:pt x="12542" y="10430"/>
                </a:lnTo>
                <a:lnTo>
                  <a:pt x="12545" y="10429"/>
                </a:lnTo>
                <a:lnTo>
                  <a:pt x="12546" y="10425"/>
                </a:lnTo>
                <a:lnTo>
                  <a:pt x="12545" y="10417"/>
                </a:lnTo>
                <a:lnTo>
                  <a:pt x="12533" y="10407"/>
                </a:lnTo>
                <a:lnTo>
                  <a:pt x="12531" y="10402"/>
                </a:lnTo>
                <a:lnTo>
                  <a:pt x="12529" y="10398"/>
                </a:lnTo>
                <a:lnTo>
                  <a:pt x="12510" y="10354"/>
                </a:lnTo>
                <a:lnTo>
                  <a:pt x="12508" y="10345"/>
                </a:lnTo>
                <a:lnTo>
                  <a:pt x="12511" y="10307"/>
                </a:lnTo>
                <a:lnTo>
                  <a:pt x="12510" y="10288"/>
                </a:lnTo>
                <a:lnTo>
                  <a:pt x="12504" y="10269"/>
                </a:lnTo>
                <a:lnTo>
                  <a:pt x="12495" y="10254"/>
                </a:lnTo>
                <a:lnTo>
                  <a:pt x="12485" y="10244"/>
                </a:lnTo>
                <a:lnTo>
                  <a:pt x="12467" y="10236"/>
                </a:lnTo>
                <a:lnTo>
                  <a:pt x="12460" y="10235"/>
                </a:lnTo>
                <a:lnTo>
                  <a:pt x="12454" y="10234"/>
                </a:lnTo>
                <a:lnTo>
                  <a:pt x="12408" y="10188"/>
                </a:lnTo>
                <a:lnTo>
                  <a:pt x="12400" y="10176"/>
                </a:lnTo>
                <a:lnTo>
                  <a:pt x="12389" y="10149"/>
                </a:lnTo>
                <a:lnTo>
                  <a:pt x="12381" y="10142"/>
                </a:lnTo>
                <a:lnTo>
                  <a:pt x="12367" y="10096"/>
                </a:lnTo>
                <a:lnTo>
                  <a:pt x="12352" y="10020"/>
                </a:lnTo>
                <a:lnTo>
                  <a:pt x="12351" y="10012"/>
                </a:lnTo>
                <a:lnTo>
                  <a:pt x="12350" y="10009"/>
                </a:lnTo>
                <a:lnTo>
                  <a:pt x="12344" y="10002"/>
                </a:lnTo>
                <a:lnTo>
                  <a:pt x="12341" y="9998"/>
                </a:lnTo>
                <a:lnTo>
                  <a:pt x="12341" y="9994"/>
                </a:lnTo>
                <a:lnTo>
                  <a:pt x="12341" y="9984"/>
                </a:lnTo>
                <a:lnTo>
                  <a:pt x="12341" y="9980"/>
                </a:lnTo>
                <a:lnTo>
                  <a:pt x="12338" y="9982"/>
                </a:lnTo>
                <a:lnTo>
                  <a:pt x="12337" y="9984"/>
                </a:lnTo>
                <a:lnTo>
                  <a:pt x="12337" y="9986"/>
                </a:lnTo>
                <a:lnTo>
                  <a:pt x="12335" y="9989"/>
                </a:lnTo>
                <a:lnTo>
                  <a:pt x="12333" y="9992"/>
                </a:lnTo>
                <a:lnTo>
                  <a:pt x="12333" y="9992"/>
                </a:lnTo>
                <a:lnTo>
                  <a:pt x="12333" y="9992"/>
                </a:lnTo>
                <a:lnTo>
                  <a:pt x="12331" y="9992"/>
                </a:lnTo>
                <a:lnTo>
                  <a:pt x="12325" y="9992"/>
                </a:lnTo>
                <a:lnTo>
                  <a:pt x="12320" y="9988"/>
                </a:lnTo>
                <a:lnTo>
                  <a:pt x="12313" y="9979"/>
                </a:lnTo>
                <a:lnTo>
                  <a:pt x="12309" y="9970"/>
                </a:lnTo>
                <a:lnTo>
                  <a:pt x="12307" y="9955"/>
                </a:lnTo>
                <a:lnTo>
                  <a:pt x="12306" y="9940"/>
                </a:lnTo>
                <a:lnTo>
                  <a:pt x="12307" y="9926"/>
                </a:lnTo>
                <a:lnTo>
                  <a:pt x="12296" y="9937"/>
                </a:lnTo>
                <a:lnTo>
                  <a:pt x="12293" y="9939"/>
                </a:lnTo>
                <a:lnTo>
                  <a:pt x="12292" y="9944"/>
                </a:lnTo>
                <a:lnTo>
                  <a:pt x="12287" y="9942"/>
                </a:lnTo>
                <a:lnTo>
                  <a:pt x="12284" y="9935"/>
                </a:lnTo>
                <a:lnTo>
                  <a:pt x="12291" y="9926"/>
                </a:lnTo>
                <a:lnTo>
                  <a:pt x="12292" y="9924"/>
                </a:lnTo>
                <a:lnTo>
                  <a:pt x="12285" y="9922"/>
                </a:lnTo>
                <a:lnTo>
                  <a:pt x="12282" y="9918"/>
                </a:lnTo>
                <a:lnTo>
                  <a:pt x="12279" y="9913"/>
                </a:lnTo>
                <a:lnTo>
                  <a:pt x="12275" y="9908"/>
                </a:lnTo>
                <a:lnTo>
                  <a:pt x="12270" y="9907"/>
                </a:lnTo>
                <a:lnTo>
                  <a:pt x="12263" y="9907"/>
                </a:lnTo>
                <a:lnTo>
                  <a:pt x="12258" y="9909"/>
                </a:lnTo>
                <a:lnTo>
                  <a:pt x="12255" y="9915"/>
                </a:lnTo>
                <a:lnTo>
                  <a:pt x="12256" y="9919"/>
                </a:lnTo>
                <a:lnTo>
                  <a:pt x="12265" y="9926"/>
                </a:lnTo>
                <a:lnTo>
                  <a:pt x="12269" y="9930"/>
                </a:lnTo>
                <a:lnTo>
                  <a:pt x="12273" y="9937"/>
                </a:lnTo>
                <a:lnTo>
                  <a:pt x="12274" y="9944"/>
                </a:lnTo>
                <a:lnTo>
                  <a:pt x="12276" y="9960"/>
                </a:lnTo>
                <a:lnTo>
                  <a:pt x="12269" y="9954"/>
                </a:lnTo>
                <a:lnTo>
                  <a:pt x="12262" y="9945"/>
                </a:lnTo>
                <a:lnTo>
                  <a:pt x="12255" y="9939"/>
                </a:lnTo>
                <a:lnTo>
                  <a:pt x="12247" y="9941"/>
                </a:lnTo>
                <a:lnTo>
                  <a:pt x="12246" y="9940"/>
                </a:lnTo>
                <a:lnTo>
                  <a:pt x="12244" y="9938"/>
                </a:lnTo>
                <a:lnTo>
                  <a:pt x="12243" y="9936"/>
                </a:lnTo>
                <a:lnTo>
                  <a:pt x="12242" y="9942"/>
                </a:lnTo>
                <a:lnTo>
                  <a:pt x="12239" y="9950"/>
                </a:lnTo>
                <a:lnTo>
                  <a:pt x="12239" y="9954"/>
                </a:lnTo>
                <a:lnTo>
                  <a:pt x="12239" y="9955"/>
                </a:lnTo>
                <a:lnTo>
                  <a:pt x="12238" y="9956"/>
                </a:lnTo>
                <a:lnTo>
                  <a:pt x="12237" y="9958"/>
                </a:lnTo>
                <a:lnTo>
                  <a:pt x="12237" y="9960"/>
                </a:lnTo>
                <a:lnTo>
                  <a:pt x="12231" y="9956"/>
                </a:lnTo>
                <a:lnTo>
                  <a:pt x="12228" y="9953"/>
                </a:lnTo>
                <a:lnTo>
                  <a:pt x="12227" y="9948"/>
                </a:lnTo>
                <a:lnTo>
                  <a:pt x="12227" y="9940"/>
                </a:lnTo>
                <a:lnTo>
                  <a:pt x="12228" y="9938"/>
                </a:lnTo>
                <a:lnTo>
                  <a:pt x="12230" y="9937"/>
                </a:lnTo>
                <a:lnTo>
                  <a:pt x="12232" y="9935"/>
                </a:lnTo>
                <a:lnTo>
                  <a:pt x="12232" y="9932"/>
                </a:lnTo>
                <a:lnTo>
                  <a:pt x="12231" y="9928"/>
                </a:lnTo>
                <a:lnTo>
                  <a:pt x="12229" y="9926"/>
                </a:lnTo>
                <a:lnTo>
                  <a:pt x="12227" y="9924"/>
                </a:lnTo>
                <a:lnTo>
                  <a:pt x="12222" y="9918"/>
                </a:lnTo>
                <a:lnTo>
                  <a:pt x="12217" y="9914"/>
                </a:lnTo>
                <a:lnTo>
                  <a:pt x="12212" y="9912"/>
                </a:lnTo>
                <a:lnTo>
                  <a:pt x="12207" y="9911"/>
                </a:lnTo>
                <a:lnTo>
                  <a:pt x="12205" y="9914"/>
                </a:lnTo>
                <a:lnTo>
                  <a:pt x="12203" y="9918"/>
                </a:lnTo>
                <a:lnTo>
                  <a:pt x="12201" y="9920"/>
                </a:lnTo>
                <a:lnTo>
                  <a:pt x="12199" y="9919"/>
                </a:lnTo>
                <a:lnTo>
                  <a:pt x="12198" y="9916"/>
                </a:lnTo>
                <a:lnTo>
                  <a:pt x="12194" y="9905"/>
                </a:lnTo>
                <a:lnTo>
                  <a:pt x="12189" y="9895"/>
                </a:lnTo>
                <a:lnTo>
                  <a:pt x="12171" y="9871"/>
                </a:lnTo>
                <a:lnTo>
                  <a:pt x="12170" y="9867"/>
                </a:lnTo>
                <a:lnTo>
                  <a:pt x="12167" y="9859"/>
                </a:lnTo>
                <a:lnTo>
                  <a:pt x="12166" y="9856"/>
                </a:lnTo>
                <a:lnTo>
                  <a:pt x="12163" y="9854"/>
                </a:lnTo>
                <a:lnTo>
                  <a:pt x="12160" y="9854"/>
                </a:lnTo>
                <a:lnTo>
                  <a:pt x="12157" y="9854"/>
                </a:lnTo>
                <a:lnTo>
                  <a:pt x="12156" y="9854"/>
                </a:lnTo>
                <a:lnTo>
                  <a:pt x="12155" y="9852"/>
                </a:lnTo>
                <a:lnTo>
                  <a:pt x="12153" y="9848"/>
                </a:lnTo>
                <a:lnTo>
                  <a:pt x="12153" y="9845"/>
                </a:lnTo>
                <a:lnTo>
                  <a:pt x="12153" y="9841"/>
                </a:lnTo>
                <a:lnTo>
                  <a:pt x="12152" y="9839"/>
                </a:lnTo>
                <a:lnTo>
                  <a:pt x="12149" y="9839"/>
                </a:lnTo>
                <a:lnTo>
                  <a:pt x="12146" y="9840"/>
                </a:lnTo>
                <a:lnTo>
                  <a:pt x="12144" y="9839"/>
                </a:lnTo>
                <a:lnTo>
                  <a:pt x="12131" y="9835"/>
                </a:lnTo>
                <a:lnTo>
                  <a:pt x="12123" y="9831"/>
                </a:lnTo>
                <a:lnTo>
                  <a:pt x="12120" y="9826"/>
                </a:lnTo>
                <a:lnTo>
                  <a:pt x="12120" y="9825"/>
                </a:lnTo>
                <a:lnTo>
                  <a:pt x="12116" y="9816"/>
                </a:lnTo>
                <a:lnTo>
                  <a:pt x="12115" y="9812"/>
                </a:lnTo>
                <a:lnTo>
                  <a:pt x="12114" y="9808"/>
                </a:lnTo>
                <a:lnTo>
                  <a:pt x="12114" y="9797"/>
                </a:lnTo>
                <a:lnTo>
                  <a:pt x="12112" y="9789"/>
                </a:lnTo>
                <a:lnTo>
                  <a:pt x="12107" y="9774"/>
                </a:lnTo>
                <a:lnTo>
                  <a:pt x="12104" y="9770"/>
                </a:lnTo>
                <a:lnTo>
                  <a:pt x="12100" y="9765"/>
                </a:lnTo>
                <a:lnTo>
                  <a:pt x="12091" y="9752"/>
                </a:lnTo>
                <a:lnTo>
                  <a:pt x="12082" y="9747"/>
                </a:lnTo>
                <a:lnTo>
                  <a:pt x="12078" y="9733"/>
                </a:lnTo>
                <a:lnTo>
                  <a:pt x="12074" y="9727"/>
                </a:lnTo>
                <a:lnTo>
                  <a:pt x="12066" y="9726"/>
                </a:lnTo>
                <a:lnTo>
                  <a:pt x="12057" y="9717"/>
                </a:lnTo>
                <a:lnTo>
                  <a:pt x="12050" y="9716"/>
                </a:lnTo>
                <a:lnTo>
                  <a:pt x="12048" y="9720"/>
                </a:lnTo>
                <a:lnTo>
                  <a:pt x="12041" y="9726"/>
                </a:lnTo>
                <a:lnTo>
                  <a:pt x="12033" y="9729"/>
                </a:lnTo>
                <a:lnTo>
                  <a:pt x="12031" y="9721"/>
                </a:lnTo>
                <a:lnTo>
                  <a:pt x="12029" y="9712"/>
                </a:lnTo>
                <a:lnTo>
                  <a:pt x="12025" y="9706"/>
                </a:lnTo>
                <a:lnTo>
                  <a:pt x="12019" y="9703"/>
                </a:lnTo>
                <a:lnTo>
                  <a:pt x="12012" y="9702"/>
                </a:lnTo>
                <a:lnTo>
                  <a:pt x="12012" y="9699"/>
                </a:lnTo>
                <a:lnTo>
                  <a:pt x="12025" y="9699"/>
                </a:lnTo>
                <a:lnTo>
                  <a:pt x="12031" y="9698"/>
                </a:lnTo>
                <a:lnTo>
                  <a:pt x="12034" y="9693"/>
                </a:lnTo>
                <a:lnTo>
                  <a:pt x="12033" y="9687"/>
                </a:lnTo>
                <a:lnTo>
                  <a:pt x="12023" y="9669"/>
                </a:lnTo>
                <a:lnTo>
                  <a:pt x="12015" y="9659"/>
                </a:lnTo>
                <a:lnTo>
                  <a:pt x="12009" y="9614"/>
                </a:lnTo>
                <a:lnTo>
                  <a:pt x="12017" y="9610"/>
                </a:lnTo>
                <a:lnTo>
                  <a:pt x="12024" y="9599"/>
                </a:lnTo>
                <a:lnTo>
                  <a:pt x="12027" y="9588"/>
                </a:lnTo>
                <a:lnTo>
                  <a:pt x="12022" y="9578"/>
                </a:lnTo>
                <a:lnTo>
                  <a:pt x="12021" y="9580"/>
                </a:lnTo>
                <a:lnTo>
                  <a:pt x="12020" y="9582"/>
                </a:lnTo>
                <a:lnTo>
                  <a:pt x="12019" y="9584"/>
                </a:lnTo>
                <a:lnTo>
                  <a:pt x="12015" y="9578"/>
                </a:lnTo>
                <a:lnTo>
                  <a:pt x="12013" y="9572"/>
                </a:lnTo>
                <a:lnTo>
                  <a:pt x="12014" y="9565"/>
                </a:lnTo>
                <a:lnTo>
                  <a:pt x="12016" y="9557"/>
                </a:lnTo>
                <a:lnTo>
                  <a:pt x="12005" y="9548"/>
                </a:lnTo>
                <a:lnTo>
                  <a:pt x="12005" y="9531"/>
                </a:lnTo>
                <a:lnTo>
                  <a:pt x="12013" y="9496"/>
                </a:lnTo>
                <a:lnTo>
                  <a:pt x="12013" y="9487"/>
                </a:lnTo>
                <a:lnTo>
                  <a:pt x="12012" y="9484"/>
                </a:lnTo>
                <a:lnTo>
                  <a:pt x="12011" y="9481"/>
                </a:lnTo>
                <a:lnTo>
                  <a:pt x="12010" y="9477"/>
                </a:lnTo>
                <a:lnTo>
                  <a:pt x="12011" y="9473"/>
                </a:lnTo>
                <a:lnTo>
                  <a:pt x="12013" y="9469"/>
                </a:lnTo>
                <a:lnTo>
                  <a:pt x="12013" y="9464"/>
                </a:lnTo>
                <a:lnTo>
                  <a:pt x="12011" y="9462"/>
                </a:lnTo>
                <a:lnTo>
                  <a:pt x="12006" y="9457"/>
                </a:lnTo>
                <a:lnTo>
                  <a:pt x="12003" y="9454"/>
                </a:lnTo>
                <a:lnTo>
                  <a:pt x="12002" y="9449"/>
                </a:lnTo>
                <a:lnTo>
                  <a:pt x="12004" y="9448"/>
                </a:lnTo>
                <a:lnTo>
                  <a:pt x="12011" y="9446"/>
                </a:lnTo>
                <a:lnTo>
                  <a:pt x="12016" y="9447"/>
                </a:lnTo>
                <a:lnTo>
                  <a:pt x="12018" y="9446"/>
                </a:lnTo>
                <a:lnTo>
                  <a:pt x="12019" y="9445"/>
                </a:lnTo>
                <a:lnTo>
                  <a:pt x="12018" y="9439"/>
                </a:lnTo>
                <a:lnTo>
                  <a:pt x="12019" y="9437"/>
                </a:lnTo>
                <a:lnTo>
                  <a:pt x="12020" y="9434"/>
                </a:lnTo>
                <a:lnTo>
                  <a:pt x="12023" y="9412"/>
                </a:lnTo>
                <a:lnTo>
                  <a:pt x="12027" y="9397"/>
                </a:lnTo>
                <a:lnTo>
                  <a:pt x="12029" y="9379"/>
                </a:lnTo>
                <a:lnTo>
                  <a:pt x="12034" y="9362"/>
                </a:lnTo>
                <a:lnTo>
                  <a:pt x="12036" y="9353"/>
                </a:lnTo>
                <a:lnTo>
                  <a:pt x="12036" y="9346"/>
                </a:lnTo>
                <a:lnTo>
                  <a:pt x="12033" y="9335"/>
                </a:lnTo>
                <a:lnTo>
                  <a:pt x="12031" y="9326"/>
                </a:lnTo>
                <a:lnTo>
                  <a:pt x="12024" y="9327"/>
                </a:lnTo>
                <a:lnTo>
                  <a:pt x="12023" y="9315"/>
                </a:lnTo>
                <a:lnTo>
                  <a:pt x="12027" y="9290"/>
                </a:lnTo>
                <a:lnTo>
                  <a:pt x="12026" y="9278"/>
                </a:lnTo>
                <a:lnTo>
                  <a:pt x="12023" y="9273"/>
                </a:lnTo>
                <a:lnTo>
                  <a:pt x="12020" y="9275"/>
                </a:lnTo>
                <a:lnTo>
                  <a:pt x="12018" y="9286"/>
                </a:lnTo>
                <a:lnTo>
                  <a:pt x="12017" y="9297"/>
                </a:lnTo>
                <a:lnTo>
                  <a:pt x="12017" y="9303"/>
                </a:lnTo>
                <a:lnTo>
                  <a:pt x="12015" y="9308"/>
                </a:lnTo>
                <a:lnTo>
                  <a:pt x="12012" y="9313"/>
                </a:lnTo>
                <a:lnTo>
                  <a:pt x="12008" y="9316"/>
                </a:lnTo>
                <a:lnTo>
                  <a:pt x="12005" y="9314"/>
                </a:lnTo>
                <a:lnTo>
                  <a:pt x="12004" y="9307"/>
                </a:lnTo>
                <a:lnTo>
                  <a:pt x="12005" y="9295"/>
                </a:lnTo>
                <a:lnTo>
                  <a:pt x="12004" y="9287"/>
                </a:lnTo>
                <a:lnTo>
                  <a:pt x="12001" y="9284"/>
                </a:lnTo>
                <a:lnTo>
                  <a:pt x="11992" y="9287"/>
                </a:lnTo>
                <a:lnTo>
                  <a:pt x="11997" y="9275"/>
                </a:lnTo>
                <a:lnTo>
                  <a:pt x="11991" y="9269"/>
                </a:lnTo>
                <a:lnTo>
                  <a:pt x="11993" y="9263"/>
                </a:lnTo>
                <a:lnTo>
                  <a:pt x="11998" y="9259"/>
                </a:lnTo>
                <a:lnTo>
                  <a:pt x="12000" y="9262"/>
                </a:lnTo>
                <a:lnTo>
                  <a:pt x="12002" y="9272"/>
                </a:lnTo>
                <a:lnTo>
                  <a:pt x="12008" y="9269"/>
                </a:lnTo>
                <a:lnTo>
                  <a:pt x="12017" y="9254"/>
                </a:lnTo>
                <a:lnTo>
                  <a:pt x="12020" y="9252"/>
                </a:lnTo>
                <a:lnTo>
                  <a:pt x="12021" y="9247"/>
                </a:lnTo>
                <a:lnTo>
                  <a:pt x="12020" y="9242"/>
                </a:lnTo>
                <a:lnTo>
                  <a:pt x="12018" y="9239"/>
                </a:lnTo>
                <a:lnTo>
                  <a:pt x="12015" y="9239"/>
                </a:lnTo>
                <a:lnTo>
                  <a:pt x="12006" y="9235"/>
                </a:lnTo>
                <a:lnTo>
                  <a:pt x="12004" y="9233"/>
                </a:lnTo>
                <a:lnTo>
                  <a:pt x="12001" y="9227"/>
                </a:lnTo>
                <a:lnTo>
                  <a:pt x="11998" y="9218"/>
                </a:lnTo>
                <a:lnTo>
                  <a:pt x="11997" y="9207"/>
                </a:lnTo>
                <a:lnTo>
                  <a:pt x="11997" y="9198"/>
                </a:lnTo>
                <a:lnTo>
                  <a:pt x="11993" y="9202"/>
                </a:lnTo>
                <a:lnTo>
                  <a:pt x="11991" y="9209"/>
                </a:lnTo>
                <a:lnTo>
                  <a:pt x="11991" y="9216"/>
                </a:lnTo>
                <a:lnTo>
                  <a:pt x="11993" y="9221"/>
                </a:lnTo>
                <a:lnTo>
                  <a:pt x="11991" y="9224"/>
                </a:lnTo>
                <a:lnTo>
                  <a:pt x="11988" y="9220"/>
                </a:lnTo>
                <a:lnTo>
                  <a:pt x="11985" y="9217"/>
                </a:lnTo>
                <a:lnTo>
                  <a:pt x="11982" y="9214"/>
                </a:lnTo>
                <a:lnTo>
                  <a:pt x="11979" y="9213"/>
                </a:lnTo>
                <a:lnTo>
                  <a:pt x="11982" y="9211"/>
                </a:lnTo>
                <a:lnTo>
                  <a:pt x="11983" y="9208"/>
                </a:lnTo>
                <a:lnTo>
                  <a:pt x="11983" y="9204"/>
                </a:lnTo>
                <a:lnTo>
                  <a:pt x="11981" y="9201"/>
                </a:lnTo>
                <a:lnTo>
                  <a:pt x="11986" y="9197"/>
                </a:lnTo>
                <a:lnTo>
                  <a:pt x="11984" y="9191"/>
                </a:lnTo>
                <a:lnTo>
                  <a:pt x="11979" y="9187"/>
                </a:lnTo>
                <a:lnTo>
                  <a:pt x="11973" y="9192"/>
                </a:lnTo>
                <a:lnTo>
                  <a:pt x="11965" y="9185"/>
                </a:lnTo>
                <a:lnTo>
                  <a:pt x="11963" y="9182"/>
                </a:lnTo>
                <a:lnTo>
                  <a:pt x="11954" y="9202"/>
                </a:lnTo>
                <a:lnTo>
                  <a:pt x="11950" y="9228"/>
                </a:lnTo>
                <a:lnTo>
                  <a:pt x="11952" y="9252"/>
                </a:lnTo>
                <a:lnTo>
                  <a:pt x="11963" y="9263"/>
                </a:lnTo>
                <a:lnTo>
                  <a:pt x="11962" y="9266"/>
                </a:lnTo>
                <a:lnTo>
                  <a:pt x="11960" y="9273"/>
                </a:lnTo>
                <a:lnTo>
                  <a:pt x="11962" y="9286"/>
                </a:lnTo>
                <a:lnTo>
                  <a:pt x="11966" y="9298"/>
                </a:lnTo>
                <a:lnTo>
                  <a:pt x="11971" y="9305"/>
                </a:lnTo>
                <a:lnTo>
                  <a:pt x="11969" y="9308"/>
                </a:lnTo>
                <a:lnTo>
                  <a:pt x="11946" y="9281"/>
                </a:lnTo>
                <a:lnTo>
                  <a:pt x="11940" y="9275"/>
                </a:lnTo>
                <a:lnTo>
                  <a:pt x="11924" y="9270"/>
                </a:lnTo>
                <a:lnTo>
                  <a:pt x="11919" y="9266"/>
                </a:lnTo>
                <a:lnTo>
                  <a:pt x="11915" y="9261"/>
                </a:lnTo>
                <a:lnTo>
                  <a:pt x="11909" y="9252"/>
                </a:lnTo>
                <a:lnTo>
                  <a:pt x="11906" y="9248"/>
                </a:lnTo>
                <a:lnTo>
                  <a:pt x="11902" y="9245"/>
                </a:lnTo>
                <a:lnTo>
                  <a:pt x="11892" y="9240"/>
                </a:lnTo>
                <a:lnTo>
                  <a:pt x="11887" y="9236"/>
                </a:lnTo>
                <a:lnTo>
                  <a:pt x="11879" y="9227"/>
                </a:lnTo>
                <a:lnTo>
                  <a:pt x="11875" y="9224"/>
                </a:lnTo>
                <a:lnTo>
                  <a:pt x="11848" y="9214"/>
                </a:lnTo>
                <a:lnTo>
                  <a:pt x="11842" y="9207"/>
                </a:lnTo>
                <a:lnTo>
                  <a:pt x="11837" y="9194"/>
                </a:lnTo>
                <a:lnTo>
                  <a:pt x="11843" y="9189"/>
                </a:lnTo>
                <a:lnTo>
                  <a:pt x="11841" y="9184"/>
                </a:lnTo>
                <a:lnTo>
                  <a:pt x="11834" y="9177"/>
                </a:lnTo>
                <a:lnTo>
                  <a:pt x="11833" y="9174"/>
                </a:lnTo>
                <a:lnTo>
                  <a:pt x="11832" y="9171"/>
                </a:lnTo>
                <a:lnTo>
                  <a:pt x="11832" y="9168"/>
                </a:lnTo>
                <a:lnTo>
                  <a:pt x="11832" y="9163"/>
                </a:lnTo>
                <a:lnTo>
                  <a:pt x="11832" y="9157"/>
                </a:lnTo>
                <a:lnTo>
                  <a:pt x="11830" y="9155"/>
                </a:lnTo>
                <a:lnTo>
                  <a:pt x="11827" y="9154"/>
                </a:lnTo>
                <a:lnTo>
                  <a:pt x="11824" y="9152"/>
                </a:lnTo>
                <a:lnTo>
                  <a:pt x="11821" y="9148"/>
                </a:lnTo>
                <a:lnTo>
                  <a:pt x="11819" y="9143"/>
                </a:lnTo>
                <a:lnTo>
                  <a:pt x="11816" y="9136"/>
                </a:lnTo>
                <a:lnTo>
                  <a:pt x="11811" y="9116"/>
                </a:lnTo>
                <a:lnTo>
                  <a:pt x="11811" y="9112"/>
                </a:lnTo>
                <a:lnTo>
                  <a:pt x="11810" y="9110"/>
                </a:lnTo>
                <a:lnTo>
                  <a:pt x="11804" y="9106"/>
                </a:lnTo>
                <a:lnTo>
                  <a:pt x="11803" y="9103"/>
                </a:lnTo>
                <a:lnTo>
                  <a:pt x="11791" y="9109"/>
                </a:lnTo>
                <a:lnTo>
                  <a:pt x="11786" y="9110"/>
                </a:lnTo>
                <a:lnTo>
                  <a:pt x="11782" y="9112"/>
                </a:lnTo>
                <a:lnTo>
                  <a:pt x="11778" y="9117"/>
                </a:lnTo>
                <a:lnTo>
                  <a:pt x="11774" y="9123"/>
                </a:lnTo>
                <a:lnTo>
                  <a:pt x="11771" y="9138"/>
                </a:lnTo>
                <a:lnTo>
                  <a:pt x="11764" y="9157"/>
                </a:lnTo>
                <a:lnTo>
                  <a:pt x="11761" y="9163"/>
                </a:lnTo>
                <a:lnTo>
                  <a:pt x="11757" y="9171"/>
                </a:lnTo>
                <a:lnTo>
                  <a:pt x="11759" y="9178"/>
                </a:lnTo>
                <a:lnTo>
                  <a:pt x="11763" y="9185"/>
                </a:lnTo>
                <a:lnTo>
                  <a:pt x="11765" y="9192"/>
                </a:lnTo>
                <a:lnTo>
                  <a:pt x="11759" y="9189"/>
                </a:lnTo>
                <a:lnTo>
                  <a:pt x="11758" y="9197"/>
                </a:lnTo>
                <a:lnTo>
                  <a:pt x="11760" y="9207"/>
                </a:lnTo>
                <a:lnTo>
                  <a:pt x="11765" y="9216"/>
                </a:lnTo>
                <a:lnTo>
                  <a:pt x="11783" y="9283"/>
                </a:lnTo>
                <a:lnTo>
                  <a:pt x="11789" y="9323"/>
                </a:lnTo>
                <a:lnTo>
                  <a:pt x="11782" y="9318"/>
                </a:lnTo>
                <a:lnTo>
                  <a:pt x="11775" y="9307"/>
                </a:lnTo>
                <a:lnTo>
                  <a:pt x="11769" y="9293"/>
                </a:lnTo>
                <a:lnTo>
                  <a:pt x="11767" y="9280"/>
                </a:lnTo>
                <a:lnTo>
                  <a:pt x="11765" y="9274"/>
                </a:lnTo>
                <a:lnTo>
                  <a:pt x="11740" y="9245"/>
                </a:lnTo>
                <a:lnTo>
                  <a:pt x="11739" y="9241"/>
                </a:lnTo>
                <a:lnTo>
                  <a:pt x="11737" y="9234"/>
                </a:lnTo>
                <a:lnTo>
                  <a:pt x="11734" y="9225"/>
                </a:lnTo>
                <a:lnTo>
                  <a:pt x="11726" y="9211"/>
                </a:lnTo>
                <a:lnTo>
                  <a:pt x="11720" y="9206"/>
                </a:lnTo>
                <a:lnTo>
                  <a:pt x="11716" y="9211"/>
                </a:lnTo>
                <a:lnTo>
                  <a:pt x="11711" y="9227"/>
                </a:lnTo>
                <a:lnTo>
                  <a:pt x="11703" y="9236"/>
                </a:lnTo>
                <a:lnTo>
                  <a:pt x="11692" y="9246"/>
                </a:lnTo>
                <a:lnTo>
                  <a:pt x="11680" y="9255"/>
                </a:lnTo>
                <a:lnTo>
                  <a:pt x="11670" y="9257"/>
                </a:lnTo>
                <a:lnTo>
                  <a:pt x="11673" y="9248"/>
                </a:lnTo>
                <a:lnTo>
                  <a:pt x="11678" y="9243"/>
                </a:lnTo>
                <a:lnTo>
                  <a:pt x="11682" y="9237"/>
                </a:lnTo>
                <a:lnTo>
                  <a:pt x="11684" y="9226"/>
                </a:lnTo>
                <a:lnTo>
                  <a:pt x="11686" y="9209"/>
                </a:lnTo>
                <a:lnTo>
                  <a:pt x="11686" y="9200"/>
                </a:lnTo>
                <a:lnTo>
                  <a:pt x="11684" y="9192"/>
                </a:lnTo>
                <a:lnTo>
                  <a:pt x="11678" y="9195"/>
                </a:lnTo>
                <a:lnTo>
                  <a:pt x="11675" y="9191"/>
                </a:lnTo>
                <a:lnTo>
                  <a:pt x="11673" y="9184"/>
                </a:lnTo>
                <a:lnTo>
                  <a:pt x="11671" y="9178"/>
                </a:lnTo>
                <a:lnTo>
                  <a:pt x="11668" y="9175"/>
                </a:lnTo>
                <a:lnTo>
                  <a:pt x="11666" y="9174"/>
                </a:lnTo>
                <a:lnTo>
                  <a:pt x="11652" y="9166"/>
                </a:lnTo>
                <a:lnTo>
                  <a:pt x="11650" y="9164"/>
                </a:lnTo>
                <a:lnTo>
                  <a:pt x="11651" y="9161"/>
                </a:lnTo>
                <a:lnTo>
                  <a:pt x="11657" y="9153"/>
                </a:lnTo>
                <a:lnTo>
                  <a:pt x="11658" y="9148"/>
                </a:lnTo>
                <a:lnTo>
                  <a:pt x="11651" y="9136"/>
                </a:lnTo>
                <a:lnTo>
                  <a:pt x="11650" y="9134"/>
                </a:lnTo>
                <a:lnTo>
                  <a:pt x="11648" y="9125"/>
                </a:lnTo>
                <a:lnTo>
                  <a:pt x="11642" y="9123"/>
                </a:lnTo>
                <a:lnTo>
                  <a:pt x="11642" y="9119"/>
                </a:lnTo>
                <a:lnTo>
                  <a:pt x="11644" y="9116"/>
                </a:lnTo>
                <a:lnTo>
                  <a:pt x="11649" y="9110"/>
                </a:lnTo>
                <a:lnTo>
                  <a:pt x="11638" y="9083"/>
                </a:lnTo>
                <a:lnTo>
                  <a:pt x="11636" y="9074"/>
                </a:lnTo>
                <a:lnTo>
                  <a:pt x="11636" y="9054"/>
                </a:lnTo>
                <a:lnTo>
                  <a:pt x="11635" y="9046"/>
                </a:lnTo>
                <a:lnTo>
                  <a:pt x="11625" y="9020"/>
                </a:lnTo>
                <a:lnTo>
                  <a:pt x="11622" y="9010"/>
                </a:lnTo>
                <a:lnTo>
                  <a:pt x="11622" y="9001"/>
                </a:lnTo>
                <a:lnTo>
                  <a:pt x="11622" y="8996"/>
                </a:lnTo>
                <a:lnTo>
                  <a:pt x="11625" y="8985"/>
                </a:lnTo>
                <a:lnTo>
                  <a:pt x="11625" y="8982"/>
                </a:lnTo>
                <a:lnTo>
                  <a:pt x="11624" y="8976"/>
                </a:lnTo>
                <a:lnTo>
                  <a:pt x="11623" y="8973"/>
                </a:lnTo>
                <a:lnTo>
                  <a:pt x="11622" y="8971"/>
                </a:lnTo>
                <a:lnTo>
                  <a:pt x="11619" y="8966"/>
                </a:lnTo>
                <a:lnTo>
                  <a:pt x="11616" y="8958"/>
                </a:lnTo>
                <a:lnTo>
                  <a:pt x="11613" y="8949"/>
                </a:lnTo>
                <a:lnTo>
                  <a:pt x="11612" y="8940"/>
                </a:lnTo>
                <a:lnTo>
                  <a:pt x="11615" y="8932"/>
                </a:lnTo>
                <a:lnTo>
                  <a:pt x="11620" y="8928"/>
                </a:lnTo>
                <a:lnTo>
                  <a:pt x="11623" y="8927"/>
                </a:lnTo>
                <a:lnTo>
                  <a:pt x="11626" y="8926"/>
                </a:lnTo>
                <a:lnTo>
                  <a:pt x="11628" y="8921"/>
                </a:lnTo>
                <a:lnTo>
                  <a:pt x="11628" y="8918"/>
                </a:lnTo>
                <a:lnTo>
                  <a:pt x="11627" y="8915"/>
                </a:lnTo>
                <a:lnTo>
                  <a:pt x="11624" y="8909"/>
                </a:lnTo>
                <a:lnTo>
                  <a:pt x="11620" y="8892"/>
                </a:lnTo>
                <a:lnTo>
                  <a:pt x="11618" y="8882"/>
                </a:lnTo>
                <a:lnTo>
                  <a:pt x="11621" y="8875"/>
                </a:lnTo>
                <a:lnTo>
                  <a:pt x="11638" y="8853"/>
                </a:lnTo>
                <a:lnTo>
                  <a:pt x="11636" y="8842"/>
                </a:lnTo>
                <a:lnTo>
                  <a:pt x="11635" y="8838"/>
                </a:lnTo>
                <a:lnTo>
                  <a:pt x="11633" y="8834"/>
                </a:lnTo>
                <a:lnTo>
                  <a:pt x="11629" y="8839"/>
                </a:lnTo>
                <a:lnTo>
                  <a:pt x="11625" y="8851"/>
                </a:lnTo>
                <a:lnTo>
                  <a:pt x="11623" y="8855"/>
                </a:lnTo>
                <a:lnTo>
                  <a:pt x="11616" y="8859"/>
                </a:lnTo>
                <a:lnTo>
                  <a:pt x="11612" y="8855"/>
                </a:lnTo>
                <a:lnTo>
                  <a:pt x="11611" y="8849"/>
                </a:lnTo>
                <a:lnTo>
                  <a:pt x="11611" y="8846"/>
                </a:lnTo>
                <a:lnTo>
                  <a:pt x="11606" y="8844"/>
                </a:lnTo>
                <a:lnTo>
                  <a:pt x="11605" y="8837"/>
                </a:lnTo>
                <a:lnTo>
                  <a:pt x="11606" y="8824"/>
                </a:lnTo>
                <a:lnTo>
                  <a:pt x="11604" y="8823"/>
                </a:lnTo>
                <a:lnTo>
                  <a:pt x="11599" y="8822"/>
                </a:lnTo>
                <a:lnTo>
                  <a:pt x="11594" y="8820"/>
                </a:lnTo>
                <a:lnTo>
                  <a:pt x="11592" y="8813"/>
                </a:lnTo>
                <a:lnTo>
                  <a:pt x="11578" y="8826"/>
                </a:lnTo>
                <a:lnTo>
                  <a:pt x="11573" y="8827"/>
                </a:lnTo>
                <a:lnTo>
                  <a:pt x="11572" y="8815"/>
                </a:lnTo>
                <a:lnTo>
                  <a:pt x="11575" y="8805"/>
                </a:lnTo>
                <a:lnTo>
                  <a:pt x="11580" y="8799"/>
                </a:lnTo>
                <a:lnTo>
                  <a:pt x="11585" y="8795"/>
                </a:lnTo>
                <a:lnTo>
                  <a:pt x="11591" y="8789"/>
                </a:lnTo>
                <a:lnTo>
                  <a:pt x="11586" y="8785"/>
                </a:lnTo>
                <a:lnTo>
                  <a:pt x="11577" y="8782"/>
                </a:lnTo>
                <a:lnTo>
                  <a:pt x="11574" y="8777"/>
                </a:lnTo>
                <a:lnTo>
                  <a:pt x="11578" y="8776"/>
                </a:lnTo>
                <a:lnTo>
                  <a:pt x="11581" y="8775"/>
                </a:lnTo>
                <a:lnTo>
                  <a:pt x="11583" y="8772"/>
                </a:lnTo>
                <a:lnTo>
                  <a:pt x="11585" y="8768"/>
                </a:lnTo>
                <a:lnTo>
                  <a:pt x="11580" y="8753"/>
                </a:lnTo>
                <a:lnTo>
                  <a:pt x="11578" y="8743"/>
                </a:lnTo>
                <a:lnTo>
                  <a:pt x="11579" y="8739"/>
                </a:lnTo>
                <a:lnTo>
                  <a:pt x="11581" y="8737"/>
                </a:lnTo>
                <a:lnTo>
                  <a:pt x="11580" y="8733"/>
                </a:lnTo>
                <a:lnTo>
                  <a:pt x="11579" y="8727"/>
                </a:lnTo>
                <a:lnTo>
                  <a:pt x="11578" y="8726"/>
                </a:lnTo>
                <a:lnTo>
                  <a:pt x="11573" y="8727"/>
                </a:lnTo>
                <a:lnTo>
                  <a:pt x="11572" y="8726"/>
                </a:lnTo>
                <a:lnTo>
                  <a:pt x="11572" y="8724"/>
                </a:lnTo>
                <a:lnTo>
                  <a:pt x="11573" y="8722"/>
                </a:lnTo>
                <a:lnTo>
                  <a:pt x="11572" y="8721"/>
                </a:lnTo>
                <a:lnTo>
                  <a:pt x="11570" y="8717"/>
                </a:lnTo>
                <a:lnTo>
                  <a:pt x="11570" y="8715"/>
                </a:lnTo>
                <a:lnTo>
                  <a:pt x="11570" y="8715"/>
                </a:lnTo>
                <a:lnTo>
                  <a:pt x="11567" y="8715"/>
                </a:lnTo>
                <a:lnTo>
                  <a:pt x="11565" y="8716"/>
                </a:lnTo>
                <a:lnTo>
                  <a:pt x="11563" y="8725"/>
                </a:lnTo>
                <a:lnTo>
                  <a:pt x="11560" y="8727"/>
                </a:lnTo>
                <a:lnTo>
                  <a:pt x="11557" y="8723"/>
                </a:lnTo>
                <a:lnTo>
                  <a:pt x="11549" y="8700"/>
                </a:lnTo>
                <a:lnTo>
                  <a:pt x="11550" y="8682"/>
                </a:lnTo>
                <a:lnTo>
                  <a:pt x="11562" y="8658"/>
                </a:lnTo>
                <a:lnTo>
                  <a:pt x="11563" y="8643"/>
                </a:lnTo>
                <a:lnTo>
                  <a:pt x="11555" y="8627"/>
                </a:lnTo>
                <a:lnTo>
                  <a:pt x="11554" y="8624"/>
                </a:lnTo>
                <a:lnTo>
                  <a:pt x="11550" y="8623"/>
                </a:lnTo>
                <a:lnTo>
                  <a:pt x="11546" y="8620"/>
                </a:lnTo>
                <a:lnTo>
                  <a:pt x="11544" y="8614"/>
                </a:lnTo>
                <a:lnTo>
                  <a:pt x="11543" y="8607"/>
                </a:lnTo>
                <a:lnTo>
                  <a:pt x="11539" y="8602"/>
                </a:lnTo>
                <a:lnTo>
                  <a:pt x="11526" y="8600"/>
                </a:lnTo>
                <a:lnTo>
                  <a:pt x="11524" y="8596"/>
                </a:lnTo>
                <a:lnTo>
                  <a:pt x="11522" y="8590"/>
                </a:lnTo>
                <a:lnTo>
                  <a:pt x="11517" y="8590"/>
                </a:lnTo>
                <a:lnTo>
                  <a:pt x="11506" y="8595"/>
                </a:lnTo>
                <a:lnTo>
                  <a:pt x="11500" y="8593"/>
                </a:lnTo>
                <a:lnTo>
                  <a:pt x="11502" y="8588"/>
                </a:lnTo>
                <a:lnTo>
                  <a:pt x="11505" y="8582"/>
                </a:lnTo>
                <a:lnTo>
                  <a:pt x="11504" y="8575"/>
                </a:lnTo>
                <a:lnTo>
                  <a:pt x="11501" y="8568"/>
                </a:lnTo>
                <a:lnTo>
                  <a:pt x="11505" y="8566"/>
                </a:lnTo>
                <a:lnTo>
                  <a:pt x="11511" y="8568"/>
                </a:lnTo>
                <a:lnTo>
                  <a:pt x="11516" y="8570"/>
                </a:lnTo>
                <a:lnTo>
                  <a:pt x="11515" y="8562"/>
                </a:lnTo>
                <a:lnTo>
                  <a:pt x="11511" y="8559"/>
                </a:lnTo>
                <a:lnTo>
                  <a:pt x="11506" y="8558"/>
                </a:lnTo>
                <a:lnTo>
                  <a:pt x="11501" y="8559"/>
                </a:lnTo>
                <a:lnTo>
                  <a:pt x="11500" y="8560"/>
                </a:lnTo>
                <a:lnTo>
                  <a:pt x="11499" y="8562"/>
                </a:lnTo>
                <a:lnTo>
                  <a:pt x="11497" y="8563"/>
                </a:lnTo>
                <a:lnTo>
                  <a:pt x="11494" y="8560"/>
                </a:lnTo>
                <a:lnTo>
                  <a:pt x="11487" y="8551"/>
                </a:lnTo>
                <a:lnTo>
                  <a:pt x="11485" y="8547"/>
                </a:lnTo>
                <a:lnTo>
                  <a:pt x="11480" y="8547"/>
                </a:lnTo>
                <a:lnTo>
                  <a:pt x="11470" y="8549"/>
                </a:lnTo>
                <a:lnTo>
                  <a:pt x="11465" y="8548"/>
                </a:lnTo>
                <a:lnTo>
                  <a:pt x="11462" y="8544"/>
                </a:lnTo>
                <a:lnTo>
                  <a:pt x="11459" y="8539"/>
                </a:lnTo>
                <a:lnTo>
                  <a:pt x="11454" y="8535"/>
                </a:lnTo>
                <a:lnTo>
                  <a:pt x="11449" y="8548"/>
                </a:lnTo>
                <a:lnTo>
                  <a:pt x="11444" y="8554"/>
                </a:lnTo>
                <a:lnTo>
                  <a:pt x="11438" y="8555"/>
                </a:lnTo>
                <a:lnTo>
                  <a:pt x="11440" y="8553"/>
                </a:lnTo>
                <a:lnTo>
                  <a:pt x="11441" y="8550"/>
                </a:lnTo>
                <a:lnTo>
                  <a:pt x="11442" y="8547"/>
                </a:lnTo>
                <a:lnTo>
                  <a:pt x="11443" y="8542"/>
                </a:lnTo>
                <a:lnTo>
                  <a:pt x="11444" y="8537"/>
                </a:lnTo>
                <a:lnTo>
                  <a:pt x="11445" y="8534"/>
                </a:lnTo>
                <a:lnTo>
                  <a:pt x="11447" y="8532"/>
                </a:lnTo>
                <a:lnTo>
                  <a:pt x="11448" y="8530"/>
                </a:lnTo>
                <a:lnTo>
                  <a:pt x="11447" y="8511"/>
                </a:lnTo>
                <a:lnTo>
                  <a:pt x="11446" y="8506"/>
                </a:lnTo>
                <a:lnTo>
                  <a:pt x="11444" y="8503"/>
                </a:lnTo>
                <a:lnTo>
                  <a:pt x="11442" y="8500"/>
                </a:lnTo>
                <a:lnTo>
                  <a:pt x="11438" y="8498"/>
                </a:lnTo>
                <a:lnTo>
                  <a:pt x="11436" y="8499"/>
                </a:lnTo>
                <a:lnTo>
                  <a:pt x="11432" y="8501"/>
                </a:lnTo>
                <a:lnTo>
                  <a:pt x="11429" y="8502"/>
                </a:lnTo>
                <a:lnTo>
                  <a:pt x="11427" y="8500"/>
                </a:lnTo>
                <a:lnTo>
                  <a:pt x="11427" y="8496"/>
                </a:lnTo>
                <a:lnTo>
                  <a:pt x="11422" y="8486"/>
                </a:lnTo>
                <a:lnTo>
                  <a:pt x="11421" y="8484"/>
                </a:lnTo>
                <a:lnTo>
                  <a:pt x="11414" y="8480"/>
                </a:lnTo>
                <a:lnTo>
                  <a:pt x="11410" y="8466"/>
                </a:lnTo>
                <a:lnTo>
                  <a:pt x="11405" y="8463"/>
                </a:lnTo>
                <a:lnTo>
                  <a:pt x="11411" y="8453"/>
                </a:lnTo>
                <a:lnTo>
                  <a:pt x="11412" y="8449"/>
                </a:lnTo>
                <a:lnTo>
                  <a:pt x="11409" y="8443"/>
                </a:lnTo>
                <a:lnTo>
                  <a:pt x="11408" y="8443"/>
                </a:lnTo>
                <a:lnTo>
                  <a:pt x="11404" y="8443"/>
                </a:lnTo>
                <a:lnTo>
                  <a:pt x="11402" y="8442"/>
                </a:lnTo>
                <a:lnTo>
                  <a:pt x="11401" y="8440"/>
                </a:lnTo>
                <a:lnTo>
                  <a:pt x="11400" y="8434"/>
                </a:lnTo>
                <a:lnTo>
                  <a:pt x="11400" y="8433"/>
                </a:lnTo>
                <a:lnTo>
                  <a:pt x="11394" y="8422"/>
                </a:lnTo>
                <a:lnTo>
                  <a:pt x="11391" y="8416"/>
                </a:lnTo>
                <a:lnTo>
                  <a:pt x="11390" y="8409"/>
                </a:lnTo>
                <a:lnTo>
                  <a:pt x="11397" y="8409"/>
                </a:lnTo>
                <a:lnTo>
                  <a:pt x="11404" y="8403"/>
                </a:lnTo>
                <a:lnTo>
                  <a:pt x="11410" y="8394"/>
                </a:lnTo>
                <a:lnTo>
                  <a:pt x="11413" y="8385"/>
                </a:lnTo>
                <a:lnTo>
                  <a:pt x="11411" y="8376"/>
                </a:lnTo>
                <a:lnTo>
                  <a:pt x="11408" y="8365"/>
                </a:lnTo>
                <a:lnTo>
                  <a:pt x="11407" y="8358"/>
                </a:lnTo>
                <a:lnTo>
                  <a:pt x="11415" y="8361"/>
                </a:lnTo>
                <a:lnTo>
                  <a:pt x="11418" y="8365"/>
                </a:lnTo>
                <a:lnTo>
                  <a:pt x="11419" y="8368"/>
                </a:lnTo>
                <a:lnTo>
                  <a:pt x="11420" y="8371"/>
                </a:lnTo>
                <a:lnTo>
                  <a:pt x="11425" y="8373"/>
                </a:lnTo>
                <a:lnTo>
                  <a:pt x="11430" y="8372"/>
                </a:lnTo>
                <a:lnTo>
                  <a:pt x="11433" y="8369"/>
                </a:lnTo>
                <a:lnTo>
                  <a:pt x="11434" y="8365"/>
                </a:lnTo>
                <a:lnTo>
                  <a:pt x="11436" y="8361"/>
                </a:lnTo>
                <a:lnTo>
                  <a:pt x="11436" y="8357"/>
                </a:lnTo>
                <a:lnTo>
                  <a:pt x="11437" y="8356"/>
                </a:lnTo>
                <a:lnTo>
                  <a:pt x="11440" y="8355"/>
                </a:lnTo>
                <a:lnTo>
                  <a:pt x="11442" y="8355"/>
                </a:lnTo>
                <a:lnTo>
                  <a:pt x="11446" y="8359"/>
                </a:lnTo>
                <a:lnTo>
                  <a:pt x="11448" y="8361"/>
                </a:lnTo>
                <a:lnTo>
                  <a:pt x="11449" y="8365"/>
                </a:lnTo>
                <a:lnTo>
                  <a:pt x="11449" y="8371"/>
                </a:lnTo>
                <a:lnTo>
                  <a:pt x="11448" y="8377"/>
                </a:lnTo>
                <a:lnTo>
                  <a:pt x="11447" y="8382"/>
                </a:lnTo>
                <a:lnTo>
                  <a:pt x="11451" y="8383"/>
                </a:lnTo>
                <a:lnTo>
                  <a:pt x="11454" y="8386"/>
                </a:lnTo>
                <a:lnTo>
                  <a:pt x="11457" y="8391"/>
                </a:lnTo>
                <a:lnTo>
                  <a:pt x="11459" y="8397"/>
                </a:lnTo>
                <a:lnTo>
                  <a:pt x="11461" y="8394"/>
                </a:lnTo>
                <a:lnTo>
                  <a:pt x="11465" y="8393"/>
                </a:lnTo>
                <a:lnTo>
                  <a:pt x="11468" y="8395"/>
                </a:lnTo>
                <a:lnTo>
                  <a:pt x="11470" y="8400"/>
                </a:lnTo>
                <a:lnTo>
                  <a:pt x="11473" y="8398"/>
                </a:lnTo>
                <a:lnTo>
                  <a:pt x="11475" y="8397"/>
                </a:lnTo>
                <a:lnTo>
                  <a:pt x="11478" y="8398"/>
                </a:lnTo>
                <a:lnTo>
                  <a:pt x="11481" y="8400"/>
                </a:lnTo>
                <a:lnTo>
                  <a:pt x="11477" y="8392"/>
                </a:lnTo>
                <a:lnTo>
                  <a:pt x="11472" y="8382"/>
                </a:lnTo>
                <a:lnTo>
                  <a:pt x="11470" y="8375"/>
                </a:lnTo>
                <a:lnTo>
                  <a:pt x="11478" y="8373"/>
                </a:lnTo>
                <a:lnTo>
                  <a:pt x="11462" y="8358"/>
                </a:lnTo>
                <a:lnTo>
                  <a:pt x="11456" y="8350"/>
                </a:lnTo>
                <a:lnTo>
                  <a:pt x="11453" y="8337"/>
                </a:lnTo>
                <a:lnTo>
                  <a:pt x="11454" y="8330"/>
                </a:lnTo>
                <a:lnTo>
                  <a:pt x="11456" y="8324"/>
                </a:lnTo>
                <a:lnTo>
                  <a:pt x="11457" y="8318"/>
                </a:lnTo>
                <a:lnTo>
                  <a:pt x="11454" y="8310"/>
                </a:lnTo>
                <a:lnTo>
                  <a:pt x="11452" y="8308"/>
                </a:lnTo>
                <a:lnTo>
                  <a:pt x="11449" y="8308"/>
                </a:lnTo>
                <a:lnTo>
                  <a:pt x="11447" y="8306"/>
                </a:lnTo>
                <a:lnTo>
                  <a:pt x="11446" y="8302"/>
                </a:lnTo>
                <a:lnTo>
                  <a:pt x="11445" y="8300"/>
                </a:lnTo>
                <a:lnTo>
                  <a:pt x="11441" y="8295"/>
                </a:lnTo>
                <a:lnTo>
                  <a:pt x="11440" y="8291"/>
                </a:lnTo>
                <a:lnTo>
                  <a:pt x="11444" y="8282"/>
                </a:lnTo>
                <a:lnTo>
                  <a:pt x="11437" y="8271"/>
                </a:lnTo>
                <a:lnTo>
                  <a:pt x="11430" y="8266"/>
                </a:lnTo>
                <a:lnTo>
                  <a:pt x="11430" y="8276"/>
                </a:lnTo>
                <a:lnTo>
                  <a:pt x="11424" y="8276"/>
                </a:lnTo>
                <a:lnTo>
                  <a:pt x="11418" y="8278"/>
                </a:lnTo>
                <a:lnTo>
                  <a:pt x="11405" y="8286"/>
                </a:lnTo>
                <a:lnTo>
                  <a:pt x="11405" y="8281"/>
                </a:lnTo>
                <a:lnTo>
                  <a:pt x="11405" y="8277"/>
                </a:lnTo>
                <a:lnTo>
                  <a:pt x="11406" y="8273"/>
                </a:lnTo>
                <a:lnTo>
                  <a:pt x="11408" y="8270"/>
                </a:lnTo>
                <a:lnTo>
                  <a:pt x="11406" y="8269"/>
                </a:lnTo>
                <a:lnTo>
                  <a:pt x="11399" y="8265"/>
                </a:lnTo>
                <a:lnTo>
                  <a:pt x="11403" y="8261"/>
                </a:lnTo>
                <a:lnTo>
                  <a:pt x="11405" y="8257"/>
                </a:lnTo>
                <a:lnTo>
                  <a:pt x="11407" y="8252"/>
                </a:lnTo>
                <a:lnTo>
                  <a:pt x="11407" y="8247"/>
                </a:lnTo>
                <a:lnTo>
                  <a:pt x="11404" y="8249"/>
                </a:lnTo>
                <a:lnTo>
                  <a:pt x="11398" y="8253"/>
                </a:lnTo>
                <a:lnTo>
                  <a:pt x="11399" y="8249"/>
                </a:lnTo>
                <a:lnTo>
                  <a:pt x="11400" y="8245"/>
                </a:lnTo>
                <a:lnTo>
                  <a:pt x="11399" y="8241"/>
                </a:lnTo>
                <a:lnTo>
                  <a:pt x="11396" y="8238"/>
                </a:lnTo>
                <a:lnTo>
                  <a:pt x="11394" y="8244"/>
                </a:lnTo>
                <a:lnTo>
                  <a:pt x="11393" y="8250"/>
                </a:lnTo>
                <a:lnTo>
                  <a:pt x="11392" y="8255"/>
                </a:lnTo>
                <a:lnTo>
                  <a:pt x="11389" y="8258"/>
                </a:lnTo>
                <a:lnTo>
                  <a:pt x="11383" y="8259"/>
                </a:lnTo>
                <a:lnTo>
                  <a:pt x="11381" y="8255"/>
                </a:lnTo>
                <a:lnTo>
                  <a:pt x="11382" y="8249"/>
                </a:lnTo>
                <a:lnTo>
                  <a:pt x="11385" y="8244"/>
                </a:lnTo>
                <a:lnTo>
                  <a:pt x="11377" y="8241"/>
                </a:lnTo>
                <a:lnTo>
                  <a:pt x="11373" y="8230"/>
                </a:lnTo>
                <a:lnTo>
                  <a:pt x="11371" y="8216"/>
                </a:lnTo>
                <a:lnTo>
                  <a:pt x="11372" y="8192"/>
                </a:lnTo>
                <a:lnTo>
                  <a:pt x="11370" y="8189"/>
                </a:lnTo>
                <a:lnTo>
                  <a:pt x="11364" y="8194"/>
                </a:lnTo>
                <a:lnTo>
                  <a:pt x="11360" y="8200"/>
                </a:lnTo>
                <a:lnTo>
                  <a:pt x="11357" y="8202"/>
                </a:lnTo>
                <a:lnTo>
                  <a:pt x="11349" y="8202"/>
                </a:lnTo>
                <a:lnTo>
                  <a:pt x="11344" y="8199"/>
                </a:lnTo>
                <a:lnTo>
                  <a:pt x="11341" y="8194"/>
                </a:lnTo>
                <a:lnTo>
                  <a:pt x="11338" y="8191"/>
                </a:lnTo>
                <a:lnTo>
                  <a:pt x="11333" y="8193"/>
                </a:lnTo>
                <a:lnTo>
                  <a:pt x="11330" y="8198"/>
                </a:lnTo>
                <a:lnTo>
                  <a:pt x="11330" y="8205"/>
                </a:lnTo>
                <a:lnTo>
                  <a:pt x="11332" y="8211"/>
                </a:lnTo>
                <a:lnTo>
                  <a:pt x="11335" y="8214"/>
                </a:lnTo>
                <a:lnTo>
                  <a:pt x="11338" y="8215"/>
                </a:lnTo>
                <a:lnTo>
                  <a:pt x="11341" y="8219"/>
                </a:lnTo>
                <a:lnTo>
                  <a:pt x="11342" y="8223"/>
                </a:lnTo>
                <a:lnTo>
                  <a:pt x="11339" y="8229"/>
                </a:lnTo>
                <a:lnTo>
                  <a:pt x="11336" y="8231"/>
                </a:lnTo>
                <a:lnTo>
                  <a:pt x="11332" y="8231"/>
                </a:lnTo>
                <a:lnTo>
                  <a:pt x="11327" y="8233"/>
                </a:lnTo>
                <a:lnTo>
                  <a:pt x="11324" y="8238"/>
                </a:lnTo>
                <a:lnTo>
                  <a:pt x="11329" y="8240"/>
                </a:lnTo>
                <a:lnTo>
                  <a:pt x="11334" y="8241"/>
                </a:lnTo>
                <a:lnTo>
                  <a:pt x="11337" y="8242"/>
                </a:lnTo>
                <a:lnTo>
                  <a:pt x="11337" y="8247"/>
                </a:lnTo>
                <a:lnTo>
                  <a:pt x="11333" y="8251"/>
                </a:lnTo>
                <a:lnTo>
                  <a:pt x="11327" y="8253"/>
                </a:lnTo>
                <a:lnTo>
                  <a:pt x="11321" y="8254"/>
                </a:lnTo>
                <a:lnTo>
                  <a:pt x="11316" y="8253"/>
                </a:lnTo>
                <a:lnTo>
                  <a:pt x="11319" y="8245"/>
                </a:lnTo>
                <a:lnTo>
                  <a:pt x="11317" y="8242"/>
                </a:lnTo>
                <a:lnTo>
                  <a:pt x="11308" y="8238"/>
                </a:lnTo>
                <a:lnTo>
                  <a:pt x="11297" y="8228"/>
                </a:lnTo>
                <a:lnTo>
                  <a:pt x="11295" y="8226"/>
                </a:lnTo>
                <a:lnTo>
                  <a:pt x="11294" y="8224"/>
                </a:lnTo>
                <a:lnTo>
                  <a:pt x="11286" y="8209"/>
                </a:lnTo>
                <a:lnTo>
                  <a:pt x="11283" y="8206"/>
                </a:lnTo>
                <a:lnTo>
                  <a:pt x="11275" y="8202"/>
                </a:lnTo>
                <a:lnTo>
                  <a:pt x="11278" y="8198"/>
                </a:lnTo>
                <a:lnTo>
                  <a:pt x="11280" y="8194"/>
                </a:lnTo>
                <a:lnTo>
                  <a:pt x="11279" y="8190"/>
                </a:lnTo>
                <a:lnTo>
                  <a:pt x="11276" y="8187"/>
                </a:lnTo>
                <a:lnTo>
                  <a:pt x="11282" y="8183"/>
                </a:lnTo>
                <a:lnTo>
                  <a:pt x="11289" y="8181"/>
                </a:lnTo>
                <a:lnTo>
                  <a:pt x="11281" y="8167"/>
                </a:lnTo>
                <a:lnTo>
                  <a:pt x="11279" y="8160"/>
                </a:lnTo>
                <a:lnTo>
                  <a:pt x="11282" y="8151"/>
                </a:lnTo>
                <a:lnTo>
                  <a:pt x="11274" y="8150"/>
                </a:lnTo>
                <a:lnTo>
                  <a:pt x="11256" y="8142"/>
                </a:lnTo>
                <a:lnTo>
                  <a:pt x="11235" y="8138"/>
                </a:lnTo>
                <a:lnTo>
                  <a:pt x="11232" y="8134"/>
                </a:lnTo>
                <a:lnTo>
                  <a:pt x="11230" y="8129"/>
                </a:lnTo>
                <a:lnTo>
                  <a:pt x="11221" y="8115"/>
                </a:lnTo>
                <a:lnTo>
                  <a:pt x="11217" y="8112"/>
                </a:lnTo>
                <a:lnTo>
                  <a:pt x="11212" y="8117"/>
                </a:lnTo>
                <a:lnTo>
                  <a:pt x="11210" y="8118"/>
                </a:lnTo>
                <a:lnTo>
                  <a:pt x="11208" y="8117"/>
                </a:lnTo>
                <a:lnTo>
                  <a:pt x="11205" y="8115"/>
                </a:lnTo>
                <a:lnTo>
                  <a:pt x="11203" y="8115"/>
                </a:lnTo>
                <a:lnTo>
                  <a:pt x="11201" y="8117"/>
                </a:lnTo>
                <a:lnTo>
                  <a:pt x="11200" y="8121"/>
                </a:lnTo>
                <a:lnTo>
                  <a:pt x="11199" y="8125"/>
                </a:lnTo>
                <a:lnTo>
                  <a:pt x="11198" y="8127"/>
                </a:lnTo>
                <a:lnTo>
                  <a:pt x="11184" y="8127"/>
                </a:lnTo>
                <a:lnTo>
                  <a:pt x="11177" y="8125"/>
                </a:lnTo>
                <a:lnTo>
                  <a:pt x="11171" y="8121"/>
                </a:lnTo>
                <a:lnTo>
                  <a:pt x="11161" y="8112"/>
                </a:lnTo>
                <a:lnTo>
                  <a:pt x="11154" y="8102"/>
                </a:lnTo>
                <a:lnTo>
                  <a:pt x="11150" y="8089"/>
                </a:lnTo>
                <a:lnTo>
                  <a:pt x="11148" y="8050"/>
                </a:lnTo>
                <a:lnTo>
                  <a:pt x="11141" y="8041"/>
                </a:lnTo>
                <a:lnTo>
                  <a:pt x="11118" y="8031"/>
                </a:lnTo>
                <a:lnTo>
                  <a:pt x="11118" y="8059"/>
                </a:lnTo>
                <a:lnTo>
                  <a:pt x="11118" y="8064"/>
                </a:lnTo>
                <a:lnTo>
                  <a:pt x="11119" y="8068"/>
                </a:lnTo>
                <a:lnTo>
                  <a:pt x="11126" y="8094"/>
                </a:lnTo>
                <a:lnTo>
                  <a:pt x="11105" y="8093"/>
                </a:lnTo>
                <a:lnTo>
                  <a:pt x="11094" y="8090"/>
                </a:lnTo>
                <a:lnTo>
                  <a:pt x="11073" y="8058"/>
                </a:lnTo>
                <a:lnTo>
                  <a:pt x="11066" y="8044"/>
                </a:lnTo>
                <a:lnTo>
                  <a:pt x="11063" y="8040"/>
                </a:lnTo>
                <a:lnTo>
                  <a:pt x="11058" y="8037"/>
                </a:lnTo>
                <a:lnTo>
                  <a:pt x="11069" y="8036"/>
                </a:lnTo>
                <a:lnTo>
                  <a:pt x="11069" y="8029"/>
                </a:lnTo>
                <a:lnTo>
                  <a:pt x="11067" y="8018"/>
                </a:lnTo>
                <a:lnTo>
                  <a:pt x="11069" y="8006"/>
                </a:lnTo>
                <a:lnTo>
                  <a:pt x="11065" y="7997"/>
                </a:lnTo>
                <a:lnTo>
                  <a:pt x="11062" y="7986"/>
                </a:lnTo>
                <a:lnTo>
                  <a:pt x="11060" y="7974"/>
                </a:lnTo>
                <a:lnTo>
                  <a:pt x="11060" y="7963"/>
                </a:lnTo>
                <a:lnTo>
                  <a:pt x="11057" y="7956"/>
                </a:lnTo>
                <a:lnTo>
                  <a:pt x="11040" y="7926"/>
                </a:lnTo>
                <a:lnTo>
                  <a:pt x="11027" y="7878"/>
                </a:lnTo>
                <a:lnTo>
                  <a:pt x="11020" y="7866"/>
                </a:lnTo>
                <a:lnTo>
                  <a:pt x="11014" y="7861"/>
                </a:lnTo>
                <a:lnTo>
                  <a:pt x="11013" y="7865"/>
                </a:lnTo>
                <a:lnTo>
                  <a:pt x="11015" y="7871"/>
                </a:lnTo>
                <a:lnTo>
                  <a:pt x="11022" y="7878"/>
                </a:lnTo>
                <a:lnTo>
                  <a:pt x="11026" y="7885"/>
                </a:lnTo>
                <a:lnTo>
                  <a:pt x="11028" y="7894"/>
                </a:lnTo>
                <a:lnTo>
                  <a:pt x="11027" y="7902"/>
                </a:lnTo>
                <a:lnTo>
                  <a:pt x="11018" y="7909"/>
                </a:lnTo>
                <a:lnTo>
                  <a:pt x="10975" y="7908"/>
                </a:lnTo>
                <a:lnTo>
                  <a:pt x="10967" y="7913"/>
                </a:lnTo>
                <a:lnTo>
                  <a:pt x="10964" y="7914"/>
                </a:lnTo>
                <a:lnTo>
                  <a:pt x="10961" y="7913"/>
                </a:lnTo>
                <a:lnTo>
                  <a:pt x="10954" y="7909"/>
                </a:lnTo>
                <a:lnTo>
                  <a:pt x="10937" y="7903"/>
                </a:lnTo>
                <a:lnTo>
                  <a:pt x="10930" y="7902"/>
                </a:lnTo>
                <a:lnTo>
                  <a:pt x="10926" y="7908"/>
                </a:lnTo>
                <a:lnTo>
                  <a:pt x="10912" y="7882"/>
                </a:lnTo>
                <a:lnTo>
                  <a:pt x="10910" y="7878"/>
                </a:lnTo>
                <a:lnTo>
                  <a:pt x="10903" y="7866"/>
                </a:lnTo>
                <a:lnTo>
                  <a:pt x="10902" y="7860"/>
                </a:lnTo>
                <a:lnTo>
                  <a:pt x="10902" y="7855"/>
                </a:lnTo>
                <a:lnTo>
                  <a:pt x="10905" y="7841"/>
                </a:lnTo>
                <a:lnTo>
                  <a:pt x="10906" y="7838"/>
                </a:lnTo>
                <a:lnTo>
                  <a:pt x="10907" y="7836"/>
                </a:lnTo>
                <a:lnTo>
                  <a:pt x="10906" y="7834"/>
                </a:lnTo>
                <a:lnTo>
                  <a:pt x="10904" y="7830"/>
                </a:lnTo>
                <a:lnTo>
                  <a:pt x="10903" y="7828"/>
                </a:lnTo>
                <a:lnTo>
                  <a:pt x="10902" y="7820"/>
                </a:lnTo>
                <a:lnTo>
                  <a:pt x="10896" y="7812"/>
                </a:lnTo>
                <a:lnTo>
                  <a:pt x="10895" y="7806"/>
                </a:lnTo>
                <a:lnTo>
                  <a:pt x="10893" y="7806"/>
                </a:lnTo>
                <a:lnTo>
                  <a:pt x="10894" y="7815"/>
                </a:lnTo>
                <a:lnTo>
                  <a:pt x="10894" y="7823"/>
                </a:lnTo>
                <a:lnTo>
                  <a:pt x="10892" y="7832"/>
                </a:lnTo>
                <a:lnTo>
                  <a:pt x="10889" y="7839"/>
                </a:lnTo>
                <a:lnTo>
                  <a:pt x="10878" y="7852"/>
                </a:lnTo>
                <a:lnTo>
                  <a:pt x="10871" y="7858"/>
                </a:lnTo>
                <a:lnTo>
                  <a:pt x="10866" y="7857"/>
                </a:lnTo>
                <a:lnTo>
                  <a:pt x="10854" y="7861"/>
                </a:lnTo>
                <a:lnTo>
                  <a:pt x="10845" y="7854"/>
                </a:lnTo>
                <a:lnTo>
                  <a:pt x="10838" y="7844"/>
                </a:lnTo>
                <a:lnTo>
                  <a:pt x="10831" y="7839"/>
                </a:lnTo>
                <a:lnTo>
                  <a:pt x="10828" y="7837"/>
                </a:lnTo>
                <a:lnTo>
                  <a:pt x="10823" y="7832"/>
                </a:lnTo>
                <a:lnTo>
                  <a:pt x="10815" y="7821"/>
                </a:lnTo>
                <a:lnTo>
                  <a:pt x="10810" y="7808"/>
                </a:lnTo>
                <a:lnTo>
                  <a:pt x="10806" y="7804"/>
                </a:lnTo>
                <a:lnTo>
                  <a:pt x="10788" y="7812"/>
                </a:lnTo>
                <a:lnTo>
                  <a:pt x="10776" y="7808"/>
                </a:lnTo>
                <a:lnTo>
                  <a:pt x="10755" y="7790"/>
                </a:lnTo>
                <a:lnTo>
                  <a:pt x="10753" y="7790"/>
                </a:lnTo>
                <a:lnTo>
                  <a:pt x="10750" y="7790"/>
                </a:lnTo>
                <a:lnTo>
                  <a:pt x="10747" y="7789"/>
                </a:lnTo>
                <a:lnTo>
                  <a:pt x="10746" y="7784"/>
                </a:lnTo>
                <a:lnTo>
                  <a:pt x="10739" y="7774"/>
                </a:lnTo>
                <a:lnTo>
                  <a:pt x="10734" y="7770"/>
                </a:lnTo>
                <a:lnTo>
                  <a:pt x="10722" y="7765"/>
                </a:lnTo>
                <a:lnTo>
                  <a:pt x="10717" y="7761"/>
                </a:lnTo>
                <a:lnTo>
                  <a:pt x="10712" y="7754"/>
                </a:lnTo>
                <a:lnTo>
                  <a:pt x="10706" y="7740"/>
                </a:lnTo>
                <a:lnTo>
                  <a:pt x="10701" y="7732"/>
                </a:lnTo>
                <a:lnTo>
                  <a:pt x="10677" y="7710"/>
                </a:lnTo>
                <a:lnTo>
                  <a:pt x="10674" y="7698"/>
                </a:lnTo>
                <a:lnTo>
                  <a:pt x="10672" y="7694"/>
                </a:lnTo>
                <a:lnTo>
                  <a:pt x="10668" y="7690"/>
                </a:lnTo>
                <a:lnTo>
                  <a:pt x="10667" y="7687"/>
                </a:lnTo>
                <a:lnTo>
                  <a:pt x="10666" y="7683"/>
                </a:lnTo>
                <a:lnTo>
                  <a:pt x="10661" y="7673"/>
                </a:lnTo>
                <a:lnTo>
                  <a:pt x="10659" y="7668"/>
                </a:lnTo>
                <a:lnTo>
                  <a:pt x="10659" y="7663"/>
                </a:lnTo>
                <a:lnTo>
                  <a:pt x="10660" y="7659"/>
                </a:lnTo>
                <a:lnTo>
                  <a:pt x="10661" y="7656"/>
                </a:lnTo>
                <a:lnTo>
                  <a:pt x="10662" y="7653"/>
                </a:lnTo>
                <a:lnTo>
                  <a:pt x="10669" y="7601"/>
                </a:lnTo>
                <a:lnTo>
                  <a:pt x="10679" y="7574"/>
                </a:lnTo>
                <a:lnTo>
                  <a:pt x="10683" y="7558"/>
                </a:lnTo>
                <a:lnTo>
                  <a:pt x="10686" y="7541"/>
                </a:lnTo>
                <a:lnTo>
                  <a:pt x="10688" y="7521"/>
                </a:lnTo>
                <a:lnTo>
                  <a:pt x="10677" y="7517"/>
                </a:lnTo>
                <a:lnTo>
                  <a:pt x="10672" y="7516"/>
                </a:lnTo>
                <a:lnTo>
                  <a:pt x="10667" y="7519"/>
                </a:lnTo>
                <a:lnTo>
                  <a:pt x="10665" y="7517"/>
                </a:lnTo>
                <a:lnTo>
                  <a:pt x="10660" y="7514"/>
                </a:lnTo>
                <a:lnTo>
                  <a:pt x="10653" y="7512"/>
                </a:lnTo>
                <a:lnTo>
                  <a:pt x="10646" y="7515"/>
                </a:lnTo>
                <a:lnTo>
                  <a:pt x="10648" y="7506"/>
                </a:lnTo>
                <a:lnTo>
                  <a:pt x="10642" y="7476"/>
                </a:lnTo>
                <a:lnTo>
                  <a:pt x="10641" y="7463"/>
                </a:lnTo>
                <a:lnTo>
                  <a:pt x="10641" y="7457"/>
                </a:lnTo>
                <a:lnTo>
                  <a:pt x="10638" y="7452"/>
                </a:lnTo>
                <a:lnTo>
                  <a:pt x="10634" y="7450"/>
                </a:lnTo>
                <a:lnTo>
                  <a:pt x="10624" y="7450"/>
                </a:lnTo>
                <a:lnTo>
                  <a:pt x="10620" y="7449"/>
                </a:lnTo>
                <a:lnTo>
                  <a:pt x="10615" y="7443"/>
                </a:lnTo>
                <a:lnTo>
                  <a:pt x="10591" y="7405"/>
                </a:lnTo>
                <a:lnTo>
                  <a:pt x="10587" y="7394"/>
                </a:lnTo>
                <a:lnTo>
                  <a:pt x="10590" y="7383"/>
                </a:lnTo>
                <a:lnTo>
                  <a:pt x="10588" y="7377"/>
                </a:lnTo>
                <a:lnTo>
                  <a:pt x="10587" y="7372"/>
                </a:lnTo>
                <a:lnTo>
                  <a:pt x="10587" y="7366"/>
                </a:lnTo>
                <a:lnTo>
                  <a:pt x="10587" y="7359"/>
                </a:lnTo>
                <a:lnTo>
                  <a:pt x="10588" y="7352"/>
                </a:lnTo>
                <a:lnTo>
                  <a:pt x="10591" y="7341"/>
                </a:lnTo>
                <a:lnTo>
                  <a:pt x="10594" y="7328"/>
                </a:lnTo>
                <a:lnTo>
                  <a:pt x="10611" y="7290"/>
                </a:lnTo>
                <a:lnTo>
                  <a:pt x="10622" y="7260"/>
                </a:lnTo>
                <a:lnTo>
                  <a:pt x="10621" y="7254"/>
                </a:lnTo>
                <a:lnTo>
                  <a:pt x="10622" y="7251"/>
                </a:lnTo>
                <a:lnTo>
                  <a:pt x="10625" y="7236"/>
                </a:lnTo>
                <a:lnTo>
                  <a:pt x="10628" y="7231"/>
                </a:lnTo>
                <a:lnTo>
                  <a:pt x="10626" y="7226"/>
                </a:lnTo>
                <a:lnTo>
                  <a:pt x="10622" y="7218"/>
                </a:lnTo>
                <a:lnTo>
                  <a:pt x="10622" y="7215"/>
                </a:lnTo>
                <a:lnTo>
                  <a:pt x="10623" y="7210"/>
                </a:lnTo>
                <a:lnTo>
                  <a:pt x="10623" y="7205"/>
                </a:lnTo>
                <a:lnTo>
                  <a:pt x="10621" y="7203"/>
                </a:lnTo>
                <a:lnTo>
                  <a:pt x="10620" y="7201"/>
                </a:lnTo>
                <a:lnTo>
                  <a:pt x="10622" y="7196"/>
                </a:lnTo>
                <a:lnTo>
                  <a:pt x="10626" y="7191"/>
                </a:lnTo>
                <a:lnTo>
                  <a:pt x="10627" y="7189"/>
                </a:lnTo>
                <a:lnTo>
                  <a:pt x="10627" y="7162"/>
                </a:lnTo>
                <a:lnTo>
                  <a:pt x="10629" y="7152"/>
                </a:lnTo>
                <a:lnTo>
                  <a:pt x="10633" y="7145"/>
                </a:lnTo>
                <a:lnTo>
                  <a:pt x="10641" y="7136"/>
                </a:lnTo>
                <a:lnTo>
                  <a:pt x="10643" y="7129"/>
                </a:lnTo>
                <a:lnTo>
                  <a:pt x="10642" y="7121"/>
                </a:lnTo>
                <a:lnTo>
                  <a:pt x="10640" y="7115"/>
                </a:lnTo>
                <a:lnTo>
                  <a:pt x="10631" y="7104"/>
                </a:lnTo>
                <a:lnTo>
                  <a:pt x="10623" y="7089"/>
                </a:lnTo>
                <a:lnTo>
                  <a:pt x="10620" y="7078"/>
                </a:lnTo>
                <a:lnTo>
                  <a:pt x="10622" y="7074"/>
                </a:lnTo>
                <a:lnTo>
                  <a:pt x="10622" y="7048"/>
                </a:lnTo>
                <a:lnTo>
                  <a:pt x="10624" y="7029"/>
                </a:lnTo>
                <a:lnTo>
                  <a:pt x="10623" y="7024"/>
                </a:lnTo>
                <a:lnTo>
                  <a:pt x="10620" y="7022"/>
                </a:lnTo>
                <a:lnTo>
                  <a:pt x="10614" y="7015"/>
                </a:lnTo>
                <a:lnTo>
                  <a:pt x="10610" y="7009"/>
                </a:lnTo>
                <a:lnTo>
                  <a:pt x="10603" y="6981"/>
                </a:lnTo>
                <a:lnTo>
                  <a:pt x="10593" y="6959"/>
                </a:lnTo>
                <a:lnTo>
                  <a:pt x="10591" y="6952"/>
                </a:lnTo>
                <a:lnTo>
                  <a:pt x="10592" y="6942"/>
                </a:lnTo>
                <a:lnTo>
                  <a:pt x="10591" y="6933"/>
                </a:lnTo>
                <a:lnTo>
                  <a:pt x="10589" y="6924"/>
                </a:lnTo>
                <a:lnTo>
                  <a:pt x="10577" y="6891"/>
                </a:lnTo>
                <a:lnTo>
                  <a:pt x="10575" y="6888"/>
                </a:lnTo>
                <a:lnTo>
                  <a:pt x="10570" y="6885"/>
                </a:lnTo>
                <a:lnTo>
                  <a:pt x="10568" y="6879"/>
                </a:lnTo>
                <a:lnTo>
                  <a:pt x="10569" y="6870"/>
                </a:lnTo>
                <a:lnTo>
                  <a:pt x="10571" y="6861"/>
                </a:lnTo>
                <a:lnTo>
                  <a:pt x="10572" y="6856"/>
                </a:lnTo>
                <a:lnTo>
                  <a:pt x="10579" y="6840"/>
                </a:lnTo>
                <a:lnTo>
                  <a:pt x="10581" y="6837"/>
                </a:lnTo>
                <a:lnTo>
                  <a:pt x="10584" y="6835"/>
                </a:lnTo>
                <a:lnTo>
                  <a:pt x="10586" y="6831"/>
                </a:lnTo>
                <a:lnTo>
                  <a:pt x="10590" y="6822"/>
                </a:lnTo>
                <a:lnTo>
                  <a:pt x="10590" y="6820"/>
                </a:lnTo>
                <a:lnTo>
                  <a:pt x="10587" y="6818"/>
                </a:lnTo>
                <a:lnTo>
                  <a:pt x="10588" y="6816"/>
                </a:lnTo>
                <a:lnTo>
                  <a:pt x="10589" y="6814"/>
                </a:lnTo>
                <a:lnTo>
                  <a:pt x="10592" y="6810"/>
                </a:lnTo>
                <a:lnTo>
                  <a:pt x="10593" y="6810"/>
                </a:lnTo>
                <a:lnTo>
                  <a:pt x="10594" y="6807"/>
                </a:lnTo>
                <a:lnTo>
                  <a:pt x="10596" y="6802"/>
                </a:lnTo>
                <a:lnTo>
                  <a:pt x="10595" y="6797"/>
                </a:lnTo>
                <a:lnTo>
                  <a:pt x="10590" y="6795"/>
                </a:lnTo>
                <a:lnTo>
                  <a:pt x="10585" y="6795"/>
                </a:lnTo>
                <a:lnTo>
                  <a:pt x="10583" y="6796"/>
                </a:lnTo>
                <a:lnTo>
                  <a:pt x="10581" y="6798"/>
                </a:lnTo>
                <a:lnTo>
                  <a:pt x="10578" y="6802"/>
                </a:lnTo>
                <a:lnTo>
                  <a:pt x="10570" y="6811"/>
                </a:lnTo>
                <a:lnTo>
                  <a:pt x="10566" y="6811"/>
                </a:lnTo>
                <a:lnTo>
                  <a:pt x="10563" y="6806"/>
                </a:lnTo>
                <a:lnTo>
                  <a:pt x="10558" y="6801"/>
                </a:lnTo>
                <a:lnTo>
                  <a:pt x="10555" y="6805"/>
                </a:lnTo>
                <a:lnTo>
                  <a:pt x="10545" y="6817"/>
                </a:lnTo>
                <a:lnTo>
                  <a:pt x="10543" y="6819"/>
                </a:lnTo>
                <a:lnTo>
                  <a:pt x="10540" y="6822"/>
                </a:lnTo>
                <a:lnTo>
                  <a:pt x="10539" y="6828"/>
                </a:lnTo>
                <a:lnTo>
                  <a:pt x="10540" y="6836"/>
                </a:lnTo>
                <a:lnTo>
                  <a:pt x="10543" y="6845"/>
                </a:lnTo>
                <a:lnTo>
                  <a:pt x="10541" y="6848"/>
                </a:lnTo>
                <a:lnTo>
                  <a:pt x="10538" y="6849"/>
                </a:lnTo>
                <a:lnTo>
                  <a:pt x="10535" y="6847"/>
                </a:lnTo>
                <a:lnTo>
                  <a:pt x="10534" y="6844"/>
                </a:lnTo>
                <a:lnTo>
                  <a:pt x="10535" y="6837"/>
                </a:lnTo>
                <a:lnTo>
                  <a:pt x="10534" y="6834"/>
                </a:lnTo>
                <a:lnTo>
                  <a:pt x="10531" y="6828"/>
                </a:lnTo>
                <a:lnTo>
                  <a:pt x="10527" y="6823"/>
                </a:lnTo>
                <a:lnTo>
                  <a:pt x="10525" y="6818"/>
                </a:lnTo>
                <a:lnTo>
                  <a:pt x="10526" y="6813"/>
                </a:lnTo>
                <a:lnTo>
                  <a:pt x="10529" y="6810"/>
                </a:lnTo>
                <a:lnTo>
                  <a:pt x="10533" y="6810"/>
                </a:lnTo>
                <a:lnTo>
                  <a:pt x="10536" y="6808"/>
                </a:lnTo>
                <a:lnTo>
                  <a:pt x="10538" y="6802"/>
                </a:lnTo>
                <a:lnTo>
                  <a:pt x="10537" y="6799"/>
                </a:lnTo>
                <a:lnTo>
                  <a:pt x="10532" y="6791"/>
                </a:lnTo>
                <a:lnTo>
                  <a:pt x="10527" y="6786"/>
                </a:lnTo>
                <a:lnTo>
                  <a:pt x="10521" y="6765"/>
                </a:lnTo>
                <a:lnTo>
                  <a:pt x="10519" y="6762"/>
                </a:lnTo>
                <a:lnTo>
                  <a:pt x="10513" y="6758"/>
                </a:lnTo>
                <a:lnTo>
                  <a:pt x="10510" y="6754"/>
                </a:lnTo>
                <a:lnTo>
                  <a:pt x="10508" y="6750"/>
                </a:lnTo>
                <a:lnTo>
                  <a:pt x="10507" y="6740"/>
                </a:lnTo>
                <a:lnTo>
                  <a:pt x="10506" y="6736"/>
                </a:lnTo>
                <a:lnTo>
                  <a:pt x="10503" y="6733"/>
                </a:lnTo>
                <a:lnTo>
                  <a:pt x="10496" y="6729"/>
                </a:lnTo>
                <a:lnTo>
                  <a:pt x="10492" y="6726"/>
                </a:lnTo>
                <a:lnTo>
                  <a:pt x="10477" y="6709"/>
                </a:lnTo>
                <a:lnTo>
                  <a:pt x="10474" y="6702"/>
                </a:lnTo>
                <a:lnTo>
                  <a:pt x="10471" y="6695"/>
                </a:lnTo>
                <a:lnTo>
                  <a:pt x="10469" y="6689"/>
                </a:lnTo>
                <a:lnTo>
                  <a:pt x="10469" y="6687"/>
                </a:lnTo>
                <a:lnTo>
                  <a:pt x="10463" y="6678"/>
                </a:lnTo>
                <a:lnTo>
                  <a:pt x="10459" y="6663"/>
                </a:lnTo>
                <a:lnTo>
                  <a:pt x="10448" y="6648"/>
                </a:lnTo>
                <a:lnTo>
                  <a:pt x="10447" y="6643"/>
                </a:lnTo>
                <a:lnTo>
                  <a:pt x="10446" y="6634"/>
                </a:lnTo>
                <a:lnTo>
                  <a:pt x="10444" y="6625"/>
                </a:lnTo>
                <a:lnTo>
                  <a:pt x="10439" y="6621"/>
                </a:lnTo>
                <a:lnTo>
                  <a:pt x="10432" y="6624"/>
                </a:lnTo>
                <a:lnTo>
                  <a:pt x="10429" y="6622"/>
                </a:lnTo>
                <a:lnTo>
                  <a:pt x="10426" y="6618"/>
                </a:lnTo>
                <a:lnTo>
                  <a:pt x="10425" y="6614"/>
                </a:lnTo>
                <a:lnTo>
                  <a:pt x="10424" y="6609"/>
                </a:lnTo>
                <a:lnTo>
                  <a:pt x="10429" y="6594"/>
                </a:lnTo>
                <a:lnTo>
                  <a:pt x="10430" y="6561"/>
                </a:lnTo>
                <a:lnTo>
                  <a:pt x="10436" y="6547"/>
                </a:lnTo>
                <a:lnTo>
                  <a:pt x="10447" y="6534"/>
                </a:lnTo>
                <a:lnTo>
                  <a:pt x="10449" y="6529"/>
                </a:lnTo>
                <a:lnTo>
                  <a:pt x="10449" y="6522"/>
                </a:lnTo>
                <a:lnTo>
                  <a:pt x="10448" y="6511"/>
                </a:lnTo>
                <a:lnTo>
                  <a:pt x="10447" y="6508"/>
                </a:lnTo>
                <a:lnTo>
                  <a:pt x="10440" y="6503"/>
                </a:lnTo>
                <a:lnTo>
                  <a:pt x="10439" y="6503"/>
                </a:lnTo>
                <a:lnTo>
                  <a:pt x="10441" y="6487"/>
                </a:lnTo>
                <a:lnTo>
                  <a:pt x="10450" y="6458"/>
                </a:lnTo>
                <a:lnTo>
                  <a:pt x="10450" y="6441"/>
                </a:lnTo>
                <a:lnTo>
                  <a:pt x="10447" y="6427"/>
                </a:lnTo>
                <a:lnTo>
                  <a:pt x="10441" y="6411"/>
                </a:lnTo>
                <a:lnTo>
                  <a:pt x="10428" y="6387"/>
                </a:lnTo>
                <a:lnTo>
                  <a:pt x="10421" y="6378"/>
                </a:lnTo>
                <a:lnTo>
                  <a:pt x="10419" y="6372"/>
                </a:lnTo>
                <a:lnTo>
                  <a:pt x="10418" y="6364"/>
                </a:lnTo>
                <a:lnTo>
                  <a:pt x="10419" y="6359"/>
                </a:lnTo>
                <a:lnTo>
                  <a:pt x="10424" y="6350"/>
                </a:lnTo>
                <a:lnTo>
                  <a:pt x="10425" y="6345"/>
                </a:lnTo>
                <a:lnTo>
                  <a:pt x="10425" y="6341"/>
                </a:lnTo>
                <a:lnTo>
                  <a:pt x="10425" y="6339"/>
                </a:lnTo>
                <a:lnTo>
                  <a:pt x="10423" y="6337"/>
                </a:lnTo>
                <a:lnTo>
                  <a:pt x="10421" y="6333"/>
                </a:lnTo>
                <a:lnTo>
                  <a:pt x="10422" y="6326"/>
                </a:lnTo>
                <a:lnTo>
                  <a:pt x="10425" y="6305"/>
                </a:lnTo>
                <a:lnTo>
                  <a:pt x="10424" y="6299"/>
                </a:lnTo>
                <a:lnTo>
                  <a:pt x="10421" y="6293"/>
                </a:lnTo>
                <a:lnTo>
                  <a:pt x="10410" y="6256"/>
                </a:lnTo>
                <a:lnTo>
                  <a:pt x="10408" y="6254"/>
                </a:lnTo>
                <a:lnTo>
                  <a:pt x="10408" y="6252"/>
                </a:lnTo>
                <a:lnTo>
                  <a:pt x="10412" y="6244"/>
                </a:lnTo>
                <a:lnTo>
                  <a:pt x="10413" y="6239"/>
                </a:lnTo>
                <a:lnTo>
                  <a:pt x="10413" y="6235"/>
                </a:lnTo>
                <a:lnTo>
                  <a:pt x="10411" y="6226"/>
                </a:lnTo>
                <a:lnTo>
                  <a:pt x="10409" y="6223"/>
                </a:lnTo>
                <a:lnTo>
                  <a:pt x="10398" y="6211"/>
                </a:lnTo>
                <a:lnTo>
                  <a:pt x="10398" y="6210"/>
                </a:lnTo>
                <a:lnTo>
                  <a:pt x="10397" y="6208"/>
                </a:lnTo>
                <a:lnTo>
                  <a:pt x="10396" y="6204"/>
                </a:lnTo>
                <a:lnTo>
                  <a:pt x="10395" y="6200"/>
                </a:lnTo>
                <a:lnTo>
                  <a:pt x="10397" y="6198"/>
                </a:lnTo>
                <a:lnTo>
                  <a:pt x="10401" y="6194"/>
                </a:lnTo>
                <a:lnTo>
                  <a:pt x="10401" y="6185"/>
                </a:lnTo>
                <a:lnTo>
                  <a:pt x="10397" y="6168"/>
                </a:lnTo>
                <a:lnTo>
                  <a:pt x="10394" y="6168"/>
                </a:lnTo>
                <a:lnTo>
                  <a:pt x="10391" y="6171"/>
                </a:lnTo>
                <a:lnTo>
                  <a:pt x="10390" y="6164"/>
                </a:lnTo>
                <a:lnTo>
                  <a:pt x="10392" y="6155"/>
                </a:lnTo>
                <a:lnTo>
                  <a:pt x="10395" y="6147"/>
                </a:lnTo>
                <a:lnTo>
                  <a:pt x="10397" y="6145"/>
                </a:lnTo>
                <a:lnTo>
                  <a:pt x="10402" y="6142"/>
                </a:lnTo>
                <a:lnTo>
                  <a:pt x="10404" y="6141"/>
                </a:lnTo>
                <a:lnTo>
                  <a:pt x="10405" y="6136"/>
                </a:lnTo>
                <a:lnTo>
                  <a:pt x="10405" y="6132"/>
                </a:lnTo>
                <a:lnTo>
                  <a:pt x="10406" y="6127"/>
                </a:lnTo>
                <a:lnTo>
                  <a:pt x="10409" y="6123"/>
                </a:lnTo>
                <a:lnTo>
                  <a:pt x="10404" y="6117"/>
                </a:lnTo>
                <a:lnTo>
                  <a:pt x="10406" y="6108"/>
                </a:lnTo>
                <a:lnTo>
                  <a:pt x="10412" y="6102"/>
                </a:lnTo>
                <a:lnTo>
                  <a:pt x="10425" y="6095"/>
                </a:lnTo>
                <a:lnTo>
                  <a:pt x="10427" y="6087"/>
                </a:lnTo>
                <a:lnTo>
                  <a:pt x="10425" y="6077"/>
                </a:lnTo>
                <a:lnTo>
                  <a:pt x="10420" y="6072"/>
                </a:lnTo>
                <a:lnTo>
                  <a:pt x="10417" y="6084"/>
                </a:lnTo>
                <a:lnTo>
                  <a:pt x="10414" y="6088"/>
                </a:lnTo>
                <a:lnTo>
                  <a:pt x="10409" y="6090"/>
                </a:lnTo>
                <a:lnTo>
                  <a:pt x="10405" y="6089"/>
                </a:lnTo>
                <a:lnTo>
                  <a:pt x="10401" y="6086"/>
                </a:lnTo>
                <a:lnTo>
                  <a:pt x="10399" y="6082"/>
                </a:lnTo>
                <a:lnTo>
                  <a:pt x="10397" y="6070"/>
                </a:lnTo>
                <a:lnTo>
                  <a:pt x="10393" y="6057"/>
                </a:lnTo>
                <a:lnTo>
                  <a:pt x="10392" y="6050"/>
                </a:lnTo>
                <a:lnTo>
                  <a:pt x="10397" y="6019"/>
                </a:lnTo>
                <a:lnTo>
                  <a:pt x="10400" y="6010"/>
                </a:lnTo>
                <a:lnTo>
                  <a:pt x="10426" y="5964"/>
                </a:lnTo>
                <a:lnTo>
                  <a:pt x="10431" y="5952"/>
                </a:lnTo>
                <a:lnTo>
                  <a:pt x="10420" y="5952"/>
                </a:lnTo>
                <a:lnTo>
                  <a:pt x="10414" y="5955"/>
                </a:lnTo>
                <a:lnTo>
                  <a:pt x="10409" y="5954"/>
                </a:lnTo>
                <a:lnTo>
                  <a:pt x="10391" y="5925"/>
                </a:lnTo>
                <a:lnTo>
                  <a:pt x="10389" y="5915"/>
                </a:lnTo>
                <a:lnTo>
                  <a:pt x="10393" y="5904"/>
                </a:lnTo>
                <a:lnTo>
                  <a:pt x="10388" y="5904"/>
                </a:lnTo>
                <a:lnTo>
                  <a:pt x="10380" y="5906"/>
                </a:lnTo>
                <a:lnTo>
                  <a:pt x="10375" y="5907"/>
                </a:lnTo>
                <a:lnTo>
                  <a:pt x="10371" y="5906"/>
                </a:lnTo>
                <a:lnTo>
                  <a:pt x="10365" y="5902"/>
                </a:lnTo>
                <a:lnTo>
                  <a:pt x="10361" y="5901"/>
                </a:lnTo>
                <a:lnTo>
                  <a:pt x="10353" y="5897"/>
                </a:lnTo>
                <a:lnTo>
                  <a:pt x="10346" y="5890"/>
                </a:lnTo>
                <a:lnTo>
                  <a:pt x="10339" y="5886"/>
                </a:lnTo>
                <a:lnTo>
                  <a:pt x="10331" y="5892"/>
                </a:lnTo>
                <a:lnTo>
                  <a:pt x="10326" y="5882"/>
                </a:lnTo>
                <a:lnTo>
                  <a:pt x="10308" y="5865"/>
                </a:lnTo>
                <a:lnTo>
                  <a:pt x="10304" y="5860"/>
                </a:lnTo>
                <a:lnTo>
                  <a:pt x="10304" y="5857"/>
                </a:lnTo>
                <a:lnTo>
                  <a:pt x="10303" y="5835"/>
                </a:lnTo>
                <a:lnTo>
                  <a:pt x="10303" y="5833"/>
                </a:lnTo>
                <a:lnTo>
                  <a:pt x="10298" y="5826"/>
                </a:lnTo>
                <a:lnTo>
                  <a:pt x="10296" y="5823"/>
                </a:lnTo>
                <a:lnTo>
                  <a:pt x="10295" y="5819"/>
                </a:lnTo>
                <a:lnTo>
                  <a:pt x="10295" y="5815"/>
                </a:lnTo>
                <a:lnTo>
                  <a:pt x="10294" y="5812"/>
                </a:lnTo>
                <a:lnTo>
                  <a:pt x="10292" y="5808"/>
                </a:lnTo>
                <a:lnTo>
                  <a:pt x="10287" y="5806"/>
                </a:lnTo>
                <a:lnTo>
                  <a:pt x="10266" y="5805"/>
                </a:lnTo>
                <a:lnTo>
                  <a:pt x="10259" y="5802"/>
                </a:lnTo>
                <a:lnTo>
                  <a:pt x="10254" y="5795"/>
                </a:lnTo>
                <a:lnTo>
                  <a:pt x="10251" y="5787"/>
                </a:lnTo>
                <a:lnTo>
                  <a:pt x="10246" y="5781"/>
                </a:lnTo>
                <a:lnTo>
                  <a:pt x="10241" y="5781"/>
                </a:lnTo>
                <a:lnTo>
                  <a:pt x="10227" y="5785"/>
                </a:lnTo>
                <a:lnTo>
                  <a:pt x="10221" y="5782"/>
                </a:lnTo>
                <a:lnTo>
                  <a:pt x="10219" y="5779"/>
                </a:lnTo>
                <a:lnTo>
                  <a:pt x="10215" y="5767"/>
                </a:lnTo>
                <a:lnTo>
                  <a:pt x="10214" y="5763"/>
                </a:lnTo>
                <a:lnTo>
                  <a:pt x="10205" y="5754"/>
                </a:lnTo>
                <a:lnTo>
                  <a:pt x="10203" y="5751"/>
                </a:lnTo>
                <a:lnTo>
                  <a:pt x="10202" y="5744"/>
                </a:lnTo>
                <a:lnTo>
                  <a:pt x="10202" y="5720"/>
                </a:lnTo>
                <a:lnTo>
                  <a:pt x="10203" y="5715"/>
                </a:lnTo>
                <a:lnTo>
                  <a:pt x="10206" y="5712"/>
                </a:lnTo>
                <a:lnTo>
                  <a:pt x="10209" y="5704"/>
                </a:lnTo>
                <a:lnTo>
                  <a:pt x="10211" y="5695"/>
                </a:lnTo>
                <a:lnTo>
                  <a:pt x="10209" y="5688"/>
                </a:lnTo>
                <a:lnTo>
                  <a:pt x="10205" y="5694"/>
                </a:lnTo>
                <a:lnTo>
                  <a:pt x="10198" y="5699"/>
                </a:lnTo>
                <a:lnTo>
                  <a:pt x="10192" y="5699"/>
                </a:lnTo>
                <a:lnTo>
                  <a:pt x="10190" y="5689"/>
                </a:lnTo>
                <a:lnTo>
                  <a:pt x="10190" y="5672"/>
                </a:lnTo>
                <a:lnTo>
                  <a:pt x="10192" y="5662"/>
                </a:lnTo>
                <a:lnTo>
                  <a:pt x="10195" y="5655"/>
                </a:lnTo>
                <a:lnTo>
                  <a:pt x="10182" y="5629"/>
                </a:lnTo>
                <a:lnTo>
                  <a:pt x="10179" y="5625"/>
                </a:lnTo>
                <a:lnTo>
                  <a:pt x="10177" y="5623"/>
                </a:lnTo>
                <a:lnTo>
                  <a:pt x="10176" y="5619"/>
                </a:lnTo>
                <a:lnTo>
                  <a:pt x="10174" y="5615"/>
                </a:lnTo>
                <a:lnTo>
                  <a:pt x="10169" y="5613"/>
                </a:lnTo>
                <a:lnTo>
                  <a:pt x="10164" y="5610"/>
                </a:lnTo>
                <a:lnTo>
                  <a:pt x="10162" y="5609"/>
                </a:lnTo>
                <a:lnTo>
                  <a:pt x="10161" y="5611"/>
                </a:lnTo>
                <a:lnTo>
                  <a:pt x="10161" y="5618"/>
                </a:lnTo>
                <a:lnTo>
                  <a:pt x="10161" y="5621"/>
                </a:lnTo>
                <a:lnTo>
                  <a:pt x="10159" y="5622"/>
                </a:lnTo>
                <a:lnTo>
                  <a:pt x="10158" y="5625"/>
                </a:lnTo>
                <a:lnTo>
                  <a:pt x="10151" y="5646"/>
                </a:lnTo>
                <a:lnTo>
                  <a:pt x="10148" y="5649"/>
                </a:lnTo>
                <a:lnTo>
                  <a:pt x="10103" y="5676"/>
                </a:lnTo>
                <a:lnTo>
                  <a:pt x="10100" y="5672"/>
                </a:lnTo>
                <a:lnTo>
                  <a:pt x="10096" y="5672"/>
                </a:lnTo>
                <a:lnTo>
                  <a:pt x="10092" y="5672"/>
                </a:lnTo>
                <a:lnTo>
                  <a:pt x="10088" y="5670"/>
                </a:lnTo>
                <a:lnTo>
                  <a:pt x="10086" y="5667"/>
                </a:lnTo>
                <a:lnTo>
                  <a:pt x="10082" y="5652"/>
                </a:lnTo>
                <a:lnTo>
                  <a:pt x="10080" y="5652"/>
                </a:lnTo>
                <a:lnTo>
                  <a:pt x="10079" y="5654"/>
                </a:lnTo>
                <a:lnTo>
                  <a:pt x="10078" y="5655"/>
                </a:lnTo>
                <a:lnTo>
                  <a:pt x="10077" y="5656"/>
                </a:lnTo>
                <a:lnTo>
                  <a:pt x="10075" y="5658"/>
                </a:lnTo>
                <a:lnTo>
                  <a:pt x="10074" y="5655"/>
                </a:lnTo>
                <a:lnTo>
                  <a:pt x="10072" y="5651"/>
                </a:lnTo>
                <a:lnTo>
                  <a:pt x="10071" y="5649"/>
                </a:lnTo>
                <a:lnTo>
                  <a:pt x="10066" y="5654"/>
                </a:lnTo>
                <a:lnTo>
                  <a:pt x="10064" y="5664"/>
                </a:lnTo>
                <a:lnTo>
                  <a:pt x="10064" y="5677"/>
                </a:lnTo>
                <a:lnTo>
                  <a:pt x="10063" y="5688"/>
                </a:lnTo>
                <a:lnTo>
                  <a:pt x="10060" y="5695"/>
                </a:lnTo>
                <a:lnTo>
                  <a:pt x="10056" y="5702"/>
                </a:lnTo>
                <a:lnTo>
                  <a:pt x="10051" y="5709"/>
                </a:lnTo>
                <a:lnTo>
                  <a:pt x="10046" y="5712"/>
                </a:lnTo>
                <a:lnTo>
                  <a:pt x="10040" y="5717"/>
                </a:lnTo>
                <a:lnTo>
                  <a:pt x="10025" y="5737"/>
                </a:lnTo>
                <a:lnTo>
                  <a:pt x="10013" y="5744"/>
                </a:lnTo>
                <a:lnTo>
                  <a:pt x="9999" y="5754"/>
                </a:lnTo>
                <a:lnTo>
                  <a:pt x="9990" y="5756"/>
                </a:lnTo>
                <a:lnTo>
                  <a:pt x="9987" y="5758"/>
                </a:lnTo>
                <a:lnTo>
                  <a:pt x="9983" y="5763"/>
                </a:lnTo>
                <a:lnTo>
                  <a:pt x="9981" y="5755"/>
                </a:lnTo>
                <a:lnTo>
                  <a:pt x="9978" y="5752"/>
                </a:lnTo>
                <a:lnTo>
                  <a:pt x="9968" y="5751"/>
                </a:lnTo>
                <a:lnTo>
                  <a:pt x="9962" y="5749"/>
                </a:lnTo>
                <a:lnTo>
                  <a:pt x="9957" y="5747"/>
                </a:lnTo>
                <a:lnTo>
                  <a:pt x="9953" y="5744"/>
                </a:lnTo>
                <a:lnTo>
                  <a:pt x="9948" y="5739"/>
                </a:lnTo>
                <a:lnTo>
                  <a:pt x="9940" y="5728"/>
                </a:lnTo>
                <a:lnTo>
                  <a:pt x="9933" y="5715"/>
                </a:lnTo>
                <a:lnTo>
                  <a:pt x="9923" y="5688"/>
                </a:lnTo>
                <a:lnTo>
                  <a:pt x="9912" y="5631"/>
                </a:lnTo>
                <a:lnTo>
                  <a:pt x="9912" y="5589"/>
                </a:lnTo>
                <a:lnTo>
                  <a:pt x="9909" y="5580"/>
                </a:lnTo>
                <a:lnTo>
                  <a:pt x="9910" y="5572"/>
                </a:lnTo>
                <a:lnTo>
                  <a:pt x="9908" y="5545"/>
                </a:lnTo>
                <a:lnTo>
                  <a:pt x="9905" y="5541"/>
                </a:lnTo>
                <a:lnTo>
                  <a:pt x="9886" y="5520"/>
                </a:lnTo>
                <a:lnTo>
                  <a:pt x="9884" y="5516"/>
                </a:lnTo>
                <a:lnTo>
                  <a:pt x="9882" y="5512"/>
                </a:lnTo>
                <a:lnTo>
                  <a:pt x="9881" y="5507"/>
                </a:lnTo>
                <a:lnTo>
                  <a:pt x="9880" y="5502"/>
                </a:lnTo>
                <a:lnTo>
                  <a:pt x="9881" y="5489"/>
                </a:lnTo>
                <a:lnTo>
                  <a:pt x="9880" y="5485"/>
                </a:lnTo>
                <a:lnTo>
                  <a:pt x="9870" y="5466"/>
                </a:lnTo>
                <a:lnTo>
                  <a:pt x="9868" y="5461"/>
                </a:lnTo>
                <a:lnTo>
                  <a:pt x="9867" y="5453"/>
                </a:lnTo>
                <a:lnTo>
                  <a:pt x="9862" y="5437"/>
                </a:lnTo>
                <a:lnTo>
                  <a:pt x="9860" y="5430"/>
                </a:lnTo>
                <a:lnTo>
                  <a:pt x="9862" y="5422"/>
                </a:lnTo>
                <a:lnTo>
                  <a:pt x="9867" y="5404"/>
                </a:lnTo>
                <a:lnTo>
                  <a:pt x="9870" y="5378"/>
                </a:lnTo>
                <a:lnTo>
                  <a:pt x="9874" y="5364"/>
                </a:lnTo>
                <a:lnTo>
                  <a:pt x="9883" y="5339"/>
                </a:lnTo>
                <a:lnTo>
                  <a:pt x="9885" y="5331"/>
                </a:lnTo>
                <a:lnTo>
                  <a:pt x="9881" y="5328"/>
                </a:lnTo>
                <a:lnTo>
                  <a:pt x="9880" y="5320"/>
                </a:lnTo>
                <a:lnTo>
                  <a:pt x="9885" y="5292"/>
                </a:lnTo>
                <a:lnTo>
                  <a:pt x="9885" y="5288"/>
                </a:lnTo>
                <a:lnTo>
                  <a:pt x="9885" y="5283"/>
                </a:lnTo>
                <a:lnTo>
                  <a:pt x="9883" y="5279"/>
                </a:lnTo>
                <a:lnTo>
                  <a:pt x="9879" y="5271"/>
                </a:lnTo>
                <a:lnTo>
                  <a:pt x="9878" y="5266"/>
                </a:lnTo>
                <a:lnTo>
                  <a:pt x="9867" y="5254"/>
                </a:lnTo>
                <a:lnTo>
                  <a:pt x="9866" y="5251"/>
                </a:lnTo>
                <a:lnTo>
                  <a:pt x="9865" y="5246"/>
                </a:lnTo>
                <a:lnTo>
                  <a:pt x="9867" y="5188"/>
                </a:lnTo>
                <a:lnTo>
                  <a:pt x="9860" y="5134"/>
                </a:lnTo>
                <a:lnTo>
                  <a:pt x="9864" y="5100"/>
                </a:lnTo>
                <a:lnTo>
                  <a:pt x="9865" y="5081"/>
                </a:lnTo>
                <a:lnTo>
                  <a:pt x="9860" y="5067"/>
                </a:lnTo>
                <a:lnTo>
                  <a:pt x="9876" y="5028"/>
                </a:lnTo>
                <a:lnTo>
                  <a:pt x="9870" y="5032"/>
                </a:lnTo>
                <a:lnTo>
                  <a:pt x="9866" y="5035"/>
                </a:lnTo>
                <a:lnTo>
                  <a:pt x="9861" y="5039"/>
                </a:lnTo>
                <a:lnTo>
                  <a:pt x="9853" y="5040"/>
                </a:lnTo>
                <a:lnTo>
                  <a:pt x="9848" y="5039"/>
                </a:lnTo>
                <a:lnTo>
                  <a:pt x="9845" y="5036"/>
                </a:lnTo>
                <a:lnTo>
                  <a:pt x="9842" y="5036"/>
                </a:lnTo>
                <a:lnTo>
                  <a:pt x="9837" y="5042"/>
                </a:lnTo>
                <a:lnTo>
                  <a:pt x="9834" y="5044"/>
                </a:lnTo>
                <a:lnTo>
                  <a:pt x="9830" y="5043"/>
                </a:lnTo>
                <a:lnTo>
                  <a:pt x="9826" y="5040"/>
                </a:lnTo>
                <a:lnTo>
                  <a:pt x="9823" y="5037"/>
                </a:lnTo>
                <a:lnTo>
                  <a:pt x="9816" y="5049"/>
                </a:lnTo>
                <a:lnTo>
                  <a:pt x="9818" y="5041"/>
                </a:lnTo>
                <a:lnTo>
                  <a:pt x="9819" y="5016"/>
                </a:lnTo>
                <a:lnTo>
                  <a:pt x="9824" y="4992"/>
                </a:lnTo>
                <a:lnTo>
                  <a:pt x="9824" y="4984"/>
                </a:lnTo>
                <a:lnTo>
                  <a:pt x="9836" y="4962"/>
                </a:lnTo>
                <a:lnTo>
                  <a:pt x="9835" y="4959"/>
                </a:lnTo>
                <a:lnTo>
                  <a:pt x="9833" y="4955"/>
                </a:lnTo>
                <a:lnTo>
                  <a:pt x="9836" y="4947"/>
                </a:lnTo>
                <a:lnTo>
                  <a:pt x="9843" y="4935"/>
                </a:lnTo>
                <a:lnTo>
                  <a:pt x="9844" y="4932"/>
                </a:lnTo>
                <a:lnTo>
                  <a:pt x="9835" y="4921"/>
                </a:lnTo>
                <a:lnTo>
                  <a:pt x="9830" y="4916"/>
                </a:lnTo>
                <a:lnTo>
                  <a:pt x="9825" y="4914"/>
                </a:lnTo>
                <a:lnTo>
                  <a:pt x="9821" y="4913"/>
                </a:lnTo>
                <a:lnTo>
                  <a:pt x="9808" y="4908"/>
                </a:lnTo>
                <a:lnTo>
                  <a:pt x="9804" y="4905"/>
                </a:lnTo>
                <a:lnTo>
                  <a:pt x="9799" y="4898"/>
                </a:lnTo>
                <a:lnTo>
                  <a:pt x="9796" y="4890"/>
                </a:lnTo>
                <a:lnTo>
                  <a:pt x="9794" y="4880"/>
                </a:lnTo>
                <a:lnTo>
                  <a:pt x="9794" y="4853"/>
                </a:lnTo>
                <a:lnTo>
                  <a:pt x="9793" y="4847"/>
                </a:lnTo>
                <a:lnTo>
                  <a:pt x="9790" y="4839"/>
                </a:lnTo>
                <a:lnTo>
                  <a:pt x="9788" y="4836"/>
                </a:lnTo>
                <a:lnTo>
                  <a:pt x="9787" y="4834"/>
                </a:lnTo>
                <a:lnTo>
                  <a:pt x="9774" y="4821"/>
                </a:lnTo>
                <a:lnTo>
                  <a:pt x="9772" y="4820"/>
                </a:lnTo>
                <a:lnTo>
                  <a:pt x="9766" y="4814"/>
                </a:lnTo>
                <a:lnTo>
                  <a:pt x="9763" y="4812"/>
                </a:lnTo>
                <a:lnTo>
                  <a:pt x="9751" y="4815"/>
                </a:lnTo>
                <a:lnTo>
                  <a:pt x="9739" y="4814"/>
                </a:lnTo>
                <a:lnTo>
                  <a:pt x="9734" y="4811"/>
                </a:lnTo>
                <a:lnTo>
                  <a:pt x="9731" y="4808"/>
                </a:lnTo>
                <a:lnTo>
                  <a:pt x="9732" y="4789"/>
                </a:lnTo>
                <a:lnTo>
                  <a:pt x="9733" y="4781"/>
                </a:lnTo>
                <a:lnTo>
                  <a:pt x="9736" y="4773"/>
                </a:lnTo>
                <a:lnTo>
                  <a:pt x="9735" y="4771"/>
                </a:lnTo>
                <a:lnTo>
                  <a:pt x="9734" y="4769"/>
                </a:lnTo>
                <a:lnTo>
                  <a:pt x="9732" y="4767"/>
                </a:lnTo>
                <a:lnTo>
                  <a:pt x="9735" y="4764"/>
                </a:lnTo>
                <a:lnTo>
                  <a:pt x="9736" y="4760"/>
                </a:lnTo>
                <a:lnTo>
                  <a:pt x="9737" y="4756"/>
                </a:lnTo>
                <a:lnTo>
                  <a:pt x="9737" y="4750"/>
                </a:lnTo>
                <a:lnTo>
                  <a:pt x="9735" y="4738"/>
                </a:lnTo>
                <a:lnTo>
                  <a:pt x="9735" y="4737"/>
                </a:lnTo>
                <a:lnTo>
                  <a:pt x="9736" y="4729"/>
                </a:lnTo>
                <a:lnTo>
                  <a:pt x="9738" y="4726"/>
                </a:lnTo>
                <a:lnTo>
                  <a:pt x="9741" y="4725"/>
                </a:lnTo>
                <a:lnTo>
                  <a:pt x="9743" y="4723"/>
                </a:lnTo>
                <a:lnTo>
                  <a:pt x="9776" y="4656"/>
                </a:lnTo>
                <a:lnTo>
                  <a:pt x="9784" y="4656"/>
                </a:lnTo>
                <a:lnTo>
                  <a:pt x="9788" y="4654"/>
                </a:lnTo>
                <a:lnTo>
                  <a:pt x="9791" y="4650"/>
                </a:lnTo>
                <a:lnTo>
                  <a:pt x="9788" y="4645"/>
                </a:lnTo>
                <a:lnTo>
                  <a:pt x="9784" y="4644"/>
                </a:lnTo>
                <a:lnTo>
                  <a:pt x="9775" y="4647"/>
                </a:lnTo>
                <a:lnTo>
                  <a:pt x="9770" y="4648"/>
                </a:lnTo>
                <a:lnTo>
                  <a:pt x="9767" y="4647"/>
                </a:lnTo>
                <a:lnTo>
                  <a:pt x="9751" y="4624"/>
                </a:lnTo>
                <a:lnTo>
                  <a:pt x="9745" y="4621"/>
                </a:lnTo>
                <a:lnTo>
                  <a:pt x="9736" y="4623"/>
                </a:lnTo>
                <a:lnTo>
                  <a:pt x="9724" y="4631"/>
                </a:lnTo>
                <a:lnTo>
                  <a:pt x="9717" y="4634"/>
                </a:lnTo>
                <a:lnTo>
                  <a:pt x="9708" y="4635"/>
                </a:lnTo>
                <a:lnTo>
                  <a:pt x="9702" y="4631"/>
                </a:lnTo>
                <a:lnTo>
                  <a:pt x="9691" y="4617"/>
                </a:lnTo>
                <a:lnTo>
                  <a:pt x="9687" y="4617"/>
                </a:lnTo>
                <a:lnTo>
                  <a:pt x="9670" y="4598"/>
                </a:lnTo>
                <a:lnTo>
                  <a:pt x="9667" y="4592"/>
                </a:lnTo>
                <a:lnTo>
                  <a:pt x="9666" y="4586"/>
                </a:lnTo>
                <a:lnTo>
                  <a:pt x="9669" y="4548"/>
                </a:lnTo>
                <a:lnTo>
                  <a:pt x="9668" y="4491"/>
                </a:lnTo>
                <a:lnTo>
                  <a:pt x="9667" y="4486"/>
                </a:lnTo>
                <a:lnTo>
                  <a:pt x="9663" y="4477"/>
                </a:lnTo>
                <a:lnTo>
                  <a:pt x="9662" y="4473"/>
                </a:lnTo>
                <a:lnTo>
                  <a:pt x="9663" y="4454"/>
                </a:lnTo>
                <a:lnTo>
                  <a:pt x="9663" y="4444"/>
                </a:lnTo>
                <a:lnTo>
                  <a:pt x="9659" y="4440"/>
                </a:lnTo>
                <a:lnTo>
                  <a:pt x="9657" y="4435"/>
                </a:lnTo>
                <a:lnTo>
                  <a:pt x="9660" y="4424"/>
                </a:lnTo>
                <a:lnTo>
                  <a:pt x="9668" y="4407"/>
                </a:lnTo>
                <a:lnTo>
                  <a:pt x="9672" y="4401"/>
                </a:lnTo>
                <a:lnTo>
                  <a:pt x="9674" y="4397"/>
                </a:lnTo>
                <a:lnTo>
                  <a:pt x="9675" y="4393"/>
                </a:lnTo>
                <a:lnTo>
                  <a:pt x="9674" y="4389"/>
                </a:lnTo>
                <a:lnTo>
                  <a:pt x="9670" y="4380"/>
                </a:lnTo>
                <a:lnTo>
                  <a:pt x="9669" y="4375"/>
                </a:lnTo>
                <a:lnTo>
                  <a:pt x="9668" y="4369"/>
                </a:lnTo>
                <a:lnTo>
                  <a:pt x="9665" y="4361"/>
                </a:lnTo>
                <a:lnTo>
                  <a:pt x="9662" y="4355"/>
                </a:lnTo>
                <a:lnTo>
                  <a:pt x="9658" y="4356"/>
                </a:lnTo>
                <a:lnTo>
                  <a:pt x="9653" y="4347"/>
                </a:lnTo>
                <a:lnTo>
                  <a:pt x="9651" y="4335"/>
                </a:lnTo>
                <a:lnTo>
                  <a:pt x="9651" y="4321"/>
                </a:lnTo>
                <a:lnTo>
                  <a:pt x="9652" y="4311"/>
                </a:lnTo>
                <a:lnTo>
                  <a:pt x="9655" y="4304"/>
                </a:lnTo>
                <a:lnTo>
                  <a:pt x="9657" y="4301"/>
                </a:lnTo>
                <a:lnTo>
                  <a:pt x="9656" y="4299"/>
                </a:lnTo>
                <a:lnTo>
                  <a:pt x="9653" y="4289"/>
                </a:lnTo>
                <a:lnTo>
                  <a:pt x="9653" y="4275"/>
                </a:lnTo>
                <a:lnTo>
                  <a:pt x="9651" y="4263"/>
                </a:lnTo>
                <a:lnTo>
                  <a:pt x="9648" y="4249"/>
                </a:lnTo>
                <a:lnTo>
                  <a:pt x="9645" y="4243"/>
                </a:lnTo>
                <a:lnTo>
                  <a:pt x="9642" y="4238"/>
                </a:lnTo>
                <a:lnTo>
                  <a:pt x="9640" y="4233"/>
                </a:lnTo>
                <a:lnTo>
                  <a:pt x="9638" y="4220"/>
                </a:lnTo>
                <a:lnTo>
                  <a:pt x="9637" y="4215"/>
                </a:lnTo>
                <a:lnTo>
                  <a:pt x="9631" y="4212"/>
                </a:lnTo>
                <a:lnTo>
                  <a:pt x="9623" y="4213"/>
                </a:lnTo>
                <a:lnTo>
                  <a:pt x="9616" y="4218"/>
                </a:lnTo>
                <a:lnTo>
                  <a:pt x="9612" y="4227"/>
                </a:lnTo>
                <a:lnTo>
                  <a:pt x="9610" y="4219"/>
                </a:lnTo>
                <a:lnTo>
                  <a:pt x="9613" y="4205"/>
                </a:lnTo>
                <a:lnTo>
                  <a:pt x="9610" y="4197"/>
                </a:lnTo>
                <a:lnTo>
                  <a:pt x="9607" y="4195"/>
                </a:lnTo>
                <a:lnTo>
                  <a:pt x="9604" y="4196"/>
                </a:lnTo>
                <a:lnTo>
                  <a:pt x="9602" y="4196"/>
                </a:lnTo>
                <a:lnTo>
                  <a:pt x="9600" y="4174"/>
                </a:lnTo>
                <a:lnTo>
                  <a:pt x="9596" y="4168"/>
                </a:lnTo>
                <a:lnTo>
                  <a:pt x="9589" y="4167"/>
                </a:lnTo>
                <a:lnTo>
                  <a:pt x="9581" y="4169"/>
                </a:lnTo>
                <a:lnTo>
                  <a:pt x="9577" y="4174"/>
                </a:lnTo>
                <a:lnTo>
                  <a:pt x="9576" y="4184"/>
                </a:lnTo>
                <a:lnTo>
                  <a:pt x="9571" y="4193"/>
                </a:lnTo>
                <a:lnTo>
                  <a:pt x="9566" y="4200"/>
                </a:lnTo>
                <a:lnTo>
                  <a:pt x="9559" y="4203"/>
                </a:lnTo>
                <a:lnTo>
                  <a:pt x="9563" y="4192"/>
                </a:lnTo>
                <a:lnTo>
                  <a:pt x="9563" y="4182"/>
                </a:lnTo>
                <a:lnTo>
                  <a:pt x="9562" y="4172"/>
                </a:lnTo>
                <a:lnTo>
                  <a:pt x="9564" y="4161"/>
                </a:lnTo>
                <a:lnTo>
                  <a:pt x="9566" y="4159"/>
                </a:lnTo>
                <a:lnTo>
                  <a:pt x="9573" y="4157"/>
                </a:lnTo>
                <a:lnTo>
                  <a:pt x="9575" y="4155"/>
                </a:lnTo>
                <a:lnTo>
                  <a:pt x="9577" y="4151"/>
                </a:lnTo>
                <a:lnTo>
                  <a:pt x="9580" y="4141"/>
                </a:lnTo>
                <a:lnTo>
                  <a:pt x="9583" y="4137"/>
                </a:lnTo>
                <a:lnTo>
                  <a:pt x="9585" y="4135"/>
                </a:lnTo>
                <a:lnTo>
                  <a:pt x="9590" y="4132"/>
                </a:lnTo>
                <a:lnTo>
                  <a:pt x="9593" y="4129"/>
                </a:lnTo>
                <a:lnTo>
                  <a:pt x="9594" y="4126"/>
                </a:lnTo>
                <a:lnTo>
                  <a:pt x="9596" y="4122"/>
                </a:lnTo>
                <a:lnTo>
                  <a:pt x="9598" y="4118"/>
                </a:lnTo>
                <a:lnTo>
                  <a:pt x="9598" y="4114"/>
                </a:lnTo>
                <a:lnTo>
                  <a:pt x="9593" y="4110"/>
                </a:lnTo>
                <a:lnTo>
                  <a:pt x="9581" y="4102"/>
                </a:lnTo>
                <a:lnTo>
                  <a:pt x="9577" y="4098"/>
                </a:lnTo>
                <a:lnTo>
                  <a:pt x="9576" y="4096"/>
                </a:lnTo>
                <a:lnTo>
                  <a:pt x="9577" y="4093"/>
                </a:lnTo>
                <a:lnTo>
                  <a:pt x="9577" y="4090"/>
                </a:lnTo>
                <a:lnTo>
                  <a:pt x="9576" y="4089"/>
                </a:lnTo>
                <a:lnTo>
                  <a:pt x="9574" y="4090"/>
                </a:lnTo>
                <a:lnTo>
                  <a:pt x="9573" y="4091"/>
                </a:lnTo>
                <a:lnTo>
                  <a:pt x="9572" y="4092"/>
                </a:lnTo>
                <a:lnTo>
                  <a:pt x="9571" y="4092"/>
                </a:lnTo>
                <a:lnTo>
                  <a:pt x="9569" y="4094"/>
                </a:lnTo>
                <a:lnTo>
                  <a:pt x="9564" y="4100"/>
                </a:lnTo>
                <a:lnTo>
                  <a:pt x="9562" y="4101"/>
                </a:lnTo>
                <a:lnTo>
                  <a:pt x="9549" y="4099"/>
                </a:lnTo>
                <a:lnTo>
                  <a:pt x="9544" y="4101"/>
                </a:lnTo>
                <a:lnTo>
                  <a:pt x="9539" y="4107"/>
                </a:lnTo>
                <a:lnTo>
                  <a:pt x="9536" y="4114"/>
                </a:lnTo>
                <a:lnTo>
                  <a:pt x="9530" y="4135"/>
                </a:lnTo>
                <a:lnTo>
                  <a:pt x="9529" y="4141"/>
                </a:lnTo>
                <a:lnTo>
                  <a:pt x="9527" y="4147"/>
                </a:lnTo>
                <a:lnTo>
                  <a:pt x="9515" y="4164"/>
                </a:lnTo>
                <a:lnTo>
                  <a:pt x="9507" y="4178"/>
                </a:lnTo>
                <a:lnTo>
                  <a:pt x="9501" y="4183"/>
                </a:lnTo>
                <a:lnTo>
                  <a:pt x="9494" y="4185"/>
                </a:lnTo>
                <a:lnTo>
                  <a:pt x="9487" y="4185"/>
                </a:lnTo>
                <a:lnTo>
                  <a:pt x="9480" y="4187"/>
                </a:lnTo>
                <a:lnTo>
                  <a:pt x="9474" y="4190"/>
                </a:lnTo>
                <a:lnTo>
                  <a:pt x="9470" y="4194"/>
                </a:lnTo>
                <a:lnTo>
                  <a:pt x="9468" y="4191"/>
                </a:lnTo>
                <a:lnTo>
                  <a:pt x="9453" y="4195"/>
                </a:lnTo>
                <a:lnTo>
                  <a:pt x="9445" y="4204"/>
                </a:lnTo>
                <a:lnTo>
                  <a:pt x="9443" y="4218"/>
                </a:lnTo>
                <a:lnTo>
                  <a:pt x="9446" y="4255"/>
                </a:lnTo>
                <a:lnTo>
                  <a:pt x="9446" y="4292"/>
                </a:lnTo>
                <a:lnTo>
                  <a:pt x="9443" y="4308"/>
                </a:lnTo>
                <a:lnTo>
                  <a:pt x="9438" y="4323"/>
                </a:lnTo>
                <a:lnTo>
                  <a:pt x="9436" y="4330"/>
                </a:lnTo>
                <a:lnTo>
                  <a:pt x="9436" y="4340"/>
                </a:lnTo>
                <a:lnTo>
                  <a:pt x="9436" y="4364"/>
                </a:lnTo>
                <a:lnTo>
                  <a:pt x="9435" y="4374"/>
                </a:lnTo>
                <a:lnTo>
                  <a:pt x="9392" y="4535"/>
                </a:lnTo>
                <a:lnTo>
                  <a:pt x="9390" y="4545"/>
                </a:lnTo>
                <a:lnTo>
                  <a:pt x="9392" y="4552"/>
                </a:lnTo>
                <a:lnTo>
                  <a:pt x="9391" y="4558"/>
                </a:lnTo>
                <a:lnTo>
                  <a:pt x="9377" y="4581"/>
                </a:lnTo>
                <a:lnTo>
                  <a:pt x="9369" y="4618"/>
                </a:lnTo>
                <a:lnTo>
                  <a:pt x="9368" y="4639"/>
                </a:lnTo>
                <a:lnTo>
                  <a:pt x="9370" y="4653"/>
                </a:lnTo>
                <a:lnTo>
                  <a:pt x="9372" y="4654"/>
                </a:lnTo>
                <a:lnTo>
                  <a:pt x="9375" y="4654"/>
                </a:lnTo>
                <a:lnTo>
                  <a:pt x="9379" y="4654"/>
                </a:lnTo>
                <a:lnTo>
                  <a:pt x="9383" y="4657"/>
                </a:lnTo>
                <a:lnTo>
                  <a:pt x="9384" y="4661"/>
                </a:lnTo>
                <a:lnTo>
                  <a:pt x="9389" y="4674"/>
                </a:lnTo>
                <a:lnTo>
                  <a:pt x="9395" y="4676"/>
                </a:lnTo>
                <a:lnTo>
                  <a:pt x="9395" y="4682"/>
                </a:lnTo>
                <a:lnTo>
                  <a:pt x="9392" y="4695"/>
                </a:lnTo>
                <a:lnTo>
                  <a:pt x="9377" y="4682"/>
                </a:lnTo>
                <a:lnTo>
                  <a:pt x="9373" y="4680"/>
                </a:lnTo>
                <a:lnTo>
                  <a:pt x="9369" y="4684"/>
                </a:lnTo>
                <a:lnTo>
                  <a:pt x="9358" y="4710"/>
                </a:lnTo>
                <a:lnTo>
                  <a:pt x="9358" y="4701"/>
                </a:lnTo>
                <a:lnTo>
                  <a:pt x="9357" y="4693"/>
                </a:lnTo>
                <a:lnTo>
                  <a:pt x="9352" y="4667"/>
                </a:lnTo>
                <a:lnTo>
                  <a:pt x="9352" y="4660"/>
                </a:lnTo>
                <a:lnTo>
                  <a:pt x="9354" y="4653"/>
                </a:lnTo>
                <a:lnTo>
                  <a:pt x="9358" y="4644"/>
                </a:lnTo>
                <a:lnTo>
                  <a:pt x="9344" y="4649"/>
                </a:lnTo>
                <a:lnTo>
                  <a:pt x="9330" y="4666"/>
                </a:lnTo>
                <a:lnTo>
                  <a:pt x="9320" y="4688"/>
                </a:lnTo>
                <a:lnTo>
                  <a:pt x="9314" y="4714"/>
                </a:lnTo>
                <a:lnTo>
                  <a:pt x="9308" y="4731"/>
                </a:lnTo>
                <a:lnTo>
                  <a:pt x="9304" y="4749"/>
                </a:lnTo>
                <a:lnTo>
                  <a:pt x="9303" y="4755"/>
                </a:lnTo>
                <a:lnTo>
                  <a:pt x="9304" y="4759"/>
                </a:lnTo>
                <a:lnTo>
                  <a:pt x="9307" y="4760"/>
                </a:lnTo>
                <a:lnTo>
                  <a:pt x="9309" y="4758"/>
                </a:lnTo>
                <a:lnTo>
                  <a:pt x="9311" y="4755"/>
                </a:lnTo>
                <a:lnTo>
                  <a:pt x="9313" y="4752"/>
                </a:lnTo>
                <a:lnTo>
                  <a:pt x="9315" y="4752"/>
                </a:lnTo>
                <a:lnTo>
                  <a:pt x="9314" y="4757"/>
                </a:lnTo>
                <a:lnTo>
                  <a:pt x="9315" y="4762"/>
                </a:lnTo>
                <a:lnTo>
                  <a:pt x="9318" y="4765"/>
                </a:lnTo>
                <a:lnTo>
                  <a:pt x="9321" y="4767"/>
                </a:lnTo>
                <a:lnTo>
                  <a:pt x="9317" y="4768"/>
                </a:lnTo>
                <a:lnTo>
                  <a:pt x="9314" y="4770"/>
                </a:lnTo>
                <a:lnTo>
                  <a:pt x="9308" y="4770"/>
                </a:lnTo>
                <a:lnTo>
                  <a:pt x="9296" y="4764"/>
                </a:lnTo>
                <a:lnTo>
                  <a:pt x="9291" y="4766"/>
                </a:lnTo>
                <a:lnTo>
                  <a:pt x="9288" y="4772"/>
                </a:lnTo>
                <a:lnTo>
                  <a:pt x="9282" y="4800"/>
                </a:lnTo>
                <a:lnTo>
                  <a:pt x="9248" y="4894"/>
                </a:lnTo>
                <a:lnTo>
                  <a:pt x="9246" y="4900"/>
                </a:lnTo>
                <a:lnTo>
                  <a:pt x="9249" y="4910"/>
                </a:lnTo>
                <a:lnTo>
                  <a:pt x="9256" y="4910"/>
                </a:lnTo>
                <a:lnTo>
                  <a:pt x="9271" y="4902"/>
                </a:lnTo>
                <a:lnTo>
                  <a:pt x="9278" y="4903"/>
                </a:lnTo>
                <a:lnTo>
                  <a:pt x="9282" y="4902"/>
                </a:lnTo>
                <a:lnTo>
                  <a:pt x="9281" y="4897"/>
                </a:lnTo>
                <a:lnTo>
                  <a:pt x="9278" y="4895"/>
                </a:lnTo>
                <a:lnTo>
                  <a:pt x="9270" y="4895"/>
                </a:lnTo>
                <a:lnTo>
                  <a:pt x="9269" y="4894"/>
                </a:lnTo>
                <a:lnTo>
                  <a:pt x="9270" y="4868"/>
                </a:lnTo>
                <a:lnTo>
                  <a:pt x="9270" y="4860"/>
                </a:lnTo>
                <a:lnTo>
                  <a:pt x="9271" y="4859"/>
                </a:lnTo>
                <a:lnTo>
                  <a:pt x="9271" y="4859"/>
                </a:lnTo>
                <a:lnTo>
                  <a:pt x="9271" y="4859"/>
                </a:lnTo>
                <a:lnTo>
                  <a:pt x="9272" y="4857"/>
                </a:lnTo>
                <a:lnTo>
                  <a:pt x="9278" y="4862"/>
                </a:lnTo>
                <a:lnTo>
                  <a:pt x="9283" y="4864"/>
                </a:lnTo>
                <a:lnTo>
                  <a:pt x="9297" y="4863"/>
                </a:lnTo>
                <a:lnTo>
                  <a:pt x="9299" y="4865"/>
                </a:lnTo>
                <a:lnTo>
                  <a:pt x="9294" y="4872"/>
                </a:lnTo>
                <a:lnTo>
                  <a:pt x="9280" y="4884"/>
                </a:lnTo>
                <a:lnTo>
                  <a:pt x="9294" y="4890"/>
                </a:lnTo>
                <a:lnTo>
                  <a:pt x="9298" y="4893"/>
                </a:lnTo>
                <a:lnTo>
                  <a:pt x="9301" y="4898"/>
                </a:lnTo>
                <a:lnTo>
                  <a:pt x="9305" y="4909"/>
                </a:lnTo>
                <a:lnTo>
                  <a:pt x="9308" y="4914"/>
                </a:lnTo>
                <a:lnTo>
                  <a:pt x="9313" y="4918"/>
                </a:lnTo>
                <a:lnTo>
                  <a:pt x="9318" y="4919"/>
                </a:lnTo>
                <a:lnTo>
                  <a:pt x="9326" y="4920"/>
                </a:lnTo>
                <a:lnTo>
                  <a:pt x="9337" y="4917"/>
                </a:lnTo>
                <a:lnTo>
                  <a:pt x="9342" y="4917"/>
                </a:lnTo>
                <a:lnTo>
                  <a:pt x="9346" y="4920"/>
                </a:lnTo>
                <a:lnTo>
                  <a:pt x="9352" y="4911"/>
                </a:lnTo>
                <a:lnTo>
                  <a:pt x="9357" y="4911"/>
                </a:lnTo>
                <a:lnTo>
                  <a:pt x="9362" y="4915"/>
                </a:lnTo>
                <a:lnTo>
                  <a:pt x="9370" y="4920"/>
                </a:lnTo>
                <a:lnTo>
                  <a:pt x="9363" y="4919"/>
                </a:lnTo>
                <a:lnTo>
                  <a:pt x="9359" y="4920"/>
                </a:lnTo>
                <a:lnTo>
                  <a:pt x="9356" y="4921"/>
                </a:lnTo>
                <a:lnTo>
                  <a:pt x="9352" y="4925"/>
                </a:lnTo>
                <a:lnTo>
                  <a:pt x="9345" y="4928"/>
                </a:lnTo>
                <a:lnTo>
                  <a:pt x="9338" y="4935"/>
                </a:lnTo>
                <a:lnTo>
                  <a:pt x="9325" y="4944"/>
                </a:lnTo>
                <a:lnTo>
                  <a:pt x="9321" y="4950"/>
                </a:lnTo>
                <a:lnTo>
                  <a:pt x="9323" y="4952"/>
                </a:lnTo>
                <a:lnTo>
                  <a:pt x="9339" y="4958"/>
                </a:lnTo>
                <a:lnTo>
                  <a:pt x="9342" y="4963"/>
                </a:lnTo>
                <a:lnTo>
                  <a:pt x="9347" y="4971"/>
                </a:lnTo>
                <a:lnTo>
                  <a:pt x="9353" y="4974"/>
                </a:lnTo>
                <a:lnTo>
                  <a:pt x="9362" y="4977"/>
                </a:lnTo>
                <a:lnTo>
                  <a:pt x="9371" y="4977"/>
                </a:lnTo>
                <a:lnTo>
                  <a:pt x="9380" y="4977"/>
                </a:lnTo>
                <a:lnTo>
                  <a:pt x="9374" y="4983"/>
                </a:lnTo>
                <a:lnTo>
                  <a:pt x="9346" y="4995"/>
                </a:lnTo>
                <a:lnTo>
                  <a:pt x="9349" y="5001"/>
                </a:lnTo>
                <a:lnTo>
                  <a:pt x="9351" y="5019"/>
                </a:lnTo>
                <a:lnTo>
                  <a:pt x="9356" y="5035"/>
                </a:lnTo>
                <a:lnTo>
                  <a:pt x="9356" y="5044"/>
                </a:lnTo>
                <a:lnTo>
                  <a:pt x="9355" y="5054"/>
                </a:lnTo>
                <a:lnTo>
                  <a:pt x="9355" y="5061"/>
                </a:lnTo>
                <a:lnTo>
                  <a:pt x="9347" y="5040"/>
                </a:lnTo>
                <a:lnTo>
                  <a:pt x="9344" y="5037"/>
                </a:lnTo>
                <a:lnTo>
                  <a:pt x="9341" y="5033"/>
                </a:lnTo>
                <a:lnTo>
                  <a:pt x="9341" y="5023"/>
                </a:lnTo>
                <a:lnTo>
                  <a:pt x="9342" y="5004"/>
                </a:lnTo>
                <a:lnTo>
                  <a:pt x="9339" y="4978"/>
                </a:lnTo>
                <a:lnTo>
                  <a:pt x="9335" y="4970"/>
                </a:lnTo>
                <a:lnTo>
                  <a:pt x="9330" y="4963"/>
                </a:lnTo>
                <a:lnTo>
                  <a:pt x="9324" y="4961"/>
                </a:lnTo>
                <a:lnTo>
                  <a:pt x="9320" y="4971"/>
                </a:lnTo>
                <a:lnTo>
                  <a:pt x="9318" y="4971"/>
                </a:lnTo>
                <a:lnTo>
                  <a:pt x="9320" y="4960"/>
                </a:lnTo>
                <a:lnTo>
                  <a:pt x="9319" y="4955"/>
                </a:lnTo>
                <a:lnTo>
                  <a:pt x="9316" y="4956"/>
                </a:lnTo>
                <a:lnTo>
                  <a:pt x="9313" y="4960"/>
                </a:lnTo>
                <a:lnTo>
                  <a:pt x="9311" y="4967"/>
                </a:lnTo>
                <a:lnTo>
                  <a:pt x="9309" y="4980"/>
                </a:lnTo>
                <a:lnTo>
                  <a:pt x="9300" y="5007"/>
                </a:lnTo>
                <a:lnTo>
                  <a:pt x="9299" y="5014"/>
                </a:lnTo>
                <a:lnTo>
                  <a:pt x="9297" y="5022"/>
                </a:lnTo>
                <a:lnTo>
                  <a:pt x="9291" y="5032"/>
                </a:lnTo>
                <a:lnTo>
                  <a:pt x="9283" y="5042"/>
                </a:lnTo>
                <a:lnTo>
                  <a:pt x="9271" y="5050"/>
                </a:lnTo>
                <a:lnTo>
                  <a:pt x="9265" y="5057"/>
                </a:lnTo>
                <a:lnTo>
                  <a:pt x="9260" y="5061"/>
                </a:lnTo>
                <a:lnTo>
                  <a:pt x="9256" y="5055"/>
                </a:lnTo>
                <a:lnTo>
                  <a:pt x="9254" y="5062"/>
                </a:lnTo>
                <a:lnTo>
                  <a:pt x="9251" y="5070"/>
                </a:lnTo>
                <a:lnTo>
                  <a:pt x="9247" y="5077"/>
                </a:lnTo>
                <a:lnTo>
                  <a:pt x="9240" y="5092"/>
                </a:lnTo>
                <a:lnTo>
                  <a:pt x="9239" y="5095"/>
                </a:lnTo>
                <a:lnTo>
                  <a:pt x="9240" y="5099"/>
                </a:lnTo>
                <a:lnTo>
                  <a:pt x="9242" y="5101"/>
                </a:lnTo>
                <a:lnTo>
                  <a:pt x="9245" y="5103"/>
                </a:lnTo>
                <a:lnTo>
                  <a:pt x="9246" y="5104"/>
                </a:lnTo>
                <a:lnTo>
                  <a:pt x="9249" y="5123"/>
                </a:lnTo>
                <a:lnTo>
                  <a:pt x="9250" y="5153"/>
                </a:lnTo>
                <a:lnTo>
                  <a:pt x="9251" y="5160"/>
                </a:lnTo>
                <a:lnTo>
                  <a:pt x="9254" y="5171"/>
                </a:lnTo>
                <a:lnTo>
                  <a:pt x="9256" y="5176"/>
                </a:lnTo>
                <a:lnTo>
                  <a:pt x="9259" y="5181"/>
                </a:lnTo>
                <a:lnTo>
                  <a:pt x="9260" y="5183"/>
                </a:lnTo>
                <a:lnTo>
                  <a:pt x="9261" y="5186"/>
                </a:lnTo>
                <a:lnTo>
                  <a:pt x="9262" y="5189"/>
                </a:lnTo>
                <a:lnTo>
                  <a:pt x="9266" y="5191"/>
                </a:lnTo>
                <a:lnTo>
                  <a:pt x="9268" y="5193"/>
                </a:lnTo>
                <a:lnTo>
                  <a:pt x="9269" y="5196"/>
                </a:lnTo>
                <a:lnTo>
                  <a:pt x="9270" y="5197"/>
                </a:lnTo>
                <a:lnTo>
                  <a:pt x="9270" y="5202"/>
                </a:lnTo>
                <a:lnTo>
                  <a:pt x="9272" y="5207"/>
                </a:lnTo>
                <a:lnTo>
                  <a:pt x="9272" y="5211"/>
                </a:lnTo>
                <a:lnTo>
                  <a:pt x="9271" y="5215"/>
                </a:lnTo>
                <a:lnTo>
                  <a:pt x="9267" y="5224"/>
                </a:lnTo>
                <a:lnTo>
                  <a:pt x="9267" y="5227"/>
                </a:lnTo>
                <a:lnTo>
                  <a:pt x="9265" y="5233"/>
                </a:lnTo>
                <a:lnTo>
                  <a:pt x="9261" y="5239"/>
                </a:lnTo>
                <a:lnTo>
                  <a:pt x="9260" y="5245"/>
                </a:lnTo>
                <a:lnTo>
                  <a:pt x="9264" y="5253"/>
                </a:lnTo>
                <a:lnTo>
                  <a:pt x="9261" y="5255"/>
                </a:lnTo>
                <a:lnTo>
                  <a:pt x="9258" y="5256"/>
                </a:lnTo>
                <a:lnTo>
                  <a:pt x="9254" y="5255"/>
                </a:lnTo>
                <a:lnTo>
                  <a:pt x="9250" y="5253"/>
                </a:lnTo>
                <a:lnTo>
                  <a:pt x="9248" y="5263"/>
                </a:lnTo>
                <a:lnTo>
                  <a:pt x="9239" y="5293"/>
                </a:lnTo>
                <a:lnTo>
                  <a:pt x="9236" y="5300"/>
                </a:lnTo>
                <a:lnTo>
                  <a:pt x="9225" y="5317"/>
                </a:lnTo>
                <a:lnTo>
                  <a:pt x="9224" y="5321"/>
                </a:lnTo>
                <a:lnTo>
                  <a:pt x="9222" y="5331"/>
                </a:lnTo>
                <a:lnTo>
                  <a:pt x="9214" y="5352"/>
                </a:lnTo>
                <a:lnTo>
                  <a:pt x="9194" y="5441"/>
                </a:lnTo>
                <a:lnTo>
                  <a:pt x="9191" y="5480"/>
                </a:lnTo>
                <a:lnTo>
                  <a:pt x="9195" y="5517"/>
                </a:lnTo>
                <a:lnTo>
                  <a:pt x="9211" y="5547"/>
                </a:lnTo>
                <a:lnTo>
                  <a:pt x="9219" y="5559"/>
                </a:lnTo>
                <a:lnTo>
                  <a:pt x="9226" y="5572"/>
                </a:lnTo>
                <a:lnTo>
                  <a:pt x="9230" y="5589"/>
                </a:lnTo>
                <a:lnTo>
                  <a:pt x="9231" y="5610"/>
                </a:lnTo>
                <a:lnTo>
                  <a:pt x="9230" y="5629"/>
                </a:lnTo>
                <a:lnTo>
                  <a:pt x="9226" y="5647"/>
                </a:lnTo>
                <a:lnTo>
                  <a:pt x="9205" y="5714"/>
                </a:lnTo>
                <a:lnTo>
                  <a:pt x="9201" y="5732"/>
                </a:lnTo>
                <a:lnTo>
                  <a:pt x="9200" y="5751"/>
                </a:lnTo>
                <a:lnTo>
                  <a:pt x="9202" y="5760"/>
                </a:lnTo>
                <a:lnTo>
                  <a:pt x="9206" y="5775"/>
                </a:lnTo>
                <a:lnTo>
                  <a:pt x="9206" y="5782"/>
                </a:lnTo>
                <a:lnTo>
                  <a:pt x="9206" y="5811"/>
                </a:lnTo>
                <a:lnTo>
                  <a:pt x="9222" y="5923"/>
                </a:lnTo>
                <a:lnTo>
                  <a:pt x="9224" y="5931"/>
                </a:lnTo>
                <a:lnTo>
                  <a:pt x="9232" y="5945"/>
                </a:lnTo>
                <a:lnTo>
                  <a:pt x="9230" y="5949"/>
                </a:lnTo>
                <a:lnTo>
                  <a:pt x="9230" y="5952"/>
                </a:lnTo>
                <a:lnTo>
                  <a:pt x="9233" y="5957"/>
                </a:lnTo>
                <a:lnTo>
                  <a:pt x="9237" y="5964"/>
                </a:lnTo>
                <a:lnTo>
                  <a:pt x="9239" y="5973"/>
                </a:lnTo>
                <a:lnTo>
                  <a:pt x="9240" y="5982"/>
                </a:lnTo>
                <a:lnTo>
                  <a:pt x="9239" y="5992"/>
                </a:lnTo>
                <a:lnTo>
                  <a:pt x="9236" y="6001"/>
                </a:lnTo>
                <a:lnTo>
                  <a:pt x="9235" y="6010"/>
                </a:lnTo>
                <a:lnTo>
                  <a:pt x="9236" y="6018"/>
                </a:lnTo>
                <a:lnTo>
                  <a:pt x="9229" y="6018"/>
                </a:lnTo>
                <a:lnTo>
                  <a:pt x="9228" y="6024"/>
                </a:lnTo>
                <a:lnTo>
                  <a:pt x="9229" y="6032"/>
                </a:lnTo>
                <a:lnTo>
                  <a:pt x="9229" y="6039"/>
                </a:lnTo>
                <a:lnTo>
                  <a:pt x="9225" y="6046"/>
                </a:lnTo>
                <a:lnTo>
                  <a:pt x="9219" y="6051"/>
                </a:lnTo>
                <a:lnTo>
                  <a:pt x="9215" y="6057"/>
                </a:lnTo>
                <a:lnTo>
                  <a:pt x="9217" y="6066"/>
                </a:lnTo>
                <a:lnTo>
                  <a:pt x="9212" y="6067"/>
                </a:lnTo>
                <a:lnTo>
                  <a:pt x="9209" y="6073"/>
                </a:lnTo>
                <a:lnTo>
                  <a:pt x="9208" y="6080"/>
                </a:lnTo>
                <a:lnTo>
                  <a:pt x="9207" y="6096"/>
                </a:lnTo>
                <a:lnTo>
                  <a:pt x="9205" y="6103"/>
                </a:lnTo>
                <a:lnTo>
                  <a:pt x="9175" y="6187"/>
                </a:lnTo>
                <a:lnTo>
                  <a:pt x="9158" y="6261"/>
                </a:lnTo>
                <a:lnTo>
                  <a:pt x="9144" y="6350"/>
                </a:lnTo>
                <a:lnTo>
                  <a:pt x="9143" y="6367"/>
                </a:lnTo>
                <a:lnTo>
                  <a:pt x="9142" y="6372"/>
                </a:lnTo>
                <a:lnTo>
                  <a:pt x="9136" y="6379"/>
                </a:lnTo>
                <a:lnTo>
                  <a:pt x="9133" y="6384"/>
                </a:lnTo>
                <a:lnTo>
                  <a:pt x="9134" y="6388"/>
                </a:lnTo>
                <a:lnTo>
                  <a:pt x="9143" y="6433"/>
                </a:lnTo>
                <a:lnTo>
                  <a:pt x="9149" y="6442"/>
                </a:lnTo>
                <a:lnTo>
                  <a:pt x="9146" y="6450"/>
                </a:lnTo>
                <a:lnTo>
                  <a:pt x="9127" y="6493"/>
                </a:lnTo>
                <a:lnTo>
                  <a:pt x="9124" y="6502"/>
                </a:lnTo>
                <a:lnTo>
                  <a:pt x="9121" y="6509"/>
                </a:lnTo>
                <a:lnTo>
                  <a:pt x="9120" y="6513"/>
                </a:lnTo>
                <a:lnTo>
                  <a:pt x="9119" y="6531"/>
                </a:lnTo>
                <a:lnTo>
                  <a:pt x="9117" y="6539"/>
                </a:lnTo>
                <a:lnTo>
                  <a:pt x="9111" y="6556"/>
                </a:lnTo>
                <a:lnTo>
                  <a:pt x="9110" y="6565"/>
                </a:lnTo>
                <a:lnTo>
                  <a:pt x="9108" y="6572"/>
                </a:lnTo>
                <a:lnTo>
                  <a:pt x="9100" y="6585"/>
                </a:lnTo>
                <a:lnTo>
                  <a:pt x="9098" y="6591"/>
                </a:lnTo>
                <a:lnTo>
                  <a:pt x="9097" y="6599"/>
                </a:lnTo>
                <a:lnTo>
                  <a:pt x="9098" y="6604"/>
                </a:lnTo>
                <a:lnTo>
                  <a:pt x="9100" y="6606"/>
                </a:lnTo>
                <a:lnTo>
                  <a:pt x="9102" y="6608"/>
                </a:lnTo>
                <a:lnTo>
                  <a:pt x="9101" y="6614"/>
                </a:lnTo>
                <a:lnTo>
                  <a:pt x="9099" y="6622"/>
                </a:lnTo>
                <a:lnTo>
                  <a:pt x="9097" y="6632"/>
                </a:lnTo>
                <a:lnTo>
                  <a:pt x="9094" y="6642"/>
                </a:lnTo>
                <a:lnTo>
                  <a:pt x="9086" y="6660"/>
                </a:lnTo>
                <a:lnTo>
                  <a:pt x="9081" y="6658"/>
                </a:lnTo>
                <a:lnTo>
                  <a:pt x="9077" y="6666"/>
                </a:lnTo>
                <a:lnTo>
                  <a:pt x="9073" y="6695"/>
                </a:lnTo>
                <a:lnTo>
                  <a:pt x="9068" y="6709"/>
                </a:lnTo>
                <a:lnTo>
                  <a:pt x="9067" y="6715"/>
                </a:lnTo>
                <a:lnTo>
                  <a:pt x="9064" y="6723"/>
                </a:lnTo>
                <a:lnTo>
                  <a:pt x="9046" y="6747"/>
                </a:lnTo>
                <a:lnTo>
                  <a:pt x="9039" y="6759"/>
                </a:lnTo>
                <a:lnTo>
                  <a:pt x="9036" y="6762"/>
                </a:lnTo>
                <a:lnTo>
                  <a:pt x="9034" y="6763"/>
                </a:lnTo>
                <a:lnTo>
                  <a:pt x="9027" y="6764"/>
                </a:lnTo>
                <a:lnTo>
                  <a:pt x="9025" y="6765"/>
                </a:lnTo>
                <a:lnTo>
                  <a:pt x="9013" y="6803"/>
                </a:lnTo>
                <a:lnTo>
                  <a:pt x="8981" y="6853"/>
                </a:lnTo>
                <a:lnTo>
                  <a:pt x="8978" y="6861"/>
                </a:lnTo>
                <a:lnTo>
                  <a:pt x="8978" y="6869"/>
                </a:lnTo>
                <a:lnTo>
                  <a:pt x="8980" y="6877"/>
                </a:lnTo>
                <a:lnTo>
                  <a:pt x="8981" y="6885"/>
                </a:lnTo>
                <a:lnTo>
                  <a:pt x="8976" y="6913"/>
                </a:lnTo>
                <a:lnTo>
                  <a:pt x="8974" y="6919"/>
                </a:lnTo>
                <a:lnTo>
                  <a:pt x="8973" y="6923"/>
                </a:lnTo>
                <a:lnTo>
                  <a:pt x="8970" y="6936"/>
                </a:lnTo>
                <a:lnTo>
                  <a:pt x="8963" y="6947"/>
                </a:lnTo>
                <a:lnTo>
                  <a:pt x="8961" y="6951"/>
                </a:lnTo>
                <a:lnTo>
                  <a:pt x="8957" y="6967"/>
                </a:lnTo>
                <a:lnTo>
                  <a:pt x="8952" y="7004"/>
                </a:lnTo>
                <a:lnTo>
                  <a:pt x="8942" y="7036"/>
                </a:lnTo>
                <a:lnTo>
                  <a:pt x="8938" y="7046"/>
                </a:lnTo>
                <a:lnTo>
                  <a:pt x="8934" y="7050"/>
                </a:lnTo>
                <a:lnTo>
                  <a:pt x="8928" y="7051"/>
                </a:lnTo>
                <a:lnTo>
                  <a:pt x="8920" y="7054"/>
                </a:lnTo>
                <a:lnTo>
                  <a:pt x="8913" y="7057"/>
                </a:lnTo>
                <a:lnTo>
                  <a:pt x="8909" y="7062"/>
                </a:lnTo>
                <a:lnTo>
                  <a:pt x="8906" y="7069"/>
                </a:lnTo>
                <a:lnTo>
                  <a:pt x="8904" y="7075"/>
                </a:lnTo>
                <a:lnTo>
                  <a:pt x="8901" y="7078"/>
                </a:lnTo>
                <a:lnTo>
                  <a:pt x="8887" y="7081"/>
                </a:lnTo>
                <a:lnTo>
                  <a:pt x="8882" y="7086"/>
                </a:lnTo>
                <a:lnTo>
                  <a:pt x="8872" y="7098"/>
                </a:lnTo>
                <a:lnTo>
                  <a:pt x="8862" y="7105"/>
                </a:lnTo>
                <a:lnTo>
                  <a:pt x="8859" y="7108"/>
                </a:lnTo>
                <a:lnTo>
                  <a:pt x="8856" y="7111"/>
                </a:lnTo>
                <a:lnTo>
                  <a:pt x="8849" y="7112"/>
                </a:lnTo>
                <a:lnTo>
                  <a:pt x="8846" y="7114"/>
                </a:lnTo>
                <a:lnTo>
                  <a:pt x="8837" y="7124"/>
                </a:lnTo>
                <a:lnTo>
                  <a:pt x="8831" y="7128"/>
                </a:lnTo>
                <a:lnTo>
                  <a:pt x="8826" y="7131"/>
                </a:lnTo>
                <a:lnTo>
                  <a:pt x="8812" y="7132"/>
                </a:lnTo>
                <a:lnTo>
                  <a:pt x="8805" y="7133"/>
                </a:lnTo>
                <a:lnTo>
                  <a:pt x="8802" y="7138"/>
                </a:lnTo>
                <a:lnTo>
                  <a:pt x="8799" y="7142"/>
                </a:lnTo>
                <a:lnTo>
                  <a:pt x="8793" y="7145"/>
                </a:lnTo>
                <a:lnTo>
                  <a:pt x="8739" y="7160"/>
                </a:lnTo>
                <a:lnTo>
                  <a:pt x="8699" y="7166"/>
                </a:lnTo>
                <a:lnTo>
                  <a:pt x="8662" y="7162"/>
                </a:lnTo>
                <a:lnTo>
                  <a:pt x="8659" y="7159"/>
                </a:lnTo>
                <a:lnTo>
                  <a:pt x="8648" y="7145"/>
                </a:lnTo>
                <a:lnTo>
                  <a:pt x="8641" y="7129"/>
                </a:lnTo>
                <a:lnTo>
                  <a:pt x="8639" y="7125"/>
                </a:lnTo>
                <a:lnTo>
                  <a:pt x="8609" y="7111"/>
                </a:lnTo>
                <a:lnTo>
                  <a:pt x="8606" y="7106"/>
                </a:lnTo>
                <a:lnTo>
                  <a:pt x="8601" y="7101"/>
                </a:lnTo>
                <a:lnTo>
                  <a:pt x="8593" y="7101"/>
                </a:lnTo>
                <a:lnTo>
                  <a:pt x="8567" y="7090"/>
                </a:lnTo>
                <a:lnTo>
                  <a:pt x="8558" y="7089"/>
                </a:lnTo>
                <a:lnTo>
                  <a:pt x="8549" y="7086"/>
                </a:lnTo>
                <a:lnTo>
                  <a:pt x="8542" y="7077"/>
                </a:lnTo>
                <a:lnTo>
                  <a:pt x="8529" y="7059"/>
                </a:lnTo>
                <a:lnTo>
                  <a:pt x="8515" y="7045"/>
                </a:lnTo>
                <a:lnTo>
                  <a:pt x="8511" y="7039"/>
                </a:lnTo>
                <a:lnTo>
                  <a:pt x="8508" y="7036"/>
                </a:lnTo>
                <a:lnTo>
                  <a:pt x="8497" y="7029"/>
                </a:lnTo>
                <a:lnTo>
                  <a:pt x="8489" y="7020"/>
                </a:lnTo>
                <a:lnTo>
                  <a:pt x="8486" y="7017"/>
                </a:lnTo>
                <a:lnTo>
                  <a:pt x="8474" y="7013"/>
                </a:lnTo>
                <a:lnTo>
                  <a:pt x="8446" y="7010"/>
                </a:lnTo>
                <a:lnTo>
                  <a:pt x="8433" y="7005"/>
                </a:lnTo>
                <a:lnTo>
                  <a:pt x="8423" y="6994"/>
                </a:lnTo>
                <a:lnTo>
                  <a:pt x="8414" y="6978"/>
                </a:lnTo>
                <a:lnTo>
                  <a:pt x="8400" y="6942"/>
                </a:lnTo>
                <a:lnTo>
                  <a:pt x="8397" y="6926"/>
                </a:lnTo>
                <a:lnTo>
                  <a:pt x="8394" y="6904"/>
                </a:lnTo>
                <a:lnTo>
                  <a:pt x="8395" y="6881"/>
                </a:lnTo>
                <a:lnTo>
                  <a:pt x="8401" y="6867"/>
                </a:lnTo>
                <a:lnTo>
                  <a:pt x="8380" y="6853"/>
                </a:lnTo>
                <a:lnTo>
                  <a:pt x="8371" y="6843"/>
                </a:lnTo>
                <a:lnTo>
                  <a:pt x="8363" y="6816"/>
                </a:lnTo>
                <a:lnTo>
                  <a:pt x="8354" y="6807"/>
                </a:lnTo>
                <a:lnTo>
                  <a:pt x="8343" y="6802"/>
                </a:lnTo>
                <a:lnTo>
                  <a:pt x="8310" y="6799"/>
                </a:lnTo>
                <a:lnTo>
                  <a:pt x="8301" y="6796"/>
                </a:lnTo>
                <a:lnTo>
                  <a:pt x="8289" y="6787"/>
                </a:lnTo>
                <a:lnTo>
                  <a:pt x="8273" y="6783"/>
                </a:lnTo>
                <a:lnTo>
                  <a:pt x="8268" y="6780"/>
                </a:lnTo>
                <a:lnTo>
                  <a:pt x="8259" y="6773"/>
                </a:lnTo>
                <a:lnTo>
                  <a:pt x="8255" y="6771"/>
                </a:lnTo>
                <a:lnTo>
                  <a:pt x="8251" y="6769"/>
                </a:lnTo>
                <a:lnTo>
                  <a:pt x="8243" y="6756"/>
                </a:lnTo>
                <a:lnTo>
                  <a:pt x="8240" y="6755"/>
                </a:lnTo>
                <a:lnTo>
                  <a:pt x="8207" y="6756"/>
                </a:lnTo>
                <a:lnTo>
                  <a:pt x="8190" y="6762"/>
                </a:lnTo>
                <a:lnTo>
                  <a:pt x="8175" y="6756"/>
                </a:lnTo>
                <a:lnTo>
                  <a:pt x="8161" y="6746"/>
                </a:lnTo>
                <a:lnTo>
                  <a:pt x="8152" y="6741"/>
                </a:lnTo>
                <a:lnTo>
                  <a:pt x="8132" y="6743"/>
                </a:lnTo>
                <a:lnTo>
                  <a:pt x="8126" y="6741"/>
                </a:lnTo>
                <a:lnTo>
                  <a:pt x="8125" y="6739"/>
                </a:lnTo>
                <a:lnTo>
                  <a:pt x="8121" y="6733"/>
                </a:lnTo>
                <a:lnTo>
                  <a:pt x="8119" y="6732"/>
                </a:lnTo>
                <a:lnTo>
                  <a:pt x="8116" y="6732"/>
                </a:lnTo>
                <a:lnTo>
                  <a:pt x="8108" y="6729"/>
                </a:lnTo>
                <a:lnTo>
                  <a:pt x="8103" y="6725"/>
                </a:lnTo>
                <a:lnTo>
                  <a:pt x="8091" y="6720"/>
                </a:lnTo>
                <a:lnTo>
                  <a:pt x="8082" y="6711"/>
                </a:lnTo>
                <a:lnTo>
                  <a:pt x="8066" y="6692"/>
                </a:lnTo>
                <a:lnTo>
                  <a:pt x="8053" y="6683"/>
                </a:lnTo>
                <a:lnTo>
                  <a:pt x="8034" y="6652"/>
                </a:lnTo>
                <a:lnTo>
                  <a:pt x="8034" y="6652"/>
                </a:lnTo>
                <a:lnTo>
                  <a:pt x="8018" y="6638"/>
                </a:lnTo>
                <a:lnTo>
                  <a:pt x="8007" y="6624"/>
                </a:lnTo>
                <a:lnTo>
                  <a:pt x="7993" y="6606"/>
                </a:lnTo>
                <a:lnTo>
                  <a:pt x="7987" y="6595"/>
                </a:lnTo>
                <a:lnTo>
                  <a:pt x="7986" y="6590"/>
                </a:lnTo>
                <a:lnTo>
                  <a:pt x="7968" y="6554"/>
                </a:lnTo>
                <a:lnTo>
                  <a:pt x="7966" y="6547"/>
                </a:lnTo>
                <a:lnTo>
                  <a:pt x="7956" y="6525"/>
                </a:lnTo>
                <a:lnTo>
                  <a:pt x="7951" y="6521"/>
                </a:lnTo>
                <a:lnTo>
                  <a:pt x="7938" y="6516"/>
                </a:lnTo>
                <a:lnTo>
                  <a:pt x="7929" y="6507"/>
                </a:lnTo>
                <a:lnTo>
                  <a:pt x="7894" y="6490"/>
                </a:lnTo>
                <a:lnTo>
                  <a:pt x="7888" y="6489"/>
                </a:lnTo>
                <a:lnTo>
                  <a:pt x="7884" y="6490"/>
                </a:lnTo>
                <a:lnTo>
                  <a:pt x="7877" y="6492"/>
                </a:lnTo>
                <a:lnTo>
                  <a:pt x="7873" y="6492"/>
                </a:lnTo>
                <a:lnTo>
                  <a:pt x="7870" y="6490"/>
                </a:lnTo>
                <a:lnTo>
                  <a:pt x="7862" y="6480"/>
                </a:lnTo>
                <a:lnTo>
                  <a:pt x="7860" y="6480"/>
                </a:lnTo>
                <a:lnTo>
                  <a:pt x="7856" y="6481"/>
                </a:lnTo>
                <a:lnTo>
                  <a:pt x="7853" y="6480"/>
                </a:lnTo>
                <a:lnTo>
                  <a:pt x="7852" y="6475"/>
                </a:lnTo>
                <a:lnTo>
                  <a:pt x="7850" y="6472"/>
                </a:lnTo>
                <a:lnTo>
                  <a:pt x="7847" y="6471"/>
                </a:lnTo>
                <a:lnTo>
                  <a:pt x="7840" y="6471"/>
                </a:lnTo>
                <a:lnTo>
                  <a:pt x="7834" y="6468"/>
                </a:lnTo>
                <a:lnTo>
                  <a:pt x="7812" y="6446"/>
                </a:lnTo>
                <a:lnTo>
                  <a:pt x="7804" y="6433"/>
                </a:lnTo>
                <a:lnTo>
                  <a:pt x="7802" y="6427"/>
                </a:lnTo>
                <a:lnTo>
                  <a:pt x="7799" y="6424"/>
                </a:lnTo>
                <a:lnTo>
                  <a:pt x="7783" y="6408"/>
                </a:lnTo>
                <a:lnTo>
                  <a:pt x="7780" y="6406"/>
                </a:lnTo>
                <a:lnTo>
                  <a:pt x="7777" y="6405"/>
                </a:lnTo>
                <a:lnTo>
                  <a:pt x="7771" y="6405"/>
                </a:lnTo>
                <a:lnTo>
                  <a:pt x="7769" y="6403"/>
                </a:lnTo>
                <a:lnTo>
                  <a:pt x="7763" y="6397"/>
                </a:lnTo>
                <a:lnTo>
                  <a:pt x="7748" y="6391"/>
                </a:lnTo>
                <a:lnTo>
                  <a:pt x="7734" y="6381"/>
                </a:lnTo>
                <a:lnTo>
                  <a:pt x="7723" y="6367"/>
                </a:lnTo>
                <a:lnTo>
                  <a:pt x="7718" y="6355"/>
                </a:lnTo>
                <a:lnTo>
                  <a:pt x="7715" y="6356"/>
                </a:lnTo>
                <a:lnTo>
                  <a:pt x="7702" y="6365"/>
                </a:lnTo>
                <a:lnTo>
                  <a:pt x="7697" y="6369"/>
                </a:lnTo>
                <a:lnTo>
                  <a:pt x="7695" y="6378"/>
                </a:lnTo>
                <a:lnTo>
                  <a:pt x="7696" y="6383"/>
                </a:lnTo>
                <a:lnTo>
                  <a:pt x="7695" y="6386"/>
                </a:lnTo>
                <a:lnTo>
                  <a:pt x="7689" y="6387"/>
                </a:lnTo>
                <a:lnTo>
                  <a:pt x="7687" y="6385"/>
                </a:lnTo>
                <a:lnTo>
                  <a:pt x="7681" y="6377"/>
                </a:lnTo>
                <a:lnTo>
                  <a:pt x="7678" y="6375"/>
                </a:lnTo>
                <a:lnTo>
                  <a:pt x="7674" y="6374"/>
                </a:lnTo>
                <a:lnTo>
                  <a:pt x="7664" y="6375"/>
                </a:lnTo>
                <a:lnTo>
                  <a:pt x="7651" y="6371"/>
                </a:lnTo>
                <a:lnTo>
                  <a:pt x="7645" y="6371"/>
                </a:lnTo>
                <a:lnTo>
                  <a:pt x="7642" y="6376"/>
                </a:lnTo>
                <a:lnTo>
                  <a:pt x="7639" y="6383"/>
                </a:lnTo>
                <a:lnTo>
                  <a:pt x="7634" y="6388"/>
                </a:lnTo>
                <a:lnTo>
                  <a:pt x="7628" y="6387"/>
                </a:lnTo>
                <a:lnTo>
                  <a:pt x="7624" y="6378"/>
                </a:lnTo>
                <a:lnTo>
                  <a:pt x="7626" y="6371"/>
                </a:lnTo>
                <a:lnTo>
                  <a:pt x="7629" y="6362"/>
                </a:lnTo>
                <a:lnTo>
                  <a:pt x="7631" y="6354"/>
                </a:lnTo>
                <a:lnTo>
                  <a:pt x="7628" y="6351"/>
                </a:lnTo>
                <a:lnTo>
                  <a:pt x="7625" y="6348"/>
                </a:lnTo>
                <a:lnTo>
                  <a:pt x="7615" y="6327"/>
                </a:lnTo>
                <a:lnTo>
                  <a:pt x="7611" y="6322"/>
                </a:lnTo>
                <a:lnTo>
                  <a:pt x="7596" y="6307"/>
                </a:lnTo>
                <a:lnTo>
                  <a:pt x="7595" y="6303"/>
                </a:lnTo>
                <a:lnTo>
                  <a:pt x="7592" y="6291"/>
                </a:lnTo>
                <a:lnTo>
                  <a:pt x="7591" y="6288"/>
                </a:lnTo>
                <a:lnTo>
                  <a:pt x="7588" y="6287"/>
                </a:lnTo>
                <a:lnTo>
                  <a:pt x="7584" y="6289"/>
                </a:lnTo>
                <a:lnTo>
                  <a:pt x="7581" y="6292"/>
                </a:lnTo>
                <a:lnTo>
                  <a:pt x="7578" y="6294"/>
                </a:lnTo>
                <a:lnTo>
                  <a:pt x="7570" y="6292"/>
                </a:lnTo>
                <a:lnTo>
                  <a:pt x="7564" y="6285"/>
                </a:lnTo>
                <a:lnTo>
                  <a:pt x="7559" y="6279"/>
                </a:lnTo>
                <a:lnTo>
                  <a:pt x="7551" y="6272"/>
                </a:lnTo>
                <a:lnTo>
                  <a:pt x="7535" y="6249"/>
                </a:lnTo>
                <a:lnTo>
                  <a:pt x="7528" y="6247"/>
                </a:lnTo>
                <a:lnTo>
                  <a:pt x="7513" y="6246"/>
                </a:lnTo>
                <a:lnTo>
                  <a:pt x="7507" y="6242"/>
                </a:lnTo>
                <a:lnTo>
                  <a:pt x="7493" y="6227"/>
                </a:lnTo>
                <a:lnTo>
                  <a:pt x="7489" y="6222"/>
                </a:lnTo>
                <a:lnTo>
                  <a:pt x="7488" y="6216"/>
                </a:lnTo>
                <a:lnTo>
                  <a:pt x="7485" y="6183"/>
                </a:lnTo>
                <a:lnTo>
                  <a:pt x="7480" y="6163"/>
                </a:lnTo>
                <a:lnTo>
                  <a:pt x="7479" y="6160"/>
                </a:lnTo>
                <a:lnTo>
                  <a:pt x="7475" y="6156"/>
                </a:lnTo>
                <a:lnTo>
                  <a:pt x="7470" y="6151"/>
                </a:lnTo>
                <a:lnTo>
                  <a:pt x="7457" y="6143"/>
                </a:lnTo>
                <a:lnTo>
                  <a:pt x="7448" y="6134"/>
                </a:lnTo>
                <a:lnTo>
                  <a:pt x="7440" y="6131"/>
                </a:lnTo>
                <a:lnTo>
                  <a:pt x="7436" y="6129"/>
                </a:lnTo>
                <a:lnTo>
                  <a:pt x="7433" y="6126"/>
                </a:lnTo>
                <a:lnTo>
                  <a:pt x="7423" y="6114"/>
                </a:lnTo>
                <a:lnTo>
                  <a:pt x="7418" y="6109"/>
                </a:lnTo>
                <a:lnTo>
                  <a:pt x="7405" y="6100"/>
                </a:lnTo>
                <a:lnTo>
                  <a:pt x="7401" y="6099"/>
                </a:lnTo>
                <a:lnTo>
                  <a:pt x="7389" y="6093"/>
                </a:lnTo>
                <a:lnTo>
                  <a:pt x="7378" y="6079"/>
                </a:lnTo>
                <a:lnTo>
                  <a:pt x="7369" y="6064"/>
                </a:lnTo>
                <a:lnTo>
                  <a:pt x="7361" y="6054"/>
                </a:lnTo>
                <a:lnTo>
                  <a:pt x="7340" y="6041"/>
                </a:lnTo>
                <a:lnTo>
                  <a:pt x="7337" y="6037"/>
                </a:lnTo>
                <a:lnTo>
                  <a:pt x="7335" y="6032"/>
                </a:lnTo>
                <a:lnTo>
                  <a:pt x="7328" y="6027"/>
                </a:lnTo>
                <a:lnTo>
                  <a:pt x="7321" y="6025"/>
                </a:lnTo>
                <a:lnTo>
                  <a:pt x="7315" y="6027"/>
                </a:lnTo>
                <a:lnTo>
                  <a:pt x="7312" y="6020"/>
                </a:lnTo>
                <a:lnTo>
                  <a:pt x="7309" y="6015"/>
                </a:lnTo>
                <a:lnTo>
                  <a:pt x="7300" y="6006"/>
                </a:lnTo>
                <a:lnTo>
                  <a:pt x="7295" y="5995"/>
                </a:lnTo>
                <a:lnTo>
                  <a:pt x="7293" y="5994"/>
                </a:lnTo>
                <a:lnTo>
                  <a:pt x="7286" y="5997"/>
                </a:lnTo>
                <a:lnTo>
                  <a:pt x="7283" y="5997"/>
                </a:lnTo>
                <a:lnTo>
                  <a:pt x="7272" y="5993"/>
                </a:lnTo>
                <a:lnTo>
                  <a:pt x="7262" y="5985"/>
                </a:lnTo>
                <a:lnTo>
                  <a:pt x="7237" y="5954"/>
                </a:lnTo>
                <a:lnTo>
                  <a:pt x="7230" y="5940"/>
                </a:lnTo>
                <a:lnTo>
                  <a:pt x="7217" y="5895"/>
                </a:lnTo>
                <a:lnTo>
                  <a:pt x="7215" y="5880"/>
                </a:lnTo>
                <a:lnTo>
                  <a:pt x="7214" y="5863"/>
                </a:lnTo>
                <a:lnTo>
                  <a:pt x="7211" y="5857"/>
                </a:lnTo>
                <a:lnTo>
                  <a:pt x="7206" y="5856"/>
                </a:lnTo>
                <a:lnTo>
                  <a:pt x="7210" y="5851"/>
                </a:lnTo>
                <a:lnTo>
                  <a:pt x="7214" y="5851"/>
                </a:lnTo>
                <a:lnTo>
                  <a:pt x="7218" y="5854"/>
                </a:lnTo>
                <a:lnTo>
                  <a:pt x="7222" y="5856"/>
                </a:lnTo>
                <a:lnTo>
                  <a:pt x="7228" y="5855"/>
                </a:lnTo>
                <a:lnTo>
                  <a:pt x="7230" y="5851"/>
                </a:lnTo>
                <a:lnTo>
                  <a:pt x="7231" y="5846"/>
                </a:lnTo>
                <a:lnTo>
                  <a:pt x="7234" y="5839"/>
                </a:lnTo>
                <a:lnTo>
                  <a:pt x="7243" y="5833"/>
                </a:lnTo>
                <a:lnTo>
                  <a:pt x="7251" y="5829"/>
                </a:lnTo>
                <a:lnTo>
                  <a:pt x="7257" y="5824"/>
                </a:lnTo>
                <a:lnTo>
                  <a:pt x="7256" y="5809"/>
                </a:lnTo>
                <a:lnTo>
                  <a:pt x="7261" y="5794"/>
                </a:lnTo>
                <a:lnTo>
                  <a:pt x="7269" y="5778"/>
                </a:lnTo>
                <a:lnTo>
                  <a:pt x="7287" y="5737"/>
                </a:lnTo>
                <a:lnTo>
                  <a:pt x="7293" y="5728"/>
                </a:lnTo>
                <a:lnTo>
                  <a:pt x="7301" y="5730"/>
                </a:lnTo>
                <a:lnTo>
                  <a:pt x="7307" y="5726"/>
                </a:lnTo>
                <a:lnTo>
                  <a:pt x="7309" y="5717"/>
                </a:lnTo>
                <a:lnTo>
                  <a:pt x="7329" y="5670"/>
                </a:lnTo>
                <a:lnTo>
                  <a:pt x="7338" y="5655"/>
                </a:lnTo>
                <a:lnTo>
                  <a:pt x="7347" y="5646"/>
                </a:lnTo>
                <a:lnTo>
                  <a:pt x="7348" y="5645"/>
                </a:lnTo>
                <a:lnTo>
                  <a:pt x="7354" y="5638"/>
                </a:lnTo>
                <a:lnTo>
                  <a:pt x="7356" y="5638"/>
                </a:lnTo>
                <a:lnTo>
                  <a:pt x="7358" y="5637"/>
                </a:lnTo>
                <a:lnTo>
                  <a:pt x="7365" y="5635"/>
                </a:lnTo>
                <a:lnTo>
                  <a:pt x="7367" y="5632"/>
                </a:lnTo>
                <a:lnTo>
                  <a:pt x="7369" y="5627"/>
                </a:lnTo>
                <a:lnTo>
                  <a:pt x="7374" y="5623"/>
                </a:lnTo>
                <a:lnTo>
                  <a:pt x="7381" y="5622"/>
                </a:lnTo>
                <a:lnTo>
                  <a:pt x="7387" y="5625"/>
                </a:lnTo>
                <a:lnTo>
                  <a:pt x="7386" y="5599"/>
                </a:lnTo>
                <a:lnTo>
                  <a:pt x="7394" y="5521"/>
                </a:lnTo>
                <a:lnTo>
                  <a:pt x="7408" y="5511"/>
                </a:lnTo>
                <a:lnTo>
                  <a:pt x="7417" y="5496"/>
                </a:lnTo>
                <a:lnTo>
                  <a:pt x="7417" y="5493"/>
                </a:lnTo>
                <a:lnTo>
                  <a:pt x="7417" y="5483"/>
                </a:lnTo>
                <a:lnTo>
                  <a:pt x="7418" y="5478"/>
                </a:lnTo>
                <a:lnTo>
                  <a:pt x="7419" y="5476"/>
                </a:lnTo>
                <a:lnTo>
                  <a:pt x="7421" y="5474"/>
                </a:lnTo>
                <a:lnTo>
                  <a:pt x="7422" y="5472"/>
                </a:lnTo>
                <a:lnTo>
                  <a:pt x="7425" y="5461"/>
                </a:lnTo>
                <a:lnTo>
                  <a:pt x="7425" y="5455"/>
                </a:lnTo>
                <a:lnTo>
                  <a:pt x="7422" y="5451"/>
                </a:lnTo>
                <a:lnTo>
                  <a:pt x="7432" y="5430"/>
                </a:lnTo>
                <a:lnTo>
                  <a:pt x="7437" y="5408"/>
                </a:lnTo>
                <a:lnTo>
                  <a:pt x="7439" y="5403"/>
                </a:lnTo>
                <a:lnTo>
                  <a:pt x="7445" y="5395"/>
                </a:lnTo>
                <a:lnTo>
                  <a:pt x="7447" y="5391"/>
                </a:lnTo>
                <a:lnTo>
                  <a:pt x="7446" y="5388"/>
                </a:lnTo>
                <a:lnTo>
                  <a:pt x="7445" y="5386"/>
                </a:lnTo>
                <a:lnTo>
                  <a:pt x="7443" y="5385"/>
                </a:lnTo>
                <a:lnTo>
                  <a:pt x="7440" y="5384"/>
                </a:lnTo>
                <a:lnTo>
                  <a:pt x="7437" y="5385"/>
                </a:lnTo>
                <a:lnTo>
                  <a:pt x="7434" y="5388"/>
                </a:lnTo>
                <a:lnTo>
                  <a:pt x="7434" y="5390"/>
                </a:lnTo>
                <a:lnTo>
                  <a:pt x="7434" y="5393"/>
                </a:lnTo>
                <a:lnTo>
                  <a:pt x="7433" y="5397"/>
                </a:lnTo>
                <a:lnTo>
                  <a:pt x="7420" y="5418"/>
                </a:lnTo>
                <a:lnTo>
                  <a:pt x="7412" y="5426"/>
                </a:lnTo>
                <a:lnTo>
                  <a:pt x="7401" y="5430"/>
                </a:lnTo>
                <a:lnTo>
                  <a:pt x="7389" y="5425"/>
                </a:lnTo>
                <a:lnTo>
                  <a:pt x="7385" y="5414"/>
                </a:lnTo>
                <a:lnTo>
                  <a:pt x="7387" y="5403"/>
                </a:lnTo>
                <a:lnTo>
                  <a:pt x="7397" y="5397"/>
                </a:lnTo>
                <a:lnTo>
                  <a:pt x="7397" y="5395"/>
                </a:lnTo>
                <a:lnTo>
                  <a:pt x="7396" y="5390"/>
                </a:lnTo>
                <a:lnTo>
                  <a:pt x="7395" y="5388"/>
                </a:lnTo>
                <a:lnTo>
                  <a:pt x="7385" y="5393"/>
                </a:lnTo>
                <a:lnTo>
                  <a:pt x="7380" y="5387"/>
                </a:lnTo>
                <a:lnTo>
                  <a:pt x="7375" y="5371"/>
                </a:lnTo>
                <a:lnTo>
                  <a:pt x="7372" y="5364"/>
                </a:lnTo>
                <a:lnTo>
                  <a:pt x="7374" y="5355"/>
                </a:lnTo>
                <a:lnTo>
                  <a:pt x="7375" y="5350"/>
                </a:lnTo>
                <a:lnTo>
                  <a:pt x="7377" y="5347"/>
                </a:lnTo>
                <a:lnTo>
                  <a:pt x="7379" y="5345"/>
                </a:lnTo>
                <a:lnTo>
                  <a:pt x="7381" y="5343"/>
                </a:lnTo>
                <a:lnTo>
                  <a:pt x="7381" y="5338"/>
                </a:lnTo>
                <a:lnTo>
                  <a:pt x="7379" y="5322"/>
                </a:lnTo>
                <a:lnTo>
                  <a:pt x="7379" y="5312"/>
                </a:lnTo>
                <a:lnTo>
                  <a:pt x="7377" y="5301"/>
                </a:lnTo>
                <a:lnTo>
                  <a:pt x="7379" y="5293"/>
                </a:lnTo>
                <a:lnTo>
                  <a:pt x="7386" y="5290"/>
                </a:lnTo>
                <a:lnTo>
                  <a:pt x="7392" y="5293"/>
                </a:lnTo>
                <a:lnTo>
                  <a:pt x="7398" y="5305"/>
                </a:lnTo>
                <a:lnTo>
                  <a:pt x="7404" y="5299"/>
                </a:lnTo>
                <a:lnTo>
                  <a:pt x="7407" y="5297"/>
                </a:lnTo>
                <a:lnTo>
                  <a:pt x="7413" y="5298"/>
                </a:lnTo>
                <a:lnTo>
                  <a:pt x="7414" y="5292"/>
                </a:lnTo>
                <a:lnTo>
                  <a:pt x="7415" y="5288"/>
                </a:lnTo>
                <a:lnTo>
                  <a:pt x="7413" y="5283"/>
                </a:lnTo>
                <a:lnTo>
                  <a:pt x="7411" y="5283"/>
                </a:lnTo>
                <a:lnTo>
                  <a:pt x="7404" y="5284"/>
                </a:lnTo>
                <a:lnTo>
                  <a:pt x="7400" y="5283"/>
                </a:lnTo>
                <a:lnTo>
                  <a:pt x="7398" y="5278"/>
                </a:lnTo>
                <a:lnTo>
                  <a:pt x="7401" y="5276"/>
                </a:lnTo>
                <a:lnTo>
                  <a:pt x="7401" y="5270"/>
                </a:lnTo>
                <a:lnTo>
                  <a:pt x="7399" y="5267"/>
                </a:lnTo>
                <a:lnTo>
                  <a:pt x="7397" y="5265"/>
                </a:lnTo>
                <a:lnTo>
                  <a:pt x="7387" y="5262"/>
                </a:lnTo>
                <a:lnTo>
                  <a:pt x="7388" y="5244"/>
                </a:lnTo>
                <a:lnTo>
                  <a:pt x="7396" y="5234"/>
                </a:lnTo>
                <a:lnTo>
                  <a:pt x="7397" y="5226"/>
                </a:lnTo>
                <a:lnTo>
                  <a:pt x="7401" y="5218"/>
                </a:lnTo>
                <a:lnTo>
                  <a:pt x="7408" y="5214"/>
                </a:lnTo>
                <a:lnTo>
                  <a:pt x="7411" y="5217"/>
                </a:lnTo>
                <a:lnTo>
                  <a:pt x="7412" y="5227"/>
                </a:lnTo>
                <a:lnTo>
                  <a:pt x="7416" y="5222"/>
                </a:lnTo>
                <a:lnTo>
                  <a:pt x="7419" y="5203"/>
                </a:lnTo>
                <a:lnTo>
                  <a:pt x="7424" y="5197"/>
                </a:lnTo>
                <a:lnTo>
                  <a:pt x="7429" y="5196"/>
                </a:lnTo>
                <a:lnTo>
                  <a:pt x="7436" y="5205"/>
                </a:lnTo>
                <a:lnTo>
                  <a:pt x="7438" y="5215"/>
                </a:lnTo>
                <a:lnTo>
                  <a:pt x="7439" y="5227"/>
                </a:lnTo>
                <a:lnTo>
                  <a:pt x="7441" y="5238"/>
                </a:lnTo>
                <a:lnTo>
                  <a:pt x="7443" y="5238"/>
                </a:lnTo>
                <a:lnTo>
                  <a:pt x="7445" y="5230"/>
                </a:lnTo>
                <a:lnTo>
                  <a:pt x="7443" y="5209"/>
                </a:lnTo>
                <a:lnTo>
                  <a:pt x="7444" y="5202"/>
                </a:lnTo>
                <a:lnTo>
                  <a:pt x="7445" y="5200"/>
                </a:lnTo>
                <a:lnTo>
                  <a:pt x="7447" y="5199"/>
                </a:lnTo>
                <a:lnTo>
                  <a:pt x="7451" y="5203"/>
                </a:lnTo>
                <a:lnTo>
                  <a:pt x="7454" y="5202"/>
                </a:lnTo>
                <a:lnTo>
                  <a:pt x="7455" y="5189"/>
                </a:lnTo>
                <a:lnTo>
                  <a:pt x="7461" y="5171"/>
                </a:lnTo>
                <a:lnTo>
                  <a:pt x="7472" y="5156"/>
                </a:lnTo>
                <a:lnTo>
                  <a:pt x="7475" y="5155"/>
                </a:lnTo>
                <a:lnTo>
                  <a:pt x="7478" y="5166"/>
                </a:lnTo>
                <a:lnTo>
                  <a:pt x="7478" y="5177"/>
                </a:lnTo>
                <a:lnTo>
                  <a:pt x="7472" y="5192"/>
                </a:lnTo>
                <a:lnTo>
                  <a:pt x="7474" y="5206"/>
                </a:lnTo>
                <a:lnTo>
                  <a:pt x="7478" y="5216"/>
                </a:lnTo>
                <a:lnTo>
                  <a:pt x="7484" y="5205"/>
                </a:lnTo>
                <a:lnTo>
                  <a:pt x="7489" y="5204"/>
                </a:lnTo>
                <a:lnTo>
                  <a:pt x="7494" y="5203"/>
                </a:lnTo>
                <a:lnTo>
                  <a:pt x="7495" y="5196"/>
                </a:lnTo>
                <a:lnTo>
                  <a:pt x="7495" y="5199"/>
                </a:lnTo>
                <a:lnTo>
                  <a:pt x="7496" y="5194"/>
                </a:lnTo>
                <a:lnTo>
                  <a:pt x="7497" y="5191"/>
                </a:lnTo>
                <a:lnTo>
                  <a:pt x="7500" y="5190"/>
                </a:lnTo>
                <a:lnTo>
                  <a:pt x="7502" y="5193"/>
                </a:lnTo>
                <a:lnTo>
                  <a:pt x="7506" y="5188"/>
                </a:lnTo>
                <a:lnTo>
                  <a:pt x="7506" y="5181"/>
                </a:lnTo>
                <a:lnTo>
                  <a:pt x="7504" y="5174"/>
                </a:lnTo>
                <a:lnTo>
                  <a:pt x="7502" y="5167"/>
                </a:lnTo>
                <a:lnTo>
                  <a:pt x="7504" y="5162"/>
                </a:lnTo>
                <a:lnTo>
                  <a:pt x="7508" y="5158"/>
                </a:lnTo>
                <a:lnTo>
                  <a:pt x="7512" y="5158"/>
                </a:lnTo>
                <a:lnTo>
                  <a:pt x="7516" y="5172"/>
                </a:lnTo>
                <a:lnTo>
                  <a:pt x="7521" y="5174"/>
                </a:lnTo>
                <a:lnTo>
                  <a:pt x="7527" y="5173"/>
                </a:lnTo>
                <a:lnTo>
                  <a:pt x="7528" y="5169"/>
                </a:lnTo>
                <a:lnTo>
                  <a:pt x="7528" y="5162"/>
                </a:lnTo>
                <a:lnTo>
                  <a:pt x="7532" y="5154"/>
                </a:lnTo>
                <a:lnTo>
                  <a:pt x="7527" y="5148"/>
                </a:lnTo>
                <a:lnTo>
                  <a:pt x="7526" y="5141"/>
                </a:lnTo>
                <a:lnTo>
                  <a:pt x="7529" y="5135"/>
                </a:lnTo>
                <a:lnTo>
                  <a:pt x="7531" y="5129"/>
                </a:lnTo>
                <a:lnTo>
                  <a:pt x="7536" y="5122"/>
                </a:lnTo>
                <a:lnTo>
                  <a:pt x="7540" y="5122"/>
                </a:lnTo>
                <a:lnTo>
                  <a:pt x="7547" y="5126"/>
                </a:lnTo>
                <a:lnTo>
                  <a:pt x="7549" y="5130"/>
                </a:lnTo>
                <a:lnTo>
                  <a:pt x="7547" y="5143"/>
                </a:lnTo>
                <a:lnTo>
                  <a:pt x="7545" y="5167"/>
                </a:lnTo>
                <a:lnTo>
                  <a:pt x="7547" y="5174"/>
                </a:lnTo>
                <a:lnTo>
                  <a:pt x="7546" y="5187"/>
                </a:lnTo>
                <a:lnTo>
                  <a:pt x="7550" y="5195"/>
                </a:lnTo>
                <a:lnTo>
                  <a:pt x="7552" y="5200"/>
                </a:lnTo>
                <a:lnTo>
                  <a:pt x="7550" y="5209"/>
                </a:lnTo>
                <a:lnTo>
                  <a:pt x="7545" y="5213"/>
                </a:lnTo>
                <a:lnTo>
                  <a:pt x="7540" y="5210"/>
                </a:lnTo>
                <a:lnTo>
                  <a:pt x="7536" y="5210"/>
                </a:lnTo>
                <a:lnTo>
                  <a:pt x="7535" y="5215"/>
                </a:lnTo>
                <a:lnTo>
                  <a:pt x="7537" y="5220"/>
                </a:lnTo>
                <a:lnTo>
                  <a:pt x="7538" y="5225"/>
                </a:lnTo>
                <a:lnTo>
                  <a:pt x="7530" y="5231"/>
                </a:lnTo>
                <a:lnTo>
                  <a:pt x="7530" y="5236"/>
                </a:lnTo>
                <a:lnTo>
                  <a:pt x="7533" y="5237"/>
                </a:lnTo>
                <a:lnTo>
                  <a:pt x="7533" y="5241"/>
                </a:lnTo>
                <a:lnTo>
                  <a:pt x="7537" y="5242"/>
                </a:lnTo>
                <a:lnTo>
                  <a:pt x="7540" y="5237"/>
                </a:lnTo>
                <a:lnTo>
                  <a:pt x="7545" y="5232"/>
                </a:lnTo>
                <a:lnTo>
                  <a:pt x="7552" y="5217"/>
                </a:lnTo>
                <a:lnTo>
                  <a:pt x="7556" y="5207"/>
                </a:lnTo>
                <a:lnTo>
                  <a:pt x="7567" y="5201"/>
                </a:lnTo>
                <a:lnTo>
                  <a:pt x="7570" y="5196"/>
                </a:lnTo>
                <a:lnTo>
                  <a:pt x="7573" y="5196"/>
                </a:lnTo>
                <a:lnTo>
                  <a:pt x="7574" y="5203"/>
                </a:lnTo>
                <a:lnTo>
                  <a:pt x="7575" y="5207"/>
                </a:lnTo>
                <a:lnTo>
                  <a:pt x="7574" y="5211"/>
                </a:lnTo>
                <a:lnTo>
                  <a:pt x="7579" y="5207"/>
                </a:lnTo>
                <a:lnTo>
                  <a:pt x="7581" y="5201"/>
                </a:lnTo>
                <a:lnTo>
                  <a:pt x="7582" y="5185"/>
                </a:lnTo>
                <a:lnTo>
                  <a:pt x="7583" y="5174"/>
                </a:lnTo>
                <a:lnTo>
                  <a:pt x="7587" y="5167"/>
                </a:lnTo>
                <a:lnTo>
                  <a:pt x="7594" y="5164"/>
                </a:lnTo>
                <a:lnTo>
                  <a:pt x="7599" y="5169"/>
                </a:lnTo>
                <a:lnTo>
                  <a:pt x="7603" y="5146"/>
                </a:lnTo>
                <a:lnTo>
                  <a:pt x="7612" y="5127"/>
                </a:lnTo>
                <a:lnTo>
                  <a:pt x="7601" y="5123"/>
                </a:lnTo>
                <a:lnTo>
                  <a:pt x="7598" y="5115"/>
                </a:lnTo>
                <a:lnTo>
                  <a:pt x="7598" y="5112"/>
                </a:lnTo>
                <a:lnTo>
                  <a:pt x="7598" y="5110"/>
                </a:lnTo>
                <a:lnTo>
                  <a:pt x="7594" y="5109"/>
                </a:lnTo>
                <a:lnTo>
                  <a:pt x="7592" y="5108"/>
                </a:lnTo>
                <a:lnTo>
                  <a:pt x="7590" y="5105"/>
                </a:lnTo>
                <a:lnTo>
                  <a:pt x="7589" y="5102"/>
                </a:lnTo>
                <a:lnTo>
                  <a:pt x="7588" y="5098"/>
                </a:lnTo>
                <a:lnTo>
                  <a:pt x="7589" y="5093"/>
                </a:lnTo>
                <a:lnTo>
                  <a:pt x="7590" y="5091"/>
                </a:lnTo>
                <a:lnTo>
                  <a:pt x="7595" y="5088"/>
                </a:lnTo>
                <a:lnTo>
                  <a:pt x="7597" y="5088"/>
                </a:lnTo>
                <a:lnTo>
                  <a:pt x="7600" y="5091"/>
                </a:lnTo>
                <a:lnTo>
                  <a:pt x="7602" y="5091"/>
                </a:lnTo>
                <a:lnTo>
                  <a:pt x="7602" y="5090"/>
                </a:lnTo>
                <a:lnTo>
                  <a:pt x="7604" y="5086"/>
                </a:lnTo>
                <a:lnTo>
                  <a:pt x="7604" y="5085"/>
                </a:lnTo>
                <a:lnTo>
                  <a:pt x="7609" y="5086"/>
                </a:lnTo>
                <a:lnTo>
                  <a:pt x="7612" y="5093"/>
                </a:lnTo>
                <a:lnTo>
                  <a:pt x="7612" y="5107"/>
                </a:lnTo>
                <a:lnTo>
                  <a:pt x="7617" y="5108"/>
                </a:lnTo>
                <a:lnTo>
                  <a:pt x="7624" y="5094"/>
                </a:lnTo>
                <a:lnTo>
                  <a:pt x="7629" y="5093"/>
                </a:lnTo>
                <a:lnTo>
                  <a:pt x="7630" y="5094"/>
                </a:lnTo>
                <a:lnTo>
                  <a:pt x="7630" y="5097"/>
                </a:lnTo>
                <a:lnTo>
                  <a:pt x="7633" y="5100"/>
                </a:lnTo>
                <a:lnTo>
                  <a:pt x="7634" y="5102"/>
                </a:lnTo>
                <a:lnTo>
                  <a:pt x="7637" y="5105"/>
                </a:lnTo>
                <a:lnTo>
                  <a:pt x="7640" y="5107"/>
                </a:lnTo>
                <a:lnTo>
                  <a:pt x="7642" y="5104"/>
                </a:lnTo>
                <a:lnTo>
                  <a:pt x="7642" y="5100"/>
                </a:lnTo>
                <a:lnTo>
                  <a:pt x="7637" y="5091"/>
                </a:lnTo>
                <a:lnTo>
                  <a:pt x="7636" y="5082"/>
                </a:lnTo>
                <a:lnTo>
                  <a:pt x="7628" y="5075"/>
                </a:lnTo>
                <a:lnTo>
                  <a:pt x="7614" y="5063"/>
                </a:lnTo>
                <a:lnTo>
                  <a:pt x="7610" y="5063"/>
                </a:lnTo>
                <a:lnTo>
                  <a:pt x="7606" y="5063"/>
                </a:lnTo>
                <a:lnTo>
                  <a:pt x="7607" y="5054"/>
                </a:lnTo>
                <a:lnTo>
                  <a:pt x="7607" y="5045"/>
                </a:lnTo>
                <a:lnTo>
                  <a:pt x="7600" y="5049"/>
                </a:lnTo>
                <a:lnTo>
                  <a:pt x="7589" y="5036"/>
                </a:lnTo>
                <a:lnTo>
                  <a:pt x="7587" y="5032"/>
                </a:lnTo>
                <a:lnTo>
                  <a:pt x="7587" y="5025"/>
                </a:lnTo>
                <a:lnTo>
                  <a:pt x="7584" y="5010"/>
                </a:lnTo>
                <a:lnTo>
                  <a:pt x="7584" y="5002"/>
                </a:lnTo>
                <a:lnTo>
                  <a:pt x="7586" y="4999"/>
                </a:lnTo>
                <a:lnTo>
                  <a:pt x="7592" y="5005"/>
                </a:lnTo>
                <a:lnTo>
                  <a:pt x="7597" y="5016"/>
                </a:lnTo>
                <a:lnTo>
                  <a:pt x="7603" y="5016"/>
                </a:lnTo>
                <a:lnTo>
                  <a:pt x="7604" y="5011"/>
                </a:lnTo>
                <a:lnTo>
                  <a:pt x="7603" y="5005"/>
                </a:lnTo>
                <a:lnTo>
                  <a:pt x="7601" y="5000"/>
                </a:lnTo>
                <a:lnTo>
                  <a:pt x="7602" y="4994"/>
                </a:lnTo>
                <a:lnTo>
                  <a:pt x="7604" y="4991"/>
                </a:lnTo>
                <a:lnTo>
                  <a:pt x="7607" y="4989"/>
                </a:lnTo>
                <a:lnTo>
                  <a:pt x="7610" y="4989"/>
                </a:lnTo>
                <a:lnTo>
                  <a:pt x="7612" y="4990"/>
                </a:lnTo>
                <a:lnTo>
                  <a:pt x="7614" y="4991"/>
                </a:lnTo>
                <a:lnTo>
                  <a:pt x="7615" y="4993"/>
                </a:lnTo>
                <a:lnTo>
                  <a:pt x="7616" y="4999"/>
                </a:lnTo>
                <a:lnTo>
                  <a:pt x="7619" y="5011"/>
                </a:lnTo>
                <a:lnTo>
                  <a:pt x="7619" y="5017"/>
                </a:lnTo>
                <a:lnTo>
                  <a:pt x="7620" y="5024"/>
                </a:lnTo>
                <a:lnTo>
                  <a:pt x="7624" y="5028"/>
                </a:lnTo>
                <a:lnTo>
                  <a:pt x="7628" y="5027"/>
                </a:lnTo>
                <a:lnTo>
                  <a:pt x="7632" y="5022"/>
                </a:lnTo>
                <a:lnTo>
                  <a:pt x="7633" y="5017"/>
                </a:lnTo>
                <a:lnTo>
                  <a:pt x="7632" y="5012"/>
                </a:lnTo>
                <a:lnTo>
                  <a:pt x="7633" y="5008"/>
                </a:lnTo>
                <a:lnTo>
                  <a:pt x="7633" y="4998"/>
                </a:lnTo>
                <a:lnTo>
                  <a:pt x="7629" y="4992"/>
                </a:lnTo>
                <a:lnTo>
                  <a:pt x="7626" y="4985"/>
                </a:lnTo>
                <a:lnTo>
                  <a:pt x="7629" y="4977"/>
                </a:lnTo>
                <a:lnTo>
                  <a:pt x="7635" y="4971"/>
                </a:lnTo>
                <a:lnTo>
                  <a:pt x="7649" y="4972"/>
                </a:lnTo>
                <a:lnTo>
                  <a:pt x="7655" y="4976"/>
                </a:lnTo>
                <a:lnTo>
                  <a:pt x="7658" y="4969"/>
                </a:lnTo>
                <a:lnTo>
                  <a:pt x="7652" y="4957"/>
                </a:lnTo>
                <a:lnTo>
                  <a:pt x="7660" y="4933"/>
                </a:lnTo>
                <a:lnTo>
                  <a:pt x="7670" y="4917"/>
                </a:lnTo>
                <a:lnTo>
                  <a:pt x="7673" y="4915"/>
                </a:lnTo>
                <a:lnTo>
                  <a:pt x="7680" y="4915"/>
                </a:lnTo>
                <a:lnTo>
                  <a:pt x="7674" y="4903"/>
                </a:lnTo>
                <a:lnTo>
                  <a:pt x="7673" y="4886"/>
                </a:lnTo>
                <a:lnTo>
                  <a:pt x="7674" y="4872"/>
                </a:lnTo>
                <a:lnTo>
                  <a:pt x="7683" y="4866"/>
                </a:lnTo>
                <a:lnTo>
                  <a:pt x="7685" y="4864"/>
                </a:lnTo>
                <a:lnTo>
                  <a:pt x="7687" y="4861"/>
                </a:lnTo>
                <a:lnTo>
                  <a:pt x="7690" y="4859"/>
                </a:lnTo>
                <a:lnTo>
                  <a:pt x="7694" y="4860"/>
                </a:lnTo>
                <a:lnTo>
                  <a:pt x="7695" y="4863"/>
                </a:lnTo>
                <a:lnTo>
                  <a:pt x="7695" y="4868"/>
                </a:lnTo>
                <a:lnTo>
                  <a:pt x="7694" y="4873"/>
                </a:lnTo>
                <a:lnTo>
                  <a:pt x="7693" y="4875"/>
                </a:lnTo>
                <a:lnTo>
                  <a:pt x="7686" y="4886"/>
                </a:lnTo>
                <a:lnTo>
                  <a:pt x="7682" y="4893"/>
                </a:lnTo>
                <a:lnTo>
                  <a:pt x="7683" y="4901"/>
                </a:lnTo>
                <a:lnTo>
                  <a:pt x="7687" y="4898"/>
                </a:lnTo>
                <a:lnTo>
                  <a:pt x="7691" y="4890"/>
                </a:lnTo>
                <a:lnTo>
                  <a:pt x="7713" y="4854"/>
                </a:lnTo>
                <a:lnTo>
                  <a:pt x="7729" y="4834"/>
                </a:lnTo>
                <a:lnTo>
                  <a:pt x="7736" y="4829"/>
                </a:lnTo>
                <a:lnTo>
                  <a:pt x="7742" y="4828"/>
                </a:lnTo>
                <a:lnTo>
                  <a:pt x="7745" y="4828"/>
                </a:lnTo>
                <a:lnTo>
                  <a:pt x="7747" y="4827"/>
                </a:lnTo>
                <a:lnTo>
                  <a:pt x="7750" y="4824"/>
                </a:lnTo>
                <a:lnTo>
                  <a:pt x="7754" y="4815"/>
                </a:lnTo>
                <a:lnTo>
                  <a:pt x="7749" y="4815"/>
                </a:lnTo>
                <a:lnTo>
                  <a:pt x="7743" y="4819"/>
                </a:lnTo>
                <a:lnTo>
                  <a:pt x="7736" y="4816"/>
                </a:lnTo>
                <a:lnTo>
                  <a:pt x="7738" y="4805"/>
                </a:lnTo>
                <a:lnTo>
                  <a:pt x="7736" y="4790"/>
                </a:lnTo>
                <a:lnTo>
                  <a:pt x="7730" y="4778"/>
                </a:lnTo>
                <a:lnTo>
                  <a:pt x="7720" y="4761"/>
                </a:lnTo>
                <a:lnTo>
                  <a:pt x="7711" y="4758"/>
                </a:lnTo>
                <a:lnTo>
                  <a:pt x="7704" y="4757"/>
                </a:lnTo>
                <a:lnTo>
                  <a:pt x="7698" y="4749"/>
                </a:lnTo>
                <a:lnTo>
                  <a:pt x="7689" y="4739"/>
                </a:lnTo>
                <a:lnTo>
                  <a:pt x="7683" y="4736"/>
                </a:lnTo>
                <a:lnTo>
                  <a:pt x="7673" y="4739"/>
                </a:lnTo>
                <a:lnTo>
                  <a:pt x="7668" y="4745"/>
                </a:lnTo>
                <a:lnTo>
                  <a:pt x="7659" y="4744"/>
                </a:lnTo>
                <a:lnTo>
                  <a:pt x="7656" y="4753"/>
                </a:lnTo>
                <a:lnTo>
                  <a:pt x="7664" y="4747"/>
                </a:lnTo>
                <a:lnTo>
                  <a:pt x="7667" y="4754"/>
                </a:lnTo>
                <a:lnTo>
                  <a:pt x="7672" y="4760"/>
                </a:lnTo>
                <a:lnTo>
                  <a:pt x="7680" y="4762"/>
                </a:lnTo>
                <a:lnTo>
                  <a:pt x="7682" y="4766"/>
                </a:lnTo>
                <a:lnTo>
                  <a:pt x="7684" y="4770"/>
                </a:lnTo>
                <a:lnTo>
                  <a:pt x="7677" y="4780"/>
                </a:lnTo>
                <a:lnTo>
                  <a:pt x="7669" y="4787"/>
                </a:lnTo>
                <a:lnTo>
                  <a:pt x="7659" y="4787"/>
                </a:lnTo>
                <a:lnTo>
                  <a:pt x="7651" y="4779"/>
                </a:lnTo>
                <a:lnTo>
                  <a:pt x="7649" y="4776"/>
                </a:lnTo>
                <a:lnTo>
                  <a:pt x="7647" y="4767"/>
                </a:lnTo>
                <a:lnTo>
                  <a:pt x="7638" y="4755"/>
                </a:lnTo>
                <a:lnTo>
                  <a:pt x="7635" y="4748"/>
                </a:lnTo>
                <a:lnTo>
                  <a:pt x="7628" y="4740"/>
                </a:lnTo>
                <a:lnTo>
                  <a:pt x="7625" y="4729"/>
                </a:lnTo>
                <a:lnTo>
                  <a:pt x="7626" y="4713"/>
                </a:lnTo>
                <a:lnTo>
                  <a:pt x="7627" y="4700"/>
                </a:lnTo>
                <a:lnTo>
                  <a:pt x="7619" y="4698"/>
                </a:lnTo>
                <a:lnTo>
                  <a:pt x="7615" y="4681"/>
                </a:lnTo>
                <a:lnTo>
                  <a:pt x="7611" y="4661"/>
                </a:lnTo>
                <a:lnTo>
                  <a:pt x="7607" y="4658"/>
                </a:lnTo>
                <a:lnTo>
                  <a:pt x="7602" y="4661"/>
                </a:lnTo>
                <a:lnTo>
                  <a:pt x="7597" y="4667"/>
                </a:lnTo>
                <a:lnTo>
                  <a:pt x="7593" y="4665"/>
                </a:lnTo>
                <a:lnTo>
                  <a:pt x="7591" y="4658"/>
                </a:lnTo>
                <a:lnTo>
                  <a:pt x="7590" y="4649"/>
                </a:lnTo>
                <a:lnTo>
                  <a:pt x="7594" y="4645"/>
                </a:lnTo>
                <a:lnTo>
                  <a:pt x="7600" y="4645"/>
                </a:lnTo>
                <a:lnTo>
                  <a:pt x="7606" y="4643"/>
                </a:lnTo>
                <a:lnTo>
                  <a:pt x="7610" y="4641"/>
                </a:lnTo>
                <a:lnTo>
                  <a:pt x="7616" y="4637"/>
                </a:lnTo>
                <a:lnTo>
                  <a:pt x="7621" y="4632"/>
                </a:lnTo>
                <a:lnTo>
                  <a:pt x="7626" y="4627"/>
                </a:lnTo>
                <a:lnTo>
                  <a:pt x="7627" y="4623"/>
                </a:lnTo>
                <a:lnTo>
                  <a:pt x="7624" y="4618"/>
                </a:lnTo>
                <a:lnTo>
                  <a:pt x="7622" y="4616"/>
                </a:lnTo>
                <a:lnTo>
                  <a:pt x="7622" y="4624"/>
                </a:lnTo>
                <a:lnTo>
                  <a:pt x="7618" y="4627"/>
                </a:lnTo>
                <a:lnTo>
                  <a:pt x="7609" y="4629"/>
                </a:lnTo>
                <a:lnTo>
                  <a:pt x="7605" y="4638"/>
                </a:lnTo>
                <a:lnTo>
                  <a:pt x="7594" y="4642"/>
                </a:lnTo>
                <a:lnTo>
                  <a:pt x="7589" y="4640"/>
                </a:lnTo>
                <a:lnTo>
                  <a:pt x="7585" y="4638"/>
                </a:lnTo>
                <a:lnTo>
                  <a:pt x="7581" y="4647"/>
                </a:lnTo>
                <a:lnTo>
                  <a:pt x="7577" y="4648"/>
                </a:lnTo>
                <a:lnTo>
                  <a:pt x="7574" y="4652"/>
                </a:lnTo>
                <a:lnTo>
                  <a:pt x="7563" y="4666"/>
                </a:lnTo>
                <a:lnTo>
                  <a:pt x="7555" y="4674"/>
                </a:lnTo>
                <a:lnTo>
                  <a:pt x="7547" y="4686"/>
                </a:lnTo>
                <a:lnTo>
                  <a:pt x="7544" y="4686"/>
                </a:lnTo>
                <a:lnTo>
                  <a:pt x="7541" y="4685"/>
                </a:lnTo>
                <a:lnTo>
                  <a:pt x="7535" y="4686"/>
                </a:lnTo>
                <a:lnTo>
                  <a:pt x="7529" y="4692"/>
                </a:lnTo>
                <a:lnTo>
                  <a:pt x="7512" y="4721"/>
                </a:lnTo>
                <a:lnTo>
                  <a:pt x="7509" y="4731"/>
                </a:lnTo>
                <a:lnTo>
                  <a:pt x="7500" y="4733"/>
                </a:lnTo>
                <a:lnTo>
                  <a:pt x="7496" y="4735"/>
                </a:lnTo>
                <a:lnTo>
                  <a:pt x="7494" y="4738"/>
                </a:lnTo>
                <a:lnTo>
                  <a:pt x="7495" y="4746"/>
                </a:lnTo>
                <a:lnTo>
                  <a:pt x="7497" y="4748"/>
                </a:lnTo>
                <a:lnTo>
                  <a:pt x="7506" y="4746"/>
                </a:lnTo>
                <a:lnTo>
                  <a:pt x="7509" y="4748"/>
                </a:lnTo>
                <a:lnTo>
                  <a:pt x="7512" y="4756"/>
                </a:lnTo>
                <a:lnTo>
                  <a:pt x="7520" y="4755"/>
                </a:lnTo>
                <a:lnTo>
                  <a:pt x="7526" y="4755"/>
                </a:lnTo>
                <a:lnTo>
                  <a:pt x="7534" y="4753"/>
                </a:lnTo>
                <a:lnTo>
                  <a:pt x="7538" y="4752"/>
                </a:lnTo>
                <a:lnTo>
                  <a:pt x="7544" y="4753"/>
                </a:lnTo>
                <a:lnTo>
                  <a:pt x="7549" y="4756"/>
                </a:lnTo>
                <a:lnTo>
                  <a:pt x="7554" y="4761"/>
                </a:lnTo>
                <a:lnTo>
                  <a:pt x="7555" y="4768"/>
                </a:lnTo>
                <a:lnTo>
                  <a:pt x="7554" y="4776"/>
                </a:lnTo>
                <a:lnTo>
                  <a:pt x="7543" y="4797"/>
                </a:lnTo>
                <a:lnTo>
                  <a:pt x="7533" y="4832"/>
                </a:lnTo>
                <a:lnTo>
                  <a:pt x="7526" y="4846"/>
                </a:lnTo>
                <a:lnTo>
                  <a:pt x="7516" y="4857"/>
                </a:lnTo>
                <a:lnTo>
                  <a:pt x="7504" y="4863"/>
                </a:lnTo>
                <a:lnTo>
                  <a:pt x="7497" y="4865"/>
                </a:lnTo>
                <a:lnTo>
                  <a:pt x="7490" y="4866"/>
                </a:lnTo>
                <a:lnTo>
                  <a:pt x="7489" y="4864"/>
                </a:lnTo>
                <a:lnTo>
                  <a:pt x="7485" y="4856"/>
                </a:lnTo>
                <a:lnTo>
                  <a:pt x="7482" y="4854"/>
                </a:lnTo>
                <a:lnTo>
                  <a:pt x="7480" y="4854"/>
                </a:lnTo>
                <a:lnTo>
                  <a:pt x="7467" y="4858"/>
                </a:lnTo>
                <a:lnTo>
                  <a:pt x="7465" y="4859"/>
                </a:lnTo>
                <a:lnTo>
                  <a:pt x="7463" y="4860"/>
                </a:lnTo>
                <a:lnTo>
                  <a:pt x="7461" y="4858"/>
                </a:lnTo>
                <a:lnTo>
                  <a:pt x="7460" y="4856"/>
                </a:lnTo>
                <a:lnTo>
                  <a:pt x="7460" y="4854"/>
                </a:lnTo>
                <a:lnTo>
                  <a:pt x="7459" y="4852"/>
                </a:lnTo>
                <a:lnTo>
                  <a:pt x="7457" y="4851"/>
                </a:lnTo>
                <a:lnTo>
                  <a:pt x="7453" y="4852"/>
                </a:lnTo>
                <a:lnTo>
                  <a:pt x="7452" y="4856"/>
                </a:lnTo>
                <a:lnTo>
                  <a:pt x="7451" y="4860"/>
                </a:lnTo>
                <a:lnTo>
                  <a:pt x="7450" y="4864"/>
                </a:lnTo>
                <a:lnTo>
                  <a:pt x="7445" y="4868"/>
                </a:lnTo>
                <a:lnTo>
                  <a:pt x="7441" y="4863"/>
                </a:lnTo>
                <a:lnTo>
                  <a:pt x="7439" y="4854"/>
                </a:lnTo>
                <a:lnTo>
                  <a:pt x="7438" y="4845"/>
                </a:lnTo>
                <a:lnTo>
                  <a:pt x="7440" y="4835"/>
                </a:lnTo>
                <a:lnTo>
                  <a:pt x="7439" y="4831"/>
                </a:lnTo>
                <a:lnTo>
                  <a:pt x="7435" y="4835"/>
                </a:lnTo>
                <a:lnTo>
                  <a:pt x="7432" y="4836"/>
                </a:lnTo>
                <a:lnTo>
                  <a:pt x="7431" y="4832"/>
                </a:lnTo>
                <a:lnTo>
                  <a:pt x="7430" y="4827"/>
                </a:lnTo>
                <a:lnTo>
                  <a:pt x="7430" y="4823"/>
                </a:lnTo>
                <a:lnTo>
                  <a:pt x="7432" y="4818"/>
                </a:lnTo>
                <a:lnTo>
                  <a:pt x="7444" y="4800"/>
                </a:lnTo>
                <a:lnTo>
                  <a:pt x="7448" y="4787"/>
                </a:lnTo>
                <a:lnTo>
                  <a:pt x="7448" y="4784"/>
                </a:lnTo>
                <a:lnTo>
                  <a:pt x="7450" y="4782"/>
                </a:lnTo>
                <a:lnTo>
                  <a:pt x="7453" y="4781"/>
                </a:lnTo>
                <a:lnTo>
                  <a:pt x="7456" y="4779"/>
                </a:lnTo>
                <a:lnTo>
                  <a:pt x="7457" y="4774"/>
                </a:lnTo>
                <a:lnTo>
                  <a:pt x="7455" y="4765"/>
                </a:lnTo>
                <a:lnTo>
                  <a:pt x="7450" y="4765"/>
                </a:lnTo>
                <a:lnTo>
                  <a:pt x="7444" y="4769"/>
                </a:lnTo>
                <a:lnTo>
                  <a:pt x="7440" y="4773"/>
                </a:lnTo>
                <a:lnTo>
                  <a:pt x="7434" y="4777"/>
                </a:lnTo>
                <a:lnTo>
                  <a:pt x="7427" y="4779"/>
                </a:lnTo>
                <a:lnTo>
                  <a:pt x="7422" y="4776"/>
                </a:lnTo>
                <a:lnTo>
                  <a:pt x="7420" y="4766"/>
                </a:lnTo>
                <a:lnTo>
                  <a:pt x="7419" y="4763"/>
                </a:lnTo>
                <a:lnTo>
                  <a:pt x="7417" y="4761"/>
                </a:lnTo>
                <a:lnTo>
                  <a:pt x="7415" y="4757"/>
                </a:lnTo>
                <a:lnTo>
                  <a:pt x="7416" y="4752"/>
                </a:lnTo>
                <a:lnTo>
                  <a:pt x="7418" y="4748"/>
                </a:lnTo>
                <a:lnTo>
                  <a:pt x="7421" y="4745"/>
                </a:lnTo>
                <a:lnTo>
                  <a:pt x="7431" y="4736"/>
                </a:lnTo>
                <a:lnTo>
                  <a:pt x="7433" y="4734"/>
                </a:lnTo>
                <a:lnTo>
                  <a:pt x="7434" y="4729"/>
                </a:lnTo>
                <a:lnTo>
                  <a:pt x="7434" y="4727"/>
                </a:lnTo>
                <a:lnTo>
                  <a:pt x="7438" y="4721"/>
                </a:lnTo>
                <a:lnTo>
                  <a:pt x="7439" y="4719"/>
                </a:lnTo>
                <a:lnTo>
                  <a:pt x="7443" y="4716"/>
                </a:lnTo>
                <a:lnTo>
                  <a:pt x="7449" y="4709"/>
                </a:lnTo>
                <a:lnTo>
                  <a:pt x="7453" y="4700"/>
                </a:lnTo>
                <a:lnTo>
                  <a:pt x="7455" y="4692"/>
                </a:lnTo>
                <a:lnTo>
                  <a:pt x="7446" y="4700"/>
                </a:lnTo>
                <a:lnTo>
                  <a:pt x="7426" y="4726"/>
                </a:lnTo>
                <a:lnTo>
                  <a:pt x="7422" y="4728"/>
                </a:lnTo>
                <a:lnTo>
                  <a:pt x="7418" y="4728"/>
                </a:lnTo>
                <a:lnTo>
                  <a:pt x="7415" y="4728"/>
                </a:lnTo>
                <a:lnTo>
                  <a:pt x="7414" y="4732"/>
                </a:lnTo>
                <a:lnTo>
                  <a:pt x="7410" y="4740"/>
                </a:lnTo>
                <a:lnTo>
                  <a:pt x="7408" y="4743"/>
                </a:lnTo>
                <a:lnTo>
                  <a:pt x="7407" y="4742"/>
                </a:lnTo>
                <a:lnTo>
                  <a:pt x="7406" y="4738"/>
                </a:lnTo>
                <a:lnTo>
                  <a:pt x="7405" y="4734"/>
                </a:lnTo>
                <a:lnTo>
                  <a:pt x="7403" y="4730"/>
                </a:lnTo>
                <a:lnTo>
                  <a:pt x="7400" y="4728"/>
                </a:lnTo>
                <a:lnTo>
                  <a:pt x="7398" y="4730"/>
                </a:lnTo>
                <a:lnTo>
                  <a:pt x="7387" y="4746"/>
                </a:lnTo>
                <a:lnTo>
                  <a:pt x="7373" y="4759"/>
                </a:lnTo>
                <a:lnTo>
                  <a:pt x="7369" y="4767"/>
                </a:lnTo>
                <a:lnTo>
                  <a:pt x="7366" y="4779"/>
                </a:lnTo>
                <a:lnTo>
                  <a:pt x="7364" y="4779"/>
                </a:lnTo>
                <a:lnTo>
                  <a:pt x="7359" y="4776"/>
                </a:lnTo>
                <a:lnTo>
                  <a:pt x="7355" y="4782"/>
                </a:lnTo>
                <a:lnTo>
                  <a:pt x="7348" y="4800"/>
                </a:lnTo>
                <a:lnTo>
                  <a:pt x="7342" y="4785"/>
                </a:lnTo>
                <a:lnTo>
                  <a:pt x="7339" y="4780"/>
                </a:lnTo>
                <a:lnTo>
                  <a:pt x="7335" y="4773"/>
                </a:lnTo>
                <a:lnTo>
                  <a:pt x="7328" y="4767"/>
                </a:lnTo>
                <a:lnTo>
                  <a:pt x="7323" y="4753"/>
                </a:lnTo>
                <a:lnTo>
                  <a:pt x="7323" y="4736"/>
                </a:lnTo>
                <a:lnTo>
                  <a:pt x="7329" y="4728"/>
                </a:lnTo>
                <a:lnTo>
                  <a:pt x="7336" y="4720"/>
                </a:lnTo>
                <a:lnTo>
                  <a:pt x="7345" y="4711"/>
                </a:lnTo>
                <a:lnTo>
                  <a:pt x="7350" y="4708"/>
                </a:lnTo>
                <a:lnTo>
                  <a:pt x="7361" y="4695"/>
                </a:lnTo>
                <a:lnTo>
                  <a:pt x="7370" y="4680"/>
                </a:lnTo>
                <a:lnTo>
                  <a:pt x="7382" y="4666"/>
                </a:lnTo>
                <a:lnTo>
                  <a:pt x="7391" y="4659"/>
                </a:lnTo>
                <a:lnTo>
                  <a:pt x="7406" y="4653"/>
                </a:lnTo>
                <a:lnTo>
                  <a:pt x="7411" y="4650"/>
                </a:lnTo>
                <a:lnTo>
                  <a:pt x="7411" y="4647"/>
                </a:lnTo>
                <a:lnTo>
                  <a:pt x="7405" y="4647"/>
                </a:lnTo>
                <a:lnTo>
                  <a:pt x="7395" y="4654"/>
                </a:lnTo>
                <a:lnTo>
                  <a:pt x="7390" y="4656"/>
                </a:lnTo>
                <a:lnTo>
                  <a:pt x="7369" y="4659"/>
                </a:lnTo>
                <a:lnTo>
                  <a:pt x="7361" y="4662"/>
                </a:lnTo>
                <a:lnTo>
                  <a:pt x="7348" y="4668"/>
                </a:lnTo>
                <a:lnTo>
                  <a:pt x="7346" y="4665"/>
                </a:lnTo>
                <a:lnTo>
                  <a:pt x="7356" y="4656"/>
                </a:lnTo>
                <a:lnTo>
                  <a:pt x="7357" y="4653"/>
                </a:lnTo>
                <a:lnTo>
                  <a:pt x="7360" y="4650"/>
                </a:lnTo>
                <a:lnTo>
                  <a:pt x="7371" y="4648"/>
                </a:lnTo>
                <a:lnTo>
                  <a:pt x="7377" y="4643"/>
                </a:lnTo>
                <a:lnTo>
                  <a:pt x="7387" y="4626"/>
                </a:lnTo>
                <a:lnTo>
                  <a:pt x="7408" y="4598"/>
                </a:lnTo>
                <a:lnTo>
                  <a:pt x="7414" y="4583"/>
                </a:lnTo>
                <a:lnTo>
                  <a:pt x="7419" y="4566"/>
                </a:lnTo>
                <a:lnTo>
                  <a:pt x="7415" y="4562"/>
                </a:lnTo>
                <a:lnTo>
                  <a:pt x="7408" y="4558"/>
                </a:lnTo>
                <a:lnTo>
                  <a:pt x="7400" y="4557"/>
                </a:lnTo>
                <a:lnTo>
                  <a:pt x="7397" y="4562"/>
                </a:lnTo>
                <a:lnTo>
                  <a:pt x="7399" y="4571"/>
                </a:lnTo>
                <a:lnTo>
                  <a:pt x="7402" y="4579"/>
                </a:lnTo>
                <a:lnTo>
                  <a:pt x="7403" y="4587"/>
                </a:lnTo>
                <a:lnTo>
                  <a:pt x="7399" y="4596"/>
                </a:lnTo>
                <a:lnTo>
                  <a:pt x="7396" y="4598"/>
                </a:lnTo>
                <a:lnTo>
                  <a:pt x="7392" y="4598"/>
                </a:lnTo>
                <a:lnTo>
                  <a:pt x="7389" y="4600"/>
                </a:lnTo>
                <a:lnTo>
                  <a:pt x="7387" y="4606"/>
                </a:lnTo>
                <a:lnTo>
                  <a:pt x="7386" y="4608"/>
                </a:lnTo>
                <a:lnTo>
                  <a:pt x="7377" y="4615"/>
                </a:lnTo>
                <a:lnTo>
                  <a:pt x="7366" y="4628"/>
                </a:lnTo>
                <a:lnTo>
                  <a:pt x="7354" y="4638"/>
                </a:lnTo>
                <a:lnTo>
                  <a:pt x="7347" y="4634"/>
                </a:lnTo>
                <a:lnTo>
                  <a:pt x="7341" y="4634"/>
                </a:lnTo>
                <a:lnTo>
                  <a:pt x="7336" y="4637"/>
                </a:lnTo>
                <a:lnTo>
                  <a:pt x="7331" y="4641"/>
                </a:lnTo>
                <a:lnTo>
                  <a:pt x="7329" y="4644"/>
                </a:lnTo>
                <a:lnTo>
                  <a:pt x="7328" y="4647"/>
                </a:lnTo>
                <a:lnTo>
                  <a:pt x="7326" y="4649"/>
                </a:lnTo>
                <a:lnTo>
                  <a:pt x="7323" y="4650"/>
                </a:lnTo>
                <a:lnTo>
                  <a:pt x="7320" y="4649"/>
                </a:lnTo>
                <a:lnTo>
                  <a:pt x="7318" y="4647"/>
                </a:lnTo>
                <a:lnTo>
                  <a:pt x="7318" y="4645"/>
                </a:lnTo>
                <a:lnTo>
                  <a:pt x="7316" y="4644"/>
                </a:lnTo>
                <a:lnTo>
                  <a:pt x="7309" y="4645"/>
                </a:lnTo>
                <a:lnTo>
                  <a:pt x="7306" y="4648"/>
                </a:lnTo>
                <a:lnTo>
                  <a:pt x="7299" y="4661"/>
                </a:lnTo>
                <a:lnTo>
                  <a:pt x="7297" y="4675"/>
                </a:lnTo>
                <a:lnTo>
                  <a:pt x="7299" y="4683"/>
                </a:lnTo>
                <a:lnTo>
                  <a:pt x="7301" y="4689"/>
                </a:lnTo>
                <a:lnTo>
                  <a:pt x="7305" y="4688"/>
                </a:lnTo>
                <a:lnTo>
                  <a:pt x="7319" y="4674"/>
                </a:lnTo>
                <a:lnTo>
                  <a:pt x="7325" y="4672"/>
                </a:lnTo>
                <a:lnTo>
                  <a:pt x="7341" y="4667"/>
                </a:lnTo>
                <a:lnTo>
                  <a:pt x="7344" y="4672"/>
                </a:lnTo>
                <a:lnTo>
                  <a:pt x="7326" y="4686"/>
                </a:lnTo>
                <a:lnTo>
                  <a:pt x="7323" y="4688"/>
                </a:lnTo>
                <a:lnTo>
                  <a:pt x="7316" y="4692"/>
                </a:lnTo>
                <a:lnTo>
                  <a:pt x="7315" y="4693"/>
                </a:lnTo>
                <a:lnTo>
                  <a:pt x="7303" y="4707"/>
                </a:lnTo>
                <a:lnTo>
                  <a:pt x="7298" y="4706"/>
                </a:lnTo>
                <a:lnTo>
                  <a:pt x="7286" y="4699"/>
                </a:lnTo>
                <a:lnTo>
                  <a:pt x="7287" y="4691"/>
                </a:lnTo>
                <a:lnTo>
                  <a:pt x="7280" y="4692"/>
                </a:lnTo>
                <a:lnTo>
                  <a:pt x="7280" y="4698"/>
                </a:lnTo>
                <a:lnTo>
                  <a:pt x="7276" y="4707"/>
                </a:lnTo>
                <a:lnTo>
                  <a:pt x="7270" y="4710"/>
                </a:lnTo>
                <a:lnTo>
                  <a:pt x="7262" y="4713"/>
                </a:lnTo>
                <a:lnTo>
                  <a:pt x="7251" y="4714"/>
                </a:lnTo>
                <a:lnTo>
                  <a:pt x="7245" y="4710"/>
                </a:lnTo>
                <a:lnTo>
                  <a:pt x="7248" y="4702"/>
                </a:lnTo>
                <a:lnTo>
                  <a:pt x="7247" y="4701"/>
                </a:lnTo>
                <a:lnTo>
                  <a:pt x="7239" y="4704"/>
                </a:lnTo>
                <a:lnTo>
                  <a:pt x="7231" y="4702"/>
                </a:lnTo>
                <a:lnTo>
                  <a:pt x="7226" y="4710"/>
                </a:lnTo>
                <a:lnTo>
                  <a:pt x="7218" y="4712"/>
                </a:lnTo>
                <a:lnTo>
                  <a:pt x="7210" y="4720"/>
                </a:lnTo>
                <a:lnTo>
                  <a:pt x="7212" y="4723"/>
                </a:lnTo>
                <a:lnTo>
                  <a:pt x="7217" y="4725"/>
                </a:lnTo>
                <a:lnTo>
                  <a:pt x="7217" y="4727"/>
                </a:lnTo>
                <a:lnTo>
                  <a:pt x="7214" y="4731"/>
                </a:lnTo>
                <a:lnTo>
                  <a:pt x="7212" y="4733"/>
                </a:lnTo>
                <a:lnTo>
                  <a:pt x="7198" y="4742"/>
                </a:lnTo>
                <a:lnTo>
                  <a:pt x="7189" y="4742"/>
                </a:lnTo>
                <a:lnTo>
                  <a:pt x="7184" y="4747"/>
                </a:lnTo>
                <a:lnTo>
                  <a:pt x="7190" y="4754"/>
                </a:lnTo>
                <a:lnTo>
                  <a:pt x="7197" y="4755"/>
                </a:lnTo>
                <a:lnTo>
                  <a:pt x="7205" y="4762"/>
                </a:lnTo>
                <a:lnTo>
                  <a:pt x="7210" y="4765"/>
                </a:lnTo>
                <a:lnTo>
                  <a:pt x="7218" y="4766"/>
                </a:lnTo>
                <a:lnTo>
                  <a:pt x="7225" y="4763"/>
                </a:lnTo>
                <a:lnTo>
                  <a:pt x="7225" y="4767"/>
                </a:lnTo>
                <a:lnTo>
                  <a:pt x="7221" y="4771"/>
                </a:lnTo>
                <a:lnTo>
                  <a:pt x="7216" y="4773"/>
                </a:lnTo>
                <a:lnTo>
                  <a:pt x="7209" y="4777"/>
                </a:lnTo>
                <a:lnTo>
                  <a:pt x="7203" y="4773"/>
                </a:lnTo>
                <a:lnTo>
                  <a:pt x="7199" y="4766"/>
                </a:lnTo>
                <a:lnTo>
                  <a:pt x="7195" y="4761"/>
                </a:lnTo>
                <a:lnTo>
                  <a:pt x="7187" y="4763"/>
                </a:lnTo>
                <a:lnTo>
                  <a:pt x="7179" y="4764"/>
                </a:lnTo>
                <a:lnTo>
                  <a:pt x="7167" y="4764"/>
                </a:lnTo>
                <a:lnTo>
                  <a:pt x="7172" y="4774"/>
                </a:lnTo>
                <a:lnTo>
                  <a:pt x="7186" y="4784"/>
                </a:lnTo>
                <a:lnTo>
                  <a:pt x="7188" y="4791"/>
                </a:lnTo>
                <a:lnTo>
                  <a:pt x="7181" y="4795"/>
                </a:lnTo>
                <a:lnTo>
                  <a:pt x="7177" y="4792"/>
                </a:lnTo>
                <a:lnTo>
                  <a:pt x="7172" y="4786"/>
                </a:lnTo>
                <a:lnTo>
                  <a:pt x="7167" y="4782"/>
                </a:lnTo>
                <a:lnTo>
                  <a:pt x="7162" y="4775"/>
                </a:lnTo>
                <a:lnTo>
                  <a:pt x="7159" y="4770"/>
                </a:lnTo>
                <a:lnTo>
                  <a:pt x="7155" y="4770"/>
                </a:lnTo>
                <a:lnTo>
                  <a:pt x="7148" y="4773"/>
                </a:lnTo>
                <a:lnTo>
                  <a:pt x="7141" y="4778"/>
                </a:lnTo>
                <a:lnTo>
                  <a:pt x="7137" y="4779"/>
                </a:lnTo>
                <a:lnTo>
                  <a:pt x="7134" y="4777"/>
                </a:lnTo>
                <a:lnTo>
                  <a:pt x="7127" y="4767"/>
                </a:lnTo>
                <a:lnTo>
                  <a:pt x="7126" y="4766"/>
                </a:lnTo>
                <a:lnTo>
                  <a:pt x="7124" y="4763"/>
                </a:lnTo>
                <a:lnTo>
                  <a:pt x="7113" y="4755"/>
                </a:lnTo>
                <a:lnTo>
                  <a:pt x="7112" y="4752"/>
                </a:lnTo>
                <a:lnTo>
                  <a:pt x="7109" y="4743"/>
                </a:lnTo>
                <a:lnTo>
                  <a:pt x="7103" y="4732"/>
                </a:lnTo>
                <a:lnTo>
                  <a:pt x="7103" y="4729"/>
                </a:lnTo>
                <a:lnTo>
                  <a:pt x="7101" y="4728"/>
                </a:lnTo>
                <a:lnTo>
                  <a:pt x="7095" y="4725"/>
                </a:lnTo>
                <a:lnTo>
                  <a:pt x="7093" y="4724"/>
                </a:lnTo>
                <a:lnTo>
                  <a:pt x="7089" y="4723"/>
                </a:lnTo>
                <a:lnTo>
                  <a:pt x="7073" y="4722"/>
                </a:lnTo>
                <a:lnTo>
                  <a:pt x="7067" y="4719"/>
                </a:lnTo>
                <a:lnTo>
                  <a:pt x="7065" y="4713"/>
                </a:lnTo>
                <a:lnTo>
                  <a:pt x="7063" y="4703"/>
                </a:lnTo>
                <a:lnTo>
                  <a:pt x="7061" y="4684"/>
                </a:lnTo>
                <a:lnTo>
                  <a:pt x="7060" y="4680"/>
                </a:lnTo>
                <a:lnTo>
                  <a:pt x="7056" y="4681"/>
                </a:lnTo>
                <a:lnTo>
                  <a:pt x="7053" y="4682"/>
                </a:lnTo>
                <a:lnTo>
                  <a:pt x="7050" y="4683"/>
                </a:lnTo>
                <a:lnTo>
                  <a:pt x="7048" y="4681"/>
                </a:lnTo>
                <a:lnTo>
                  <a:pt x="7047" y="4674"/>
                </a:lnTo>
                <a:lnTo>
                  <a:pt x="7046" y="4671"/>
                </a:lnTo>
                <a:lnTo>
                  <a:pt x="7042" y="4665"/>
                </a:lnTo>
                <a:lnTo>
                  <a:pt x="7040" y="4661"/>
                </a:lnTo>
                <a:lnTo>
                  <a:pt x="7039" y="4657"/>
                </a:lnTo>
                <a:lnTo>
                  <a:pt x="7040" y="4648"/>
                </a:lnTo>
                <a:lnTo>
                  <a:pt x="7040" y="4643"/>
                </a:lnTo>
                <a:lnTo>
                  <a:pt x="7039" y="4641"/>
                </a:lnTo>
                <a:lnTo>
                  <a:pt x="7032" y="4641"/>
                </a:lnTo>
                <a:lnTo>
                  <a:pt x="7024" y="4643"/>
                </a:lnTo>
                <a:lnTo>
                  <a:pt x="7018" y="4646"/>
                </a:lnTo>
                <a:lnTo>
                  <a:pt x="7015" y="4650"/>
                </a:lnTo>
                <a:lnTo>
                  <a:pt x="6994" y="4677"/>
                </a:lnTo>
                <a:lnTo>
                  <a:pt x="6985" y="4685"/>
                </a:lnTo>
                <a:lnTo>
                  <a:pt x="6981" y="4692"/>
                </a:lnTo>
                <a:lnTo>
                  <a:pt x="6977" y="4686"/>
                </a:lnTo>
                <a:lnTo>
                  <a:pt x="6971" y="4687"/>
                </a:lnTo>
                <a:lnTo>
                  <a:pt x="6958" y="4692"/>
                </a:lnTo>
                <a:lnTo>
                  <a:pt x="6927" y="4689"/>
                </a:lnTo>
                <a:lnTo>
                  <a:pt x="6912" y="4682"/>
                </a:lnTo>
                <a:lnTo>
                  <a:pt x="6901" y="4673"/>
                </a:lnTo>
                <a:lnTo>
                  <a:pt x="6881" y="4650"/>
                </a:lnTo>
                <a:lnTo>
                  <a:pt x="6875" y="4653"/>
                </a:lnTo>
                <a:lnTo>
                  <a:pt x="6874" y="4657"/>
                </a:lnTo>
                <a:lnTo>
                  <a:pt x="6874" y="4663"/>
                </a:lnTo>
                <a:lnTo>
                  <a:pt x="6872" y="4671"/>
                </a:lnTo>
                <a:lnTo>
                  <a:pt x="6869" y="4675"/>
                </a:lnTo>
                <a:lnTo>
                  <a:pt x="6857" y="4686"/>
                </a:lnTo>
                <a:lnTo>
                  <a:pt x="6853" y="4697"/>
                </a:lnTo>
                <a:lnTo>
                  <a:pt x="6851" y="4698"/>
                </a:lnTo>
                <a:lnTo>
                  <a:pt x="6848" y="4697"/>
                </a:lnTo>
                <a:lnTo>
                  <a:pt x="6847" y="4693"/>
                </a:lnTo>
                <a:lnTo>
                  <a:pt x="6848" y="4689"/>
                </a:lnTo>
                <a:lnTo>
                  <a:pt x="6849" y="4685"/>
                </a:lnTo>
                <a:lnTo>
                  <a:pt x="6850" y="4681"/>
                </a:lnTo>
                <a:lnTo>
                  <a:pt x="6850" y="4672"/>
                </a:lnTo>
                <a:lnTo>
                  <a:pt x="6850" y="4667"/>
                </a:lnTo>
                <a:lnTo>
                  <a:pt x="6848" y="4662"/>
                </a:lnTo>
                <a:lnTo>
                  <a:pt x="6846" y="4659"/>
                </a:lnTo>
                <a:lnTo>
                  <a:pt x="6845" y="4656"/>
                </a:lnTo>
                <a:lnTo>
                  <a:pt x="6843" y="4653"/>
                </a:lnTo>
                <a:lnTo>
                  <a:pt x="6844" y="4650"/>
                </a:lnTo>
                <a:lnTo>
                  <a:pt x="6846" y="4648"/>
                </a:lnTo>
                <a:lnTo>
                  <a:pt x="6851" y="4648"/>
                </a:lnTo>
                <a:lnTo>
                  <a:pt x="6853" y="4647"/>
                </a:lnTo>
                <a:lnTo>
                  <a:pt x="6852" y="4641"/>
                </a:lnTo>
                <a:lnTo>
                  <a:pt x="6848" y="4638"/>
                </a:lnTo>
                <a:lnTo>
                  <a:pt x="6844" y="4637"/>
                </a:lnTo>
                <a:lnTo>
                  <a:pt x="6842" y="4633"/>
                </a:lnTo>
                <a:lnTo>
                  <a:pt x="6841" y="4629"/>
                </a:lnTo>
                <a:lnTo>
                  <a:pt x="6836" y="4614"/>
                </a:lnTo>
                <a:lnTo>
                  <a:pt x="6834" y="4611"/>
                </a:lnTo>
                <a:lnTo>
                  <a:pt x="6832" y="4614"/>
                </a:lnTo>
                <a:lnTo>
                  <a:pt x="6818" y="4632"/>
                </a:lnTo>
                <a:lnTo>
                  <a:pt x="6816" y="4628"/>
                </a:lnTo>
                <a:lnTo>
                  <a:pt x="6817" y="4624"/>
                </a:lnTo>
                <a:lnTo>
                  <a:pt x="6817" y="4621"/>
                </a:lnTo>
                <a:lnTo>
                  <a:pt x="6818" y="4615"/>
                </a:lnTo>
                <a:lnTo>
                  <a:pt x="6817" y="4612"/>
                </a:lnTo>
                <a:lnTo>
                  <a:pt x="6816" y="4610"/>
                </a:lnTo>
                <a:lnTo>
                  <a:pt x="6814" y="4608"/>
                </a:lnTo>
                <a:lnTo>
                  <a:pt x="6814" y="4606"/>
                </a:lnTo>
                <a:lnTo>
                  <a:pt x="6812" y="4600"/>
                </a:lnTo>
                <a:lnTo>
                  <a:pt x="6808" y="4596"/>
                </a:lnTo>
                <a:lnTo>
                  <a:pt x="6803" y="4594"/>
                </a:lnTo>
                <a:lnTo>
                  <a:pt x="6798" y="4596"/>
                </a:lnTo>
                <a:lnTo>
                  <a:pt x="6796" y="4601"/>
                </a:lnTo>
                <a:lnTo>
                  <a:pt x="6794" y="4607"/>
                </a:lnTo>
                <a:lnTo>
                  <a:pt x="6792" y="4612"/>
                </a:lnTo>
                <a:lnTo>
                  <a:pt x="6785" y="4615"/>
                </a:lnTo>
                <a:lnTo>
                  <a:pt x="6771" y="4626"/>
                </a:lnTo>
                <a:lnTo>
                  <a:pt x="6754" y="4614"/>
                </a:lnTo>
                <a:lnTo>
                  <a:pt x="6739" y="4600"/>
                </a:lnTo>
                <a:lnTo>
                  <a:pt x="6736" y="4590"/>
                </a:lnTo>
                <a:lnTo>
                  <a:pt x="6740" y="4579"/>
                </a:lnTo>
                <a:lnTo>
                  <a:pt x="6748" y="4573"/>
                </a:lnTo>
                <a:lnTo>
                  <a:pt x="6756" y="4575"/>
                </a:lnTo>
                <a:lnTo>
                  <a:pt x="6758" y="4569"/>
                </a:lnTo>
                <a:lnTo>
                  <a:pt x="6761" y="4565"/>
                </a:lnTo>
                <a:lnTo>
                  <a:pt x="6764" y="4561"/>
                </a:lnTo>
                <a:lnTo>
                  <a:pt x="6769" y="4560"/>
                </a:lnTo>
                <a:lnTo>
                  <a:pt x="6771" y="4558"/>
                </a:lnTo>
                <a:lnTo>
                  <a:pt x="6769" y="4552"/>
                </a:lnTo>
                <a:lnTo>
                  <a:pt x="6764" y="4542"/>
                </a:lnTo>
                <a:lnTo>
                  <a:pt x="6759" y="4549"/>
                </a:lnTo>
                <a:lnTo>
                  <a:pt x="6753" y="4550"/>
                </a:lnTo>
                <a:lnTo>
                  <a:pt x="6748" y="4547"/>
                </a:lnTo>
                <a:lnTo>
                  <a:pt x="6742" y="4545"/>
                </a:lnTo>
                <a:lnTo>
                  <a:pt x="6741" y="4544"/>
                </a:lnTo>
                <a:lnTo>
                  <a:pt x="6740" y="4542"/>
                </a:lnTo>
                <a:lnTo>
                  <a:pt x="6738" y="4540"/>
                </a:lnTo>
                <a:lnTo>
                  <a:pt x="6736" y="4539"/>
                </a:lnTo>
                <a:lnTo>
                  <a:pt x="6727" y="4539"/>
                </a:lnTo>
                <a:lnTo>
                  <a:pt x="6714" y="4558"/>
                </a:lnTo>
                <a:lnTo>
                  <a:pt x="6710" y="4563"/>
                </a:lnTo>
                <a:lnTo>
                  <a:pt x="6704" y="4565"/>
                </a:lnTo>
                <a:lnTo>
                  <a:pt x="6698" y="4566"/>
                </a:lnTo>
                <a:lnTo>
                  <a:pt x="6693" y="4566"/>
                </a:lnTo>
                <a:lnTo>
                  <a:pt x="6687" y="4563"/>
                </a:lnTo>
                <a:lnTo>
                  <a:pt x="6683" y="4580"/>
                </a:lnTo>
                <a:lnTo>
                  <a:pt x="6680" y="4584"/>
                </a:lnTo>
                <a:lnTo>
                  <a:pt x="6678" y="4585"/>
                </a:lnTo>
                <a:lnTo>
                  <a:pt x="6673" y="4587"/>
                </a:lnTo>
                <a:lnTo>
                  <a:pt x="6667" y="4591"/>
                </a:lnTo>
                <a:lnTo>
                  <a:pt x="6665" y="4589"/>
                </a:lnTo>
                <a:lnTo>
                  <a:pt x="6662" y="4584"/>
                </a:lnTo>
                <a:lnTo>
                  <a:pt x="6662" y="4582"/>
                </a:lnTo>
                <a:lnTo>
                  <a:pt x="6661" y="4579"/>
                </a:lnTo>
                <a:lnTo>
                  <a:pt x="6661" y="4577"/>
                </a:lnTo>
                <a:lnTo>
                  <a:pt x="6657" y="4575"/>
                </a:lnTo>
                <a:lnTo>
                  <a:pt x="6655" y="4576"/>
                </a:lnTo>
                <a:lnTo>
                  <a:pt x="6647" y="4581"/>
                </a:lnTo>
                <a:lnTo>
                  <a:pt x="6644" y="4586"/>
                </a:lnTo>
                <a:lnTo>
                  <a:pt x="6640" y="4599"/>
                </a:lnTo>
                <a:lnTo>
                  <a:pt x="6638" y="4605"/>
                </a:lnTo>
                <a:lnTo>
                  <a:pt x="6636" y="4602"/>
                </a:lnTo>
                <a:lnTo>
                  <a:pt x="6639" y="4591"/>
                </a:lnTo>
                <a:lnTo>
                  <a:pt x="6642" y="4576"/>
                </a:lnTo>
                <a:lnTo>
                  <a:pt x="6642" y="4562"/>
                </a:lnTo>
                <a:lnTo>
                  <a:pt x="6639" y="4554"/>
                </a:lnTo>
                <a:lnTo>
                  <a:pt x="6636" y="4560"/>
                </a:lnTo>
                <a:lnTo>
                  <a:pt x="6630" y="4563"/>
                </a:lnTo>
                <a:lnTo>
                  <a:pt x="6625" y="4566"/>
                </a:lnTo>
                <a:lnTo>
                  <a:pt x="6623" y="4568"/>
                </a:lnTo>
                <a:lnTo>
                  <a:pt x="6621" y="4572"/>
                </a:lnTo>
                <a:lnTo>
                  <a:pt x="6617" y="4570"/>
                </a:lnTo>
                <a:lnTo>
                  <a:pt x="6608" y="4563"/>
                </a:lnTo>
                <a:lnTo>
                  <a:pt x="6603" y="4563"/>
                </a:lnTo>
                <a:lnTo>
                  <a:pt x="6600" y="4563"/>
                </a:lnTo>
                <a:lnTo>
                  <a:pt x="6597" y="4562"/>
                </a:lnTo>
                <a:lnTo>
                  <a:pt x="6597" y="4559"/>
                </a:lnTo>
                <a:lnTo>
                  <a:pt x="6599" y="4556"/>
                </a:lnTo>
                <a:lnTo>
                  <a:pt x="6602" y="4554"/>
                </a:lnTo>
                <a:lnTo>
                  <a:pt x="6603" y="4551"/>
                </a:lnTo>
                <a:lnTo>
                  <a:pt x="6601" y="4544"/>
                </a:lnTo>
                <a:lnTo>
                  <a:pt x="6598" y="4543"/>
                </a:lnTo>
                <a:lnTo>
                  <a:pt x="6595" y="4544"/>
                </a:lnTo>
                <a:lnTo>
                  <a:pt x="6592" y="4548"/>
                </a:lnTo>
                <a:lnTo>
                  <a:pt x="6588" y="4556"/>
                </a:lnTo>
                <a:lnTo>
                  <a:pt x="6587" y="4559"/>
                </a:lnTo>
                <a:lnTo>
                  <a:pt x="6584" y="4560"/>
                </a:lnTo>
                <a:lnTo>
                  <a:pt x="6578" y="4560"/>
                </a:lnTo>
                <a:lnTo>
                  <a:pt x="6571" y="4558"/>
                </a:lnTo>
                <a:lnTo>
                  <a:pt x="6569" y="4554"/>
                </a:lnTo>
                <a:lnTo>
                  <a:pt x="6569" y="4547"/>
                </a:lnTo>
                <a:lnTo>
                  <a:pt x="6573" y="4541"/>
                </a:lnTo>
                <a:lnTo>
                  <a:pt x="6578" y="4537"/>
                </a:lnTo>
                <a:lnTo>
                  <a:pt x="6583" y="4534"/>
                </a:lnTo>
                <a:lnTo>
                  <a:pt x="6585" y="4531"/>
                </a:lnTo>
                <a:lnTo>
                  <a:pt x="6579" y="4527"/>
                </a:lnTo>
                <a:lnTo>
                  <a:pt x="6575" y="4527"/>
                </a:lnTo>
                <a:lnTo>
                  <a:pt x="6566" y="4529"/>
                </a:lnTo>
                <a:lnTo>
                  <a:pt x="6561" y="4527"/>
                </a:lnTo>
                <a:lnTo>
                  <a:pt x="6558" y="4541"/>
                </a:lnTo>
                <a:lnTo>
                  <a:pt x="6551" y="4545"/>
                </a:lnTo>
                <a:lnTo>
                  <a:pt x="6533" y="4542"/>
                </a:lnTo>
                <a:lnTo>
                  <a:pt x="6526" y="4540"/>
                </a:lnTo>
                <a:lnTo>
                  <a:pt x="6520" y="4534"/>
                </a:lnTo>
                <a:lnTo>
                  <a:pt x="6516" y="4527"/>
                </a:lnTo>
                <a:lnTo>
                  <a:pt x="6512" y="4521"/>
                </a:lnTo>
                <a:lnTo>
                  <a:pt x="6499" y="4487"/>
                </a:lnTo>
                <a:lnTo>
                  <a:pt x="6492" y="4471"/>
                </a:lnTo>
                <a:lnTo>
                  <a:pt x="6491" y="4466"/>
                </a:lnTo>
                <a:lnTo>
                  <a:pt x="6493" y="4453"/>
                </a:lnTo>
                <a:lnTo>
                  <a:pt x="6492" y="4449"/>
                </a:lnTo>
                <a:lnTo>
                  <a:pt x="6490" y="4447"/>
                </a:lnTo>
                <a:lnTo>
                  <a:pt x="6487" y="4445"/>
                </a:lnTo>
                <a:lnTo>
                  <a:pt x="6485" y="4443"/>
                </a:lnTo>
                <a:lnTo>
                  <a:pt x="6482" y="4443"/>
                </a:lnTo>
                <a:lnTo>
                  <a:pt x="6479" y="4430"/>
                </a:lnTo>
                <a:lnTo>
                  <a:pt x="6472" y="4415"/>
                </a:lnTo>
                <a:lnTo>
                  <a:pt x="6464" y="4403"/>
                </a:lnTo>
                <a:lnTo>
                  <a:pt x="6456" y="4398"/>
                </a:lnTo>
                <a:lnTo>
                  <a:pt x="6454" y="4396"/>
                </a:lnTo>
                <a:lnTo>
                  <a:pt x="6450" y="4384"/>
                </a:lnTo>
                <a:lnTo>
                  <a:pt x="6450" y="4381"/>
                </a:lnTo>
                <a:lnTo>
                  <a:pt x="6448" y="4379"/>
                </a:lnTo>
                <a:lnTo>
                  <a:pt x="6446" y="4378"/>
                </a:lnTo>
                <a:lnTo>
                  <a:pt x="6444" y="4377"/>
                </a:lnTo>
                <a:lnTo>
                  <a:pt x="6442" y="4374"/>
                </a:lnTo>
                <a:lnTo>
                  <a:pt x="6442" y="4372"/>
                </a:lnTo>
                <a:lnTo>
                  <a:pt x="6440" y="4371"/>
                </a:lnTo>
                <a:lnTo>
                  <a:pt x="6432" y="4370"/>
                </a:lnTo>
                <a:lnTo>
                  <a:pt x="6430" y="4369"/>
                </a:lnTo>
                <a:lnTo>
                  <a:pt x="6428" y="4369"/>
                </a:lnTo>
                <a:lnTo>
                  <a:pt x="6426" y="4374"/>
                </a:lnTo>
                <a:lnTo>
                  <a:pt x="6434" y="4383"/>
                </a:lnTo>
                <a:lnTo>
                  <a:pt x="6436" y="4389"/>
                </a:lnTo>
                <a:lnTo>
                  <a:pt x="6437" y="4399"/>
                </a:lnTo>
                <a:lnTo>
                  <a:pt x="6434" y="4409"/>
                </a:lnTo>
                <a:lnTo>
                  <a:pt x="6429" y="4407"/>
                </a:lnTo>
                <a:lnTo>
                  <a:pt x="6422" y="4401"/>
                </a:lnTo>
                <a:lnTo>
                  <a:pt x="6414" y="4401"/>
                </a:lnTo>
                <a:lnTo>
                  <a:pt x="6414" y="4403"/>
                </a:lnTo>
                <a:lnTo>
                  <a:pt x="6414" y="4406"/>
                </a:lnTo>
                <a:lnTo>
                  <a:pt x="6415" y="4409"/>
                </a:lnTo>
                <a:lnTo>
                  <a:pt x="6413" y="4410"/>
                </a:lnTo>
                <a:lnTo>
                  <a:pt x="6412" y="4411"/>
                </a:lnTo>
                <a:lnTo>
                  <a:pt x="6408" y="4416"/>
                </a:lnTo>
                <a:lnTo>
                  <a:pt x="6405" y="4418"/>
                </a:lnTo>
                <a:lnTo>
                  <a:pt x="6402" y="4419"/>
                </a:lnTo>
                <a:lnTo>
                  <a:pt x="6399" y="4420"/>
                </a:lnTo>
                <a:lnTo>
                  <a:pt x="6396" y="4433"/>
                </a:lnTo>
                <a:lnTo>
                  <a:pt x="6390" y="4441"/>
                </a:lnTo>
                <a:lnTo>
                  <a:pt x="6382" y="4448"/>
                </a:lnTo>
                <a:lnTo>
                  <a:pt x="6376" y="4452"/>
                </a:lnTo>
                <a:lnTo>
                  <a:pt x="6362" y="4448"/>
                </a:lnTo>
                <a:lnTo>
                  <a:pt x="6354" y="4435"/>
                </a:lnTo>
                <a:lnTo>
                  <a:pt x="6349" y="4417"/>
                </a:lnTo>
                <a:lnTo>
                  <a:pt x="6343" y="4404"/>
                </a:lnTo>
                <a:lnTo>
                  <a:pt x="6329" y="4390"/>
                </a:lnTo>
                <a:lnTo>
                  <a:pt x="6326" y="4382"/>
                </a:lnTo>
                <a:lnTo>
                  <a:pt x="6325" y="4378"/>
                </a:lnTo>
                <a:lnTo>
                  <a:pt x="6321" y="4372"/>
                </a:lnTo>
                <a:lnTo>
                  <a:pt x="6319" y="4371"/>
                </a:lnTo>
                <a:lnTo>
                  <a:pt x="6318" y="4372"/>
                </a:lnTo>
                <a:lnTo>
                  <a:pt x="6316" y="4373"/>
                </a:lnTo>
                <a:lnTo>
                  <a:pt x="6314" y="4374"/>
                </a:lnTo>
                <a:lnTo>
                  <a:pt x="6312" y="4374"/>
                </a:lnTo>
                <a:lnTo>
                  <a:pt x="6311" y="4371"/>
                </a:lnTo>
                <a:lnTo>
                  <a:pt x="6311" y="4367"/>
                </a:lnTo>
                <a:lnTo>
                  <a:pt x="6312" y="4362"/>
                </a:lnTo>
                <a:lnTo>
                  <a:pt x="6308" y="4346"/>
                </a:lnTo>
                <a:lnTo>
                  <a:pt x="6299" y="4328"/>
                </a:lnTo>
                <a:lnTo>
                  <a:pt x="6290" y="4319"/>
                </a:lnTo>
                <a:lnTo>
                  <a:pt x="6282" y="4326"/>
                </a:lnTo>
                <a:lnTo>
                  <a:pt x="6278" y="4342"/>
                </a:lnTo>
                <a:lnTo>
                  <a:pt x="6276" y="4350"/>
                </a:lnTo>
                <a:lnTo>
                  <a:pt x="6272" y="4353"/>
                </a:lnTo>
                <a:lnTo>
                  <a:pt x="6267" y="4350"/>
                </a:lnTo>
                <a:lnTo>
                  <a:pt x="6271" y="4333"/>
                </a:lnTo>
                <a:lnTo>
                  <a:pt x="6269" y="4326"/>
                </a:lnTo>
                <a:lnTo>
                  <a:pt x="6270" y="4324"/>
                </a:lnTo>
                <a:lnTo>
                  <a:pt x="6270" y="4322"/>
                </a:lnTo>
                <a:lnTo>
                  <a:pt x="6270" y="4320"/>
                </a:lnTo>
                <a:lnTo>
                  <a:pt x="6259" y="4290"/>
                </a:lnTo>
                <a:lnTo>
                  <a:pt x="6258" y="4283"/>
                </a:lnTo>
                <a:lnTo>
                  <a:pt x="6257" y="4279"/>
                </a:lnTo>
                <a:lnTo>
                  <a:pt x="6255" y="4284"/>
                </a:lnTo>
                <a:lnTo>
                  <a:pt x="6253" y="4291"/>
                </a:lnTo>
                <a:lnTo>
                  <a:pt x="6253" y="4293"/>
                </a:lnTo>
                <a:lnTo>
                  <a:pt x="6249" y="4297"/>
                </a:lnTo>
                <a:lnTo>
                  <a:pt x="6248" y="4296"/>
                </a:lnTo>
                <a:lnTo>
                  <a:pt x="6246" y="4294"/>
                </a:lnTo>
                <a:lnTo>
                  <a:pt x="6242" y="4293"/>
                </a:lnTo>
                <a:lnTo>
                  <a:pt x="6236" y="4297"/>
                </a:lnTo>
                <a:lnTo>
                  <a:pt x="6234" y="4304"/>
                </a:lnTo>
                <a:lnTo>
                  <a:pt x="6235" y="4322"/>
                </a:lnTo>
                <a:lnTo>
                  <a:pt x="6238" y="4338"/>
                </a:lnTo>
                <a:lnTo>
                  <a:pt x="6237" y="4343"/>
                </a:lnTo>
                <a:lnTo>
                  <a:pt x="6231" y="4338"/>
                </a:lnTo>
                <a:lnTo>
                  <a:pt x="6228" y="4331"/>
                </a:lnTo>
                <a:lnTo>
                  <a:pt x="6224" y="4312"/>
                </a:lnTo>
                <a:lnTo>
                  <a:pt x="6221" y="4308"/>
                </a:lnTo>
                <a:lnTo>
                  <a:pt x="6216" y="4305"/>
                </a:lnTo>
                <a:lnTo>
                  <a:pt x="6213" y="4298"/>
                </a:lnTo>
                <a:lnTo>
                  <a:pt x="6210" y="4290"/>
                </a:lnTo>
                <a:lnTo>
                  <a:pt x="6207" y="4284"/>
                </a:lnTo>
                <a:lnTo>
                  <a:pt x="6198" y="4280"/>
                </a:lnTo>
                <a:lnTo>
                  <a:pt x="6194" y="4286"/>
                </a:lnTo>
                <a:lnTo>
                  <a:pt x="6193" y="4295"/>
                </a:lnTo>
                <a:lnTo>
                  <a:pt x="6197" y="4299"/>
                </a:lnTo>
                <a:lnTo>
                  <a:pt x="6200" y="4303"/>
                </a:lnTo>
                <a:lnTo>
                  <a:pt x="6205" y="4312"/>
                </a:lnTo>
                <a:lnTo>
                  <a:pt x="6207" y="4321"/>
                </a:lnTo>
                <a:lnTo>
                  <a:pt x="6204" y="4326"/>
                </a:lnTo>
                <a:lnTo>
                  <a:pt x="6207" y="4333"/>
                </a:lnTo>
                <a:lnTo>
                  <a:pt x="6208" y="4338"/>
                </a:lnTo>
                <a:lnTo>
                  <a:pt x="6209" y="4343"/>
                </a:lnTo>
                <a:lnTo>
                  <a:pt x="6208" y="4350"/>
                </a:lnTo>
                <a:lnTo>
                  <a:pt x="6208" y="4353"/>
                </a:lnTo>
                <a:lnTo>
                  <a:pt x="6206" y="4357"/>
                </a:lnTo>
                <a:lnTo>
                  <a:pt x="6206" y="4359"/>
                </a:lnTo>
                <a:lnTo>
                  <a:pt x="6207" y="4361"/>
                </a:lnTo>
                <a:lnTo>
                  <a:pt x="6209" y="4361"/>
                </a:lnTo>
                <a:lnTo>
                  <a:pt x="6211" y="4361"/>
                </a:lnTo>
                <a:lnTo>
                  <a:pt x="6212" y="4362"/>
                </a:lnTo>
                <a:lnTo>
                  <a:pt x="6218" y="4370"/>
                </a:lnTo>
                <a:lnTo>
                  <a:pt x="6221" y="4374"/>
                </a:lnTo>
                <a:lnTo>
                  <a:pt x="6221" y="4380"/>
                </a:lnTo>
                <a:lnTo>
                  <a:pt x="6218" y="4385"/>
                </a:lnTo>
                <a:lnTo>
                  <a:pt x="6214" y="4383"/>
                </a:lnTo>
                <a:lnTo>
                  <a:pt x="6210" y="4379"/>
                </a:lnTo>
                <a:lnTo>
                  <a:pt x="6205" y="4380"/>
                </a:lnTo>
                <a:lnTo>
                  <a:pt x="6206" y="4386"/>
                </a:lnTo>
                <a:lnTo>
                  <a:pt x="6210" y="4397"/>
                </a:lnTo>
                <a:lnTo>
                  <a:pt x="6210" y="4406"/>
                </a:lnTo>
                <a:lnTo>
                  <a:pt x="6201" y="4404"/>
                </a:lnTo>
                <a:lnTo>
                  <a:pt x="6193" y="4394"/>
                </a:lnTo>
                <a:lnTo>
                  <a:pt x="6193" y="4382"/>
                </a:lnTo>
                <a:lnTo>
                  <a:pt x="6194" y="4369"/>
                </a:lnTo>
                <a:lnTo>
                  <a:pt x="6190" y="4359"/>
                </a:lnTo>
                <a:lnTo>
                  <a:pt x="6187" y="4363"/>
                </a:lnTo>
                <a:lnTo>
                  <a:pt x="6187" y="4367"/>
                </a:lnTo>
                <a:lnTo>
                  <a:pt x="6188" y="4371"/>
                </a:lnTo>
                <a:lnTo>
                  <a:pt x="6188" y="4374"/>
                </a:lnTo>
                <a:lnTo>
                  <a:pt x="6186" y="4376"/>
                </a:lnTo>
                <a:lnTo>
                  <a:pt x="6185" y="4376"/>
                </a:lnTo>
                <a:lnTo>
                  <a:pt x="6184" y="4375"/>
                </a:lnTo>
                <a:lnTo>
                  <a:pt x="6182" y="4374"/>
                </a:lnTo>
                <a:lnTo>
                  <a:pt x="6179" y="4371"/>
                </a:lnTo>
                <a:lnTo>
                  <a:pt x="6179" y="4365"/>
                </a:lnTo>
                <a:lnTo>
                  <a:pt x="6181" y="4352"/>
                </a:lnTo>
                <a:lnTo>
                  <a:pt x="6181" y="4347"/>
                </a:lnTo>
                <a:lnTo>
                  <a:pt x="6180" y="4340"/>
                </a:lnTo>
                <a:lnTo>
                  <a:pt x="6179" y="4337"/>
                </a:lnTo>
                <a:lnTo>
                  <a:pt x="6180" y="4334"/>
                </a:lnTo>
                <a:lnTo>
                  <a:pt x="6183" y="4326"/>
                </a:lnTo>
                <a:lnTo>
                  <a:pt x="6184" y="4323"/>
                </a:lnTo>
                <a:lnTo>
                  <a:pt x="6182" y="4317"/>
                </a:lnTo>
                <a:lnTo>
                  <a:pt x="6180" y="4319"/>
                </a:lnTo>
                <a:lnTo>
                  <a:pt x="6176" y="4324"/>
                </a:lnTo>
                <a:lnTo>
                  <a:pt x="6173" y="4326"/>
                </a:lnTo>
                <a:lnTo>
                  <a:pt x="6169" y="4321"/>
                </a:lnTo>
                <a:lnTo>
                  <a:pt x="6171" y="4310"/>
                </a:lnTo>
                <a:lnTo>
                  <a:pt x="6160" y="4305"/>
                </a:lnTo>
                <a:lnTo>
                  <a:pt x="6156" y="4297"/>
                </a:lnTo>
                <a:lnTo>
                  <a:pt x="6153" y="4290"/>
                </a:lnTo>
                <a:lnTo>
                  <a:pt x="6150" y="4287"/>
                </a:lnTo>
                <a:lnTo>
                  <a:pt x="6144" y="4285"/>
                </a:lnTo>
                <a:lnTo>
                  <a:pt x="6141" y="4282"/>
                </a:lnTo>
                <a:lnTo>
                  <a:pt x="6140" y="4283"/>
                </a:lnTo>
                <a:lnTo>
                  <a:pt x="6140" y="4290"/>
                </a:lnTo>
                <a:lnTo>
                  <a:pt x="6142" y="4300"/>
                </a:lnTo>
                <a:lnTo>
                  <a:pt x="6141" y="4303"/>
                </a:lnTo>
                <a:lnTo>
                  <a:pt x="6135" y="4299"/>
                </a:lnTo>
                <a:lnTo>
                  <a:pt x="6137" y="4309"/>
                </a:lnTo>
                <a:lnTo>
                  <a:pt x="6139" y="4318"/>
                </a:lnTo>
                <a:lnTo>
                  <a:pt x="6140" y="4325"/>
                </a:lnTo>
                <a:lnTo>
                  <a:pt x="6133" y="4332"/>
                </a:lnTo>
                <a:lnTo>
                  <a:pt x="6128" y="4335"/>
                </a:lnTo>
                <a:lnTo>
                  <a:pt x="6125" y="4336"/>
                </a:lnTo>
                <a:lnTo>
                  <a:pt x="6124" y="4334"/>
                </a:lnTo>
                <a:lnTo>
                  <a:pt x="6114" y="4313"/>
                </a:lnTo>
                <a:lnTo>
                  <a:pt x="6110" y="4307"/>
                </a:lnTo>
                <a:lnTo>
                  <a:pt x="6109" y="4304"/>
                </a:lnTo>
                <a:lnTo>
                  <a:pt x="6107" y="4301"/>
                </a:lnTo>
                <a:lnTo>
                  <a:pt x="6105" y="4305"/>
                </a:lnTo>
                <a:lnTo>
                  <a:pt x="6103" y="4311"/>
                </a:lnTo>
                <a:lnTo>
                  <a:pt x="6105" y="4314"/>
                </a:lnTo>
                <a:lnTo>
                  <a:pt x="6105" y="4316"/>
                </a:lnTo>
                <a:lnTo>
                  <a:pt x="6104" y="4320"/>
                </a:lnTo>
                <a:lnTo>
                  <a:pt x="6102" y="4323"/>
                </a:lnTo>
                <a:lnTo>
                  <a:pt x="6098" y="4319"/>
                </a:lnTo>
                <a:lnTo>
                  <a:pt x="6096" y="4317"/>
                </a:lnTo>
                <a:lnTo>
                  <a:pt x="6089" y="4315"/>
                </a:lnTo>
                <a:lnTo>
                  <a:pt x="6086" y="4314"/>
                </a:lnTo>
                <a:lnTo>
                  <a:pt x="6088" y="4324"/>
                </a:lnTo>
                <a:lnTo>
                  <a:pt x="6092" y="4333"/>
                </a:lnTo>
                <a:lnTo>
                  <a:pt x="6095" y="4341"/>
                </a:lnTo>
                <a:lnTo>
                  <a:pt x="6092" y="4347"/>
                </a:lnTo>
                <a:lnTo>
                  <a:pt x="6087" y="4346"/>
                </a:lnTo>
                <a:lnTo>
                  <a:pt x="6080" y="4341"/>
                </a:lnTo>
                <a:lnTo>
                  <a:pt x="6076" y="4341"/>
                </a:lnTo>
                <a:lnTo>
                  <a:pt x="6081" y="4353"/>
                </a:lnTo>
                <a:lnTo>
                  <a:pt x="6076" y="4354"/>
                </a:lnTo>
                <a:lnTo>
                  <a:pt x="6071" y="4357"/>
                </a:lnTo>
                <a:lnTo>
                  <a:pt x="6068" y="4360"/>
                </a:lnTo>
                <a:lnTo>
                  <a:pt x="6069" y="4362"/>
                </a:lnTo>
                <a:lnTo>
                  <a:pt x="6085" y="4365"/>
                </a:lnTo>
                <a:lnTo>
                  <a:pt x="6087" y="4364"/>
                </a:lnTo>
                <a:lnTo>
                  <a:pt x="6095" y="4360"/>
                </a:lnTo>
                <a:lnTo>
                  <a:pt x="6098" y="4359"/>
                </a:lnTo>
                <a:lnTo>
                  <a:pt x="6103" y="4360"/>
                </a:lnTo>
                <a:lnTo>
                  <a:pt x="6111" y="4364"/>
                </a:lnTo>
                <a:lnTo>
                  <a:pt x="6116" y="4365"/>
                </a:lnTo>
                <a:lnTo>
                  <a:pt x="6120" y="4366"/>
                </a:lnTo>
                <a:lnTo>
                  <a:pt x="6120" y="4370"/>
                </a:lnTo>
                <a:lnTo>
                  <a:pt x="6119" y="4375"/>
                </a:lnTo>
                <a:lnTo>
                  <a:pt x="6121" y="4380"/>
                </a:lnTo>
                <a:lnTo>
                  <a:pt x="6125" y="4380"/>
                </a:lnTo>
                <a:lnTo>
                  <a:pt x="6133" y="4377"/>
                </a:lnTo>
                <a:lnTo>
                  <a:pt x="6136" y="4380"/>
                </a:lnTo>
                <a:lnTo>
                  <a:pt x="6137" y="4386"/>
                </a:lnTo>
                <a:lnTo>
                  <a:pt x="6134" y="4390"/>
                </a:lnTo>
                <a:lnTo>
                  <a:pt x="6127" y="4392"/>
                </a:lnTo>
                <a:lnTo>
                  <a:pt x="6127" y="4399"/>
                </a:lnTo>
                <a:lnTo>
                  <a:pt x="6129" y="4403"/>
                </a:lnTo>
                <a:lnTo>
                  <a:pt x="6133" y="4404"/>
                </a:lnTo>
                <a:lnTo>
                  <a:pt x="6136" y="4401"/>
                </a:lnTo>
                <a:lnTo>
                  <a:pt x="6138" y="4401"/>
                </a:lnTo>
                <a:lnTo>
                  <a:pt x="6141" y="4412"/>
                </a:lnTo>
                <a:lnTo>
                  <a:pt x="6148" y="4411"/>
                </a:lnTo>
                <a:lnTo>
                  <a:pt x="6157" y="4409"/>
                </a:lnTo>
                <a:lnTo>
                  <a:pt x="6162" y="4416"/>
                </a:lnTo>
                <a:lnTo>
                  <a:pt x="6162" y="4420"/>
                </a:lnTo>
                <a:lnTo>
                  <a:pt x="6158" y="4421"/>
                </a:lnTo>
                <a:lnTo>
                  <a:pt x="6155" y="4422"/>
                </a:lnTo>
                <a:lnTo>
                  <a:pt x="6153" y="4423"/>
                </a:lnTo>
                <a:lnTo>
                  <a:pt x="6154" y="4427"/>
                </a:lnTo>
                <a:lnTo>
                  <a:pt x="6155" y="4433"/>
                </a:lnTo>
                <a:lnTo>
                  <a:pt x="6157" y="4438"/>
                </a:lnTo>
                <a:lnTo>
                  <a:pt x="6159" y="4440"/>
                </a:lnTo>
                <a:lnTo>
                  <a:pt x="6162" y="4442"/>
                </a:lnTo>
                <a:lnTo>
                  <a:pt x="6166" y="4448"/>
                </a:lnTo>
                <a:lnTo>
                  <a:pt x="6171" y="4453"/>
                </a:lnTo>
                <a:lnTo>
                  <a:pt x="6178" y="4455"/>
                </a:lnTo>
                <a:lnTo>
                  <a:pt x="6183" y="4453"/>
                </a:lnTo>
                <a:lnTo>
                  <a:pt x="6189" y="4449"/>
                </a:lnTo>
                <a:lnTo>
                  <a:pt x="6199" y="4438"/>
                </a:lnTo>
                <a:lnTo>
                  <a:pt x="6201" y="4437"/>
                </a:lnTo>
                <a:lnTo>
                  <a:pt x="6203" y="4438"/>
                </a:lnTo>
                <a:lnTo>
                  <a:pt x="6205" y="4440"/>
                </a:lnTo>
                <a:lnTo>
                  <a:pt x="6207" y="4440"/>
                </a:lnTo>
                <a:lnTo>
                  <a:pt x="6208" y="4438"/>
                </a:lnTo>
                <a:lnTo>
                  <a:pt x="6211" y="4434"/>
                </a:lnTo>
                <a:lnTo>
                  <a:pt x="6215" y="4431"/>
                </a:lnTo>
                <a:lnTo>
                  <a:pt x="6217" y="4428"/>
                </a:lnTo>
                <a:lnTo>
                  <a:pt x="6219" y="4426"/>
                </a:lnTo>
                <a:lnTo>
                  <a:pt x="6223" y="4425"/>
                </a:lnTo>
                <a:lnTo>
                  <a:pt x="6229" y="4426"/>
                </a:lnTo>
                <a:lnTo>
                  <a:pt x="6237" y="4428"/>
                </a:lnTo>
                <a:lnTo>
                  <a:pt x="6244" y="4428"/>
                </a:lnTo>
                <a:lnTo>
                  <a:pt x="6256" y="4418"/>
                </a:lnTo>
                <a:lnTo>
                  <a:pt x="6264" y="4416"/>
                </a:lnTo>
                <a:lnTo>
                  <a:pt x="6279" y="4419"/>
                </a:lnTo>
                <a:lnTo>
                  <a:pt x="6285" y="4421"/>
                </a:lnTo>
                <a:lnTo>
                  <a:pt x="6304" y="4434"/>
                </a:lnTo>
                <a:lnTo>
                  <a:pt x="6309" y="4448"/>
                </a:lnTo>
                <a:lnTo>
                  <a:pt x="6316" y="4449"/>
                </a:lnTo>
                <a:lnTo>
                  <a:pt x="6313" y="4457"/>
                </a:lnTo>
                <a:lnTo>
                  <a:pt x="6317" y="4461"/>
                </a:lnTo>
                <a:lnTo>
                  <a:pt x="6322" y="4464"/>
                </a:lnTo>
                <a:lnTo>
                  <a:pt x="6324" y="4468"/>
                </a:lnTo>
                <a:lnTo>
                  <a:pt x="6323" y="4475"/>
                </a:lnTo>
                <a:lnTo>
                  <a:pt x="6322" y="4478"/>
                </a:lnTo>
                <a:lnTo>
                  <a:pt x="6322" y="4481"/>
                </a:lnTo>
                <a:lnTo>
                  <a:pt x="6326" y="4488"/>
                </a:lnTo>
                <a:lnTo>
                  <a:pt x="6330" y="4493"/>
                </a:lnTo>
                <a:lnTo>
                  <a:pt x="6335" y="4498"/>
                </a:lnTo>
                <a:lnTo>
                  <a:pt x="6341" y="4502"/>
                </a:lnTo>
                <a:lnTo>
                  <a:pt x="6353" y="4504"/>
                </a:lnTo>
                <a:lnTo>
                  <a:pt x="6368" y="4512"/>
                </a:lnTo>
                <a:lnTo>
                  <a:pt x="6368" y="4515"/>
                </a:lnTo>
                <a:lnTo>
                  <a:pt x="6362" y="4517"/>
                </a:lnTo>
                <a:lnTo>
                  <a:pt x="6358" y="4521"/>
                </a:lnTo>
                <a:lnTo>
                  <a:pt x="6354" y="4536"/>
                </a:lnTo>
                <a:lnTo>
                  <a:pt x="6350" y="4544"/>
                </a:lnTo>
                <a:lnTo>
                  <a:pt x="6336" y="4562"/>
                </a:lnTo>
                <a:lnTo>
                  <a:pt x="6334" y="4569"/>
                </a:lnTo>
                <a:lnTo>
                  <a:pt x="6336" y="4573"/>
                </a:lnTo>
                <a:lnTo>
                  <a:pt x="6349" y="4584"/>
                </a:lnTo>
                <a:lnTo>
                  <a:pt x="6352" y="4591"/>
                </a:lnTo>
                <a:lnTo>
                  <a:pt x="6352" y="4597"/>
                </a:lnTo>
                <a:lnTo>
                  <a:pt x="6352" y="4605"/>
                </a:lnTo>
                <a:lnTo>
                  <a:pt x="6343" y="4666"/>
                </a:lnTo>
                <a:lnTo>
                  <a:pt x="6343" y="4683"/>
                </a:lnTo>
                <a:lnTo>
                  <a:pt x="6345" y="4693"/>
                </a:lnTo>
                <a:lnTo>
                  <a:pt x="6350" y="4700"/>
                </a:lnTo>
                <a:lnTo>
                  <a:pt x="6362" y="4710"/>
                </a:lnTo>
                <a:lnTo>
                  <a:pt x="6365" y="4713"/>
                </a:lnTo>
                <a:lnTo>
                  <a:pt x="6368" y="4717"/>
                </a:lnTo>
                <a:lnTo>
                  <a:pt x="6371" y="4719"/>
                </a:lnTo>
                <a:lnTo>
                  <a:pt x="6375" y="4720"/>
                </a:lnTo>
                <a:lnTo>
                  <a:pt x="6381" y="4720"/>
                </a:lnTo>
                <a:lnTo>
                  <a:pt x="6384" y="4722"/>
                </a:lnTo>
                <a:lnTo>
                  <a:pt x="6372" y="4725"/>
                </a:lnTo>
                <a:lnTo>
                  <a:pt x="6359" y="4724"/>
                </a:lnTo>
                <a:lnTo>
                  <a:pt x="6347" y="4719"/>
                </a:lnTo>
                <a:lnTo>
                  <a:pt x="6336" y="4713"/>
                </a:lnTo>
                <a:lnTo>
                  <a:pt x="6326" y="4705"/>
                </a:lnTo>
                <a:lnTo>
                  <a:pt x="6322" y="4704"/>
                </a:lnTo>
                <a:lnTo>
                  <a:pt x="6316" y="4707"/>
                </a:lnTo>
                <a:lnTo>
                  <a:pt x="6297" y="4723"/>
                </a:lnTo>
                <a:lnTo>
                  <a:pt x="6290" y="4725"/>
                </a:lnTo>
                <a:lnTo>
                  <a:pt x="6281" y="4731"/>
                </a:lnTo>
                <a:lnTo>
                  <a:pt x="6276" y="4747"/>
                </a:lnTo>
                <a:lnTo>
                  <a:pt x="6275" y="4765"/>
                </a:lnTo>
                <a:lnTo>
                  <a:pt x="6283" y="4795"/>
                </a:lnTo>
                <a:lnTo>
                  <a:pt x="6277" y="4809"/>
                </a:lnTo>
                <a:lnTo>
                  <a:pt x="6268" y="4820"/>
                </a:lnTo>
                <a:lnTo>
                  <a:pt x="6262" y="4830"/>
                </a:lnTo>
                <a:lnTo>
                  <a:pt x="6262" y="4819"/>
                </a:lnTo>
                <a:lnTo>
                  <a:pt x="6263" y="4815"/>
                </a:lnTo>
                <a:lnTo>
                  <a:pt x="6264" y="4813"/>
                </a:lnTo>
                <a:lnTo>
                  <a:pt x="6267" y="4809"/>
                </a:lnTo>
                <a:lnTo>
                  <a:pt x="6268" y="4806"/>
                </a:lnTo>
                <a:lnTo>
                  <a:pt x="6272" y="4802"/>
                </a:lnTo>
                <a:lnTo>
                  <a:pt x="6274" y="4800"/>
                </a:lnTo>
                <a:lnTo>
                  <a:pt x="6274" y="4797"/>
                </a:lnTo>
                <a:lnTo>
                  <a:pt x="6273" y="4795"/>
                </a:lnTo>
                <a:lnTo>
                  <a:pt x="6273" y="4793"/>
                </a:lnTo>
                <a:lnTo>
                  <a:pt x="6271" y="4783"/>
                </a:lnTo>
                <a:lnTo>
                  <a:pt x="6261" y="4758"/>
                </a:lnTo>
                <a:lnTo>
                  <a:pt x="6259" y="4754"/>
                </a:lnTo>
                <a:lnTo>
                  <a:pt x="6255" y="4752"/>
                </a:lnTo>
                <a:lnTo>
                  <a:pt x="6250" y="4752"/>
                </a:lnTo>
                <a:lnTo>
                  <a:pt x="6242" y="4756"/>
                </a:lnTo>
                <a:lnTo>
                  <a:pt x="6234" y="4763"/>
                </a:lnTo>
                <a:lnTo>
                  <a:pt x="6228" y="4764"/>
                </a:lnTo>
                <a:lnTo>
                  <a:pt x="6226" y="4750"/>
                </a:lnTo>
                <a:lnTo>
                  <a:pt x="6225" y="4743"/>
                </a:lnTo>
                <a:lnTo>
                  <a:pt x="6223" y="4736"/>
                </a:lnTo>
                <a:lnTo>
                  <a:pt x="6220" y="4732"/>
                </a:lnTo>
                <a:lnTo>
                  <a:pt x="6215" y="4734"/>
                </a:lnTo>
                <a:lnTo>
                  <a:pt x="6213" y="4738"/>
                </a:lnTo>
                <a:lnTo>
                  <a:pt x="6210" y="4751"/>
                </a:lnTo>
                <a:lnTo>
                  <a:pt x="6208" y="4755"/>
                </a:lnTo>
                <a:lnTo>
                  <a:pt x="6193" y="4761"/>
                </a:lnTo>
                <a:lnTo>
                  <a:pt x="6192" y="4762"/>
                </a:lnTo>
                <a:lnTo>
                  <a:pt x="6187" y="4771"/>
                </a:lnTo>
                <a:lnTo>
                  <a:pt x="6175" y="4784"/>
                </a:lnTo>
                <a:lnTo>
                  <a:pt x="6163" y="4794"/>
                </a:lnTo>
                <a:lnTo>
                  <a:pt x="6156" y="4798"/>
                </a:lnTo>
                <a:lnTo>
                  <a:pt x="6152" y="4798"/>
                </a:lnTo>
                <a:lnTo>
                  <a:pt x="6146" y="4793"/>
                </a:lnTo>
                <a:lnTo>
                  <a:pt x="6138" y="4792"/>
                </a:lnTo>
                <a:lnTo>
                  <a:pt x="6130" y="4785"/>
                </a:lnTo>
                <a:lnTo>
                  <a:pt x="6116" y="4779"/>
                </a:lnTo>
                <a:lnTo>
                  <a:pt x="6110" y="4773"/>
                </a:lnTo>
                <a:lnTo>
                  <a:pt x="6108" y="4769"/>
                </a:lnTo>
                <a:lnTo>
                  <a:pt x="6108" y="4764"/>
                </a:lnTo>
                <a:lnTo>
                  <a:pt x="6107" y="4760"/>
                </a:lnTo>
                <a:lnTo>
                  <a:pt x="6105" y="4758"/>
                </a:lnTo>
                <a:lnTo>
                  <a:pt x="6101" y="4759"/>
                </a:lnTo>
                <a:lnTo>
                  <a:pt x="6097" y="4760"/>
                </a:lnTo>
                <a:lnTo>
                  <a:pt x="6094" y="4763"/>
                </a:lnTo>
                <a:lnTo>
                  <a:pt x="6086" y="4772"/>
                </a:lnTo>
                <a:lnTo>
                  <a:pt x="6079" y="4776"/>
                </a:lnTo>
                <a:lnTo>
                  <a:pt x="6068" y="4782"/>
                </a:lnTo>
                <a:lnTo>
                  <a:pt x="6042" y="4787"/>
                </a:lnTo>
                <a:lnTo>
                  <a:pt x="6015" y="4792"/>
                </a:lnTo>
                <a:lnTo>
                  <a:pt x="6012" y="4793"/>
                </a:lnTo>
                <a:lnTo>
                  <a:pt x="6005" y="4789"/>
                </a:lnTo>
                <a:lnTo>
                  <a:pt x="6001" y="4788"/>
                </a:lnTo>
                <a:lnTo>
                  <a:pt x="5994" y="4788"/>
                </a:lnTo>
                <a:lnTo>
                  <a:pt x="5980" y="4793"/>
                </a:lnTo>
                <a:lnTo>
                  <a:pt x="5973" y="4794"/>
                </a:lnTo>
                <a:lnTo>
                  <a:pt x="5966" y="4793"/>
                </a:lnTo>
                <a:lnTo>
                  <a:pt x="5958" y="4791"/>
                </a:lnTo>
                <a:lnTo>
                  <a:pt x="5951" y="4787"/>
                </a:lnTo>
                <a:lnTo>
                  <a:pt x="5945" y="4782"/>
                </a:lnTo>
                <a:lnTo>
                  <a:pt x="5935" y="4772"/>
                </a:lnTo>
                <a:lnTo>
                  <a:pt x="5926" y="4760"/>
                </a:lnTo>
                <a:lnTo>
                  <a:pt x="5920" y="4745"/>
                </a:lnTo>
                <a:lnTo>
                  <a:pt x="5917" y="4725"/>
                </a:lnTo>
                <a:lnTo>
                  <a:pt x="5918" y="4705"/>
                </a:lnTo>
                <a:lnTo>
                  <a:pt x="5917" y="4700"/>
                </a:lnTo>
                <a:lnTo>
                  <a:pt x="5914" y="4695"/>
                </a:lnTo>
                <a:lnTo>
                  <a:pt x="5913" y="4685"/>
                </a:lnTo>
                <a:lnTo>
                  <a:pt x="5911" y="4683"/>
                </a:lnTo>
                <a:lnTo>
                  <a:pt x="5908" y="4684"/>
                </a:lnTo>
                <a:lnTo>
                  <a:pt x="5905" y="4689"/>
                </a:lnTo>
                <a:lnTo>
                  <a:pt x="5903" y="4693"/>
                </a:lnTo>
                <a:lnTo>
                  <a:pt x="5902" y="4707"/>
                </a:lnTo>
                <a:lnTo>
                  <a:pt x="5898" y="4723"/>
                </a:lnTo>
                <a:lnTo>
                  <a:pt x="5898" y="4729"/>
                </a:lnTo>
                <a:lnTo>
                  <a:pt x="5897" y="4738"/>
                </a:lnTo>
                <a:lnTo>
                  <a:pt x="5896" y="4741"/>
                </a:lnTo>
                <a:lnTo>
                  <a:pt x="5891" y="4748"/>
                </a:lnTo>
                <a:lnTo>
                  <a:pt x="5890" y="4752"/>
                </a:lnTo>
                <a:lnTo>
                  <a:pt x="5891" y="4757"/>
                </a:lnTo>
                <a:lnTo>
                  <a:pt x="5897" y="4767"/>
                </a:lnTo>
                <a:lnTo>
                  <a:pt x="5889" y="4768"/>
                </a:lnTo>
                <a:lnTo>
                  <a:pt x="5885" y="4764"/>
                </a:lnTo>
                <a:lnTo>
                  <a:pt x="5884" y="4758"/>
                </a:lnTo>
                <a:lnTo>
                  <a:pt x="5880" y="4755"/>
                </a:lnTo>
                <a:lnTo>
                  <a:pt x="5875" y="4752"/>
                </a:lnTo>
                <a:lnTo>
                  <a:pt x="5867" y="4740"/>
                </a:lnTo>
                <a:lnTo>
                  <a:pt x="5858" y="4744"/>
                </a:lnTo>
                <a:lnTo>
                  <a:pt x="5855" y="4738"/>
                </a:lnTo>
                <a:lnTo>
                  <a:pt x="5852" y="4731"/>
                </a:lnTo>
                <a:lnTo>
                  <a:pt x="5848" y="4728"/>
                </a:lnTo>
                <a:lnTo>
                  <a:pt x="5845" y="4729"/>
                </a:lnTo>
                <a:lnTo>
                  <a:pt x="5841" y="4736"/>
                </a:lnTo>
                <a:lnTo>
                  <a:pt x="5839" y="4737"/>
                </a:lnTo>
                <a:lnTo>
                  <a:pt x="5837" y="4736"/>
                </a:lnTo>
                <a:lnTo>
                  <a:pt x="5831" y="4730"/>
                </a:lnTo>
                <a:lnTo>
                  <a:pt x="5828" y="4728"/>
                </a:lnTo>
                <a:lnTo>
                  <a:pt x="5822" y="4728"/>
                </a:lnTo>
                <a:lnTo>
                  <a:pt x="5817" y="4732"/>
                </a:lnTo>
                <a:lnTo>
                  <a:pt x="5814" y="4739"/>
                </a:lnTo>
                <a:lnTo>
                  <a:pt x="5812" y="4747"/>
                </a:lnTo>
                <a:lnTo>
                  <a:pt x="5814" y="4754"/>
                </a:lnTo>
                <a:lnTo>
                  <a:pt x="5821" y="4766"/>
                </a:lnTo>
                <a:lnTo>
                  <a:pt x="5823" y="4774"/>
                </a:lnTo>
                <a:lnTo>
                  <a:pt x="5821" y="4797"/>
                </a:lnTo>
                <a:lnTo>
                  <a:pt x="5823" y="4803"/>
                </a:lnTo>
                <a:lnTo>
                  <a:pt x="5828" y="4813"/>
                </a:lnTo>
                <a:lnTo>
                  <a:pt x="5829" y="4819"/>
                </a:lnTo>
                <a:lnTo>
                  <a:pt x="5829" y="4827"/>
                </a:lnTo>
                <a:lnTo>
                  <a:pt x="5821" y="4821"/>
                </a:lnTo>
                <a:lnTo>
                  <a:pt x="5791" y="4815"/>
                </a:lnTo>
                <a:lnTo>
                  <a:pt x="5788" y="4813"/>
                </a:lnTo>
                <a:lnTo>
                  <a:pt x="5787" y="4811"/>
                </a:lnTo>
                <a:lnTo>
                  <a:pt x="5786" y="4809"/>
                </a:lnTo>
                <a:lnTo>
                  <a:pt x="5783" y="4809"/>
                </a:lnTo>
                <a:lnTo>
                  <a:pt x="5779" y="4810"/>
                </a:lnTo>
                <a:lnTo>
                  <a:pt x="5779" y="4812"/>
                </a:lnTo>
                <a:lnTo>
                  <a:pt x="5778" y="4815"/>
                </a:lnTo>
                <a:lnTo>
                  <a:pt x="5776" y="4818"/>
                </a:lnTo>
                <a:lnTo>
                  <a:pt x="5765" y="4825"/>
                </a:lnTo>
                <a:lnTo>
                  <a:pt x="5763" y="4830"/>
                </a:lnTo>
                <a:lnTo>
                  <a:pt x="5766" y="4836"/>
                </a:lnTo>
                <a:lnTo>
                  <a:pt x="5755" y="4839"/>
                </a:lnTo>
                <a:lnTo>
                  <a:pt x="5757" y="4847"/>
                </a:lnTo>
                <a:lnTo>
                  <a:pt x="5756" y="4852"/>
                </a:lnTo>
                <a:lnTo>
                  <a:pt x="5754" y="4856"/>
                </a:lnTo>
                <a:lnTo>
                  <a:pt x="5755" y="4860"/>
                </a:lnTo>
                <a:lnTo>
                  <a:pt x="5761" y="4865"/>
                </a:lnTo>
                <a:lnTo>
                  <a:pt x="5765" y="4862"/>
                </a:lnTo>
                <a:lnTo>
                  <a:pt x="5769" y="4858"/>
                </a:lnTo>
                <a:lnTo>
                  <a:pt x="5774" y="4861"/>
                </a:lnTo>
                <a:lnTo>
                  <a:pt x="5777" y="4867"/>
                </a:lnTo>
                <a:lnTo>
                  <a:pt x="5778" y="4870"/>
                </a:lnTo>
                <a:lnTo>
                  <a:pt x="5779" y="4873"/>
                </a:lnTo>
                <a:lnTo>
                  <a:pt x="5780" y="4875"/>
                </a:lnTo>
                <a:lnTo>
                  <a:pt x="5787" y="4875"/>
                </a:lnTo>
                <a:lnTo>
                  <a:pt x="5789" y="4876"/>
                </a:lnTo>
                <a:lnTo>
                  <a:pt x="5796" y="4885"/>
                </a:lnTo>
                <a:lnTo>
                  <a:pt x="5799" y="4891"/>
                </a:lnTo>
                <a:lnTo>
                  <a:pt x="5801" y="4899"/>
                </a:lnTo>
                <a:lnTo>
                  <a:pt x="5795" y="4896"/>
                </a:lnTo>
                <a:lnTo>
                  <a:pt x="5785" y="4889"/>
                </a:lnTo>
                <a:lnTo>
                  <a:pt x="5779" y="4887"/>
                </a:lnTo>
                <a:lnTo>
                  <a:pt x="5773" y="4886"/>
                </a:lnTo>
                <a:lnTo>
                  <a:pt x="5770" y="4888"/>
                </a:lnTo>
                <a:lnTo>
                  <a:pt x="5771" y="4893"/>
                </a:lnTo>
                <a:lnTo>
                  <a:pt x="5774" y="4902"/>
                </a:lnTo>
                <a:lnTo>
                  <a:pt x="5781" y="4911"/>
                </a:lnTo>
                <a:lnTo>
                  <a:pt x="5789" y="4918"/>
                </a:lnTo>
                <a:lnTo>
                  <a:pt x="5797" y="4926"/>
                </a:lnTo>
                <a:lnTo>
                  <a:pt x="5800" y="4938"/>
                </a:lnTo>
                <a:lnTo>
                  <a:pt x="5788" y="4928"/>
                </a:lnTo>
                <a:lnTo>
                  <a:pt x="5781" y="4925"/>
                </a:lnTo>
                <a:lnTo>
                  <a:pt x="5776" y="4932"/>
                </a:lnTo>
                <a:lnTo>
                  <a:pt x="5777" y="4934"/>
                </a:lnTo>
                <a:lnTo>
                  <a:pt x="5777" y="4937"/>
                </a:lnTo>
                <a:lnTo>
                  <a:pt x="5778" y="4944"/>
                </a:lnTo>
                <a:lnTo>
                  <a:pt x="5771" y="4934"/>
                </a:lnTo>
                <a:lnTo>
                  <a:pt x="5760" y="4908"/>
                </a:lnTo>
                <a:lnTo>
                  <a:pt x="5750" y="4899"/>
                </a:lnTo>
                <a:lnTo>
                  <a:pt x="5746" y="4903"/>
                </a:lnTo>
                <a:lnTo>
                  <a:pt x="5745" y="4908"/>
                </a:lnTo>
                <a:lnTo>
                  <a:pt x="5745" y="4914"/>
                </a:lnTo>
                <a:lnTo>
                  <a:pt x="5743" y="4920"/>
                </a:lnTo>
                <a:lnTo>
                  <a:pt x="5741" y="4911"/>
                </a:lnTo>
                <a:lnTo>
                  <a:pt x="5741" y="4884"/>
                </a:lnTo>
                <a:lnTo>
                  <a:pt x="5738" y="4869"/>
                </a:lnTo>
                <a:lnTo>
                  <a:pt x="5738" y="4862"/>
                </a:lnTo>
                <a:lnTo>
                  <a:pt x="5742" y="4854"/>
                </a:lnTo>
                <a:lnTo>
                  <a:pt x="5736" y="4850"/>
                </a:lnTo>
                <a:lnTo>
                  <a:pt x="5727" y="4846"/>
                </a:lnTo>
                <a:lnTo>
                  <a:pt x="5719" y="4844"/>
                </a:lnTo>
                <a:lnTo>
                  <a:pt x="5713" y="4845"/>
                </a:lnTo>
                <a:lnTo>
                  <a:pt x="5707" y="4835"/>
                </a:lnTo>
                <a:lnTo>
                  <a:pt x="5696" y="4831"/>
                </a:lnTo>
                <a:lnTo>
                  <a:pt x="5684" y="4833"/>
                </a:lnTo>
                <a:lnTo>
                  <a:pt x="5675" y="4839"/>
                </a:lnTo>
                <a:lnTo>
                  <a:pt x="5675" y="4842"/>
                </a:lnTo>
                <a:lnTo>
                  <a:pt x="5681" y="4844"/>
                </a:lnTo>
                <a:lnTo>
                  <a:pt x="5682" y="4845"/>
                </a:lnTo>
                <a:lnTo>
                  <a:pt x="5687" y="4851"/>
                </a:lnTo>
                <a:lnTo>
                  <a:pt x="5689" y="4855"/>
                </a:lnTo>
                <a:lnTo>
                  <a:pt x="5682" y="4858"/>
                </a:lnTo>
                <a:lnTo>
                  <a:pt x="5680" y="4862"/>
                </a:lnTo>
                <a:lnTo>
                  <a:pt x="5679" y="4866"/>
                </a:lnTo>
                <a:lnTo>
                  <a:pt x="5683" y="4877"/>
                </a:lnTo>
                <a:lnTo>
                  <a:pt x="5683" y="4885"/>
                </a:lnTo>
                <a:lnTo>
                  <a:pt x="5674" y="4912"/>
                </a:lnTo>
                <a:lnTo>
                  <a:pt x="5674" y="4918"/>
                </a:lnTo>
                <a:lnTo>
                  <a:pt x="5676" y="4920"/>
                </a:lnTo>
                <a:lnTo>
                  <a:pt x="5684" y="4920"/>
                </a:lnTo>
                <a:lnTo>
                  <a:pt x="5685" y="4921"/>
                </a:lnTo>
                <a:lnTo>
                  <a:pt x="5686" y="4925"/>
                </a:lnTo>
                <a:lnTo>
                  <a:pt x="5687" y="4928"/>
                </a:lnTo>
                <a:lnTo>
                  <a:pt x="5686" y="4931"/>
                </a:lnTo>
                <a:lnTo>
                  <a:pt x="5683" y="4935"/>
                </a:lnTo>
                <a:lnTo>
                  <a:pt x="5680" y="4936"/>
                </a:lnTo>
                <a:lnTo>
                  <a:pt x="5677" y="4936"/>
                </a:lnTo>
                <a:lnTo>
                  <a:pt x="5674" y="4935"/>
                </a:lnTo>
                <a:lnTo>
                  <a:pt x="5672" y="4935"/>
                </a:lnTo>
                <a:lnTo>
                  <a:pt x="5667" y="4937"/>
                </a:lnTo>
                <a:lnTo>
                  <a:pt x="5668" y="4939"/>
                </a:lnTo>
                <a:lnTo>
                  <a:pt x="5670" y="4940"/>
                </a:lnTo>
                <a:lnTo>
                  <a:pt x="5671" y="4942"/>
                </a:lnTo>
                <a:lnTo>
                  <a:pt x="5672" y="4944"/>
                </a:lnTo>
                <a:lnTo>
                  <a:pt x="5677" y="4951"/>
                </a:lnTo>
                <a:lnTo>
                  <a:pt x="5677" y="4953"/>
                </a:lnTo>
                <a:lnTo>
                  <a:pt x="5678" y="4954"/>
                </a:lnTo>
                <a:lnTo>
                  <a:pt x="5679" y="4958"/>
                </a:lnTo>
                <a:lnTo>
                  <a:pt x="5680" y="4959"/>
                </a:lnTo>
                <a:lnTo>
                  <a:pt x="5682" y="4959"/>
                </a:lnTo>
                <a:lnTo>
                  <a:pt x="5684" y="4958"/>
                </a:lnTo>
                <a:lnTo>
                  <a:pt x="5685" y="4957"/>
                </a:lnTo>
                <a:lnTo>
                  <a:pt x="5685" y="4956"/>
                </a:lnTo>
                <a:lnTo>
                  <a:pt x="5711" y="4966"/>
                </a:lnTo>
                <a:lnTo>
                  <a:pt x="5710" y="4970"/>
                </a:lnTo>
                <a:lnTo>
                  <a:pt x="5708" y="4973"/>
                </a:lnTo>
                <a:lnTo>
                  <a:pt x="5705" y="4974"/>
                </a:lnTo>
                <a:lnTo>
                  <a:pt x="5701" y="4974"/>
                </a:lnTo>
                <a:lnTo>
                  <a:pt x="5699" y="4974"/>
                </a:lnTo>
                <a:lnTo>
                  <a:pt x="5695" y="4971"/>
                </a:lnTo>
                <a:lnTo>
                  <a:pt x="5694" y="4971"/>
                </a:lnTo>
                <a:lnTo>
                  <a:pt x="5692" y="4972"/>
                </a:lnTo>
                <a:lnTo>
                  <a:pt x="5690" y="4974"/>
                </a:lnTo>
                <a:lnTo>
                  <a:pt x="5689" y="4976"/>
                </a:lnTo>
                <a:lnTo>
                  <a:pt x="5689" y="4977"/>
                </a:lnTo>
                <a:lnTo>
                  <a:pt x="5685" y="4975"/>
                </a:lnTo>
                <a:lnTo>
                  <a:pt x="5682" y="4973"/>
                </a:lnTo>
                <a:lnTo>
                  <a:pt x="5680" y="4972"/>
                </a:lnTo>
                <a:lnTo>
                  <a:pt x="5676" y="4974"/>
                </a:lnTo>
                <a:lnTo>
                  <a:pt x="5676" y="4967"/>
                </a:lnTo>
                <a:lnTo>
                  <a:pt x="5673" y="4965"/>
                </a:lnTo>
                <a:lnTo>
                  <a:pt x="5670" y="4964"/>
                </a:lnTo>
                <a:lnTo>
                  <a:pt x="5667" y="4962"/>
                </a:lnTo>
                <a:lnTo>
                  <a:pt x="5654" y="4928"/>
                </a:lnTo>
                <a:lnTo>
                  <a:pt x="5651" y="4925"/>
                </a:lnTo>
                <a:lnTo>
                  <a:pt x="5647" y="4929"/>
                </a:lnTo>
                <a:lnTo>
                  <a:pt x="5647" y="4935"/>
                </a:lnTo>
                <a:lnTo>
                  <a:pt x="5649" y="4941"/>
                </a:lnTo>
                <a:lnTo>
                  <a:pt x="5653" y="4950"/>
                </a:lnTo>
                <a:lnTo>
                  <a:pt x="5648" y="4948"/>
                </a:lnTo>
                <a:lnTo>
                  <a:pt x="5636" y="4939"/>
                </a:lnTo>
                <a:lnTo>
                  <a:pt x="5631" y="4938"/>
                </a:lnTo>
                <a:lnTo>
                  <a:pt x="5628" y="4940"/>
                </a:lnTo>
                <a:lnTo>
                  <a:pt x="5623" y="4946"/>
                </a:lnTo>
                <a:lnTo>
                  <a:pt x="5619" y="4947"/>
                </a:lnTo>
                <a:lnTo>
                  <a:pt x="5617" y="4949"/>
                </a:lnTo>
                <a:lnTo>
                  <a:pt x="5616" y="4954"/>
                </a:lnTo>
                <a:lnTo>
                  <a:pt x="5616" y="4959"/>
                </a:lnTo>
                <a:lnTo>
                  <a:pt x="5616" y="4962"/>
                </a:lnTo>
                <a:lnTo>
                  <a:pt x="5610" y="4962"/>
                </a:lnTo>
                <a:lnTo>
                  <a:pt x="5605" y="4958"/>
                </a:lnTo>
                <a:lnTo>
                  <a:pt x="5601" y="4958"/>
                </a:lnTo>
                <a:lnTo>
                  <a:pt x="5598" y="4968"/>
                </a:lnTo>
                <a:lnTo>
                  <a:pt x="5598" y="4976"/>
                </a:lnTo>
                <a:lnTo>
                  <a:pt x="5601" y="4984"/>
                </a:lnTo>
                <a:lnTo>
                  <a:pt x="5602" y="4992"/>
                </a:lnTo>
                <a:lnTo>
                  <a:pt x="5599" y="5005"/>
                </a:lnTo>
                <a:lnTo>
                  <a:pt x="5599" y="5032"/>
                </a:lnTo>
                <a:lnTo>
                  <a:pt x="5597" y="5041"/>
                </a:lnTo>
                <a:lnTo>
                  <a:pt x="5593" y="5051"/>
                </a:lnTo>
                <a:lnTo>
                  <a:pt x="5587" y="5060"/>
                </a:lnTo>
                <a:lnTo>
                  <a:pt x="5582" y="5064"/>
                </a:lnTo>
                <a:lnTo>
                  <a:pt x="5576" y="5066"/>
                </a:lnTo>
                <a:lnTo>
                  <a:pt x="5564" y="5074"/>
                </a:lnTo>
                <a:lnTo>
                  <a:pt x="5557" y="5076"/>
                </a:lnTo>
                <a:lnTo>
                  <a:pt x="5550" y="5074"/>
                </a:lnTo>
                <a:lnTo>
                  <a:pt x="5548" y="5069"/>
                </a:lnTo>
                <a:lnTo>
                  <a:pt x="5547" y="5063"/>
                </a:lnTo>
                <a:lnTo>
                  <a:pt x="5543" y="5058"/>
                </a:lnTo>
                <a:lnTo>
                  <a:pt x="5541" y="5063"/>
                </a:lnTo>
                <a:lnTo>
                  <a:pt x="5539" y="5066"/>
                </a:lnTo>
                <a:lnTo>
                  <a:pt x="5536" y="5067"/>
                </a:lnTo>
                <a:lnTo>
                  <a:pt x="5532" y="5067"/>
                </a:lnTo>
                <a:lnTo>
                  <a:pt x="5526" y="5075"/>
                </a:lnTo>
                <a:lnTo>
                  <a:pt x="5526" y="5088"/>
                </a:lnTo>
                <a:lnTo>
                  <a:pt x="5527" y="5101"/>
                </a:lnTo>
                <a:lnTo>
                  <a:pt x="5525" y="5110"/>
                </a:lnTo>
                <a:lnTo>
                  <a:pt x="5523" y="5116"/>
                </a:lnTo>
                <a:lnTo>
                  <a:pt x="5522" y="5122"/>
                </a:lnTo>
                <a:lnTo>
                  <a:pt x="5521" y="5170"/>
                </a:lnTo>
                <a:lnTo>
                  <a:pt x="5522" y="5173"/>
                </a:lnTo>
                <a:lnTo>
                  <a:pt x="5525" y="5175"/>
                </a:lnTo>
                <a:lnTo>
                  <a:pt x="5533" y="5175"/>
                </a:lnTo>
                <a:lnTo>
                  <a:pt x="5534" y="5176"/>
                </a:lnTo>
                <a:lnTo>
                  <a:pt x="5551" y="5205"/>
                </a:lnTo>
                <a:lnTo>
                  <a:pt x="5556" y="5217"/>
                </a:lnTo>
                <a:lnTo>
                  <a:pt x="5560" y="5223"/>
                </a:lnTo>
                <a:lnTo>
                  <a:pt x="5563" y="5226"/>
                </a:lnTo>
                <a:lnTo>
                  <a:pt x="5570" y="5228"/>
                </a:lnTo>
                <a:lnTo>
                  <a:pt x="5577" y="5232"/>
                </a:lnTo>
                <a:lnTo>
                  <a:pt x="5583" y="5236"/>
                </a:lnTo>
                <a:lnTo>
                  <a:pt x="5586" y="5241"/>
                </a:lnTo>
                <a:lnTo>
                  <a:pt x="5589" y="5253"/>
                </a:lnTo>
                <a:lnTo>
                  <a:pt x="5583" y="5252"/>
                </a:lnTo>
                <a:lnTo>
                  <a:pt x="5576" y="5245"/>
                </a:lnTo>
                <a:lnTo>
                  <a:pt x="5570" y="5241"/>
                </a:lnTo>
                <a:lnTo>
                  <a:pt x="5563" y="5243"/>
                </a:lnTo>
                <a:lnTo>
                  <a:pt x="5558" y="5248"/>
                </a:lnTo>
                <a:lnTo>
                  <a:pt x="5550" y="5259"/>
                </a:lnTo>
                <a:lnTo>
                  <a:pt x="5533" y="5291"/>
                </a:lnTo>
                <a:lnTo>
                  <a:pt x="5523" y="5303"/>
                </a:lnTo>
                <a:lnTo>
                  <a:pt x="5517" y="5298"/>
                </a:lnTo>
                <a:lnTo>
                  <a:pt x="5500" y="5317"/>
                </a:lnTo>
                <a:lnTo>
                  <a:pt x="5494" y="5322"/>
                </a:lnTo>
                <a:lnTo>
                  <a:pt x="5474" y="5331"/>
                </a:lnTo>
                <a:lnTo>
                  <a:pt x="5469" y="5334"/>
                </a:lnTo>
                <a:lnTo>
                  <a:pt x="5458" y="5329"/>
                </a:lnTo>
                <a:lnTo>
                  <a:pt x="5452" y="5325"/>
                </a:lnTo>
                <a:lnTo>
                  <a:pt x="5449" y="5321"/>
                </a:lnTo>
                <a:lnTo>
                  <a:pt x="5450" y="5305"/>
                </a:lnTo>
                <a:lnTo>
                  <a:pt x="5450" y="5297"/>
                </a:lnTo>
                <a:lnTo>
                  <a:pt x="5448" y="5292"/>
                </a:lnTo>
                <a:lnTo>
                  <a:pt x="5445" y="5293"/>
                </a:lnTo>
                <a:lnTo>
                  <a:pt x="5442" y="5299"/>
                </a:lnTo>
                <a:lnTo>
                  <a:pt x="5440" y="5306"/>
                </a:lnTo>
                <a:lnTo>
                  <a:pt x="5437" y="5317"/>
                </a:lnTo>
                <a:lnTo>
                  <a:pt x="5434" y="5320"/>
                </a:lnTo>
                <a:lnTo>
                  <a:pt x="5430" y="5322"/>
                </a:lnTo>
                <a:lnTo>
                  <a:pt x="5427" y="5325"/>
                </a:lnTo>
                <a:lnTo>
                  <a:pt x="5426" y="5330"/>
                </a:lnTo>
                <a:lnTo>
                  <a:pt x="5425" y="5337"/>
                </a:lnTo>
                <a:lnTo>
                  <a:pt x="5424" y="5350"/>
                </a:lnTo>
                <a:lnTo>
                  <a:pt x="5423" y="5356"/>
                </a:lnTo>
                <a:lnTo>
                  <a:pt x="5417" y="5371"/>
                </a:lnTo>
                <a:lnTo>
                  <a:pt x="5409" y="5397"/>
                </a:lnTo>
                <a:lnTo>
                  <a:pt x="5408" y="5404"/>
                </a:lnTo>
                <a:lnTo>
                  <a:pt x="5409" y="5419"/>
                </a:lnTo>
                <a:lnTo>
                  <a:pt x="5409" y="5426"/>
                </a:lnTo>
                <a:lnTo>
                  <a:pt x="5407" y="5433"/>
                </a:lnTo>
                <a:lnTo>
                  <a:pt x="5409" y="5436"/>
                </a:lnTo>
                <a:lnTo>
                  <a:pt x="5411" y="5433"/>
                </a:lnTo>
                <a:lnTo>
                  <a:pt x="5413" y="5429"/>
                </a:lnTo>
                <a:lnTo>
                  <a:pt x="5414" y="5427"/>
                </a:lnTo>
                <a:lnTo>
                  <a:pt x="5418" y="5435"/>
                </a:lnTo>
                <a:lnTo>
                  <a:pt x="5411" y="5445"/>
                </a:lnTo>
                <a:lnTo>
                  <a:pt x="5393" y="5463"/>
                </a:lnTo>
                <a:lnTo>
                  <a:pt x="5387" y="5474"/>
                </a:lnTo>
                <a:lnTo>
                  <a:pt x="5385" y="5481"/>
                </a:lnTo>
                <a:lnTo>
                  <a:pt x="5384" y="5487"/>
                </a:lnTo>
                <a:lnTo>
                  <a:pt x="5387" y="5493"/>
                </a:lnTo>
                <a:lnTo>
                  <a:pt x="5391" y="5497"/>
                </a:lnTo>
                <a:lnTo>
                  <a:pt x="5394" y="5501"/>
                </a:lnTo>
                <a:lnTo>
                  <a:pt x="5395" y="5509"/>
                </a:lnTo>
                <a:lnTo>
                  <a:pt x="5394" y="5522"/>
                </a:lnTo>
                <a:lnTo>
                  <a:pt x="5390" y="5536"/>
                </a:lnTo>
                <a:lnTo>
                  <a:pt x="5384" y="5546"/>
                </a:lnTo>
                <a:lnTo>
                  <a:pt x="5375" y="5550"/>
                </a:lnTo>
                <a:lnTo>
                  <a:pt x="5356" y="5555"/>
                </a:lnTo>
                <a:lnTo>
                  <a:pt x="5349" y="5552"/>
                </a:lnTo>
                <a:lnTo>
                  <a:pt x="5348" y="5538"/>
                </a:lnTo>
                <a:lnTo>
                  <a:pt x="5344" y="5544"/>
                </a:lnTo>
                <a:lnTo>
                  <a:pt x="5346" y="5555"/>
                </a:lnTo>
                <a:lnTo>
                  <a:pt x="5347" y="5568"/>
                </a:lnTo>
                <a:lnTo>
                  <a:pt x="5341" y="5580"/>
                </a:lnTo>
                <a:lnTo>
                  <a:pt x="5339" y="5573"/>
                </a:lnTo>
                <a:lnTo>
                  <a:pt x="5336" y="5572"/>
                </a:lnTo>
                <a:lnTo>
                  <a:pt x="5332" y="5575"/>
                </a:lnTo>
                <a:lnTo>
                  <a:pt x="5328" y="5577"/>
                </a:lnTo>
                <a:lnTo>
                  <a:pt x="5326" y="5575"/>
                </a:lnTo>
                <a:lnTo>
                  <a:pt x="5325" y="5571"/>
                </a:lnTo>
                <a:lnTo>
                  <a:pt x="5324" y="5566"/>
                </a:lnTo>
                <a:lnTo>
                  <a:pt x="5323" y="5562"/>
                </a:lnTo>
                <a:lnTo>
                  <a:pt x="5318" y="5566"/>
                </a:lnTo>
                <a:lnTo>
                  <a:pt x="5313" y="5564"/>
                </a:lnTo>
                <a:lnTo>
                  <a:pt x="5310" y="5560"/>
                </a:lnTo>
                <a:lnTo>
                  <a:pt x="5308" y="5562"/>
                </a:lnTo>
                <a:lnTo>
                  <a:pt x="5308" y="5566"/>
                </a:lnTo>
                <a:lnTo>
                  <a:pt x="5311" y="5574"/>
                </a:lnTo>
                <a:lnTo>
                  <a:pt x="5312" y="5578"/>
                </a:lnTo>
                <a:lnTo>
                  <a:pt x="5311" y="5593"/>
                </a:lnTo>
                <a:lnTo>
                  <a:pt x="5310" y="5602"/>
                </a:lnTo>
                <a:lnTo>
                  <a:pt x="5308" y="5610"/>
                </a:lnTo>
                <a:lnTo>
                  <a:pt x="5304" y="5617"/>
                </a:lnTo>
                <a:lnTo>
                  <a:pt x="5289" y="5635"/>
                </a:lnTo>
                <a:lnTo>
                  <a:pt x="5286" y="5641"/>
                </a:lnTo>
                <a:lnTo>
                  <a:pt x="5284" y="5649"/>
                </a:lnTo>
                <a:lnTo>
                  <a:pt x="5283" y="5654"/>
                </a:lnTo>
                <a:lnTo>
                  <a:pt x="5283" y="5659"/>
                </a:lnTo>
                <a:lnTo>
                  <a:pt x="5282" y="5664"/>
                </a:lnTo>
                <a:lnTo>
                  <a:pt x="5280" y="5668"/>
                </a:lnTo>
                <a:lnTo>
                  <a:pt x="5271" y="5681"/>
                </a:lnTo>
                <a:lnTo>
                  <a:pt x="5270" y="5683"/>
                </a:lnTo>
                <a:lnTo>
                  <a:pt x="5265" y="5718"/>
                </a:lnTo>
                <a:lnTo>
                  <a:pt x="5268" y="5722"/>
                </a:lnTo>
                <a:lnTo>
                  <a:pt x="5283" y="5734"/>
                </a:lnTo>
                <a:lnTo>
                  <a:pt x="5284" y="5737"/>
                </a:lnTo>
                <a:lnTo>
                  <a:pt x="5285" y="5742"/>
                </a:lnTo>
                <a:lnTo>
                  <a:pt x="5286" y="5745"/>
                </a:lnTo>
                <a:lnTo>
                  <a:pt x="5287" y="5746"/>
                </a:lnTo>
                <a:lnTo>
                  <a:pt x="5292" y="5747"/>
                </a:lnTo>
                <a:lnTo>
                  <a:pt x="5293" y="5748"/>
                </a:lnTo>
                <a:lnTo>
                  <a:pt x="5293" y="5750"/>
                </a:lnTo>
                <a:lnTo>
                  <a:pt x="5295" y="5755"/>
                </a:lnTo>
                <a:lnTo>
                  <a:pt x="5295" y="5757"/>
                </a:lnTo>
                <a:lnTo>
                  <a:pt x="5297" y="5757"/>
                </a:lnTo>
                <a:lnTo>
                  <a:pt x="5300" y="5757"/>
                </a:lnTo>
                <a:lnTo>
                  <a:pt x="5302" y="5757"/>
                </a:lnTo>
                <a:lnTo>
                  <a:pt x="5321" y="5778"/>
                </a:lnTo>
                <a:lnTo>
                  <a:pt x="5327" y="5781"/>
                </a:lnTo>
                <a:lnTo>
                  <a:pt x="5331" y="5782"/>
                </a:lnTo>
                <a:lnTo>
                  <a:pt x="5333" y="5784"/>
                </a:lnTo>
                <a:lnTo>
                  <a:pt x="5335" y="5786"/>
                </a:lnTo>
                <a:lnTo>
                  <a:pt x="5337" y="5787"/>
                </a:lnTo>
                <a:lnTo>
                  <a:pt x="5340" y="5788"/>
                </a:lnTo>
                <a:lnTo>
                  <a:pt x="5347" y="5787"/>
                </a:lnTo>
                <a:lnTo>
                  <a:pt x="5350" y="5787"/>
                </a:lnTo>
                <a:lnTo>
                  <a:pt x="5363" y="5791"/>
                </a:lnTo>
                <a:lnTo>
                  <a:pt x="5370" y="5790"/>
                </a:lnTo>
                <a:lnTo>
                  <a:pt x="5381" y="5780"/>
                </a:lnTo>
                <a:lnTo>
                  <a:pt x="5388" y="5776"/>
                </a:lnTo>
                <a:lnTo>
                  <a:pt x="5396" y="5772"/>
                </a:lnTo>
                <a:lnTo>
                  <a:pt x="5403" y="5772"/>
                </a:lnTo>
                <a:lnTo>
                  <a:pt x="5399" y="5777"/>
                </a:lnTo>
                <a:lnTo>
                  <a:pt x="5386" y="5788"/>
                </a:lnTo>
                <a:lnTo>
                  <a:pt x="5383" y="5791"/>
                </a:lnTo>
                <a:lnTo>
                  <a:pt x="5379" y="5800"/>
                </a:lnTo>
                <a:lnTo>
                  <a:pt x="5371" y="5803"/>
                </a:lnTo>
                <a:lnTo>
                  <a:pt x="5356" y="5802"/>
                </a:lnTo>
                <a:lnTo>
                  <a:pt x="5344" y="5805"/>
                </a:lnTo>
                <a:lnTo>
                  <a:pt x="5340" y="5805"/>
                </a:lnTo>
                <a:lnTo>
                  <a:pt x="5337" y="5808"/>
                </a:lnTo>
                <a:lnTo>
                  <a:pt x="5338" y="5814"/>
                </a:lnTo>
                <a:lnTo>
                  <a:pt x="5343" y="5833"/>
                </a:lnTo>
                <a:lnTo>
                  <a:pt x="5349" y="5842"/>
                </a:lnTo>
                <a:lnTo>
                  <a:pt x="5357" y="5850"/>
                </a:lnTo>
                <a:lnTo>
                  <a:pt x="5364" y="5856"/>
                </a:lnTo>
                <a:lnTo>
                  <a:pt x="5361" y="5863"/>
                </a:lnTo>
                <a:lnTo>
                  <a:pt x="5363" y="5869"/>
                </a:lnTo>
                <a:lnTo>
                  <a:pt x="5376" y="5883"/>
                </a:lnTo>
                <a:lnTo>
                  <a:pt x="5380" y="5885"/>
                </a:lnTo>
                <a:lnTo>
                  <a:pt x="5384" y="5885"/>
                </a:lnTo>
                <a:lnTo>
                  <a:pt x="5390" y="5883"/>
                </a:lnTo>
                <a:lnTo>
                  <a:pt x="5401" y="5874"/>
                </a:lnTo>
                <a:lnTo>
                  <a:pt x="5404" y="5874"/>
                </a:lnTo>
                <a:lnTo>
                  <a:pt x="5403" y="5879"/>
                </a:lnTo>
                <a:lnTo>
                  <a:pt x="5392" y="5898"/>
                </a:lnTo>
                <a:lnTo>
                  <a:pt x="5404" y="5897"/>
                </a:lnTo>
                <a:lnTo>
                  <a:pt x="5435" y="5877"/>
                </a:lnTo>
                <a:lnTo>
                  <a:pt x="5455" y="5870"/>
                </a:lnTo>
                <a:lnTo>
                  <a:pt x="5461" y="5863"/>
                </a:lnTo>
                <a:lnTo>
                  <a:pt x="5464" y="5850"/>
                </a:lnTo>
                <a:lnTo>
                  <a:pt x="5467" y="5857"/>
                </a:lnTo>
                <a:lnTo>
                  <a:pt x="5463" y="5881"/>
                </a:lnTo>
                <a:lnTo>
                  <a:pt x="5463" y="5892"/>
                </a:lnTo>
                <a:lnTo>
                  <a:pt x="5454" y="5885"/>
                </a:lnTo>
                <a:lnTo>
                  <a:pt x="5448" y="5882"/>
                </a:lnTo>
                <a:lnTo>
                  <a:pt x="5446" y="5884"/>
                </a:lnTo>
                <a:lnTo>
                  <a:pt x="5443" y="5885"/>
                </a:lnTo>
                <a:lnTo>
                  <a:pt x="5429" y="5899"/>
                </a:lnTo>
                <a:lnTo>
                  <a:pt x="5427" y="5903"/>
                </a:lnTo>
                <a:lnTo>
                  <a:pt x="5427" y="5905"/>
                </a:lnTo>
                <a:lnTo>
                  <a:pt x="5425" y="5906"/>
                </a:lnTo>
                <a:lnTo>
                  <a:pt x="5422" y="5907"/>
                </a:lnTo>
                <a:lnTo>
                  <a:pt x="5419" y="5908"/>
                </a:lnTo>
                <a:lnTo>
                  <a:pt x="5412" y="5913"/>
                </a:lnTo>
                <a:lnTo>
                  <a:pt x="5404" y="5916"/>
                </a:lnTo>
                <a:lnTo>
                  <a:pt x="5399" y="5916"/>
                </a:lnTo>
                <a:lnTo>
                  <a:pt x="5394" y="5916"/>
                </a:lnTo>
                <a:lnTo>
                  <a:pt x="5383" y="5913"/>
                </a:lnTo>
                <a:lnTo>
                  <a:pt x="5373" y="5913"/>
                </a:lnTo>
                <a:lnTo>
                  <a:pt x="5368" y="5911"/>
                </a:lnTo>
                <a:lnTo>
                  <a:pt x="5360" y="5905"/>
                </a:lnTo>
                <a:lnTo>
                  <a:pt x="5355" y="5904"/>
                </a:lnTo>
                <a:lnTo>
                  <a:pt x="5354" y="5907"/>
                </a:lnTo>
                <a:lnTo>
                  <a:pt x="5352" y="5931"/>
                </a:lnTo>
                <a:lnTo>
                  <a:pt x="5350" y="5937"/>
                </a:lnTo>
                <a:lnTo>
                  <a:pt x="5345" y="5948"/>
                </a:lnTo>
                <a:lnTo>
                  <a:pt x="5342" y="5952"/>
                </a:lnTo>
                <a:lnTo>
                  <a:pt x="5344" y="5958"/>
                </a:lnTo>
                <a:lnTo>
                  <a:pt x="5347" y="5985"/>
                </a:lnTo>
                <a:lnTo>
                  <a:pt x="5354" y="6011"/>
                </a:lnTo>
                <a:lnTo>
                  <a:pt x="5356" y="6016"/>
                </a:lnTo>
                <a:lnTo>
                  <a:pt x="5376" y="6047"/>
                </a:lnTo>
                <a:lnTo>
                  <a:pt x="5378" y="6051"/>
                </a:lnTo>
                <a:lnTo>
                  <a:pt x="5379" y="6058"/>
                </a:lnTo>
                <a:lnTo>
                  <a:pt x="5377" y="6062"/>
                </a:lnTo>
                <a:lnTo>
                  <a:pt x="5374" y="6062"/>
                </a:lnTo>
                <a:lnTo>
                  <a:pt x="5368" y="6062"/>
                </a:lnTo>
                <a:lnTo>
                  <a:pt x="5361" y="6064"/>
                </a:lnTo>
                <a:lnTo>
                  <a:pt x="5359" y="6062"/>
                </a:lnTo>
                <a:lnTo>
                  <a:pt x="5358" y="6054"/>
                </a:lnTo>
                <a:lnTo>
                  <a:pt x="5358" y="6042"/>
                </a:lnTo>
                <a:lnTo>
                  <a:pt x="5357" y="6038"/>
                </a:lnTo>
                <a:lnTo>
                  <a:pt x="5351" y="6036"/>
                </a:lnTo>
                <a:lnTo>
                  <a:pt x="5346" y="6038"/>
                </a:lnTo>
                <a:lnTo>
                  <a:pt x="5332" y="6051"/>
                </a:lnTo>
                <a:lnTo>
                  <a:pt x="5333" y="6044"/>
                </a:lnTo>
                <a:lnTo>
                  <a:pt x="5336" y="6028"/>
                </a:lnTo>
                <a:lnTo>
                  <a:pt x="5335" y="6022"/>
                </a:lnTo>
                <a:lnTo>
                  <a:pt x="5332" y="6015"/>
                </a:lnTo>
                <a:lnTo>
                  <a:pt x="5328" y="6000"/>
                </a:lnTo>
                <a:lnTo>
                  <a:pt x="5326" y="5994"/>
                </a:lnTo>
                <a:lnTo>
                  <a:pt x="5323" y="5990"/>
                </a:lnTo>
                <a:lnTo>
                  <a:pt x="5314" y="5984"/>
                </a:lnTo>
                <a:lnTo>
                  <a:pt x="5310" y="5980"/>
                </a:lnTo>
                <a:lnTo>
                  <a:pt x="5305" y="5958"/>
                </a:lnTo>
                <a:lnTo>
                  <a:pt x="5305" y="5956"/>
                </a:lnTo>
                <a:lnTo>
                  <a:pt x="5299" y="5948"/>
                </a:lnTo>
                <a:lnTo>
                  <a:pt x="5265" y="5935"/>
                </a:lnTo>
                <a:lnTo>
                  <a:pt x="5261" y="5924"/>
                </a:lnTo>
                <a:lnTo>
                  <a:pt x="5250" y="5917"/>
                </a:lnTo>
                <a:lnTo>
                  <a:pt x="5239" y="5916"/>
                </a:lnTo>
                <a:lnTo>
                  <a:pt x="5232" y="5928"/>
                </a:lnTo>
                <a:lnTo>
                  <a:pt x="5230" y="5928"/>
                </a:lnTo>
                <a:lnTo>
                  <a:pt x="5229" y="5917"/>
                </a:lnTo>
                <a:lnTo>
                  <a:pt x="5224" y="5909"/>
                </a:lnTo>
                <a:lnTo>
                  <a:pt x="5219" y="5905"/>
                </a:lnTo>
                <a:lnTo>
                  <a:pt x="5217" y="5908"/>
                </a:lnTo>
                <a:lnTo>
                  <a:pt x="5217" y="5919"/>
                </a:lnTo>
                <a:lnTo>
                  <a:pt x="5221" y="5949"/>
                </a:lnTo>
                <a:lnTo>
                  <a:pt x="5221" y="5970"/>
                </a:lnTo>
                <a:lnTo>
                  <a:pt x="5222" y="5981"/>
                </a:lnTo>
                <a:lnTo>
                  <a:pt x="5225" y="5985"/>
                </a:lnTo>
                <a:lnTo>
                  <a:pt x="5226" y="5991"/>
                </a:lnTo>
                <a:lnTo>
                  <a:pt x="5228" y="6017"/>
                </a:lnTo>
                <a:lnTo>
                  <a:pt x="5228" y="6024"/>
                </a:lnTo>
                <a:lnTo>
                  <a:pt x="5222" y="6027"/>
                </a:lnTo>
                <a:lnTo>
                  <a:pt x="5211" y="6081"/>
                </a:lnTo>
                <a:lnTo>
                  <a:pt x="5209" y="6074"/>
                </a:lnTo>
                <a:lnTo>
                  <a:pt x="5209" y="6066"/>
                </a:lnTo>
                <a:lnTo>
                  <a:pt x="5211" y="6058"/>
                </a:lnTo>
                <a:lnTo>
                  <a:pt x="5214" y="6051"/>
                </a:lnTo>
                <a:lnTo>
                  <a:pt x="5207" y="6050"/>
                </a:lnTo>
                <a:lnTo>
                  <a:pt x="5198" y="6074"/>
                </a:lnTo>
                <a:lnTo>
                  <a:pt x="5191" y="6075"/>
                </a:lnTo>
                <a:lnTo>
                  <a:pt x="5198" y="6053"/>
                </a:lnTo>
                <a:lnTo>
                  <a:pt x="5205" y="6036"/>
                </a:lnTo>
                <a:lnTo>
                  <a:pt x="5207" y="6028"/>
                </a:lnTo>
                <a:lnTo>
                  <a:pt x="5207" y="6020"/>
                </a:lnTo>
                <a:lnTo>
                  <a:pt x="5203" y="6010"/>
                </a:lnTo>
                <a:lnTo>
                  <a:pt x="5200" y="6003"/>
                </a:lnTo>
                <a:lnTo>
                  <a:pt x="5201" y="5994"/>
                </a:lnTo>
                <a:lnTo>
                  <a:pt x="5203" y="5986"/>
                </a:lnTo>
                <a:lnTo>
                  <a:pt x="5204" y="5979"/>
                </a:lnTo>
                <a:lnTo>
                  <a:pt x="5203" y="5969"/>
                </a:lnTo>
                <a:lnTo>
                  <a:pt x="5200" y="5962"/>
                </a:lnTo>
                <a:lnTo>
                  <a:pt x="5194" y="5957"/>
                </a:lnTo>
                <a:lnTo>
                  <a:pt x="5186" y="5955"/>
                </a:lnTo>
                <a:lnTo>
                  <a:pt x="5183" y="5953"/>
                </a:lnTo>
                <a:lnTo>
                  <a:pt x="5182" y="5950"/>
                </a:lnTo>
                <a:lnTo>
                  <a:pt x="5182" y="5945"/>
                </a:lnTo>
                <a:lnTo>
                  <a:pt x="5181" y="5940"/>
                </a:lnTo>
                <a:lnTo>
                  <a:pt x="5178" y="5935"/>
                </a:lnTo>
                <a:lnTo>
                  <a:pt x="5174" y="5932"/>
                </a:lnTo>
                <a:lnTo>
                  <a:pt x="5161" y="5924"/>
                </a:lnTo>
                <a:lnTo>
                  <a:pt x="5148" y="5920"/>
                </a:lnTo>
                <a:lnTo>
                  <a:pt x="5142" y="5919"/>
                </a:lnTo>
                <a:lnTo>
                  <a:pt x="5136" y="5917"/>
                </a:lnTo>
                <a:lnTo>
                  <a:pt x="5126" y="5910"/>
                </a:lnTo>
                <a:lnTo>
                  <a:pt x="5119" y="5907"/>
                </a:lnTo>
                <a:lnTo>
                  <a:pt x="5092" y="5907"/>
                </a:lnTo>
                <a:lnTo>
                  <a:pt x="5085" y="5905"/>
                </a:lnTo>
                <a:lnTo>
                  <a:pt x="5077" y="5901"/>
                </a:lnTo>
                <a:lnTo>
                  <a:pt x="5070" y="5899"/>
                </a:lnTo>
                <a:lnTo>
                  <a:pt x="5064" y="5901"/>
                </a:lnTo>
                <a:lnTo>
                  <a:pt x="5053" y="5888"/>
                </a:lnTo>
                <a:lnTo>
                  <a:pt x="5041" y="5884"/>
                </a:lnTo>
                <a:lnTo>
                  <a:pt x="5013" y="5880"/>
                </a:lnTo>
                <a:lnTo>
                  <a:pt x="5002" y="5871"/>
                </a:lnTo>
                <a:lnTo>
                  <a:pt x="4995" y="5869"/>
                </a:lnTo>
                <a:lnTo>
                  <a:pt x="4988" y="5872"/>
                </a:lnTo>
                <a:lnTo>
                  <a:pt x="4984" y="5876"/>
                </a:lnTo>
                <a:lnTo>
                  <a:pt x="4977" y="5880"/>
                </a:lnTo>
                <a:lnTo>
                  <a:pt x="4965" y="5886"/>
                </a:lnTo>
                <a:lnTo>
                  <a:pt x="4950" y="5888"/>
                </a:lnTo>
                <a:lnTo>
                  <a:pt x="4948" y="5891"/>
                </a:lnTo>
                <a:lnTo>
                  <a:pt x="4952" y="5899"/>
                </a:lnTo>
                <a:lnTo>
                  <a:pt x="4955" y="5902"/>
                </a:lnTo>
                <a:lnTo>
                  <a:pt x="4960" y="5905"/>
                </a:lnTo>
                <a:lnTo>
                  <a:pt x="4962" y="5907"/>
                </a:lnTo>
                <a:lnTo>
                  <a:pt x="4964" y="5911"/>
                </a:lnTo>
                <a:lnTo>
                  <a:pt x="4963" y="5913"/>
                </a:lnTo>
                <a:lnTo>
                  <a:pt x="4962" y="5914"/>
                </a:lnTo>
                <a:lnTo>
                  <a:pt x="4960" y="5916"/>
                </a:lnTo>
                <a:lnTo>
                  <a:pt x="4957" y="5918"/>
                </a:lnTo>
                <a:lnTo>
                  <a:pt x="4955" y="5918"/>
                </a:lnTo>
                <a:lnTo>
                  <a:pt x="4953" y="5919"/>
                </a:lnTo>
                <a:lnTo>
                  <a:pt x="4953" y="5926"/>
                </a:lnTo>
                <a:lnTo>
                  <a:pt x="4953" y="5931"/>
                </a:lnTo>
                <a:lnTo>
                  <a:pt x="4956" y="5940"/>
                </a:lnTo>
                <a:lnTo>
                  <a:pt x="4958" y="5951"/>
                </a:lnTo>
                <a:lnTo>
                  <a:pt x="4965" y="5970"/>
                </a:lnTo>
                <a:lnTo>
                  <a:pt x="4967" y="5973"/>
                </a:lnTo>
                <a:lnTo>
                  <a:pt x="4968" y="5975"/>
                </a:lnTo>
                <a:lnTo>
                  <a:pt x="4969" y="5978"/>
                </a:lnTo>
                <a:lnTo>
                  <a:pt x="4969" y="5983"/>
                </a:lnTo>
                <a:lnTo>
                  <a:pt x="4969" y="5987"/>
                </a:lnTo>
                <a:lnTo>
                  <a:pt x="4968" y="5992"/>
                </a:lnTo>
                <a:lnTo>
                  <a:pt x="4966" y="5996"/>
                </a:lnTo>
                <a:lnTo>
                  <a:pt x="4964" y="5997"/>
                </a:lnTo>
                <a:lnTo>
                  <a:pt x="4955" y="5994"/>
                </a:lnTo>
                <a:lnTo>
                  <a:pt x="4949" y="5987"/>
                </a:lnTo>
                <a:lnTo>
                  <a:pt x="4939" y="5970"/>
                </a:lnTo>
                <a:lnTo>
                  <a:pt x="4936" y="5977"/>
                </a:lnTo>
                <a:lnTo>
                  <a:pt x="4936" y="5983"/>
                </a:lnTo>
                <a:lnTo>
                  <a:pt x="4938" y="5997"/>
                </a:lnTo>
                <a:lnTo>
                  <a:pt x="4933" y="5993"/>
                </a:lnTo>
                <a:lnTo>
                  <a:pt x="4931" y="5986"/>
                </a:lnTo>
                <a:lnTo>
                  <a:pt x="4928" y="5949"/>
                </a:lnTo>
                <a:lnTo>
                  <a:pt x="4926" y="5938"/>
                </a:lnTo>
                <a:lnTo>
                  <a:pt x="4923" y="5935"/>
                </a:lnTo>
                <a:lnTo>
                  <a:pt x="4917" y="5944"/>
                </a:lnTo>
                <a:lnTo>
                  <a:pt x="4912" y="5952"/>
                </a:lnTo>
                <a:lnTo>
                  <a:pt x="4912" y="5954"/>
                </a:lnTo>
                <a:lnTo>
                  <a:pt x="4913" y="5959"/>
                </a:lnTo>
                <a:lnTo>
                  <a:pt x="4912" y="5961"/>
                </a:lnTo>
                <a:lnTo>
                  <a:pt x="4911" y="5962"/>
                </a:lnTo>
                <a:lnTo>
                  <a:pt x="4909" y="5963"/>
                </a:lnTo>
                <a:lnTo>
                  <a:pt x="4908" y="5964"/>
                </a:lnTo>
                <a:lnTo>
                  <a:pt x="4890" y="5987"/>
                </a:lnTo>
                <a:lnTo>
                  <a:pt x="4883" y="6002"/>
                </a:lnTo>
                <a:lnTo>
                  <a:pt x="4884" y="6021"/>
                </a:lnTo>
                <a:lnTo>
                  <a:pt x="4886" y="6023"/>
                </a:lnTo>
                <a:lnTo>
                  <a:pt x="4888" y="6026"/>
                </a:lnTo>
                <a:lnTo>
                  <a:pt x="4890" y="6029"/>
                </a:lnTo>
                <a:lnTo>
                  <a:pt x="4892" y="6047"/>
                </a:lnTo>
                <a:lnTo>
                  <a:pt x="4892" y="6050"/>
                </a:lnTo>
                <a:lnTo>
                  <a:pt x="4889" y="6058"/>
                </a:lnTo>
                <a:lnTo>
                  <a:pt x="4890" y="6067"/>
                </a:lnTo>
                <a:lnTo>
                  <a:pt x="4893" y="6075"/>
                </a:lnTo>
                <a:lnTo>
                  <a:pt x="4897" y="6081"/>
                </a:lnTo>
                <a:lnTo>
                  <a:pt x="4908" y="6096"/>
                </a:lnTo>
                <a:lnTo>
                  <a:pt x="4912" y="6104"/>
                </a:lnTo>
                <a:lnTo>
                  <a:pt x="4914" y="6115"/>
                </a:lnTo>
                <a:lnTo>
                  <a:pt x="4911" y="6153"/>
                </a:lnTo>
                <a:lnTo>
                  <a:pt x="4909" y="6153"/>
                </a:lnTo>
                <a:lnTo>
                  <a:pt x="4908" y="6145"/>
                </a:lnTo>
                <a:lnTo>
                  <a:pt x="4901" y="6113"/>
                </a:lnTo>
                <a:lnTo>
                  <a:pt x="4895" y="6100"/>
                </a:lnTo>
                <a:lnTo>
                  <a:pt x="4894" y="6097"/>
                </a:lnTo>
                <a:lnTo>
                  <a:pt x="4891" y="6091"/>
                </a:lnTo>
                <a:lnTo>
                  <a:pt x="4875" y="6070"/>
                </a:lnTo>
                <a:lnTo>
                  <a:pt x="4865" y="6064"/>
                </a:lnTo>
                <a:lnTo>
                  <a:pt x="4862" y="6059"/>
                </a:lnTo>
                <a:lnTo>
                  <a:pt x="4859" y="6057"/>
                </a:lnTo>
                <a:lnTo>
                  <a:pt x="4855" y="6060"/>
                </a:lnTo>
                <a:lnTo>
                  <a:pt x="4854" y="6064"/>
                </a:lnTo>
                <a:lnTo>
                  <a:pt x="4855" y="6070"/>
                </a:lnTo>
                <a:lnTo>
                  <a:pt x="4854" y="6075"/>
                </a:lnTo>
                <a:lnTo>
                  <a:pt x="4851" y="6078"/>
                </a:lnTo>
                <a:lnTo>
                  <a:pt x="4856" y="6105"/>
                </a:lnTo>
                <a:lnTo>
                  <a:pt x="4856" y="6124"/>
                </a:lnTo>
                <a:lnTo>
                  <a:pt x="4854" y="6144"/>
                </a:lnTo>
                <a:lnTo>
                  <a:pt x="4850" y="6163"/>
                </a:lnTo>
                <a:lnTo>
                  <a:pt x="4844" y="6177"/>
                </a:lnTo>
                <a:lnTo>
                  <a:pt x="4839" y="6183"/>
                </a:lnTo>
                <a:lnTo>
                  <a:pt x="4831" y="6190"/>
                </a:lnTo>
                <a:lnTo>
                  <a:pt x="4824" y="6194"/>
                </a:lnTo>
                <a:lnTo>
                  <a:pt x="4821" y="6190"/>
                </a:lnTo>
                <a:lnTo>
                  <a:pt x="4823" y="6186"/>
                </a:lnTo>
                <a:lnTo>
                  <a:pt x="4835" y="6171"/>
                </a:lnTo>
                <a:lnTo>
                  <a:pt x="4841" y="6154"/>
                </a:lnTo>
                <a:lnTo>
                  <a:pt x="4841" y="6138"/>
                </a:lnTo>
                <a:lnTo>
                  <a:pt x="4832" y="6105"/>
                </a:lnTo>
                <a:lnTo>
                  <a:pt x="4838" y="6105"/>
                </a:lnTo>
                <a:lnTo>
                  <a:pt x="4841" y="6103"/>
                </a:lnTo>
                <a:lnTo>
                  <a:pt x="4843" y="6099"/>
                </a:lnTo>
                <a:lnTo>
                  <a:pt x="4846" y="6053"/>
                </a:lnTo>
                <a:lnTo>
                  <a:pt x="4845" y="6048"/>
                </a:lnTo>
                <a:lnTo>
                  <a:pt x="4842" y="6039"/>
                </a:lnTo>
                <a:lnTo>
                  <a:pt x="4841" y="6032"/>
                </a:lnTo>
                <a:lnTo>
                  <a:pt x="4842" y="6024"/>
                </a:lnTo>
                <a:lnTo>
                  <a:pt x="4843" y="6016"/>
                </a:lnTo>
                <a:lnTo>
                  <a:pt x="4849" y="6004"/>
                </a:lnTo>
                <a:lnTo>
                  <a:pt x="4850" y="5997"/>
                </a:lnTo>
                <a:lnTo>
                  <a:pt x="4849" y="5991"/>
                </a:lnTo>
                <a:lnTo>
                  <a:pt x="4850" y="5982"/>
                </a:lnTo>
                <a:lnTo>
                  <a:pt x="4851" y="5976"/>
                </a:lnTo>
                <a:lnTo>
                  <a:pt x="4856" y="5965"/>
                </a:lnTo>
                <a:lnTo>
                  <a:pt x="4857" y="5959"/>
                </a:lnTo>
                <a:lnTo>
                  <a:pt x="4864" y="5931"/>
                </a:lnTo>
                <a:lnTo>
                  <a:pt x="4866" y="5917"/>
                </a:lnTo>
                <a:lnTo>
                  <a:pt x="4860" y="5913"/>
                </a:lnTo>
                <a:lnTo>
                  <a:pt x="4866" y="5906"/>
                </a:lnTo>
                <a:lnTo>
                  <a:pt x="4870" y="5904"/>
                </a:lnTo>
                <a:lnTo>
                  <a:pt x="4874" y="5904"/>
                </a:lnTo>
                <a:lnTo>
                  <a:pt x="4880" y="5904"/>
                </a:lnTo>
                <a:lnTo>
                  <a:pt x="4883" y="5902"/>
                </a:lnTo>
                <a:lnTo>
                  <a:pt x="4885" y="5899"/>
                </a:lnTo>
                <a:lnTo>
                  <a:pt x="4885" y="5892"/>
                </a:lnTo>
                <a:lnTo>
                  <a:pt x="4881" y="5876"/>
                </a:lnTo>
                <a:lnTo>
                  <a:pt x="4880" y="5869"/>
                </a:lnTo>
                <a:lnTo>
                  <a:pt x="4882" y="5862"/>
                </a:lnTo>
                <a:lnTo>
                  <a:pt x="4887" y="5859"/>
                </a:lnTo>
                <a:lnTo>
                  <a:pt x="4892" y="5861"/>
                </a:lnTo>
                <a:lnTo>
                  <a:pt x="4896" y="5865"/>
                </a:lnTo>
                <a:lnTo>
                  <a:pt x="4897" y="5862"/>
                </a:lnTo>
                <a:lnTo>
                  <a:pt x="4898" y="5858"/>
                </a:lnTo>
                <a:lnTo>
                  <a:pt x="4897" y="5854"/>
                </a:lnTo>
                <a:lnTo>
                  <a:pt x="4896" y="5850"/>
                </a:lnTo>
                <a:lnTo>
                  <a:pt x="4894" y="5846"/>
                </a:lnTo>
                <a:lnTo>
                  <a:pt x="4892" y="5845"/>
                </a:lnTo>
                <a:lnTo>
                  <a:pt x="4890" y="5846"/>
                </a:lnTo>
                <a:lnTo>
                  <a:pt x="4886" y="5847"/>
                </a:lnTo>
                <a:lnTo>
                  <a:pt x="4880" y="5845"/>
                </a:lnTo>
                <a:lnTo>
                  <a:pt x="4874" y="5841"/>
                </a:lnTo>
                <a:lnTo>
                  <a:pt x="4861" y="5824"/>
                </a:lnTo>
                <a:lnTo>
                  <a:pt x="4858" y="5821"/>
                </a:lnTo>
                <a:lnTo>
                  <a:pt x="4854" y="5820"/>
                </a:lnTo>
                <a:lnTo>
                  <a:pt x="4849" y="5820"/>
                </a:lnTo>
                <a:lnTo>
                  <a:pt x="4845" y="5816"/>
                </a:lnTo>
                <a:lnTo>
                  <a:pt x="4843" y="5809"/>
                </a:lnTo>
                <a:lnTo>
                  <a:pt x="4841" y="5802"/>
                </a:lnTo>
                <a:lnTo>
                  <a:pt x="4839" y="5799"/>
                </a:lnTo>
                <a:lnTo>
                  <a:pt x="4837" y="5798"/>
                </a:lnTo>
                <a:lnTo>
                  <a:pt x="4830" y="5789"/>
                </a:lnTo>
                <a:lnTo>
                  <a:pt x="4826" y="5785"/>
                </a:lnTo>
                <a:lnTo>
                  <a:pt x="4823" y="5785"/>
                </a:lnTo>
                <a:lnTo>
                  <a:pt x="4821" y="5788"/>
                </a:lnTo>
                <a:lnTo>
                  <a:pt x="4813" y="5792"/>
                </a:lnTo>
                <a:lnTo>
                  <a:pt x="4810" y="5793"/>
                </a:lnTo>
                <a:lnTo>
                  <a:pt x="4807" y="5790"/>
                </a:lnTo>
                <a:lnTo>
                  <a:pt x="4805" y="5787"/>
                </a:lnTo>
                <a:lnTo>
                  <a:pt x="4804" y="5782"/>
                </a:lnTo>
                <a:lnTo>
                  <a:pt x="4804" y="5777"/>
                </a:lnTo>
                <a:lnTo>
                  <a:pt x="4806" y="5775"/>
                </a:lnTo>
                <a:lnTo>
                  <a:pt x="4809" y="5772"/>
                </a:lnTo>
                <a:lnTo>
                  <a:pt x="4805" y="5766"/>
                </a:lnTo>
                <a:lnTo>
                  <a:pt x="4794" y="5757"/>
                </a:lnTo>
                <a:lnTo>
                  <a:pt x="4788" y="5747"/>
                </a:lnTo>
                <a:lnTo>
                  <a:pt x="4784" y="5745"/>
                </a:lnTo>
                <a:lnTo>
                  <a:pt x="4778" y="5751"/>
                </a:lnTo>
                <a:lnTo>
                  <a:pt x="4778" y="5743"/>
                </a:lnTo>
                <a:lnTo>
                  <a:pt x="4786" y="5732"/>
                </a:lnTo>
                <a:lnTo>
                  <a:pt x="4783" y="5724"/>
                </a:lnTo>
                <a:lnTo>
                  <a:pt x="4780" y="5721"/>
                </a:lnTo>
                <a:lnTo>
                  <a:pt x="4777" y="5722"/>
                </a:lnTo>
                <a:lnTo>
                  <a:pt x="4775" y="5726"/>
                </a:lnTo>
                <a:lnTo>
                  <a:pt x="4774" y="5731"/>
                </a:lnTo>
                <a:lnTo>
                  <a:pt x="4773" y="5733"/>
                </a:lnTo>
                <a:lnTo>
                  <a:pt x="4771" y="5733"/>
                </a:lnTo>
                <a:lnTo>
                  <a:pt x="4769" y="5730"/>
                </a:lnTo>
                <a:lnTo>
                  <a:pt x="4768" y="5726"/>
                </a:lnTo>
                <a:lnTo>
                  <a:pt x="4769" y="5710"/>
                </a:lnTo>
                <a:lnTo>
                  <a:pt x="4768" y="5706"/>
                </a:lnTo>
                <a:lnTo>
                  <a:pt x="4766" y="5703"/>
                </a:lnTo>
                <a:lnTo>
                  <a:pt x="4760" y="5702"/>
                </a:lnTo>
                <a:lnTo>
                  <a:pt x="4757" y="5700"/>
                </a:lnTo>
                <a:lnTo>
                  <a:pt x="4749" y="5668"/>
                </a:lnTo>
                <a:lnTo>
                  <a:pt x="4747" y="5664"/>
                </a:lnTo>
                <a:lnTo>
                  <a:pt x="4729" y="5642"/>
                </a:lnTo>
                <a:lnTo>
                  <a:pt x="4724" y="5634"/>
                </a:lnTo>
                <a:lnTo>
                  <a:pt x="4720" y="5625"/>
                </a:lnTo>
                <a:lnTo>
                  <a:pt x="4719" y="5617"/>
                </a:lnTo>
                <a:lnTo>
                  <a:pt x="4705" y="5604"/>
                </a:lnTo>
                <a:lnTo>
                  <a:pt x="4702" y="5599"/>
                </a:lnTo>
                <a:lnTo>
                  <a:pt x="4701" y="5598"/>
                </a:lnTo>
                <a:lnTo>
                  <a:pt x="4700" y="5597"/>
                </a:lnTo>
                <a:lnTo>
                  <a:pt x="4696" y="5598"/>
                </a:lnTo>
                <a:lnTo>
                  <a:pt x="4694" y="5598"/>
                </a:lnTo>
                <a:lnTo>
                  <a:pt x="4690" y="5593"/>
                </a:lnTo>
                <a:lnTo>
                  <a:pt x="4681" y="5582"/>
                </a:lnTo>
                <a:lnTo>
                  <a:pt x="4676" y="5580"/>
                </a:lnTo>
                <a:lnTo>
                  <a:pt x="4672" y="5576"/>
                </a:lnTo>
                <a:lnTo>
                  <a:pt x="4667" y="5568"/>
                </a:lnTo>
                <a:lnTo>
                  <a:pt x="4662" y="5565"/>
                </a:lnTo>
                <a:lnTo>
                  <a:pt x="4659" y="5574"/>
                </a:lnTo>
                <a:lnTo>
                  <a:pt x="4656" y="5570"/>
                </a:lnTo>
                <a:lnTo>
                  <a:pt x="4650" y="5564"/>
                </a:lnTo>
                <a:lnTo>
                  <a:pt x="4648" y="5560"/>
                </a:lnTo>
                <a:lnTo>
                  <a:pt x="4651" y="5545"/>
                </a:lnTo>
                <a:lnTo>
                  <a:pt x="4651" y="5541"/>
                </a:lnTo>
                <a:lnTo>
                  <a:pt x="4650" y="5533"/>
                </a:lnTo>
                <a:lnTo>
                  <a:pt x="4647" y="5526"/>
                </a:lnTo>
                <a:lnTo>
                  <a:pt x="4644" y="5519"/>
                </a:lnTo>
                <a:lnTo>
                  <a:pt x="4640" y="5514"/>
                </a:lnTo>
                <a:lnTo>
                  <a:pt x="4636" y="5520"/>
                </a:lnTo>
                <a:lnTo>
                  <a:pt x="4636" y="5523"/>
                </a:lnTo>
                <a:lnTo>
                  <a:pt x="4634" y="5523"/>
                </a:lnTo>
                <a:lnTo>
                  <a:pt x="4632" y="5518"/>
                </a:lnTo>
                <a:lnTo>
                  <a:pt x="4631" y="5514"/>
                </a:lnTo>
                <a:lnTo>
                  <a:pt x="4628" y="5512"/>
                </a:lnTo>
                <a:lnTo>
                  <a:pt x="4624" y="5511"/>
                </a:lnTo>
                <a:lnTo>
                  <a:pt x="4621" y="5508"/>
                </a:lnTo>
                <a:lnTo>
                  <a:pt x="4619" y="5503"/>
                </a:lnTo>
                <a:lnTo>
                  <a:pt x="4616" y="5497"/>
                </a:lnTo>
                <a:lnTo>
                  <a:pt x="4612" y="5496"/>
                </a:lnTo>
                <a:lnTo>
                  <a:pt x="4609" y="5503"/>
                </a:lnTo>
                <a:lnTo>
                  <a:pt x="4612" y="5515"/>
                </a:lnTo>
                <a:lnTo>
                  <a:pt x="4612" y="5522"/>
                </a:lnTo>
                <a:lnTo>
                  <a:pt x="4603" y="5517"/>
                </a:lnTo>
                <a:lnTo>
                  <a:pt x="4598" y="5512"/>
                </a:lnTo>
                <a:lnTo>
                  <a:pt x="4586" y="5494"/>
                </a:lnTo>
                <a:lnTo>
                  <a:pt x="4582" y="5492"/>
                </a:lnTo>
                <a:lnTo>
                  <a:pt x="4578" y="5497"/>
                </a:lnTo>
                <a:lnTo>
                  <a:pt x="4574" y="5511"/>
                </a:lnTo>
                <a:lnTo>
                  <a:pt x="4571" y="5514"/>
                </a:lnTo>
                <a:lnTo>
                  <a:pt x="4568" y="5517"/>
                </a:lnTo>
                <a:lnTo>
                  <a:pt x="4566" y="5516"/>
                </a:lnTo>
                <a:lnTo>
                  <a:pt x="4565" y="5509"/>
                </a:lnTo>
                <a:lnTo>
                  <a:pt x="4566" y="5496"/>
                </a:lnTo>
                <a:lnTo>
                  <a:pt x="4564" y="5491"/>
                </a:lnTo>
                <a:lnTo>
                  <a:pt x="4559" y="5487"/>
                </a:lnTo>
                <a:lnTo>
                  <a:pt x="4557" y="5492"/>
                </a:lnTo>
                <a:lnTo>
                  <a:pt x="4557" y="5497"/>
                </a:lnTo>
                <a:lnTo>
                  <a:pt x="4558" y="5500"/>
                </a:lnTo>
                <a:lnTo>
                  <a:pt x="4561" y="5502"/>
                </a:lnTo>
                <a:lnTo>
                  <a:pt x="4555" y="5510"/>
                </a:lnTo>
                <a:lnTo>
                  <a:pt x="4551" y="5520"/>
                </a:lnTo>
                <a:lnTo>
                  <a:pt x="4546" y="5525"/>
                </a:lnTo>
                <a:lnTo>
                  <a:pt x="4539" y="5518"/>
                </a:lnTo>
                <a:lnTo>
                  <a:pt x="4536" y="5507"/>
                </a:lnTo>
                <a:lnTo>
                  <a:pt x="4535" y="5495"/>
                </a:lnTo>
                <a:lnTo>
                  <a:pt x="4533" y="5488"/>
                </a:lnTo>
                <a:lnTo>
                  <a:pt x="4523" y="5490"/>
                </a:lnTo>
                <a:lnTo>
                  <a:pt x="4526" y="5481"/>
                </a:lnTo>
                <a:lnTo>
                  <a:pt x="4529" y="5470"/>
                </a:lnTo>
                <a:lnTo>
                  <a:pt x="4528" y="5464"/>
                </a:lnTo>
                <a:lnTo>
                  <a:pt x="4521" y="5469"/>
                </a:lnTo>
                <a:lnTo>
                  <a:pt x="4524" y="5460"/>
                </a:lnTo>
                <a:lnTo>
                  <a:pt x="4522" y="5457"/>
                </a:lnTo>
                <a:lnTo>
                  <a:pt x="4518" y="5459"/>
                </a:lnTo>
                <a:lnTo>
                  <a:pt x="4512" y="5463"/>
                </a:lnTo>
                <a:lnTo>
                  <a:pt x="4513" y="5449"/>
                </a:lnTo>
                <a:lnTo>
                  <a:pt x="4512" y="5442"/>
                </a:lnTo>
                <a:lnTo>
                  <a:pt x="4509" y="5439"/>
                </a:lnTo>
                <a:lnTo>
                  <a:pt x="4504" y="5437"/>
                </a:lnTo>
                <a:lnTo>
                  <a:pt x="4499" y="5431"/>
                </a:lnTo>
                <a:lnTo>
                  <a:pt x="4491" y="5418"/>
                </a:lnTo>
                <a:lnTo>
                  <a:pt x="4483" y="5421"/>
                </a:lnTo>
                <a:lnTo>
                  <a:pt x="4479" y="5424"/>
                </a:lnTo>
                <a:lnTo>
                  <a:pt x="4475" y="5427"/>
                </a:lnTo>
                <a:lnTo>
                  <a:pt x="4478" y="5428"/>
                </a:lnTo>
                <a:lnTo>
                  <a:pt x="4484" y="5433"/>
                </a:lnTo>
                <a:lnTo>
                  <a:pt x="4478" y="5436"/>
                </a:lnTo>
                <a:lnTo>
                  <a:pt x="4473" y="5433"/>
                </a:lnTo>
                <a:lnTo>
                  <a:pt x="4468" y="5428"/>
                </a:lnTo>
                <a:lnTo>
                  <a:pt x="4462" y="5427"/>
                </a:lnTo>
                <a:lnTo>
                  <a:pt x="4456" y="5432"/>
                </a:lnTo>
                <a:lnTo>
                  <a:pt x="4456" y="5438"/>
                </a:lnTo>
                <a:lnTo>
                  <a:pt x="4460" y="5444"/>
                </a:lnTo>
                <a:lnTo>
                  <a:pt x="4466" y="5448"/>
                </a:lnTo>
                <a:lnTo>
                  <a:pt x="4466" y="5451"/>
                </a:lnTo>
                <a:lnTo>
                  <a:pt x="4462" y="5451"/>
                </a:lnTo>
                <a:lnTo>
                  <a:pt x="4458" y="5452"/>
                </a:lnTo>
                <a:lnTo>
                  <a:pt x="4456" y="5455"/>
                </a:lnTo>
                <a:lnTo>
                  <a:pt x="4455" y="5460"/>
                </a:lnTo>
                <a:lnTo>
                  <a:pt x="4451" y="5459"/>
                </a:lnTo>
                <a:lnTo>
                  <a:pt x="4448" y="5457"/>
                </a:lnTo>
                <a:lnTo>
                  <a:pt x="4450" y="5448"/>
                </a:lnTo>
                <a:lnTo>
                  <a:pt x="4448" y="5441"/>
                </a:lnTo>
                <a:lnTo>
                  <a:pt x="4446" y="5438"/>
                </a:lnTo>
                <a:lnTo>
                  <a:pt x="4444" y="5437"/>
                </a:lnTo>
                <a:lnTo>
                  <a:pt x="4442" y="5443"/>
                </a:lnTo>
                <a:lnTo>
                  <a:pt x="4436" y="5446"/>
                </a:lnTo>
                <a:lnTo>
                  <a:pt x="4429" y="5448"/>
                </a:lnTo>
                <a:lnTo>
                  <a:pt x="4424" y="5448"/>
                </a:lnTo>
                <a:lnTo>
                  <a:pt x="4426" y="5454"/>
                </a:lnTo>
                <a:lnTo>
                  <a:pt x="4430" y="5472"/>
                </a:lnTo>
                <a:lnTo>
                  <a:pt x="4432" y="5476"/>
                </a:lnTo>
                <a:lnTo>
                  <a:pt x="4438" y="5485"/>
                </a:lnTo>
                <a:lnTo>
                  <a:pt x="4439" y="5488"/>
                </a:lnTo>
                <a:lnTo>
                  <a:pt x="4439" y="5495"/>
                </a:lnTo>
                <a:lnTo>
                  <a:pt x="4440" y="5501"/>
                </a:lnTo>
                <a:lnTo>
                  <a:pt x="4443" y="5506"/>
                </a:lnTo>
                <a:lnTo>
                  <a:pt x="4446" y="5507"/>
                </a:lnTo>
                <a:lnTo>
                  <a:pt x="4451" y="5508"/>
                </a:lnTo>
                <a:lnTo>
                  <a:pt x="4454" y="5510"/>
                </a:lnTo>
                <a:lnTo>
                  <a:pt x="4457" y="5513"/>
                </a:lnTo>
                <a:lnTo>
                  <a:pt x="4458" y="5517"/>
                </a:lnTo>
                <a:lnTo>
                  <a:pt x="4450" y="5514"/>
                </a:lnTo>
                <a:lnTo>
                  <a:pt x="4446" y="5514"/>
                </a:lnTo>
                <a:lnTo>
                  <a:pt x="4443" y="5517"/>
                </a:lnTo>
                <a:lnTo>
                  <a:pt x="4444" y="5520"/>
                </a:lnTo>
                <a:lnTo>
                  <a:pt x="4448" y="5523"/>
                </a:lnTo>
                <a:lnTo>
                  <a:pt x="4454" y="5526"/>
                </a:lnTo>
                <a:lnTo>
                  <a:pt x="4449" y="5532"/>
                </a:lnTo>
                <a:lnTo>
                  <a:pt x="4445" y="5531"/>
                </a:lnTo>
                <a:lnTo>
                  <a:pt x="4436" y="5526"/>
                </a:lnTo>
                <a:lnTo>
                  <a:pt x="4436" y="5527"/>
                </a:lnTo>
                <a:lnTo>
                  <a:pt x="4431" y="5528"/>
                </a:lnTo>
                <a:lnTo>
                  <a:pt x="4427" y="5526"/>
                </a:lnTo>
                <a:lnTo>
                  <a:pt x="4424" y="5531"/>
                </a:lnTo>
                <a:lnTo>
                  <a:pt x="4423" y="5535"/>
                </a:lnTo>
                <a:lnTo>
                  <a:pt x="4418" y="5535"/>
                </a:lnTo>
                <a:lnTo>
                  <a:pt x="4411" y="5532"/>
                </a:lnTo>
                <a:lnTo>
                  <a:pt x="4410" y="5532"/>
                </a:lnTo>
                <a:lnTo>
                  <a:pt x="4407" y="5536"/>
                </a:lnTo>
                <a:lnTo>
                  <a:pt x="4407" y="5542"/>
                </a:lnTo>
                <a:lnTo>
                  <a:pt x="4410" y="5548"/>
                </a:lnTo>
                <a:lnTo>
                  <a:pt x="4413" y="5553"/>
                </a:lnTo>
                <a:lnTo>
                  <a:pt x="4417" y="5549"/>
                </a:lnTo>
                <a:lnTo>
                  <a:pt x="4419" y="5547"/>
                </a:lnTo>
                <a:lnTo>
                  <a:pt x="4420" y="5544"/>
                </a:lnTo>
                <a:lnTo>
                  <a:pt x="4422" y="5544"/>
                </a:lnTo>
                <a:lnTo>
                  <a:pt x="4421" y="5552"/>
                </a:lnTo>
                <a:lnTo>
                  <a:pt x="4418" y="5559"/>
                </a:lnTo>
                <a:lnTo>
                  <a:pt x="4415" y="5565"/>
                </a:lnTo>
                <a:lnTo>
                  <a:pt x="4418" y="5571"/>
                </a:lnTo>
                <a:lnTo>
                  <a:pt x="4413" y="5577"/>
                </a:lnTo>
                <a:lnTo>
                  <a:pt x="4408" y="5591"/>
                </a:lnTo>
                <a:lnTo>
                  <a:pt x="4404" y="5592"/>
                </a:lnTo>
                <a:lnTo>
                  <a:pt x="4402" y="5590"/>
                </a:lnTo>
                <a:lnTo>
                  <a:pt x="4401" y="5581"/>
                </a:lnTo>
                <a:lnTo>
                  <a:pt x="4400" y="5577"/>
                </a:lnTo>
                <a:lnTo>
                  <a:pt x="4398" y="5574"/>
                </a:lnTo>
                <a:lnTo>
                  <a:pt x="4393" y="5570"/>
                </a:lnTo>
                <a:lnTo>
                  <a:pt x="4391" y="5568"/>
                </a:lnTo>
                <a:lnTo>
                  <a:pt x="4389" y="5573"/>
                </a:lnTo>
                <a:lnTo>
                  <a:pt x="4391" y="5577"/>
                </a:lnTo>
                <a:lnTo>
                  <a:pt x="4393" y="5581"/>
                </a:lnTo>
                <a:lnTo>
                  <a:pt x="4392" y="5584"/>
                </a:lnTo>
                <a:lnTo>
                  <a:pt x="4389" y="5589"/>
                </a:lnTo>
                <a:lnTo>
                  <a:pt x="4389" y="5593"/>
                </a:lnTo>
                <a:lnTo>
                  <a:pt x="4390" y="5597"/>
                </a:lnTo>
                <a:lnTo>
                  <a:pt x="4391" y="5602"/>
                </a:lnTo>
                <a:lnTo>
                  <a:pt x="4389" y="5608"/>
                </a:lnTo>
                <a:lnTo>
                  <a:pt x="4385" y="5611"/>
                </a:lnTo>
                <a:lnTo>
                  <a:pt x="4380" y="5613"/>
                </a:lnTo>
                <a:lnTo>
                  <a:pt x="4377" y="5616"/>
                </a:lnTo>
                <a:lnTo>
                  <a:pt x="4375" y="5621"/>
                </a:lnTo>
                <a:lnTo>
                  <a:pt x="4374" y="5627"/>
                </a:lnTo>
                <a:lnTo>
                  <a:pt x="4374" y="5640"/>
                </a:lnTo>
                <a:lnTo>
                  <a:pt x="4371" y="5634"/>
                </a:lnTo>
                <a:lnTo>
                  <a:pt x="4368" y="5633"/>
                </a:lnTo>
                <a:lnTo>
                  <a:pt x="4365" y="5631"/>
                </a:lnTo>
                <a:lnTo>
                  <a:pt x="4363" y="5625"/>
                </a:lnTo>
                <a:lnTo>
                  <a:pt x="4363" y="5619"/>
                </a:lnTo>
                <a:lnTo>
                  <a:pt x="4365" y="5606"/>
                </a:lnTo>
                <a:lnTo>
                  <a:pt x="4364" y="5601"/>
                </a:lnTo>
                <a:lnTo>
                  <a:pt x="4360" y="5598"/>
                </a:lnTo>
                <a:lnTo>
                  <a:pt x="4357" y="5600"/>
                </a:lnTo>
                <a:lnTo>
                  <a:pt x="4353" y="5603"/>
                </a:lnTo>
                <a:lnTo>
                  <a:pt x="4348" y="5604"/>
                </a:lnTo>
                <a:lnTo>
                  <a:pt x="4346" y="5601"/>
                </a:lnTo>
                <a:lnTo>
                  <a:pt x="4342" y="5592"/>
                </a:lnTo>
                <a:lnTo>
                  <a:pt x="4340" y="5589"/>
                </a:lnTo>
                <a:lnTo>
                  <a:pt x="4351" y="5571"/>
                </a:lnTo>
                <a:lnTo>
                  <a:pt x="4347" y="5569"/>
                </a:lnTo>
                <a:lnTo>
                  <a:pt x="4336" y="5575"/>
                </a:lnTo>
                <a:lnTo>
                  <a:pt x="4330" y="5577"/>
                </a:lnTo>
                <a:lnTo>
                  <a:pt x="4327" y="5573"/>
                </a:lnTo>
                <a:lnTo>
                  <a:pt x="4331" y="5565"/>
                </a:lnTo>
                <a:lnTo>
                  <a:pt x="4340" y="5553"/>
                </a:lnTo>
                <a:lnTo>
                  <a:pt x="4341" y="5549"/>
                </a:lnTo>
                <a:lnTo>
                  <a:pt x="4343" y="5538"/>
                </a:lnTo>
                <a:lnTo>
                  <a:pt x="4344" y="5536"/>
                </a:lnTo>
                <a:lnTo>
                  <a:pt x="4347" y="5534"/>
                </a:lnTo>
                <a:lnTo>
                  <a:pt x="4349" y="5532"/>
                </a:lnTo>
                <a:lnTo>
                  <a:pt x="4349" y="5528"/>
                </a:lnTo>
                <a:lnTo>
                  <a:pt x="4351" y="5523"/>
                </a:lnTo>
                <a:lnTo>
                  <a:pt x="4356" y="5519"/>
                </a:lnTo>
                <a:lnTo>
                  <a:pt x="4361" y="5516"/>
                </a:lnTo>
                <a:lnTo>
                  <a:pt x="4365" y="5514"/>
                </a:lnTo>
                <a:lnTo>
                  <a:pt x="4356" y="5510"/>
                </a:lnTo>
                <a:lnTo>
                  <a:pt x="4352" y="5508"/>
                </a:lnTo>
                <a:lnTo>
                  <a:pt x="4348" y="5512"/>
                </a:lnTo>
                <a:lnTo>
                  <a:pt x="4343" y="5523"/>
                </a:lnTo>
                <a:lnTo>
                  <a:pt x="4339" y="5530"/>
                </a:lnTo>
                <a:lnTo>
                  <a:pt x="4333" y="5536"/>
                </a:lnTo>
                <a:lnTo>
                  <a:pt x="4326" y="5536"/>
                </a:lnTo>
                <a:lnTo>
                  <a:pt x="4321" y="5526"/>
                </a:lnTo>
                <a:lnTo>
                  <a:pt x="4317" y="5531"/>
                </a:lnTo>
                <a:lnTo>
                  <a:pt x="4307" y="5541"/>
                </a:lnTo>
                <a:lnTo>
                  <a:pt x="4302" y="5558"/>
                </a:lnTo>
                <a:lnTo>
                  <a:pt x="4297" y="5559"/>
                </a:lnTo>
                <a:lnTo>
                  <a:pt x="4291" y="5559"/>
                </a:lnTo>
                <a:lnTo>
                  <a:pt x="4287" y="5565"/>
                </a:lnTo>
                <a:lnTo>
                  <a:pt x="4288" y="5567"/>
                </a:lnTo>
                <a:lnTo>
                  <a:pt x="4290" y="5570"/>
                </a:lnTo>
                <a:lnTo>
                  <a:pt x="4291" y="5571"/>
                </a:lnTo>
                <a:lnTo>
                  <a:pt x="4285" y="5574"/>
                </a:lnTo>
                <a:lnTo>
                  <a:pt x="4282" y="5577"/>
                </a:lnTo>
                <a:lnTo>
                  <a:pt x="4281" y="5582"/>
                </a:lnTo>
                <a:lnTo>
                  <a:pt x="4280" y="5589"/>
                </a:lnTo>
                <a:lnTo>
                  <a:pt x="4276" y="5595"/>
                </a:lnTo>
                <a:lnTo>
                  <a:pt x="4275" y="5599"/>
                </a:lnTo>
                <a:lnTo>
                  <a:pt x="4276" y="5601"/>
                </a:lnTo>
                <a:lnTo>
                  <a:pt x="4279" y="5601"/>
                </a:lnTo>
                <a:lnTo>
                  <a:pt x="4281" y="5601"/>
                </a:lnTo>
                <a:lnTo>
                  <a:pt x="4283" y="5603"/>
                </a:lnTo>
                <a:lnTo>
                  <a:pt x="4288" y="5610"/>
                </a:lnTo>
                <a:lnTo>
                  <a:pt x="4291" y="5615"/>
                </a:lnTo>
                <a:lnTo>
                  <a:pt x="4291" y="5620"/>
                </a:lnTo>
                <a:lnTo>
                  <a:pt x="4280" y="5623"/>
                </a:lnTo>
                <a:lnTo>
                  <a:pt x="4277" y="5627"/>
                </a:lnTo>
                <a:lnTo>
                  <a:pt x="4275" y="5633"/>
                </a:lnTo>
                <a:lnTo>
                  <a:pt x="4275" y="5640"/>
                </a:lnTo>
                <a:lnTo>
                  <a:pt x="4272" y="5640"/>
                </a:lnTo>
                <a:lnTo>
                  <a:pt x="4270" y="5630"/>
                </a:lnTo>
                <a:lnTo>
                  <a:pt x="4267" y="5630"/>
                </a:lnTo>
                <a:lnTo>
                  <a:pt x="4263" y="5634"/>
                </a:lnTo>
                <a:lnTo>
                  <a:pt x="4259" y="5637"/>
                </a:lnTo>
                <a:lnTo>
                  <a:pt x="4258" y="5636"/>
                </a:lnTo>
                <a:lnTo>
                  <a:pt x="4253" y="5633"/>
                </a:lnTo>
                <a:lnTo>
                  <a:pt x="4252" y="5632"/>
                </a:lnTo>
                <a:lnTo>
                  <a:pt x="4253" y="5629"/>
                </a:lnTo>
                <a:lnTo>
                  <a:pt x="4254" y="5628"/>
                </a:lnTo>
                <a:lnTo>
                  <a:pt x="4256" y="5628"/>
                </a:lnTo>
                <a:lnTo>
                  <a:pt x="4258" y="5626"/>
                </a:lnTo>
                <a:lnTo>
                  <a:pt x="4257" y="5620"/>
                </a:lnTo>
                <a:lnTo>
                  <a:pt x="4249" y="5616"/>
                </a:lnTo>
                <a:lnTo>
                  <a:pt x="4241" y="5609"/>
                </a:lnTo>
                <a:lnTo>
                  <a:pt x="4244" y="5595"/>
                </a:lnTo>
                <a:lnTo>
                  <a:pt x="4238" y="5597"/>
                </a:lnTo>
                <a:lnTo>
                  <a:pt x="4240" y="5593"/>
                </a:lnTo>
                <a:lnTo>
                  <a:pt x="4249" y="5583"/>
                </a:lnTo>
                <a:lnTo>
                  <a:pt x="4249" y="5575"/>
                </a:lnTo>
                <a:lnTo>
                  <a:pt x="4244" y="5573"/>
                </a:lnTo>
                <a:lnTo>
                  <a:pt x="4234" y="5577"/>
                </a:lnTo>
                <a:lnTo>
                  <a:pt x="4235" y="5570"/>
                </a:lnTo>
                <a:lnTo>
                  <a:pt x="4233" y="5564"/>
                </a:lnTo>
                <a:lnTo>
                  <a:pt x="4235" y="5561"/>
                </a:lnTo>
                <a:lnTo>
                  <a:pt x="4244" y="5559"/>
                </a:lnTo>
                <a:lnTo>
                  <a:pt x="4250" y="5557"/>
                </a:lnTo>
                <a:lnTo>
                  <a:pt x="4248" y="5551"/>
                </a:lnTo>
                <a:lnTo>
                  <a:pt x="4243" y="5545"/>
                </a:lnTo>
                <a:lnTo>
                  <a:pt x="4234" y="5544"/>
                </a:lnTo>
                <a:lnTo>
                  <a:pt x="4238" y="5537"/>
                </a:lnTo>
                <a:lnTo>
                  <a:pt x="4248" y="5529"/>
                </a:lnTo>
                <a:lnTo>
                  <a:pt x="4252" y="5520"/>
                </a:lnTo>
                <a:lnTo>
                  <a:pt x="4243" y="5524"/>
                </a:lnTo>
                <a:lnTo>
                  <a:pt x="4239" y="5526"/>
                </a:lnTo>
                <a:lnTo>
                  <a:pt x="4236" y="5529"/>
                </a:lnTo>
                <a:lnTo>
                  <a:pt x="4227" y="5540"/>
                </a:lnTo>
                <a:lnTo>
                  <a:pt x="4222" y="5544"/>
                </a:lnTo>
                <a:lnTo>
                  <a:pt x="4216" y="5547"/>
                </a:lnTo>
                <a:lnTo>
                  <a:pt x="4218" y="5540"/>
                </a:lnTo>
                <a:lnTo>
                  <a:pt x="4221" y="5533"/>
                </a:lnTo>
                <a:lnTo>
                  <a:pt x="4225" y="5529"/>
                </a:lnTo>
                <a:lnTo>
                  <a:pt x="4230" y="5526"/>
                </a:lnTo>
                <a:lnTo>
                  <a:pt x="4230" y="5523"/>
                </a:lnTo>
                <a:lnTo>
                  <a:pt x="4228" y="5522"/>
                </a:lnTo>
                <a:lnTo>
                  <a:pt x="4225" y="5521"/>
                </a:lnTo>
                <a:lnTo>
                  <a:pt x="4223" y="5520"/>
                </a:lnTo>
                <a:lnTo>
                  <a:pt x="4228" y="5513"/>
                </a:lnTo>
                <a:lnTo>
                  <a:pt x="4229" y="5510"/>
                </a:lnTo>
                <a:lnTo>
                  <a:pt x="4230" y="5505"/>
                </a:lnTo>
                <a:lnTo>
                  <a:pt x="4226" y="5509"/>
                </a:lnTo>
                <a:lnTo>
                  <a:pt x="4223" y="5509"/>
                </a:lnTo>
                <a:lnTo>
                  <a:pt x="4220" y="5508"/>
                </a:lnTo>
                <a:lnTo>
                  <a:pt x="4211" y="5506"/>
                </a:lnTo>
                <a:lnTo>
                  <a:pt x="4211" y="5504"/>
                </a:lnTo>
                <a:lnTo>
                  <a:pt x="4213" y="5499"/>
                </a:lnTo>
                <a:lnTo>
                  <a:pt x="4215" y="5494"/>
                </a:lnTo>
                <a:lnTo>
                  <a:pt x="4213" y="5490"/>
                </a:lnTo>
                <a:lnTo>
                  <a:pt x="4209" y="5491"/>
                </a:lnTo>
                <a:lnTo>
                  <a:pt x="4205" y="5495"/>
                </a:lnTo>
                <a:lnTo>
                  <a:pt x="4203" y="5500"/>
                </a:lnTo>
                <a:lnTo>
                  <a:pt x="4202" y="5507"/>
                </a:lnTo>
                <a:lnTo>
                  <a:pt x="4200" y="5509"/>
                </a:lnTo>
                <a:lnTo>
                  <a:pt x="4191" y="5506"/>
                </a:lnTo>
                <a:lnTo>
                  <a:pt x="4187" y="5504"/>
                </a:lnTo>
                <a:lnTo>
                  <a:pt x="4187" y="5505"/>
                </a:lnTo>
                <a:lnTo>
                  <a:pt x="4190" y="5511"/>
                </a:lnTo>
                <a:lnTo>
                  <a:pt x="4192" y="5514"/>
                </a:lnTo>
                <a:lnTo>
                  <a:pt x="4205" y="5523"/>
                </a:lnTo>
                <a:lnTo>
                  <a:pt x="4207" y="5524"/>
                </a:lnTo>
                <a:lnTo>
                  <a:pt x="4208" y="5526"/>
                </a:lnTo>
                <a:lnTo>
                  <a:pt x="4210" y="5532"/>
                </a:lnTo>
                <a:lnTo>
                  <a:pt x="4210" y="5537"/>
                </a:lnTo>
                <a:lnTo>
                  <a:pt x="4210" y="5542"/>
                </a:lnTo>
                <a:lnTo>
                  <a:pt x="4210" y="5547"/>
                </a:lnTo>
                <a:lnTo>
                  <a:pt x="4211" y="5550"/>
                </a:lnTo>
                <a:lnTo>
                  <a:pt x="4204" y="5551"/>
                </a:lnTo>
                <a:lnTo>
                  <a:pt x="4196" y="5532"/>
                </a:lnTo>
                <a:lnTo>
                  <a:pt x="4192" y="5535"/>
                </a:lnTo>
                <a:lnTo>
                  <a:pt x="4191" y="5541"/>
                </a:lnTo>
                <a:lnTo>
                  <a:pt x="4192" y="5547"/>
                </a:lnTo>
                <a:lnTo>
                  <a:pt x="4191" y="5552"/>
                </a:lnTo>
                <a:lnTo>
                  <a:pt x="4187" y="5553"/>
                </a:lnTo>
                <a:lnTo>
                  <a:pt x="4183" y="5551"/>
                </a:lnTo>
                <a:lnTo>
                  <a:pt x="4178" y="5539"/>
                </a:lnTo>
                <a:lnTo>
                  <a:pt x="4174" y="5535"/>
                </a:lnTo>
                <a:lnTo>
                  <a:pt x="4174" y="5540"/>
                </a:lnTo>
                <a:lnTo>
                  <a:pt x="4172" y="5545"/>
                </a:lnTo>
                <a:lnTo>
                  <a:pt x="4171" y="5549"/>
                </a:lnTo>
                <a:lnTo>
                  <a:pt x="4172" y="5553"/>
                </a:lnTo>
                <a:lnTo>
                  <a:pt x="4175" y="5559"/>
                </a:lnTo>
                <a:lnTo>
                  <a:pt x="4176" y="5563"/>
                </a:lnTo>
                <a:lnTo>
                  <a:pt x="4178" y="5570"/>
                </a:lnTo>
                <a:lnTo>
                  <a:pt x="4182" y="5573"/>
                </a:lnTo>
                <a:lnTo>
                  <a:pt x="4215" y="5574"/>
                </a:lnTo>
                <a:lnTo>
                  <a:pt x="4223" y="5581"/>
                </a:lnTo>
                <a:lnTo>
                  <a:pt x="4229" y="5598"/>
                </a:lnTo>
                <a:lnTo>
                  <a:pt x="4225" y="5602"/>
                </a:lnTo>
                <a:lnTo>
                  <a:pt x="4225" y="5609"/>
                </a:lnTo>
                <a:lnTo>
                  <a:pt x="4227" y="5617"/>
                </a:lnTo>
                <a:lnTo>
                  <a:pt x="4226" y="5625"/>
                </a:lnTo>
                <a:lnTo>
                  <a:pt x="4225" y="5625"/>
                </a:lnTo>
                <a:lnTo>
                  <a:pt x="4217" y="5634"/>
                </a:lnTo>
                <a:lnTo>
                  <a:pt x="4214" y="5636"/>
                </a:lnTo>
                <a:lnTo>
                  <a:pt x="4212" y="5637"/>
                </a:lnTo>
                <a:lnTo>
                  <a:pt x="4202" y="5638"/>
                </a:lnTo>
                <a:lnTo>
                  <a:pt x="4199" y="5642"/>
                </a:lnTo>
                <a:lnTo>
                  <a:pt x="4199" y="5648"/>
                </a:lnTo>
                <a:lnTo>
                  <a:pt x="4199" y="5653"/>
                </a:lnTo>
                <a:lnTo>
                  <a:pt x="4199" y="5658"/>
                </a:lnTo>
                <a:lnTo>
                  <a:pt x="4202" y="5665"/>
                </a:lnTo>
                <a:lnTo>
                  <a:pt x="4203" y="5668"/>
                </a:lnTo>
                <a:lnTo>
                  <a:pt x="4202" y="5672"/>
                </a:lnTo>
                <a:lnTo>
                  <a:pt x="4200" y="5676"/>
                </a:lnTo>
                <a:lnTo>
                  <a:pt x="4198" y="5679"/>
                </a:lnTo>
                <a:lnTo>
                  <a:pt x="4199" y="5684"/>
                </a:lnTo>
                <a:lnTo>
                  <a:pt x="4199" y="5689"/>
                </a:lnTo>
                <a:lnTo>
                  <a:pt x="4198" y="5692"/>
                </a:lnTo>
                <a:lnTo>
                  <a:pt x="4189" y="5695"/>
                </a:lnTo>
                <a:lnTo>
                  <a:pt x="4183" y="5699"/>
                </a:lnTo>
                <a:lnTo>
                  <a:pt x="4182" y="5700"/>
                </a:lnTo>
                <a:lnTo>
                  <a:pt x="4182" y="5701"/>
                </a:lnTo>
                <a:lnTo>
                  <a:pt x="4178" y="5704"/>
                </a:lnTo>
                <a:lnTo>
                  <a:pt x="4173" y="5707"/>
                </a:lnTo>
                <a:lnTo>
                  <a:pt x="4172" y="5706"/>
                </a:lnTo>
                <a:lnTo>
                  <a:pt x="4171" y="5712"/>
                </a:lnTo>
                <a:lnTo>
                  <a:pt x="4172" y="5715"/>
                </a:lnTo>
                <a:lnTo>
                  <a:pt x="4174" y="5716"/>
                </a:lnTo>
                <a:lnTo>
                  <a:pt x="4176" y="5718"/>
                </a:lnTo>
                <a:lnTo>
                  <a:pt x="4178" y="5721"/>
                </a:lnTo>
                <a:lnTo>
                  <a:pt x="4180" y="5723"/>
                </a:lnTo>
                <a:lnTo>
                  <a:pt x="4182" y="5725"/>
                </a:lnTo>
                <a:lnTo>
                  <a:pt x="4182" y="5731"/>
                </a:lnTo>
                <a:lnTo>
                  <a:pt x="4183" y="5735"/>
                </a:lnTo>
                <a:lnTo>
                  <a:pt x="4188" y="5742"/>
                </a:lnTo>
                <a:lnTo>
                  <a:pt x="4189" y="5746"/>
                </a:lnTo>
                <a:lnTo>
                  <a:pt x="4189" y="5752"/>
                </a:lnTo>
                <a:lnTo>
                  <a:pt x="4190" y="5757"/>
                </a:lnTo>
                <a:lnTo>
                  <a:pt x="4190" y="5762"/>
                </a:lnTo>
                <a:lnTo>
                  <a:pt x="4188" y="5766"/>
                </a:lnTo>
                <a:lnTo>
                  <a:pt x="4186" y="5767"/>
                </a:lnTo>
                <a:lnTo>
                  <a:pt x="4181" y="5762"/>
                </a:lnTo>
                <a:lnTo>
                  <a:pt x="4177" y="5763"/>
                </a:lnTo>
                <a:lnTo>
                  <a:pt x="4176" y="5767"/>
                </a:lnTo>
                <a:lnTo>
                  <a:pt x="4177" y="5772"/>
                </a:lnTo>
                <a:lnTo>
                  <a:pt x="4176" y="5776"/>
                </a:lnTo>
                <a:lnTo>
                  <a:pt x="4171" y="5778"/>
                </a:lnTo>
                <a:lnTo>
                  <a:pt x="4170" y="5776"/>
                </a:lnTo>
                <a:lnTo>
                  <a:pt x="4167" y="5770"/>
                </a:lnTo>
                <a:lnTo>
                  <a:pt x="4166" y="5768"/>
                </a:lnTo>
                <a:lnTo>
                  <a:pt x="4164" y="5767"/>
                </a:lnTo>
                <a:lnTo>
                  <a:pt x="4153" y="5766"/>
                </a:lnTo>
                <a:lnTo>
                  <a:pt x="4151" y="5769"/>
                </a:lnTo>
                <a:lnTo>
                  <a:pt x="4150" y="5774"/>
                </a:lnTo>
                <a:lnTo>
                  <a:pt x="4148" y="5784"/>
                </a:lnTo>
                <a:lnTo>
                  <a:pt x="4148" y="5785"/>
                </a:lnTo>
                <a:lnTo>
                  <a:pt x="4146" y="5786"/>
                </a:lnTo>
                <a:lnTo>
                  <a:pt x="4146" y="5788"/>
                </a:lnTo>
                <a:lnTo>
                  <a:pt x="4147" y="5791"/>
                </a:lnTo>
                <a:lnTo>
                  <a:pt x="4150" y="5796"/>
                </a:lnTo>
                <a:lnTo>
                  <a:pt x="4152" y="5798"/>
                </a:lnTo>
                <a:lnTo>
                  <a:pt x="4152" y="5800"/>
                </a:lnTo>
                <a:lnTo>
                  <a:pt x="4150" y="5818"/>
                </a:lnTo>
                <a:lnTo>
                  <a:pt x="4147" y="5819"/>
                </a:lnTo>
                <a:lnTo>
                  <a:pt x="4141" y="5814"/>
                </a:lnTo>
                <a:lnTo>
                  <a:pt x="4130" y="5802"/>
                </a:lnTo>
                <a:lnTo>
                  <a:pt x="4127" y="5802"/>
                </a:lnTo>
                <a:lnTo>
                  <a:pt x="4125" y="5800"/>
                </a:lnTo>
                <a:lnTo>
                  <a:pt x="4122" y="5795"/>
                </a:lnTo>
                <a:lnTo>
                  <a:pt x="4121" y="5790"/>
                </a:lnTo>
                <a:lnTo>
                  <a:pt x="4122" y="5785"/>
                </a:lnTo>
                <a:lnTo>
                  <a:pt x="4124" y="5781"/>
                </a:lnTo>
                <a:lnTo>
                  <a:pt x="4124" y="5778"/>
                </a:lnTo>
                <a:lnTo>
                  <a:pt x="4119" y="5775"/>
                </a:lnTo>
                <a:lnTo>
                  <a:pt x="4119" y="5772"/>
                </a:lnTo>
                <a:lnTo>
                  <a:pt x="4123" y="5767"/>
                </a:lnTo>
                <a:lnTo>
                  <a:pt x="4118" y="5751"/>
                </a:lnTo>
                <a:lnTo>
                  <a:pt x="4123" y="5748"/>
                </a:lnTo>
                <a:lnTo>
                  <a:pt x="4126" y="5747"/>
                </a:lnTo>
                <a:lnTo>
                  <a:pt x="4128" y="5743"/>
                </a:lnTo>
                <a:lnTo>
                  <a:pt x="4129" y="5739"/>
                </a:lnTo>
                <a:lnTo>
                  <a:pt x="4126" y="5736"/>
                </a:lnTo>
                <a:lnTo>
                  <a:pt x="4124" y="5735"/>
                </a:lnTo>
                <a:lnTo>
                  <a:pt x="4122" y="5738"/>
                </a:lnTo>
                <a:lnTo>
                  <a:pt x="4120" y="5741"/>
                </a:lnTo>
                <a:lnTo>
                  <a:pt x="4118" y="5742"/>
                </a:lnTo>
                <a:lnTo>
                  <a:pt x="4114" y="5740"/>
                </a:lnTo>
                <a:lnTo>
                  <a:pt x="4114" y="5739"/>
                </a:lnTo>
                <a:lnTo>
                  <a:pt x="4115" y="5738"/>
                </a:lnTo>
                <a:lnTo>
                  <a:pt x="4115" y="5734"/>
                </a:lnTo>
                <a:lnTo>
                  <a:pt x="4114" y="5731"/>
                </a:lnTo>
                <a:lnTo>
                  <a:pt x="4112" y="5730"/>
                </a:lnTo>
                <a:lnTo>
                  <a:pt x="4110" y="5731"/>
                </a:lnTo>
                <a:lnTo>
                  <a:pt x="4109" y="5734"/>
                </a:lnTo>
                <a:lnTo>
                  <a:pt x="4107" y="5739"/>
                </a:lnTo>
                <a:lnTo>
                  <a:pt x="4102" y="5742"/>
                </a:lnTo>
                <a:lnTo>
                  <a:pt x="4091" y="5745"/>
                </a:lnTo>
                <a:lnTo>
                  <a:pt x="4095" y="5734"/>
                </a:lnTo>
                <a:lnTo>
                  <a:pt x="4095" y="5730"/>
                </a:lnTo>
                <a:lnTo>
                  <a:pt x="4091" y="5727"/>
                </a:lnTo>
                <a:lnTo>
                  <a:pt x="4094" y="5719"/>
                </a:lnTo>
                <a:lnTo>
                  <a:pt x="4091" y="5714"/>
                </a:lnTo>
                <a:lnTo>
                  <a:pt x="4087" y="5715"/>
                </a:lnTo>
                <a:lnTo>
                  <a:pt x="4085" y="5726"/>
                </a:lnTo>
                <a:lnTo>
                  <a:pt x="4084" y="5745"/>
                </a:lnTo>
                <a:lnTo>
                  <a:pt x="4082" y="5756"/>
                </a:lnTo>
                <a:lnTo>
                  <a:pt x="4079" y="5760"/>
                </a:lnTo>
                <a:lnTo>
                  <a:pt x="4064" y="5812"/>
                </a:lnTo>
                <a:lnTo>
                  <a:pt x="4059" y="5817"/>
                </a:lnTo>
                <a:lnTo>
                  <a:pt x="4059" y="5801"/>
                </a:lnTo>
                <a:lnTo>
                  <a:pt x="4075" y="5761"/>
                </a:lnTo>
                <a:lnTo>
                  <a:pt x="4074" y="5746"/>
                </a:lnTo>
                <a:lnTo>
                  <a:pt x="4071" y="5740"/>
                </a:lnTo>
                <a:lnTo>
                  <a:pt x="4067" y="5697"/>
                </a:lnTo>
                <a:lnTo>
                  <a:pt x="4068" y="5695"/>
                </a:lnTo>
                <a:lnTo>
                  <a:pt x="4069" y="5692"/>
                </a:lnTo>
                <a:lnTo>
                  <a:pt x="4069" y="5688"/>
                </a:lnTo>
                <a:lnTo>
                  <a:pt x="4068" y="5685"/>
                </a:lnTo>
                <a:lnTo>
                  <a:pt x="4072" y="5682"/>
                </a:lnTo>
                <a:lnTo>
                  <a:pt x="4075" y="5684"/>
                </a:lnTo>
                <a:lnTo>
                  <a:pt x="4077" y="5687"/>
                </a:lnTo>
                <a:lnTo>
                  <a:pt x="4081" y="5688"/>
                </a:lnTo>
                <a:lnTo>
                  <a:pt x="4085" y="5685"/>
                </a:lnTo>
                <a:lnTo>
                  <a:pt x="4087" y="5681"/>
                </a:lnTo>
                <a:lnTo>
                  <a:pt x="4088" y="5677"/>
                </a:lnTo>
                <a:lnTo>
                  <a:pt x="4085" y="5673"/>
                </a:lnTo>
                <a:lnTo>
                  <a:pt x="4090" y="5661"/>
                </a:lnTo>
                <a:lnTo>
                  <a:pt x="4092" y="5658"/>
                </a:lnTo>
                <a:lnTo>
                  <a:pt x="4090" y="5655"/>
                </a:lnTo>
                <a:lnTo>
                  <a:pt x="4088" y="5658"/>
                </a:lnTo>
                <a:lnTo>
                  <a:pt x="4086" y="5660"/>
                </a:lnTo>
                <a:lnTo>
                  <a:pt x="4084" y="5663"/>
                </a:lnTo>
                <a:lnTo>
                  <a:pt x="4084" y="5667"/>
                </a:lnTo>
                <a:lnTo>
                  <a:pt x="4079" y="5662"/>
                </a:lnTo>
                <a:lnTo>
                  <a:pt x="4070" y="5655"/>
                </a:lnTo>
                <a:lnTo>
                  <a:pt x="4068" y="5649"/>
                </a:lnTo>
                <a:lnTo>
                  <a:pt x="4066" y="5649"/>
                </a:lnTo>
                <a:lnTo>
                  <a:pt x="4066" y="5652"/>
                </a:lnTo>
                <a:lnTo>
                  <a:pt x="4064" y="5652"/>
                </a:lnTo>
                <a:lnTo>
                  <a:pt x="4061" y="5641"/>
                </a:lnTo>
                <a:lnTo>
                  <a:pt x="4055" y="5637"/>
                </a:lnTo>
                <a:lnTo>
                  <a:pt x="4051" y="5640"/>
                </a:lnTo>
                <a:lnTo>
                  <a:pt x="4053" y="5646"/>
                </a:lnTo>
                <a:lnTo>
                  <a:pt x="4048" y="5644"/>
                </a:lnTo>
                <a:lnTo>
                  <a:pt x="4045" y="5647"/>
                </a:lnTo>
                <a:lnTo>
                  <a:pt x="4045" y="5651"/>
                </a:lnTo>
                <a:lnTo>
                  <a:pt x="4048" y="5655"/>
                </a:lnTo>
                <a:lnTo>
                  <a:pt x="4048" y="5658"/>
                </a:lnTo>
                <a:lnTo>
                  <a:pt x="4044" y="5665"/>
                </a:lnTo>
                <a:lnTo>
                  <a:pt x="4045" y="5674"/>
                </a:lnTo>
                <a:lnTo>
                  <a:pt x="4046" y="5682"/>
                </a:lnTo>
                <a:lnTo>
                  <a:pt x="4046" y="5686"/>
                </a:lnTo>
                <a:lnTo>
                  <a:pt x="4045" y="5693"/>
                </a:lnTo>
                <a:lnTo>
                  <a:pt x="4048" y="5700"/>
                </a:lnTo>
                <a:lnTo>
                  <a:pt x="4052" y="5707"/>
                </a:lnTo>
                <a:lnTo>
                  <a:pt x="4054" y="5715"/>
                </a:lnTo>
                <a:lnTo>
                  <a:pt x="4053" y="5719"/>
                </a:lnTo>
                <a:lnTo>
                  <a:pt x="4050" y="5729"/>
                </a:lnTo>
                <a:lnTo>
                  <a:pt x="4047" y="5752"/>
                </a:lnTo>
                <a:lnTo>
                  <a:pt x="4047" y="5755"/>
                </a:lnTo>
                <a:lnTo>
                  <a:pt x="4049" y="5758"/>
                </a:lnTo>
                <a:lnTo>
                  <a:pt x="4049" y="5760"/>
                </a:lnTo>
                <a:lnTo>
                  <a:pt x="4048" y="5762"/>
                </a:lnTo>
                <a:lnTo>
                  <a:pt x="4046" y="5763"/>
                </a:lnTo>
                <a:lnTo>
                  <a:pt x="4045" y="5763"/>
                </a:lnTo>
                <a:lnTo>
                  <a:pt x="4044" y="5763"/>
                </a:lnTo>
                <a:lnTo>
                  <a:pt x="4042" y="5770"/>
                </a:lnTo>
                <a:lnTo>
                  <a:pt x="4042" y="5773"/>
                </a:lnTo>
                <a:lnTo>
                  <a:pt x="4044" y="5778"/>
                </a:lnTo>
                <a:lnTo>
                  <a:pt x="4040" y="5780"/>
                </a:lnTo>
                <a:lnTo>
                  <a:pt x="4034" y="5782"/>
                </a:lnTo>
                <a:lnTo>
                  <a:pt x="4028" y="5781"/>
                </a:lnTo>
                <a:lnTo>
                  <a:pt x="4024" y="5778"/>
                </a:lnTo>
                <a:lnTo>
                  <a:pt x="4025" y="5775"/>
                </a:lnTo>
                <a:lnTo>
                  <a:pt x="4030" y="5770"/>
                </a:lnTo>
                <a:lnTo>
                  <a:pt x="4033" y="5764"/>
                </a:lnTo>
                <a:lnTo>
                  <a:pt x="4033" y="5757"/>
                </a:lnTo>
                <a:lnTo>
                  <a:pt x="4032" y="5757"/>
                </a:lnTo>
                <a:lnTo>
                  <a:pt x="4026" y="5757"/>
                </a:lnTo>
                <a:lnTo>
                  <a:pt x="4023" y="5755"/>
                </a:lnTo>
                <a:lnTo>
                  <a:pt x="4021" y="5753"/>
                </a:lnTo>
                <a:lnTo>
                  <a:pt x="4018" y="5752"/>
                </a:lnTo>
                <a:lnTo>
                  <a:pt x="4016" y="5752"/>
                </a:lnTo>
                <a:lnTo>
                  <a:pt x="4013" y="5754"/>
                </a:lnTo>
                <a:lnTo>
                  <a:pt x="4011" y="5759"/>
                </a:lnTo>
                <a:lnTo>
                  <a:pt x="4011" y="5766"/>
                </a:lnTo>
                <a:lnTo>
                  <a:pt x="4013" y="5778"/>
                </a:lnTo>
                <a:lnTo>
                  <a:pt x="4004" y="5769"/>
                </a:lnTo>
                <a:lnTo>
                  <a:pt x="4003" y="5773"/>
                </a:lnTo>
                <a:lnTo>
                  <a:pt x="4003" y="5776"/>
                </a:lnTo>
                <a:lnTo>
                  <a:pt x="4004" y="5779"/>
                </a:lnTo>
                <a:lnTo>
                  <a:pt x="4006" y="5781"/>
                </a:lnTo>
                <a:lnTo>
                  <a:pt x="4004" y="5785"/>
                </a:lnTo>
                <a:lnTo>
                  <a:pt x="4002" y="5789"/>
                </a:lnTo>
                <a:lnTo>
                  <a:pt x="4001" y="5794"/>
                </a:lnTo>
                <a:lnTo>
                  <a:pt x="4002" y="5799"/>
                </a:lnTo>
                <a:lnTo>
                  <a:pt x="3996" y="5797"/>
                </a:lnTo>
                <a:lnTo>
                  <a:pt x="3995" y="5801"/>
                </a:lnTo>
                <a:lnTo>
                  <a:pt x="3997" y="5811"/>
                </a:lnTo>
                <a:lnTo>
                  <a:pt x="3995" y="5818"/>
                </a:lnTo>
                <a:lnTo>
                  <a:pt x="3995" y="5819"/>
                </a:lnTo>
                <a:lnTo>
                  <a:pt x="3994" y="5816"/>
                </a:lnTo>
                <a:lnTo>
                  <a:pt x="3984" y="5781"/>
                </a:lnTo>
                <a:lnTo>
                  <a:pt x="3980" y="5775"/>
                </a:lnTo>
                <a:lnTo>
                  <a:pt x="3979" y="5784"/>
                </a:lnTo>
                <a:lnTo>
                  <a:pt x="3974" y="5790"/>
                </a:lnTo>
                <a:lnTo>
                  <a:pt x="3968" y="5796"/>
                </a:lnTo>
                <a:lnTo>
                  <a:pt x="3964" y="5805"/>
                </a:lnTo>
                <a:lnTo>
                  <a:pt x="3967" y="5794"/>
                </a:lnTo>
                <a:lnTo>
                  <a:pt x="3968" y="5789"/>
                </a:lnTo>
                <a:lnTo>
                  <a:pt x="3969" y="5760"/>
                </a:lnTo>
                <a:lnTo>
                  <a:pt x="3966" y="5757"/>
                </a:lnTo>
                <a:lnTo>
                  <a:pt x="3964" y="5759"/>
                </a:lnTo>
                <a:lnTo>
                  <a:pt x="3962" y="5764"/>
                </a:lnTo>
                <a:lnTo>
                  <a:pt x="3961" y="5777"/>
                </a:lnTo>
                <a:lnTo>
                  <a:pt x="3960" y="5780"/>
                </a:lnTo>
                <a:lnTo>
                  <a:pt x="3957" y="5783"/>
                </a:lnTo>
                <a:lnTo>
                  <a:pt x="3955" y="5790"/>
                </a:lnTo>
                <a:lnTo>
                  <a:pt x="3953" y="5790"/>
                </a:lnTo>
                <a:lnTo>
                  <a:pt x="3947" y="5787"/>
                </a:lnTo>
                <a:lnTo>
                  <a:pt x="3939" y="5791"/>
                </a:lnTo>
                <a:lnTo>
                  <a:pt x="3932" y="5799"/>
                </a:lnTo>
                <a:lnTo>
                  <a:pt x="3928" y="5808"/>
                </a:lnTo>
                <a:lnTo>
                  <a:pt x="3930" y="5816"/>
                </a:lnTo>
                <a:lnTo>
                  <a:pt x="3936" y="5816"/>
                </a:lnTo>
                <a:lnTo>
                  <a:pt x="3944" y="5815"/>
                </a:lnTo>
                <a:lnTo>
                  <a:pt x="3950" y="5817"/>
                </a:lnTo>
                <a:lnTo>
                  <a:pt x="3945" y="5823"/>
                </a:lnTo>
                <a:lnTo>
                  <a:pt x="3940" y="5824"/>
                </a:lnTo>
                <a:lnTo>
                  <a:pt x="3938" y="5825"/>
                </a:lnTo>
                <a:lnTo>
                  <a:pt x="3937" y="5833"/>
                </a:lnTo>
                <a:lnTo>
                  <a:pt x="3934" y="5834"/>
                </a:lnTo>
                <a:lnTo>
                  <a:pt x="3923" y="5830"/>
                </a:lnTo>
                <a:lnTo>
                  <a:pt x="3919" y="5832"/>
                </a:lnTo>
                <a:lnTo>
                  <a:pt x="3917" y="5839"/>
                </a:lnTo>
                <a:lnTo>
                  <a:pt x="3921" y="5846"/>
                </a:lnTo>
                <a:lnTo>
                  <a:pt x="3915" y="5847"/>
                </a:lnTo>
                <a:lnTo>
                  <a:pt x="3913" y="5846"/>
                </a:lnTo>
                <a:lnTo>
                  <a:pt x="3912" y="5845"/>
                </a:lnTo>
                <a:lnTo>
                  <a:pt x="3911" y="5845"/>
                </a:lnTo>
                <a:lnTo>
                  <a:pt x="3909" y="5848"/>
                </a:lnTo>
                <a:lnTo>
                  <a:pt x="3908" y="5851"/>
                </a:lnTo>
                <a:lnTo>
                  <a:pt x="3909" y="5855"/>
                </a:lnTo>
                <a:lnTo>
                  <a:pt x="3909" y="5858"/>
                </a:lnTo>
                <a:lnTo>
                  <a:pt x="3907" y="5859"/>
                </a:lnTo>
                <a:lnTo>
                  <a:pt x="3903" y="5858"/>
                </a:lnTo>
                <a:lnTo>
                  <a:pt x="3899" y="5858"/>
                </a:lnTo>
                <a:lnTo>
                  <a:pt x="3896" y="5861"/>
                </a:lnTo>
                <a:lnTo>
                  <a:pt x="3896" y="5871"/>
                </a:lnTo>
                <a:lnTo>
                  <a:pt x="3898" y="5872"/>
                </a:lnTo>
                <a:lnTo>
                  <a:pt x="3900" y="5872"/>
                </a:lnTo>
                <a:lnTo>
                  <a:pt x="3902" y="5873"/>
                </a:lnTo>
                <a:lnTo>
                  <a:pt x="3903" y="5878"/>
                </a:lnTo>
                <a:lnTo>
                  <a:pt x="3904" y="5880"/>
                </a:lnTo>
                <a:lnTo>
                  <a:pt x="3906" y="5879"/>
                </a:lnTo>
                <a:lnTo>
                  <a:pt x="3910" y="5877"/>
                </a:lnTo>
                <a:lnTo>
                  <a:pt x="3913" y="5880"/>
                </a:lnTo>
                <a:lnTo>
                  <a:pt x="3913" y="5904"/>
                </a:lnTo>
                <a:lnTo>
                  <a:pt x="3917" y="5909"/>
                </a:lnTo>
                <a:lnTo>
                  <a:pt x="3925" y="5911"/>
                </a:lnTo>
                <a:lnTo>
                  <a:pt x="3927" y="5916"/>
                </a:lnTo>
                <a:lnTo>
                  <a:pt x="3938" y="5914"/>
                </a:lnTo>
                <a:lnTo>
                  <a:pt x="3947" y="5919"/>
                </a:lnTo>
                <a:lnTo>
                  <a:pt x="3951" y="5927"/>
                </a:lnTo>
                <a:lnTo>
                  <a:pt x="3944" y="5931"/>
                </a:lnTo>
                <a:lnTo>
                  <a:pt x="3946" y="5936"/>
                </a:lnTo>
                <a:lnTo>
                  <a:pt x="3946" y="5940"/>
                </a:lnTo>
                <a:lnTo>
                  <a:pt x="3944" y="5942"/>
                </a:lnTo>
                <a:lnTo>
                  <a:pt x="3940" y="5943"/>
                </a:lnTo>
                <a:lnTo>
                  <a:pt x="3936" y="5942"/>
                </a:lnTo>
                <a:lnTo>
                  <a:pt x="3934" y="5939"/>
                </a:lnTo>
                <a:lnTo>
                  <a:pt x="3934" y="5936"/>
                </a:lnTo>
                <a:lnTo>
                  <a:pt x="3933" y="5934"/>
                </a:lnTo>
                <a:lnTo>
                  <a:pt x="3930" y="5934"/>
                </a:lnTo>
                <a:lnTo>
                  <a:pt x="3924" y="5936"/>
                </a:lnTo>
                <a:lnTo>
                  <a:pt x="3921" y="5937"/>
                </a:lnTo>
                <a:lnTo>
                  <a:pt x="3919" y="5939"/>
                </a:lnTo>
                <a:lnTo>
                  <a:pt x="3918" y="5943"/>
                </a:lnTo>
                <a:lnTo>
                  <a:pt x="3917" y="5947"/>
                </a:lnTo>
                <a:lnTo>
                  <a:pt x="3914" y="5949"/>
                </a:lnTo>
                <a:lnTo>
                  <a:pt x="3910" y="5950"/>
                </a:lnTo>
                <a:lnTo>
                  <a:pt x="3911" y="5953"/>
                </a:lnTo>
                <a:lnTo>
                  <a:pt x="3914" y="5956"/>
                </a:lnTo>
                <a:lnTo>
                  <a:pt x="3917" y="5958"/>
                </a:lnTo>
                <a:lnTo>
                  <a:pt x="3920" y="5959"/>
                </a:lnTo>
                <a:lnTo>
                  <a:pt x="3921" y="5958"/>
                </a:lnTo>
                <a:lnTo>
                  <a:pt x="3922" y="5956"/>
                </a:lnTo>
                <a:lnTo>
                  <a:pt x="3925" y="5955"/>
                </a:lnTo>
                <a:lnTo>
                  <a:pt x="3928" y="5956"/>
                </a:lnTo>
                <a:lnTo>
                  <a:pt x="3929" y="5962"/>
                </a:lnTo>
                <a:lnTo>
                  <a:pt x="3932" y="5964"/>
                </a:lnTo>
                <a:lnTo>
                  <a:pt x="3933" y="5963"/>
                </a:lnTo>
                <a:lnTo>
                  <a:pt x="3936" y="5960"/>
                </a:lnTo>
                <a:lnTo>
                  <a:pt x="3940" y="5958"/>
                </a:lnTo>
                <a:lnTo>
                  <a:pt x="3944" y="5958"/>
                </a:lnTo>
                <a:lnTo>
                  <a:pt x="3940" y="5963"/>
                </a:lnTo>
                <a:lnTo>
                  <a:pt x="3939" y="5966"/>
                </a:lnTo>
                <a:lnTo>
                  <a:pt x="3939" y="5970"/>
                </a:lnTo>
                <a:lnTo>
                  <a:pt x="3941" y="5974"/>
                </a:lnTo>
                <a:lnTo>
                  <a:pt x="3944" y="5974"/>
                </a:lnTo>
                <a:lnTo>
                  <a:pt x="3947" y="5973"/>
                </a:lnTo>
                <a:lnTo>
                  <a:pt x="3950" y="5973"/>
                </a:lnTo>
                <a:lnTo>
                  <a:pt x="3950" y="5972"/>
                </a:lnTo>
                <a:lnTo>
                  <a:pt x="3951" y="5971"/>
                </a:lnTo>
                <a:lnTo>
                  <a:pt x="3953" y="5970"/>
                </a:lnTo>
                <a:lnTo>
                  <a:pt x="3954" y="5970"/>
                </a:lnTo>
                <a:lnTo>
                  <a:pt x="3956" y="5971"/>
                </a:lnTo>
                <a:lnTo>
                  <a:pt x="3957" y="5975"/>
                </a:lnTo>
                <a:lnTo>
                  <a:pt x="3959" y="5976"/>
                </a:lnTo>
                <a:lnTo>
                  <a:pt x="3962" y="5975"/>
                </a:lnTo>
                <a:lnTo>
                  <a:pt x="3965" y="5974"/>
                </a:lnTo>
                <a:lnTo>
                  <a:pt x="3969" y="5981"/>
                </a:lnTo>
                <a:lnTo>
                  <a:pt x="3974" y="5983"/>
                </a:lnTo>
                <a:lnTo>
                  <a:pt x="3985" y="5978"/>
                </a:lnTo>
                <a:lnTo>
                  <a:pt x="3989" y="5981"/>
                </a:lnTo>
                <a:lnTo>
                  <a:pt x="3989" y="5986"/>
                </a:lnTo>
                <a:lnTo>
                  <a:pt x="3981" y="5989"/>
                </a:lnTo>
                <a:lnTo>
                  <a:pt x="3976" y="5996"/>
                </a:lnTo>
                <a:lnTo>
                  <a:pt x="3973" y="5997"/>
                </a:lnTo>
                <a:lnTo>
                  <a:pt x="3969" y="5998"/>
                </a:lnTo>
                <a:lnTo>
                  <a:pt x="3968" y="5999"/>
                </a:lnTo>
                <a:lnTo>
                  <a:pt x="3969" y="6003"/>
                </a:lnTo>
                <a:lnTo>
                  <a:pt x="3970" y="6005"/>
                </a:lnTo>
                <a:lnTo>
                  <a:pt x="3973" y="6006"/>
                </a:lnTo>
                <a:lnTo>
                  <a:pt x="3975" y="6007"/>
                </a:lnTo>
                <a:lnTo>
                  <a:pt x="3976" y="6010"/>
                </a:lnTo>
                <a:lnTo>
                  <a:pt x="3975" y="6013"/>
                </a:lnTo>
                <a:lnTo>
                  <a:pt x="3973" y="6014"/>
                </a:lnTo>
                <a:lnTo>
                  <a:pt x="3970" y="6014"/>
                </a:lnTo>
                <a:lnTo>
                  <a:pt x="3969" y="6015"/>
                </a:lnTo>
                <a:lnTo>
                  <a:pt x="3969" y="6019"/>
                </a:lnTo>
                <a:lnTo>
                  <a:pt x="3970" y="6024"/>
                </a:lnTo>
                <a:lnTo>
                  <a:pt x="3973" y="6028"/>
                </a:lnTo>
                <a:lnTo>
                  <a:pt x="3977" y="6030"/>
                </a:lnTo>
                <a:lnTo>
                  <a:pt x="3987" y="6028"/>
                </a:lnTo>
                <a:lnTo>
                  <a:pt x="3989" y="6030"/>
                </a:lnTo>
                <a:lnTo>
                  <a:pt x="3989" y="6037"/>
                </a:lnTo>
                <a:lnTo>
                  <a:pt x="3985" y="6042"/>
                </a:lnTo>
                <a:lnTo>
                  <a:pt x="3965" y="6037"/>
                </a:lnTo>
                <a:lnTo>
                  <a:pt x="3956" y="6039"/>
                </a:lnTo>
                <a:lnTo>
                  <a:pt x="3956" y="6044"/>
                </a:lnTo>
                <a:lnTo>
                  <a:pt x="3950" y="6043"/>
                </a:lnTo>
                <a:lnTo>
                  <a:pt x="3943" y="6038"/>
                </a:lnTo>
                <a:lnTo>
                  <a:pt x="3938" y="6033"/>
                </a:lnTo>
                <a:lnTo>
                  <a:pt x="3940" y="6029"/>
                </a:lnTo>
                <a:lnTo>
                  <a:pt x="3941" y="6027"/>
                </a:lnTo>
                <a:lnTo>
                  <a:pt x="3940" y="6024"/>
                </a:lnTo>
                <a:lnTo>
                  <a:pt x="3934" y="6016"/>
                </a:lnTo>
                <a:lnTo>
                  <a:pt x="3932" y="6014"/>
                </a:lnTo>
                <a:lnTo>
                  <a:pt x="3931" y="6011"/>
                </a:lnTo>
                <a:lnTo>
                  <a:pt x="3930" y="6006"/>
                </a:lnTo>
                <a:lnTo>
                  <a:pt x="3924" y="6009"/>
                </a:lnTo>
                <a:lnTo>
                  <a:pt x="3922" y="6006"/>
                </a:lnTo>
                <a:lnTo>
                  <a:pt x="3920" y="6002"/>
                </a:lnTo>
                <a:lnTo>
                  <a:pt x="3915" y="6000"/>
                </a:lnTo>
                <a:lnTo>
                  <a:pt x="3910" y="5999"/>
                </a:lnTo>
                <a:lnTo>
                  <a:pt x="3906" y="5996"/>
                </a:lnTo>
                <a:lnTo>
                  <a:pt x="3903" y="5991"/>
                </a:lnTo>
                <a:lnTo>
                  <a:pt x="3904" y="5982"/>
                </a:lnTo>
                <a:lnTo>
                  <a:pt x="3897" y="5989"/>
                </a:lnTo>
                <a:lnTo>
                  <a:pt x="3898" y="5997"/>
                </a:lnTo>
                <a:lnTo>
                  <a:pt x="3901" y="6004"/>
                </a:lnTo>
                <a:lnTo>
                  <a:pt x="3906" y="6028"/>
                </a:lnTo>
                <a:lnTo>
                  <a:pt x="3906" y="6031"/>
                </a:lnTo>
                <a:lnTo>
                  <a:pt x="3904" y="6035"/>
                </a:lnTo>
                <a:lnTo>
                  <a:pt x="3903" y="6039"/>
                </a:lnTo>
                <a:lnTo>
                  <a:pt x="3903" y="6043"/>
                </a:lnTo>
                <a:lnTo>
                  <a:pt x="3905" y="6045"/>
                </a:lnTo>
                <a:lnTo>
                  <a:pt x="3903" y="6048"/>
                </a:lnTo>
                <a:lnTo>
                  <a:pt x="3899" y="6043"/>
                </a:lnTo>
                <a:lnTo>
                  <a:pt x="3895" y="6030"/>
                </a:lnTo>
                <a:lnTo>
                  <a:pt x="3893" y="6027"/>
                </a:lnTo>
                <a:lnTo>
                  <a:pt x="3892" y="6024"/>
                </a:lnTo>
                <a:lnTo>
                  <a:pt x="3888" y="6007"/>
                </a:lnTo>
                <a:lnTo>
                  <a:pt x="3888" y="6003"/>
                </a:lnTo>
                <a:lnTo>
                  <a:pt x="3890" y="6001"/>
                </a:lnTo>
                <a:lnTo>
                  <a:pt x="3891" y="5999"/>
                </a:lnTo>
                <a:lnTo>
                  <a:pt x="3890" y="5994"/>
                </a:lnTo>
                <a:lnTo>
                  <a:pt x="3889" y="5993"/>
                </a:lnTo>
                <a:lnTo>
                  <a:pt x="3887" y="5991"/>
                </a:lnTo>
                <a:lnTo>
                  <a:pt x="3886" y="5989"/>
                </a:lnTo>
                <a:lnTo>
                  <a:pt x="3886" y="5988"/>
                </a:lnTo>
                <a:lnTo>
                  <a:pt x="3882" y="5990"/>
                </a:lnTo>
                <a:lnTo>
                  <a:pt x="3878" y="5999"/>
                </a:lnTo>
                <a:lnTo>
                  <a:pt x="3874" y="6003"/>
                </a:lnTo>
                <a:lnTo>
                  <a:pt x="3872" y="5988"/>
                </a:lnTo>
                <a:lnTo>
                  <a:pt x="3870" y="5991"/>
                </a:lnTo>
                <a:lnTo>
                  <a:pt x="3871" y="5983"/>
                </a:lnTo>
                <a:lnTo>
                  <a:pt x="3877" y="5974"/>
                </a:lnTo>
                <a:lnTo>
                  <a:pt x="3877" y="5967"/>
                </a:lnTo>
                <a:lnTo>
                  <a:pt x="3874" y="5963"/>
                </a:lnTo>
                <a:lnTo>
                  <a:pt x="3870" y="5965"/>
                </a:lnTo>
                <a:lnTo>
                  <a:pt x="3866" y="5969"/>
                </a:lnTo>
                <a:lnTo>
                  <a:pt x="3864" y="5973"/>
                </a:lnTo>
                <a:lnTo>
                  <a:pt x="3858" y="5967"/>
                </a:lnTo>
                <a:lnTo>
                  <a:pt x="3855" y="5965"/>
                </a:lnTo>
                <a:lnTo>
                  <a:pt x="3850" y="5964"/>
                </a:lnTo>
                <a:lnTo>
                  <a:pt x="3853" y="5970"/>
                </a:lnTo>
                <a:lnTo>
                  <a:pt x="3854" y="5979"/>
                </a:lnTo>
                <a:lnTo>
                  <a:pt x="3854" y="5987"/>
                </a:lnTo>
                <a:lnTo>
                  <a:pt x="3853" y="5991"/>
                </a:lnTo>
                <a:lnTo>
                  <a:pt x="3859" y="5995"/>
                </a:lnTo>
                <a:lnTo>
                  <a:pt x="3860" y="6004"/>
                </a:lnTo>
                <a:lnTo>
                  <a:pt x="3859" y="6014"/>
                </a:lnTo>
                <a:lnTo>
                  <a:pt x="3856" y="6021"/>
                </a:lnTo>
                <a:lnTo>
                  <a:pt x="3854" y="6014"/>
                </a:lnTo>
                <a:lnTo>
                  <a:pt x="3849" y="6020"/>
                </a:lnTo>
                <a:lnTo>
                  <a:pt x="3841" y="6036"/>
                </a:lnTo>
                <a:lnTo>
                  <a:pt x="3837" y="6029"/>
                </a:lnTo>
                <a:lnTo>
                  <a:pt x="3834" y="6028"/>
                </a:lnTo>
                <a:lnTo>
                  <a:pt x="3827" y="6026"/>
                </a:lnTo>
                <a:lnTo>
                  <a:pt x="3823" y="6022"/>
                </a:lnTo>
                <a:lnTo>
                  <a:pt x="3820" y="6021"/>
                </a:lnTo>
                <a:lnTo>
                  <a:pt x="3816" y="6021"/>
                </a:lnTo>
                <a:lnTo>
                  <a:pt x="3812" y="6023"/>
                </a:lnTo>
                <a:lnTo>
                  <a:pt x="3808" y="6025"/>
                </a:lnTo>
                <a:lnTo>
                  <a:pt x="3805" y="6027"/>
                </a:lnTo>
                <a:lnTo>
                  <a:pt x="3804" y="6029"/>
                </a:lnTo>
                <a:lnTo>
                  <a:pt x="3803" y="6034"/>
                </a:lnTo>
                <a:lnTo>
                  <a:pt x="3803" y="6036"/>
                </a:lnTo>
                <a:lnTo>
                  <a:pt x="3799" y="6039"/>
                </a:lnTo>
                <a:lnTo>
                  <a:pt x="3798" y="6039"/>
                </a:lnTo>
                <a:lnTo>
                  <a:pt x="3796" y="6049"/>
                </a:lnTo>
                <a:lnTo>
                  <a:pt x="3799" y="6050"/>
                </a:lnTo>
                <a:lnTo>
                  <a:pt x="3804" y="6048"/>
                </a:lnTo>
                <a:lnTo>
                  <a:pt x="3807" y="6050"/>
                </a:lnTo>
                <a:lnTo>
                  <a:pt x="3806" y="6053"/>
                </a:lnTo>
                <a:lnTo>
                  <a:pt x="3804" y="6058"/>
                </a:lnTo>
                <a:lnTo>
                  <a:pt x="3802" y="6062"/>
                </a:lnTo>
                <a:lnTo>
                  <a:pt x="3803" y="6064"/>
                </a:lnTo>
                <a:lnTo>
                  <a:pt x="3803" y="6073"/>
                </a:lnTo>
                <a:lnTo>
                  <a:pt x="3802" y="6078"/>
                </a:lnTo>
                <a:lnTo>
                  <a:pt x="3804" y="6078"/>
                </a:lnTo>
                <a:lnTo>
                  <a:pt x="3807" y="6072"/>
                </a:lnTo>
                <a:lnTo>
                  <a:pt x="3809" y="6075"/>
                </a:lnTo>
                <a:lnTo>
                  <a:pt x="3807" y="6077"/>
                </a:lnTo>
                <a:lnTo>
                  <a:pt x="3807" y="6079"/>
                </a:lnTo>
                <a:lnTo>
                  <a:pt x="3806" y="6087"/>
                </a:lnTo>
                <a:lnTo>
                  <a:pt x="3812" y="6082"/>
                </a:lnTo>
                <a:lnTo>
                  <a:pt x="3827" y="6066"/>
                </a:lnTo>
                <a:lnTo>
                  <a:pt x="3834" y="6061"/>
                </a:lnTo>
                <a:lnTo>
                  <a:pt x="3837" y="6060"/>
                </a:lnTo>
                <a:lnTo>
                  <a:pt x="3837" y="6058"/>
                </a:lnTo>
                <a:lnTo>
                  <a:pt x="3841" y="6050"/>
                </a:lnTo>
                <a:lnTo>
                  <a:pt x="3843" y="6048"/>
                </a:lnTo>
                <a:lnTo>
                  <a:pt x="3843" y="6052"/>
                </a:lnTo>
                <a:lnTo>
                  <a:pt x="3845" y="6055"/>
                </a:lnTo>
                <a:lnTo>
                  <a:pt x="3847" y="6056"/>
                </a:lnTo>
                <a:lnTo>
                  <a:pt x="3850" y="6057"/>
                </a:lnTo>
                <a:lnTo>
                  <a:pt x="3851" y="6055"/>
                </a:lnTo>
                <a:lnTo>
                  <a:pt x="3854" y="6042"/>
                </a:lnTo>
                <a:lnTo>
                  <a:pt x="3857" y="6044"/>
                </a:lnTo>
                <a:lnTo>
                  <a:pt x="3864" y="6046"/>
                </a:lnTo>
                <a:lnTo>
                  <a:pt x="3867" y="6048"/>
                </a:lnTo>
                <a:lnTo>
                  <a:pt x="3857" y="6066"/>
                </a:lnTo>
                <a:lnTo>
                  <a:pt x="3851" y="6074"/>
                </a:lnTo>
                <a:lnTo>
                  <a:pt x="3846" y="6073"/>
                </a:lnTo>
                <a:lnTo>
                  <a:pt x="3841" y="6068"/>
                </a:lnTo>
                <a:lnTo>
                  <a:pt x="3839" y="6068"/>
                </a:lnTo>
                <a:lnTo>
                  <a:pt x="3838" y="6070"/>
                </a:lnTo>
                <a:lnTo>
                  <a:pt x="3832" y="6072"/>
                </a:lnTo>
                <a:lnTo>
                  <a:pt x="3828" y="6074"/>
                </a:lnTo>
                <a:lnTo>
                  <a:pt x="3824" y="6077"/>
                </a:lnTo>
                <a:lnTo>
                  <a:pt x="3822" y="6081"/>
                </a:lnTo>
                <a:lnTo>
                  <a:pt x="3824" y="6085"/>
                </a:lnTo>
                <a:lnTo>
                  <a:pt x="3822" y="6088"/>
                </a:lnTo>
                <a:lnTo>
                  <a:pt x="3818" y="6090"/>
                </a:lnTo>
                <a:lnTo>
                  <a:pt x="3815" y="6093"/>
                </a:lnTo>
                <a:lnTo>
                  <a:pt x="3812" y="6098"/>
                </a:lnTo>
                <a:lnTo>
                  <a:pt x="3811" y="6100"/>
                </a:lnTo>
                <a:lnTo>
                  <a:pt x="3811" y="6103"/>
                </a:lnTo>
                <a:lnTo>
                  <a:pt x="3811" y="6107"/>
                </a:lnTo>
                <a:lnTo>
                  <a:pt x="3812" y="6107"/>
                </a:lnTo>
                <a:lnTo>
                  <a:pt x="3814" y="6107"/>
                </a:lnTo>
                <a:lnTo>
                  <a:pt x="3815" y="6108"/>
                </a:lnTo>
                <a:lnTo>
                  <a:pt x="3816" y="6118"/>
                </a:lnTo>
                <a:lnTo>
                  <a:pt x="3818" y="6123"/>
                </a:lnTo>
                <a:lnTo>
                  <a:pt x="3821" y="6126"/>
                </a:lnTo>
                <a:lnTo>
                  <a:pt x="3825" y="6125"/>
                </a:lnTo>
                <a:lnTo>
                  <a:pt x="3832" y="6118"/>
                </a:lnTo>
                <a:lnTo>
                  <a:pt x="3843" y="6114"/>
                </a:lnTo>
                <a:lnTo>
                  <a:pt x="3857" y="6101"/>
                </a:lnTo>
                <a:lnTo>
                  <a:pt x="3861" y="6100"/>
                </a:lnTo>
                <a:lnTo>
                  <a:pt x="3865" y="6105"/>
                </a:lnTo>
                <a:lnTo>
                  <a:pt x="3872" y="6110"/>
                </a:lnTo>
                <a:lnTo>
                  <a:pt x="3877" y="6110"/>
                </a:lnTo>
                <a:lnTo>
                  <a:pt x="3880" y="6102"/>
                </a:lnTo>
                <a:lnTo>
                  <a:pt x="3882" y="6108"/>
                </a:lnTo>
                <a:lnTo>
                  <a:pt x="3885" y="6112"/>
                </a:lnTo>
                <a:lnTo>
                  <a:pt x="3889" y="6114"/>
                </a:lnTo>
                <a:lnTo>
                  <a:pt x="3895" y="6114"/>
                </a:lnTo>
                <a:lnTo>
                  <a:pt x="3895" y="6117"/>
                </a:lnTo>
                <a:lnTo>
                  <a:pt x="3890" y="6118"/>
                </a:lnTo>
                <a:lnTo>
                  <a:pt x="3885" y="6121"/>
                </a:lnTo>
                <a:lnTo>
                  <a:pt x="3880" y="6125"/>
                </a:lnTo>
                <a:lnTo>
                  <a:pt x="3877" y="6129"/>
                </a:lnTo>
                <a:lnTo>
                  <a:pt x="3871" y="6155"/>
                </a:lnTo>
                <a:lnTo>
                  <a:pt x="3871" y="6160"/>
                </a:lnTo>
                <a:lnTo>
                  <a:pt x="3887" y="6178"/>
                </a:lnTo>
                <a:lnTo>
                  <a:pt x="3890" y="6183"/>
                </a:lnTo>
                <a:lnTo>
                  <a:pt x="3903" y="6197"/>
                </a:lnTo>
                <a:lnTo>
                  <a:pt x="3907" y="6204"/>
                </a:lnTo>
                <a:lnTo>
                  <a:pt x="3898" y="6198"/>
                </a:lnTo>
                <a:lnTo>
                  <a:pt x="3875" y="6176"/>
                </a:lnTo>
                <a:lnTo>
                  <a:pt x="3867" y="6174"/>
                </a:lnTo>
                <a:lnTo>
                  <a:pt x="3864" y="6181"/>
                </a:lnTo>
                <a:lnTo>
                  <a:pt x="3864" y="6190"/>
                </a:lnTo>
                <a:lnTo>
                  <a:pt x="3863" y="6195"/>
                </a:lnTo>
                <a:lnTo>
                  <a:pt x="3856" y="6192"/>
                </a:lnTo>
                <a:lnTo>
                  <a:pt x="3855" y="6189"/>
                </a:lnTo>
                <a:lnTo>
                  <a:pt x="3856" y="6185"/>
                </a:lnTo>
                <a:lnTo>
                  <a:pt x="3856" y="6181"/>
                </a:lnTo>
                <a:lnTo>
                  <a:pt x="3853" y="6180"/>
                </a:lnTo>
                <a:lnTo>
                  <a:pt x="3850" y="6181"/>
                </a:lnTo>
                <a:lnTo>
                  <a:pt x="3847" y="6184"/>
                </a:lnTo>
                <a:lnTo>
                  <a:pt x="3844" y="6186"/>
                </a:lnTo>
                <a:lnTo>
                  <a:pt x="3840" y="6186"/>
                </a:lnTo>
                <a:lnTo>
                  <a:pt x="3839" y="6182"/>
                </a:lnTo>
                <a:lnTo>
                  <a:pt x="3845" y="6169"/>
                </a:lnTo>
                <a:lnTo>
                  <a:pt x="3845" y="6162"/>
                </a:lnTo>
                <a:lnTo>
                  <a:pt x="3844" y="6160"/>
                </a:lnTo>
                <a:lnTo>
                  <a:pt x="3842" y="6158"/>
                </a:lnTo>
                <a:lnTo>
                  <a:pt x="3840" y="6157"/>
                </a:lnTo>
                <a:lnTo>
                  <a:pt x="3834" y="6155"/>
                </a:lnTo>
                <a:lnTo>
                  <a:pt x="3832" y="6153"/>
                </a:lnTo>
                <a:lnTo>
                  <a:pt x="3831" y="6150"/>
                </a:lnTo>
                <a:lnTo>
                  <a:pt x="3830" y="6147"/>
                </a:lnTo>
                <a:lnTo>
                  <a:pt x="3822" y="6135"/>
                </a:lnTo>
                <a:lnTo>
                  <a:pt x="3817" y="6131"/>
                </a:lnTo>
                <a:lnTo>
                  <a:pt x="3810" y="6129"/>
                </a:lnTo>
                <a:lnTo>
                  <a:pt x="3806" y="6129"/>
                </a:lnTo>
                <a:lnTo>
                  <a:pt x="3797" y="6131"/>
                </a:lnTo>
                <a:lnTo>
                  <a:pt x="3790" y="6132"/>
                </a:lnTo>
                <a:lnTo>
                  <a:pt x="3793" y="6127"/>
                </a:lnTo>
                <a:lnTo>
                  <a:pt x="3795" y="6121"/>
                </a:lnTo>
                <a:lnTo>
                  <a:pt x="3795" y="6116"/>
                </a:lnTo>
                <a:lnTo>
                  <a:pt x="3792" y="6114"/>
                </a:lnTo>
                <a:lnTo>
                  <a:pt x="3789" y="6113"/>
                </a:lnTo>
                <a:lnTo>
                  <a:pt x="3785" y="6106"/>
                </a:lnTo>
                <a:lnTo>
                  <a:pt x="3783" y="6105"/>
                </a:lnTo>
                <a:lnTo>
                  <a:pt x="3778" y="6109"/>
                </a:lnTo>
                <a:lnTo>
                  <a:pt x="3766" y="6124"/>
                </a:lnTo>
                <a:lnTo>
                  <a:pt x="3764" y="6123"/>
                </a:lnTo>
                <a:lnTo>
                  <a:pt x="3769" y="6112"/>
                </a:lnTo>
                <a:lnTo>
                  <a:pt x="3771" y="6105"/>
                </a:lnTo>
                <a:lnTo>
                  <a:pt x="3770" y="6102"/>
                </a:lnTo>
                <a:lnTo>
                  <a:pt x="3758" y="6097"/>
                </a:lnTo>
                <a:lnTo>
                  <a:pt x="3756" y="6097"/>
                </a:lnTo>
                <a:lnTo>
                  <a:pt x="3756" y="6095"/>
                </a:lnTo>
                <a:lnTo>
                  <a:pt x="3755" y="6088"/>
                </a:lnTo>
                <a:lnTo>
                  <a:pt x="3754" y="6087"/>
                </a:lnTo>
                <a:lnTo>
                  <a:pt x="3752" y="6087"/>
                </a:lnTo>
                <a:lnTo>
                  <a:pt x="3751" y="6089"/>
                </a:lnTo>
                <a:lnTo>
                  <a:pt x="3750" y="6092"/>
                </a:lnTo>
                <a:lnTo>
                  <a:pt x="3751" y="6093"/>
                </a:lnTo>
                <a:lnTo>
                  <a:pt x="3748" y="6092"/>
                </a:lnTo>
                <a:lnTo>
                  <a:pt x="3746" y="6091"/>
                </a:lnTo>
                <a:lnTo>
                  <a:pt x="3740" y="6087"/>
                </a:lnTo>
                <a:lnTo>
                  <a:pt x="3739" y="6097"/>
                </a:lnTo>
                <a:lnTo>
                  <a:pt x="3739" y="6101"/>
                </a:lnTo>
                <a:lnTo>
                  <a:pt x="3740" y="6105"/>
                </a:lnTo>
                <a:lnTo>
                  <a:pt x="3743" y="6106"/>
                </a:lnTo>
                <a:lnTo>
                  <a:pt x="3747" y="6106"/>
                </a:lnTo>
                <a:lnTo>
                  <a:pt x="3751" y="6108"/>
                </a:lnTo>
                <a:lnTo>
                  <a:pt x="3751" y="6114"/>
                </a:lnTo>
                <a:lnTo>
                  <a:pt x="3748" y="6117"/>
                </a:lnTo>
                <a:lnTo>
                  <a:pt x="3744" y="6117"/>
                </a:lnTo>
                <a:lnTo>
                  <a:pt x="3740" y="6119"/>
                </a:lnTo>
                <a:lnTo>
                  <a:pt x="3739" y="6126"/>
                </a:lnTo>
                <a:lnTo>
                  <a:pt x="3741" y="6131"/>
                </a:lnTo>
                <a:lnTo>
                  <a:pt x="3745" y="6130"/>
                </a:lnTo>
                <a:lnTo>
                  <a:pt x="3753" y="6123"/>
                </a:lnTo>
                <a:lnTo>
                  <a:pt x="3754" y="6128"/>
                </a:lnTo>
                <a:lnTo>
                  <a:pt x="3760" y="6129"/>
                </a:lnTo>
                <a:lnTo>
                  <a:pt x="3761" y="6133"/>
                </a:lnTo>
                <a:lnTo>
                  <a:pt x="3760" y="6135"/>
                </a:lnTo>
                <a:lnTo>
                  <a:pt x="3750" y="6141"/>
                </a:lnTo>
                <a:lnTo>
                  <a:pt x="3745" y="6149"/>
                </a:lnTo>
                <a:lnTo>
                  <a:pt x="3742" y="6160"/>
                </a:lnTo>
                <a:lnTo>
                  <a:pt x="3742" y="6171"/>
                </a:lnTo>
                <a:lnTo>
                  <a:pt x="3748" y="6177"/>
                </a:lnTo>
                <a:lnTo>
                  <a:pt x="3744" y="6184"/>
                </a:lnTo>
                <a:lnTo>
                  <a:pt x="3740" y="6186"/>
                </a:lnTo>
                <a:lnTo>
                  <a:pt x="3735" y="6184"/>
                </a:lnTo>
                <a:lnTo>
                  <a:pt x="3732" y="6177"/>
                </a:lnTo>
                <a:lnTo>
                  <a:pt x="3732" y="6172"/>
                </a:lnTo>
                <a:lnTo>
                  <a:pt x="3734" y="6164"/>
                </a:lnTo>
                <a:lnTo>
                  <a:pt x="3733" y="6160"/>
                </a:lnTo>
                <a:lnTo>
                  <a:pt x="3731" y="6159"/>
                </a:lnTo>
                <a:lnTo>
                  <a:pt x="3729" y="6160"/>
                </a:lnTo>
                <a:lnTo>
                  <a:pt x="3728" y="6163"/>
                </a:lnTo>
                <a:lnTo>
                  <a:pt x="3728" y="6166"/>
                </a:lnTo>
                <a:lnTo>
                  <a:pt x="3727" y="6198"/>
                </a:lnTo>
                <a:lnTo>
                  <a:pt x="3723" y="6200"/>
                </a:lnTo>
                <a:lnTo>
                  <a:pt x="3717" y="6200"/>
                </a:lnTo>
                <a:lnTo>
                  <a:pt x="3710" y="6199"/>
                </a:lnTo>
                <a:lnTo>
                  <a:pt x="3706" y="6196"/>
                </a:lnTo>
                <a:lnTo>
                  <a:pt x="3698" y="6187"/>
                </a:lnTo>
                <a:lnTo>
                  <a:pt x="3687" y="6182"/>
                </a:lnTo>
                <a:lnTo>
                  <a:pt x="3677" y="6182"/>
                </a:lnTo>
                <a:lnTo>
                  <a:pt x="3670" y="6192"/>
                </a:lnTo>
                <a:lnTo>
                  <a:pt x="3670" y="6205"/>
                </a:lnTo>
                <a:lnTo>
                  <a:pt x="3668" y="6207"/>
                </a:lnTo>
                <a:lnTo>
                  <a:pt x="3662" y="6209"/>
                </a:lnTo>
                <a:lnTo>
                  <a:pt x="3661" y="6211"/>
                </a:lnTo>
                <a:lnTo>
                  <a:pt x="3659" y="6211"/>
                </a:lnTo>
                <a:lnTo>
                  <a:pt x="3655" y="6208"/>
                </a:lnTo>
                <a:lnTo>
                  <a:pt x="3650" y="6206"/>
                </a:lnTo>
                <a:lnTo>
                  <a:pt x="3645" y="6207"/>
                </a:lnTo>
                <a:lnTo>
                  <a:pt x="3652" y="6213"/>
                </a:lnTo>
                <a:lnTo>
                  <a:pt x="3654" y="6222"/>
                </a:lnTo>
                <a:lnTo>
                  <a:pt x="3651" y="6243"/>
                </a:lnTo>
                <a:lnTo>
                  <a:pt x="3658" y="6241"/>
                </a:lnTo>
                <a:lnTo>
                  <a:pt x="3661" y="6249"/>
                </a:lnTo>
                <a:lnTo>
                  <a:pt x="3660" y="6260"/>
                </a:lnTo>
                <a:lnTo>
                  <a:pt x="3658" y="6270"/>
                </a:lnTo>
                <a:lnTo>
                  <a:pt x="3653" y="6255"/>
                </a:lnTo>
                <a:lnTo>
                  <a:pt x="3652" y="6258"/>
                </a:lnTo>
                <a:lnTo>
                  <a:pt x="3651" y="6262"/>
                </a:lnTo>
                <a:lnTo>
                  <a:pt x="3650" y="6268"/>
                </a:lnTo>
                <a:lnTo>
                  <a:pt x="3651" y="6273"/>
                </a:lnTo>
                <a:lnTo>
                  <a:pt x="3649" y="6273"/>
                </a:lnTo>
                <a:lnTo>
                  <a:pt x="3647" y="6269"/>
                </a:lnTo>
                <a:lnTo>
                  <a:pt x="3646" y="6268"/>
                </a:lnTo>
                <a:lnTo>
                  <a:pt x="3645" y="6269"/>
                </a:lnTo>
                <a:lnTo>
                  <a:pt x="3644" y="6273"/>
                </a:lnTo>
                <a:lnTo>
                  <a:pt x="3645" y="6278"/>
                </a:lnTo>
                <a:lnTo>
                  <a:pt x="3648" y="6291"/>
                </a:lnTo>
                <a:lnTo>
                  <a:pt x="3646" y="6295"/>
                </a:lnTo>
                <a:lnTo>
                  <a:pt x="3645" y="6305"/>
                </a:lnTo>
                <a:lnTo>
                  <a:pt x="3646" y="6315"/>
                </a:lnTo>
                <a:lnTo>
                  <a:pt x="3649" y="6322"/>
                </a:lnTo>
                <a:lnTo>
                  <a:pt x="3651" y="6329"/>
                </a:lnTo>
                <a:lnTo>
                  <a:pt x="3652" y="6360"/>
                </a:lnTo>
                <a:lnTo>
                  <a:pt x="3656" y="6356"/>
                </a:lnTo>
                <a:lnTo>
                  <a:pt x="3657" y="6354"/>
                </a:lnTo>
                <a:lnTo>
                  <a:pt x="3659" y="6351"/>
                </a:lnTo>
                <a:lnTo>
                  <a:pt x="3662" y="6352"/>
                </a:lnTo>
                <a:lnTo>
                  <a:pt x="3663" y="6349"/>
                </a:lnTo>
                <a:lnTo>
                  <a:pt x="3664" y="6344"/>
                </a:lnTo>
                <a:lnTo>
                  <a:pt x="3663" y="6339"/>
                </a:lnTo>
                <a:lnTo>
                  <a:pt x="3667" y="6346"/>
                </a:lnTo>
                <a:lnTo>
                  <a:pt x="3673" y="6369"/>
                </a:lnTo>
                <a:lnTo>
                  <a:pt x="3674" y="6383"/>
                </a:lnTo>
                <a:lnTo>
                  <a:pt x="3677" y="6386"/>
                </a:lnTo>
                <a:lnTo>
                  <a:pt x="3679" y="6389"/>
                </a:lnTo>
                <a:lnTo>
                  <a:pt x="3680" y="6393"/>
                </a:lnTo>
                <a:lnTo>
                  <a:pt x="3679" y="6399"/>
                </a:lnTo>
                <a:lnTo>
                  <a:pt x="3678" y="6404"/>
                </a:lnTo>
                <a:lnTo>
                  <a:pt x="3677" y="6408"/>
                </a:lnTo>
                <a:lnTo>
                  <a:pt x="3677" y="6414"/>
                </a:lnTo>
                <a:lnTo>
                  <a:pt x="3687" y="6402"/>
                </a:lnTo>
                <a:lnTo>
                  <a:pt x="3702" y="6360"/>
                </a:lnTo>
                <a:lnTo>
                  <a:pt x="3711" y="6348"/>
                </a:lnTo>
                <a:lnTo>
                  <a:pt x="3719" y="6330"/>
                </a:lnTo>
                <a:lnTo>
                  <a:pt x="3723" y="6326"/>
                </a:lnTo>
                <a:lnTo>
                  <a:pt x="3726" y="6325"/>
                </a:lnTo>
                <a:lnTo>
                  <a:pt x="3741" y="6324"/>
                </a:lnTo>
                <a:lnTo>
                  <a:pt x="3747" y="6325"/>
                </a:lnTo>
                <a:lnTo>
                  <a:pt x="3758" y="6330"/>
                </a:lnTo>
                <a:lnTo>
                  <a:pt x="3751" y="6336"/>
                </a:lnTo>
                <a:lnTo>
                  <a:pt x="3747" y="6343"/>
                </a:lnTo>
                <a:lnTo>
                  <a:pt x="3746" y="6352"/>
                </a:lnTo>
                <a:lnTo>
                  <a:pt x="3742" y="6363"/>
                </a:lnTo>
                <a:lnTo>
                  <a:pt x="3740" y="6363"/>
                </a:lnTo>
                <a:lnTo>
                  <a:pt x="3736" y="6354"/>
                </a:lnTo>
                <a:lnTo>
                  <a:pt x="3729" y="6356"/>
                </a:lnTo>
                <a:lnTo>
                  <a:pt x="3721" y="6363"/>
                </a:lnTo>
                <a:lnTo>
                  <a:pt x="3718" y="6370"/>
                </a:lnTo>
                <a:lnTo>
                  <a:pt x="3717" y="6387"/>
                </a:lnTo>
                <a:lnTo>
                  <a:pt x="3717" y="6396"/>
                </a:lnTo>
                <a:lnTo>
                  <a:pt x="3719" y="6405"/>
                </a:lnTo>
                <a:lnTo>
                  <a:pt x="3711" y="6405"/>
                </a:lnTo>
                <a:lnTo>
                  <a:pt x="3709" y="6410"/>
                </a:lnTo>
                <a:lnTo>
                  <a:pt x="3711" y="6426"/>
                </a:lnTo>
                <a:lnTo>
                  <a:pt x="3710" y="6456"/>
                </a:lnTo>
                <a:lnTo>
                  <a:pt x="3712" y="6465"/>
                </a:lnTo>
                <a:lnTo>
                  <a:pt x="3704" y="6463"/>
                </a:lnTo>
                <a:lnTo>
                  <a:pt x="3696" y="6471"/>
                </a:lnTo>
                <a:lnTo>
                  <a:pt x="3690" y="6483"/>
                </a:lnTo>
                <a:lnTo>
                  <a:pt x="3687" y="6492"/>
                </a:lnTo>
                <a:lnTo>
                  <a:pt x="3684" y="6484"/>
                </a:lnTo>
                <a:lnTo>
                  <a:pt x="3681" y="6477"/>
                </a:lnTo>
                <a:lnTo>
                  <a:pt x="3674" y="6467"/>
                </a:lnTo>
                <a:lnTo>
                  <a:pt x="3672" y="6465"/>
                </a:lnTo>
                <a:lnTo>
                  <a:pt x="3672" y="6459"/>
                </a:lnTo>
                <a:lnTo>
                  <a:pt x="3672" y="6453"/>
                </a:lnTo>
                <a:lnTo>
                  <a:pt x="3672" y="6447"/>
                </a:lnTo>
                <a:lnTo>
                  <a:pt x="3670" y="6441"/>
                </a:lnTo>
                <a:lnTo>
                  <a:pt x="3667" y="6438"/>
                </a:lnTo>
                <a:lnTo>
                  <a:pt x="3663" y="6437"/>
                </a:lnTo>
                <a:lnTo>
                  <a:pt x="3660" y="6440"/>
                </a:lnTo>
                <a:lnTo>
                  <a:pt x="3659" y="6445"/>
                </a:lnTo>
                <a:lnTo>
                  <a:pt x="3658" y="6477"/>
                </a:lnTo>
                <a:lnTo>
                  <a:pt x="3657" y="6482"/>
                </a:lnTo>
                <a:lnTo>
                  <a:pt x="3654" y="6485"/>
                </a:lnTo>
                <a:lnTo>
                  <a:pt x="3647" y="6488"/>
                </a:lnTo>
                <a:lnTo>
                  <a:pt x="3646" y="6492"/>
                </a:lnTo>
                <a:lnTo>
                  <a:pt x="3646" y="6497"/>
                </a:lnTo>
                <a:lnTo>
                  <a:pt x="3644" y="6503"/>
                </a:lnTo>
                <a:lnTo>
                  <a:pt x="3641" y="6509"/>
                </a:lnTo>
                <a:lnTo>
                  <a:pt x="3643" y="6512"/>
                </a:lnTo>
                <a:lnTo>
                  <a:pt x="3645" y="6515"/>
                </a:lnTo>
                <a:lnTo>
                  <a:pt x="3647" y="6519"/>
                </a:lnTo>
                <a:lnTo>
                  <a:pt x="3646" y="6524"/>
                </a:lnTo>
                <a:lnTo>
                  <a:pt x="3643" y="6533"/>
                </a:lnTo>
                <a:lnTo>
                  <a:pt x="3642" y="6538"/>
                </a:lnTo>
                <a:lnTo>
                  <a:pt x="3643" y="6541"/>
                </a:lnTo>
                <a:lnTo>
                  <a:pt x="3644" y="6543"/>
                </a:lnTo>
                <a:lnTo>
                  <a:pt x="3646" y="6546"/>
                </a:lnTo>
                <a:lnTo>
                  <a:pt x="3648" y="6559"/>
                </a:lnTo>
                <a:lnTo>
                  <a:pt x="3652" y="6563"/>
                </a:lnTo>
                <a:lnTo>
                  <a:pt x="3656" y="6564"/>
                </a:lnTo>
                <a:lnTo>
                  <a:pt x="3662" y="6564"/>
                </a:lnTo>
                <a:lnTo>
                  <a:pt x="3663" y="6563"/>
                </a:lnTo>
                <a:lnTo>
                  <a:pt x="3664" y="6561"/>
                </a:lnTo>
                <a:lnTo>
                  <a:pt x="3666" y="6561"/>
                </a:lnTo>
                <a:lnTo>
                  <a:pt x="3672" y="6567"/>
                </a:lnTo>
                <a:lnTo>
                  <a:pt x="3675" y="6566"/>
                </a:lnTo>
                <a:lnTo>
                  <a:pt x="3679" y="6562"/>
                </a:lnTo>
                <a:lnTo>
                  <a:pt x="3703" y="6557"/>
                </a:lnTo>
                <a:lnTo>
                  <a:pt x="3711" y="6558"/>
                </a:lnTo>
                <a:lnTo>
                  <a:pt x="3743" y="6565"/>
                </a:lnTo>
                <a:lnTo>
                  <a:pt x="3761" y="6579"/>
                </a:lnTo>
                <a:lnTo>
                  <a:pt x="3773" y="6582"/>
                </a:lnTo>
                <a:lnTo>
                  <a:pt x="3779" y="6584"/>
                </a:lnTo>
                <a:lnTo>
                  <a:pt x="3784" y="6589"/>
                </a:lnTo>
                <a:lnTo>
                  <a:pt x="3789" y="6592"/>
                </a:lnTo>
                <a:lnTo>
                  <a:pt x="3803" y="6589"/>
                </a:lnTo>
                <a:lnTo>
                  <a:pt x="3809" y="6591"/>
                </a:lnTo>
                <a:lnTo>
                  <a:pt x="3801" y="6599"/>
                </a:lnTo>
                <a:lnTo>
                  <a:pt x="3789" y="6601"/>
                </a:lnTo>
                <a:lnTo>
                  <a:pt x="3777" y="6598"/>
                </a:lnTo>
                <a:lnTo>
                  <a:pt x="3772" y="6589"/>
                </a:lnTo>
                <a:lnTo>
                  <a:pt x="3766" y="6583"/>
                </a:lnTo>
                <a:lnTo>
                  <a:pt x="3752" y="6582"/>
                </a:lnTo>
                <a:lnTo>
                  <a:pt x="3738" y="6584"/>
                </a:lnTo>
                <a:lnTo>
                  <a:pt x="3730" y="6588"/>
                </a:lnTo>
                <a:lnTo>
                  <a:pt x="3728" y="6585"/>
                </a:lnTo>
                <a:lnTo>
                  <a:pt x="3719" y="6590"/>
                </a:lnTo>
                <a:lnTo>
                  <a:pt x="3709" y="6590"/>
                </a:lnTo>
                <a:lnTo>
                  <a:pt x="3671" y="6587"/>
                </a:lnTo>
                <a:lnTo>
                  <a:pt x="3663" y="6584"/>
                </a:lnTo>
                <a:lnTo>
                  <a:pt x="3655" y="6579"/>
                </a:lnTo>
                <a:lnTo>
                  <a:pt x="3647" y="6569"/>
                </a:lnTo>
                <a:lnTo>
                  <a:pt x="3643" y="6568"/>
                </a:lnTo>
                <a:lnTo>
                  <a:pt x="3636" y="6574"/>
                </a:lnTo>
                <a:lnTo>
                  <a:pt x="3628" y="6593"/>
                </a:lnTo>
                <a:lnTo>
                  <a:pt x="3625" y="6594"/>
                </a:lnTo>
                <a:lnTo>
                  <a:pt x="3615" y="6591"/>
                </a:lnTo>
                <a:lnTo>
                  <a:pt x="3590" y="6588"/>
                </a:lnTo>
                <a:lnTo>
                  <a:pt x="3586" y="6585"/>
                </a:lnTo>
                <a:lnTo>
                  <a:pt x="3582" y="6579"/>
                </a:lnTo>
                <a:lnTo>
                  <a:pt x="3574" y="6547"/>
                </a:lnTo>
                <a:lnTo>
                  <a:pt x="3572" y="6545"/>
                </a:lnTo>
                <a:lnTo>
                  <a:pt x="3566" y="6541"/>
                </a:lnTo>
                <a:lnTo>
                  <a:pt x="3559" y="6534"/>
                </a:lnTo>
                <a:lnTo>
                  <a:pt x="3553" y="6531"/>
                </a:lnTo>
                <a:lnTo>
                  <a:pt x="3541" y="6528"/>
                </a:lnTo>
                <a:lnTo>
                  <a:pt x="3534" y="6530"/>
                </a:lnTo>
                <a:lnTo>
                  <a:pt x="3531" y="6530"/>
                </a:lnTo>
                <a:lnTo>
                  <a:pt x="3530" y="6527"/>
                </a:lnTo>
                <a:lnTo>
                  <a:pt x="3528" y="6524"/>
                </a:lnTo>
                <a:lnTo>
                  <a:pt x="3525" y="6522"/>
                </a:lnTo>
                <a:lnTo>
                  <a:pt x="3518" y="6522"/>
                </a:lnTo>
                <a:lnTo>
                  <a:pt x="3510" y="6520"/>
                </a:lnTo>
                <a:lnTo>
                  <a:pt x="3497" y="6512"/>
                </a:lnTo>
                <a:lnTo>
                  <a:pt x="3490" y="6510"/>
                </a:lnTo>
                <a:lnTo>
                  <a:pt x="3494" y="6518"/>
                </a:lnTo>
                <a:lnTo>
                  <a:pt x="3500" y="6525"/>
                </a:lnTo>
                <a:lnTo>
                  <a:pt x="3507" y="6532"/>
                </a:lnTo>
                <a:lnTo>
                  <a:pt x="3514" y="6537"/>
                </a:lnTo>
                <a:lnTo>
                  <a:pt x="3514" y="6540"/>
                </a:lnTo>
                <a:lnTo>
                  <a:pt x="3503" y="6543"/>
                </a:lnTo>
                <a:lnTo>
                  <a:pt x="3505" y="6555"/>
                </a:lnTo>
                <a:lnTo>
                  <a:pt x="3516" y="6580"/>
                </a:lnTo>
                <a:lnTo>
                  <a:pt x="3513" y="6583"/>
                </a:lnTo>
                <a:lnTo>
                  <a:pt x="3507" y="6579"/>
                </a:lnTo>
                <a:lnTo>
                  <a:pt x="3502" y="6572"/>
                </a:lnTo>
                <a:lnTo>
                  <a:pt x="3500" y="6570"/>
                </a:lnTo>
                <a:lnTo>
                  <a:pt x="3495" y="6566"/>
                </a:lnTo>
                <a:lnTo>
                  <a:pt x="3488" y="6563"/>
                </a:lnTo>
                <a:lnTo>
                  <a:pt x="3483" y="6563"/>
                </a:lnTo>
                <a:lnTo>
                  <a:pt x="3485" y="6570"/>
                </a:lnTo>
                <a:lnTo>
                  <a:pt x="3483" y="6577"/>
                </a:lnTo>
                <a:lnTo>
                  <a:pt x="3484" y="6594"/>
                </a:lnTo>
                <a:lnTo>
                  <a:pt x="3482" y="6603"/>
                </a:lnTo>
                <a:lnTo>
                  <a:pt x="3480" y="6601"/>
                </a:lnTo>
                <a:lnTo>
                  <a:pt x="3479" y="6599"/>
                </a:lnTo>
                <a:lnTo>
                  <a:pt x="3478" y="6597"/>
                </a:lnTo>
                <a:lnTo>
                  <a:pt x="3475" y="6597"/>
                </a:lnTo>
                <a:lnTo>
                  <a:pt x="3473" y="6603"/>
                </a:lnTo>
                <a:lnTo>
                  <a:pt x="3470" y="6597"/>
                </a:lnTo>
                <a:lnTo>
                  <a:pt x="3465" y="6576"/>
                </a:lnTo>
                <a:lnTo>
                  <a:pt x="3469" y="6573"/>
                </a:lnTo>
                <a:lnTo>
                  <a:pt x="3472" y="6577"/>
                </a:lnTo>
                <a:lnTo>
                  <a:pt x="3475" y="6576"/>
                </a:lnTo>
                <a:lnTo>
                  <a:pt x="3476" y="6571"/>
                </a:lnTo>
                <a:lnTo>
                  <a:pt x="3476" y="6564"/>
                </a:lnTo>
                <a:lnTo>
                  <a:pt x="3474" y="6558"/>
                </a:lnTo>
                <a:lnTo>
                  <a:pt x="3471" y="6556"/>
                </a:lnTo>
                <a:lnTo>
                  <a:pt x="3467" y="6556"/>
                </a:lnTo>
                <a:lnTo>
                  <a:pt x="3463" y="6555"/>
                </a:lnTo>
                <a:lnTo>
                  <a:pt x="3455" y="6550"/>
                </a:lnTo>
                <a:lnTo>
                  <a:pt x="3432" y="6528"/>
                </a:lnTo>
                <a:lnTo>
                  <a:pt x="3440" y="6526"/>
                </a:lnTo>
                <a:lnTo>
                  <a:pt x="3450" y="6525"/>
                </a:lnTo>
                <a:lnTo>
                  <a:pt x="3459" y="6522"/>
                </a:lnTo>
                <a:lnTo>
                  <a:pt x="3463" y="6516"/>
                </a:lnTo>
                <a:lnTo>
                  <a:pt x="3458" y="6516"/>
                </a:lnTo>
                <a:lnTo>
                  <a:pt x="3450" y="6513"/>
                </a:lnTo>
                <a:lnTo>
                  <a:pt x="3444" y="6510"/>
                </a:lnTo>
                <a:lnTo>
                  <a:pt x="3444" y="6504"/>
                </a:lnTo>
                <a:lnTo>
                  <a:pt x="3446" y="6503"/>
                </a:lnTo>
                <a:lnTo>
                  <a:pt x="3453" y="6506"/>
                </a:lnTo>
                <a:lnTo>
                  <a:pt x="3456" y="6506"/>
                </a:lnTo>
                <a:lnTo>
                  <a:pt x="3458" y="6502"/>
                </a:lnTo>
                <a:lnTo>
                  <a:pt x="3457" y="6498"/>
                </a:lnTo>
                <a:lnTo>
                  <a:pt x="3454" y="6496"/>
                </a:lnTo>
                <a:lnTo>
                  <a:pt x="3452" y="6495"/>
                </a:lnTo>
                <a:lnTo>
                  <a:pt x="3450" y="6494"/>
                </a:lnTo>
                <a:lnTo>
                  <a:pt x="3448" y="6488"/>
                </a:lnTo>
                <a:lnTo>
                  <a:pt x="3446" y="6486"/>
                </a:lnTo>
                <a:lnTo>
                  <a:pt x="3445" y="6486"/>
                </a:lnTo>
                <a:lnTo>
                  <a:pt x="3438" y="6486"/>
                </a:lnTo>
                <a:lnTo>
                  <a:pt x="3436" y="6483"/>
                </a:lnTo>
                <a:lnTo>
                  <a:pt x="3433" y="6476"/>
                </a:lnTo>
                <a:lnTo>
                  <a:pt x="3430" y="6474"/>
                </a:lnTo>
                <a:lnTo>
                  <a:pt x="3429" y="6483"/>
                </a:lnTo>
                <a:lnTo>
                  <a:pt x="3420" y="6480"/>
                </a:lnTo>
                <a:lnTo>
                  <a:pt x="3389" y="6483"/>
                </a:lnTo>
                <a:lnTo>
                  <a:pt x="3391" y="6492"/>
                </a:lnTo>
                <a:lnTo>
                  <a:pt x="3389" y="6493"/>
                </a:lnTo>
                <a:lnTo>
                  <a:pt x="3385" y="6491"/>
                </a:lnTo>
                <a:lnTo>
                  <a:pt x="3384" y="6489"/>
                </a:lnTo>
                <a:lnTo>
                  <a:pt x="3380" y="6492"/>
                </a:lnTo>
                <a:lnTo>
                  <a:pt x="3378" y="6496"/>
                </a:lnTo>
                <a:lnTo>
                  <a:pt x="3375" y="6507"/>
                </a:lnTo>
                <a:lnTo>
                  <a:pt x="3380" y="6512"/>
                </a:lnTo>
                <a:lnTo>
                  <a:pt x="3382" y="6521"/>
                </a:lnTo>
                <a:lnTo>
                  <a:pt x="3379" y="6529"/>
                </a:lnTo>
                <a:lnTo>
                  <a:pt x="3370" y="6531"/>
                </a:lnTo>
                <a:lnTo>
                  <a:pt x="3372" y="6536"/>
                </a:lnTo>
                <a:lnTo>
                  <a:pt x="3376" y="6540"/>
                </a:lnTo>
                <a:lnTo>
                  <a:pt x="3383" y="6546"/>
                </a:lnTo>
                <a:lnTo>
                  <a:pt x="3384" y="6548"/>
                </a:lnTo>
                <a:lnTo>
                  <a:pt x="3386" y="6551"/>
                </a:lnTo>
                <a:lnTo>
                  <a:pt x="3387" y="6553"/>
                </a:lnTo>
                <a:lnTo>
                  <a:pt x="3390" y="6555"/>
                </a:lnTo>
                <a:lnTo>
                  <a:pt x="3392" y="6554"/>
                </a:lnTo>
                <a:lnTo>
                  <a:pt x="3394" y="6552"/>
                </a:lnTo>
                <a:lnTo>
                  <a:pt x="3394" y="6550"/>
                </a:lnTo>
                <a:lnTo>
                  <a:pt x="3393" y="6549"/>
                </a:lnTo>
                <a:lnTo>
                  <a:pt x="3390" y="6548"/>
                </a:lnTo>
                <a:lnTo>
                  <a:pt x="3390" y="6546"/>
                </a:lnTo>
                <a:lnTo>
                  <a:pt x="3393" y="6544"/>
                </a:lnTo>
                <a:lnTo>
                  <a:pt x="3395" y="6543"/>
                </a:lnTo>
                <a:lnTo>
                  <a:pt x="3398" y="6545"/>
                </a:lnTo>
                <a:lnTo>
                  <a:pt x="3401" y="6548"/>
                </a:lnTo>
                <a:lnTo>
                  <a:pt x="3404" y="6553"/>
                </a:lnTo>
                <a:lnTo>
                  <a:pt x="3405" y="6556"/>
                </a:lnTo>
                <a:lnTo>
                  <a:pt x="3408" y="6558"/>
                </a:lnTo>
                <a:lnTo>
                  <a:pt x="3421" y="6559"/>
                </a:lnTo>
                <a:lnTo>
                  <a:pt x="3425" y="6561"/>
                </a:lnTo>
                <a:lnTo>
                  <a:pt x="3426" y="6565"/>
                </a:lnTo>
                <a:lnTo>
                  <a:pt x="3426" y="6572"/>
                </a:lnTo>
                <a:lnTo>
                  <a:pt x="3426" y="6578"/>
                </a:lnTo>
                <a:lnTo>
                  <a:pt x="3425" y="6582"/>
                </a:lnTo>
                <a:lnTo>
                  <a:pt x="3421" y="6582"/>
                </a:lnTo>
                <a:lnTo>
                  <a:pt x="3415" y="6579"/>
                </a:lnTo>
                <a:lnTo>
                  <a:pt x="3410" y="6577"/>
                </a:lnTo>
                <a:lnTo>
                  <a:pt x="3406" y="6572"/>
                </a:lnTo>
                <a:lnTo>
                  <a:pt x="3402" y="6573"/>
                </a:lnTo>
                <a:lnTo>
                  <a:pt x="3399" y="6574"/>
                </a:lnTo>
                <a:lnTo>
                  <a:pt x="3399" y="6577"/>
                </a:lnTo>
                <a:lnTo>
                  <a:pt x="3403" y="6583"/>
                </a:lnTo>
                <a:lnTo>
                  <a:pt x="3405" y="6587"/>
                </a:lnTo>
                <a:lnTo>
                  <a:pt x="3408" y="6588"/>
                </a:lnTo>
                <a:lnTo>
                  <a:pt x="3413" y="6589"/>
                </a:lnTo>
                <a:lnTo>
                  <a:pt x="3417" y="6593"/>
                </a:lnTo>
                <a:lnTo>
                  <a:pt x="3424" y="6603"/>
                </a:lnTo>
                <a:lnTo>
                  <a:pt x="3404" y="6602"/>
                </a:lnTo>
                <a:lnTo>
                  <a:pt x="3374" y="6588"/>
                </a:lnTo>
                <a:lnTo>
                  <a:pt x="3372" y="6595"/>
                </a:lnTo>
                <a:lnTo>
                  <a:pt x="3368" y="6596"/>
                </a:lnTo>
                <a:lnTo>
                  <a:pt x="3358" y="6593"/>
                </a:lnTo>
                <a:lnTo>
                  <a:pt x="3358" y="6597"/>
                </a:lnTo>
                <a:lnTo>
                  <a:pt x="3369" y="6601"/>
                </a:lnTo>
                <a:lnTo>
                  <a:pt x="3405" y="6627"/>
                </a:lnTo>
                <a:lnTo>
                  <a:pt x="3400" y="6629"/>
                </a:lnTo>
                <a:lnTo>
                  <a:pt x="3390" y="6631"/>
                </a:lnTo>
                <a:lnTo>
                  <a:pt x="3384" y="6636"/>
                </a:lnTo>
                <a:lnTo>
                  <a:pt x="3395" y="6638"/>
                </a:lnTo>
                <a:lnTo>
                  <a:pt x="3399" y="6640"/>
                </a:lnTo>
                <a:lnTo>
                  <a:pt x="3402" y="6645"/>
                </a:lnTo>
                <a:lnTo>
                  <a:pt x="3394" y="6647"/>
                </a:lnTo>
                <a:lnTo>
                  <a:pt x="3386" y="6643"/>
                </a:lnTo>
                <a:lnTo>
                  <a:pt x="3377" y="6638"/>
                </a:lnTo>
                <a:lnTo>
                  <a:pt x="3370" y="6636"/>
                </a:lnTo>
                <a:lnTo>
                  <a:pt x="3363" y="6633"/>
                </a:lnTo>
                <a:lnTo>
                  <a:pt x="3352" y="6620"/>
                </a:lnTo>
                <a:lnTo>
                  <a:pt x="3345" y="6618"/>
                </a:lnTo>
                <a:lnTo>
                  <a:pt x="3351" y="6629"/>
                </a:lnTo>
                <a:lnTo>
                  <a:pt x="3353" y="6634"/>
                </a:lnTo>
                <a:lnTo>
                  <a:pt x="3350" y="6636"/>
                </a:lnTo>
                <a:lnTo>
                  <a:pt x="3346" y="6635"/>
                </a:lnTo>
                <a:lnTo>
                  <a:pt x="3331" y="6630"/>
                </a:lnTo>
                <a:lnTo>
                  <a:pt x="3332" y="6634"/>
                </a:lnTo>
                <a:lnTo>
                  <a:pt x="3334" y="6636"/>
                </a:lnTo>
                <a:lnTo>
                  <a:pt x="3336" y="6637"/>
                </a:lnTo>
                <a:lnTo>
                  <a:pt x="3338" y="6639"/>
                </a:lnTo>
                <a:lnTo>
                  <a:pt x="3338" y="6639"/>
                </a:lnTo>
                <a:lnTo>
                  <a:pt x="3342" y="6644"/>
                </a:lnTo>
                <a:lnTo>
                  <a:pt x="3342" y="6645"/>
                </a:lnTo>
                <a:lnTo>
                  <a:pt x="3351" y="6653"/>
                </a:lnTo>
                <a:lnTo>
                  <a:pt x="3353" y="6655"/>
                </a:lnTo>
                <a:lnTo>
                  <a:pt x="3355" y="6661"/>
                </a:lnTo>
                <a:lnTo>
                  <a:pt x="3359" y="6663"/>
                </a:lnTo>
                <a:lnTo>
                  <a:pt x="3369" y="6663"/>
                </a:lnTo>
                <a:lnTo>
                  <a:pt x="3370" y="6661"/>
                </a:lnTo>
                <a:lnTo>
                  <a:pt x="3366" y="6648"/>
                </a:lnTo>
                <a:lnTo>
                  <a:pt x="3373" y="6651"/>
                </a:lnTo>
                <a:lnTo>
                  <a:pt x="3387" y="6649"/>
                </a:lnTo>
                <a:lnTo>
                  <a:pt x="3391" y="6654"/>
                </a:lnTo>
                <a:lnTo>
                  <a:pt x="3390" y="6662"/>
                </a:lnTo>
                <a:lnTo>
                  <a:pt x="3386" y="6666"/>
                </a:lnTo>
                <a:lnTo>
                  <a:pt x="3372" y="6675"/>
                </a:lnTo>
                <a:lnTo>
                  <a:pt x="3376" y="6684"/>
                </a:lnTo>
                <a:lnTo>
                  <a:pt x="3372" y="6689"/>
                </a:lnTo>
                <a:lnTo>
                  <a:pt x="3364" y="6692"/>
                </a:lnTo>
                <a:lnTo>
                  <a:pt x="3359" y="6696"/>
                </a:lnTo>
                <a:lnTo>
                  <a:pt x="3358" y="6699"/>
                </a:lnTo>
                <a:lnTo>
                  <a:pt x="3358" y="6701"/>
                </a:lnTo>
                <a:lnTo>
                  <a:pt x="3385" y="6706"/>
                </a:lnTo>
                <a:lnTo>
                  <a:pt x="3390" y="6710"/>
                </a:lnTo>
                <a:lnTo>
                  <a:pt x="3401" y="6723"/>
                </a:lnTo>
                <a:lnTo>
                  <a:pt x="3406" y="6727"/>
                </a:lnTo>
                <a:lnTo>
                  <a:pt x="3416" y="6734"/>
                </a:lnTo>
                <a:lnTo>
                  <a:pt x="3421" y="6740"/>
                </a:lnTo>
                <a:lnTo>
                  <a:pt x="3424" y="6746"/>
                </a:lnTo>
                <a:lnTo>
                  <a:pt x="3427" y="6763"/>
                </a:lnTo>
                <a:lnTo>
                  <a:pt x="3429" y="6771"/>
                </a:lnTo>
                <a:lnTo>
                  <a:pt x="3440" y="6799"/>
                </a:lnTo>
                <a:lnTo>
                  <a:pt x="3447" y="6805"/>
                </a:lnTo>
                <a:lnTo>
                  <a:pt x="3461" y="6801"/>
                </a:lnTo>
                <a:lnTo>
                  <a:pt x="3483" y="6791"/>
                </a:lnTo>
                <a:lnTo>
                  <a:pt x="3490" y="6782"/>
                </a:lnTo>
                <a:lnTo>
                  <a:pt x="3493" y="6765"/>
                </a:lnTo>
                <a:lnTo>
                  <a:pt x="3498" y="6769"/>
                </a:lnTo>
                <a:lnTo>
                  <a:pt x="3500" y="6777"/>
                </a:lnTo>
                <a:lnTo>
                  <a:pt x="3498" y="6787"/>
                </a:lnTo>
                <a:lnTo>
                  <a:pt x="3494" y="6795"/>
                </a:lnTo>
                <a:lnTo>
                  <a:pt x="3489" y="6799"/>
                </a:lnTo>
                <a:lnTo>
                  <a:pt x="3482" y="6803"/>
                </a:lnTo>
                <a:lnTo>
                  <a:pt x="3477" y="6807"/>
                </a:lnTo>
                <a:lnTo>
                  <a:pt x="3474" y="6814"/>
                </a:lnTo>
                <a:lnTo>
                  <a:pt x="3472" y="6819"/>
                </a:lnTo>
                <a:lnTo>
                  <a:pt x="3463" y="6829"/>
                </a:lnTo>
                <a:lnTo>
                  <a:pt x="3461" y="6835"/>
                </a:lnTo>
                <a:lnTo>
                  <a:pt x="3463" y="6843"/>
                </a:lnTo>
                <a:lnTo>
                  <a:pt x="3468" y="6849"/>
                </a:lnTo>
                <a:lnTo>
                  <a:pt x="3471" y="6855"/>
                </a:lnTo>
                <a:lnTo>
                  <a:pt x="3469" y="6864"/>
                </a:lnTo>
                <a:lnTo>
                  <a:pt x="3466" y="6861"/>
                </a:lnTo>
                <a:lnTo>
                  <a:pt x="3455" y="6851"/>
                </a:lnTo>
                <a:lnTo>
                  <a:pt x="3451" y="6849"/>
                </a:lnTo>
                <a:lnTo>
                  <a:pt x="3447" y="6853"/>
                </a:lnTo>
                <a:lnTo>
                  <a:pt x="3449" y="6861"/>
                </a:lnTo>
                <a:lnTo>
                  <a:pt x="3453" y="6876"/>
                </a:lnTo>
                <a:lnTo>
                  <a:pt x="3460" y="6910"/>
                </a:lnTo>
                <a:lnTo>
                  <a:pt x="3465" y="6924"/>
                </a:lnTo>
                <a:lnTo>
                  <a:pt x="3474" y="6936"/>
                </a:lnTo>
                <a:lnTo>
                  <a:pt x="3478" y="6938"/>
                </a:lnTo>
                <a:lnTo>
                  <a:pt x="3481" y="6938"/>
                </a:lnTo>
                <a:lnTo>
                  <a:pt x="3484" y="6940"/>
                </a:lnTo>
                <a:lnTo>
                  <a:pt x="3486" y="6943"/>
                </a:lnTo>
                <a:lnTo>
                  <a:pt x="3484" y="6947"/>
                </a:lnTo>
                <a:lnTo>
                  <a:pt x="3481" y="6948"/>
                </a:lnTo>
                <a:lnTo>
                  <a:pt x="3473" y="6948"/>
                </a:lnTo>
                <a:lnTo>
                  <a:pt x="3467" y="6945"/>
                </a:lnTo>
                <a:lnTo>
                  <a:pt x="3463" y="6937"/>
                </a:lnTo>
                <a:lnTo>
                  <a:pt x="3459" y="6928"/>
                </a:lnTo>
                <a:lnTo>
                  <a:pt x="3455" y="6921"/>
                </a:lnTo>
                <a:lnTo>
                  <a:pt x="3452" y="6918"/>
                </a:lnTo>
                <a:lnTo>
                  <a:pt x="3444" y="6914"/>
                </a:lnTo>
                <a:lnTo>
                  <a:pt x="3441" y="6910"/>
                </a:lnTo>
                <a:lnTo>
                  <a:pt x="3439" y="6908"/>
                </a:lnTo>
                <a:lnTo>
                  <a:pt x="3437" y="6904"/>
                </a:lnTo>
                <a:lnTo>
                  <a:pt x="3436" y="6900"/>
                </a:lnTo>
                <a:lnTo>
                  <a:pt x="3435" y="6895"/>
                </a:lnTo>
                <a:lnTo>
                  <a:pt x="3433" y="6889"/>
                </a:lnTo>
                <a:lnTo>
                  <a:pt x="3427" y="6881"/>
                </a:lnTo>
                <a:lnTo>
                  <a:pt x="3421" y="6876"/>
                </a:lnTo>
                <a:lnTo>
                  <a:pt x="3416" y="6873"/>
                </a:lnTo>
                <a:lnTo>
                  <a:pt x="3414" y="6875"/>
                </a:lnTo>
                <a:lnTo>
                  <a:pt x="3412" y="6878"/>
                </a:lnTo>
                <a:lnTo>
                  <a:pt x="3410" y="6879"/>
                </a:lnTo>
                <a:lnTo>
                  <a:pt x="3407" y="6859"/>
                </a:lnTo>
                <a:lnTo>
                  <a:pt x="3406" y="6856"/>
                </a:lnTo>
                <a:lnTo>
                  <a:pt x="3403" y="6851"/>
                </a:lnTo>
                <a:lnTo>
                  <a:pt x="3401" y="6850"/>
                </a:lnTo>
                <a:lnTo>
                  <a:pt x="3396" y="6849"/>
                </a:lnTo>
                <a:lnTo>
                  <a:pt x="3393" y="6849"/>
                </a:lnTo>
                <a:lnTo>
                  <a:pt x="3390" y="6851"/>
                </a:lnTo>
                <a:lnTo>
                  <a:pt x="3387" y="6851"/>
                </a:lnTo>
                <a:lnTo>
                  <a:pt x="3383" y="6846"/>
                </a:lnTo>
                <a:lnTo>
                  <a:pt x="3382" y="6852"/>
                </a:lnTo>
                <a:lnTo>
                  <a:pt x="3377" y="6864"/>
                </a:lnTo>
                <a:lnTo>
                  <a:pt x="3376" y="6871"/>
                </a:lnTo>
                <a:lnTo>
                  <a:pt x="3377" y="6894"/>
                </a:lnTo>
                <a:lnTo>
                  <a:pt x="3391" y="6921"/>
                </a:lnTo>
                <a:lnTo>
                  <a:pt x="3396" y="6928"/>
                </a:lnTo>
                <a:lnTo>
                  <a:pt x="3398" y="6933"/>
                </a:lnTo>
                <a:lnTo>
                  <a:pt x="3397" y="6942"/>
                </a:lnTo>
                <a:lnTo>
                  <a:pt x="3395" y="6941"/>
                </a:lnTo>
                <a:lnTo>
                  <a:pt x="3394" y="6941"/>
                </a:lnTo>
                <a:lnTo>
                  <a:pt x="3393" y="6941"/>
                </a:lnTo>
                <a:lnTo>
                  <a:pt x="3390" y="6944"/>
                </a:lnTo>
                <a:lnTo>
                  <a:pt x="3387" y="6947"/>
                </a:lnTo>
                <a:lnTo>
                  <a:pt x="3386" y="6952"/>
                </a:lnTo>
                <a:lnTo>
                  <a:pt x="3385" y="6962"/>
                </a:lnTo>
                <a:lnTo>
                  <a:pt x="3384" y="6967"/>
                </a:lnTo>
                <a:lnTo>
                  <a:pt x="3382" y="6970"/>
                </a:lnTo>
                <a:lnTo>
                  <a:pt x="3381" y="6975"/>
                </a:lnTo>
                <a:lnTo>
                  <a:pt x="3381" y="6980"/>
                </a:lnTo>
                <a:lnTo>
                  <a:pt x="3381" y="6985"/>
                </a:lnTo>
                <a:lnTo>
                  <a:pt x="3381" y="6990"/>
                </a:lnTo>
                <a:lnTo>
                  <a:pt x="3379" y="6996"/>
                </a:lnTo>
                <a:lnTo>
                  <a:pt x="3373" y="7006"/>
                </a:lnTo>
                <a:lnTo>
                  <a:pt x="3372" y="7011"/>
                </a:lnTo>
                <a:lnTo>
                  <a:pt x="3369" y="7030"/>
                </a:lnTo>
                <a:lnTo>
                  <a:pt x="3369" y="7048"/>
                </a:lnTo>
                <a:lnTo>
                  <a:pt x="3370" y="7053"/>
                </a:lnTo>
                <a:lnTo>
                  <a:pt x="3375" y="7068"/>
                </a:lnTo>
                <a:lnTo>
                  <a:pt x="3377" y="7075"/>
                </a:lnTo>
                <a:lnTo>
                  <a:pt x="3377" y="7078"/>
                </a:lnTo>
                <a:lnTo>
                  <a:pt x="3377" y="7102"/>
                </a:lnTo>
                <a:lnTo>
                  <a:pt x="3376" y="7107"/>
                </a:lnTo>
                <a:lnTo>
                  <a:pt x="3373" y="7111"/>
                </a:lnTo>
                <a:lnTo>
                  <a:pt x="3371" y="7113"/>
                </a:lnTo>
                <a:lnTo>
                  <a:pt x="3370" y="7111"/>
                </a:lnTo>
                <a:lnTo>
                  <a:pt x="3370" y="7105"/>
                </a:lnTo>
                <a:lnTo>
                  <a:pt x="3368" y="7087"/>
                </a:lnTo>
                <a:lnTo>
                  <a:pt x="3366" y="7080"/>
                </a:lnTo>
                <a:lnTo>
                  <a:pt x="3362" y="7072"/>
                </a:lnTo>
                <a:lnTo>
                  <a:pt x="3353" y="7059"/>
                </a:lnTo>
                <a:lnTo>
                  <a:pt x="3350" y="7041"/>
                </a:lnTo>
                <a:lnTo>
                  <a:pt x="3346" y="7035"/>
                </a:lnTo>
                <a:lnTo>
                  <a:pt x="3342" y="7030"/>
                </a:lnTo>
                <a:lnTo>
                  <a:pt x="3339" y="7023"/>
                </a:lnTo>
                <a:lnTo>
                  <a:pt x="3336" y="7021"/>
                </a:lnTo>
                <a:lnTo>
                  <a:pt x="3333" y="7012"/>
                </a:lnTo>
                <a:lnTo>
                  <a:pt x="3329" y="7003"/>
                </a:lnTo>
                <a:lnTo>
                  <a:pt x="3318" y="6997"/>
                </a:lnTo>
                <a:lnTo>
                  <a:pt x="3314" y="6991"/>
                </a:lnTo>
                <a:lnTo>
                  <a:pt x="3308" y="6975"/>
                </a:lnTo>
                <a:lnTo>
                  <a:pt x="3312" y="6964"/>
                </a:lnTo>
                <a:lnTo>
                  <a:pt x="3308" y="6953"/>
                </a:lnTo>
                <a:lnTo>
                  <a:pt x="3303" y="6942"/>
                </a:lnTo>
                <a:lnTo>
                  <a:pt x="3300" y="6934"/>
                </a:lnTo>
                <a:lnTo>
                  <a:pt x="3298" y="6924"/>
                </a:lnTo>
                <a:lnTo>
                  <a:pt x="3292" y="6913"/>
                </a:lnTo>
                <a:lnTo>
                  <a:pt x="3281" y="6897"/>
                </a:lnTo>
                <a:lnTo>
                  <a:pt x="3278" y="6890"/>
                </a:lnTo>
                <a:lnTo>
                  <a:pt x="3277" y="6883"/>
                </a:lnTo>
                <a:lnTo>
                  <a:pt x="3277" y="6865"/>
                </a:lnTo>
                <a:lnTo>
                  <a:pt x="3275" y="6859"/>
                </a:lnTo>
                <a:lnTo>
                  <a:pt x="3262" y="6843"/>
                </a:lnTo>
                <a:lnTo>
                  <a:pt x="3255" y="6828"/>
                </a:lnTo>
                <a:lnTo>
                  <a:pt x="3251" y="6821"/>
                </a:lnTo>
                <a:lnTo>
                  <a:pt x="3243" y="6819"/>
                </a:lnTo>
                <a:lnTo>
                  <a:pt x="3238" y="6815"/>
                </a:lnTo>
                <a:lnTo>
                  <a:pt x="3238" y="6805"/>
                </a:lnTo>
                <a:lnTo>
                  <a:pt x="3243" y="6789"/>
                </a:lnTo>
                <a:lnTo>
                  <a:pt x="3243" y="6784"/>
                </a:lnTo>
                <a:lnTo>
                  <a:pt x="3243" y="6776"/>
                </a:lnTo>
                <a:lnTo>
                  <a:pt x="3241" y="6768"/>
                </a:lnTo>
                <a:lnTo>
                  <a:pt x="3237" y="6765"/>
                </a:lnTo>
                <a:lnTo>
                  <a:pt x="3232" y="6764"/>
                </a:lnTo>
                <a:lnTo>
                  <a:pt x="3227" y="6759"/>
                </a:lnTo>
                <a:lnTo>
                  <a:pt x="3223" y="6751"/>
                </a:lnTo>
                <a:lnTo>
                  <a:pt x="3223" y="6741"/>
                </a:lnTo>
                <a:lnTo>
                  <a:pt x="3225" y="6735"/>
                </a:lnTo>
                <a:lnTo>
                  <a:pt x="3227" y="6734"/>
                </a:lnTo>
                <a:lnTo>
                  <a:pt x="3230" y="6733"/>
                </a:lnTo>
                <a:lnTo>
                  <a:pt x="3233" y="6730"/>
                </a:lnTo>
                <a:lnTo>
                  <a:pt x="3235" y="6726"/>
                </a:lnTo>
                <a:lnTo>
                  <a:pt x="3236" y="6720"/>
                </a:lnTo>
                <a:lnTo>
                  <a:pt x="3236" y="6715"/>
                </a:lnTo>
                <a:lnTo>
                  <a:pt x="3234" y="6715"/>
                </a:lnTo>
                <a:lnTo>
                  <a:pt x="3232" y="6719"/>
                </a:lnTo>
                <a:lnTo>
                  <a:pt x="3231" y="6723"/>
                </a:lnTo>
                <a:lnTo>
                  <a:pt x="3229" y="6725"/>
                </a:lnTo>
                <a:lnTo>
                  <a:pt x="3226" y="6726"/>
                </a:lnTo>
                <a:lnTo>
                  <a:pt x="3222" y="6725"/>
                </a:lnTo>
                <a:lnTo>
                  <a:pt x="3219" y="6723"/>
                </a:lnTo>
                <a:lnTo>
                  <a:pt x="3215" y="6714"/>
                </a:lnTo>
                <a:lnTo>
                  <a:pt x="3207" y="6718"/>
                </a:lnTo>
                <a:lnTo>
                  <a:pt x="3203" y="6711"/>
                </a:lnTo>
                <a:lnTo>
                  <a:pt x="3202" y="6699"/>
                </a:lnTo>
                <a:lnTo>
                  <a:pt x="3202" y="6689"/>
                </a:lnTo>
                <a:lnTo>
                  <a:pt x="3200" y="6684"/>
                </a:lnTo>
                <a:lnTo>
                  <a:pt x="3196" y="6685"/>
                </a:lnTo>
                <a:lnTo>
                  <a:pt x="3190" y="6690"/>
                </a:lnTo>
                <a:lnTo>
                  <a:pt x="3187" y="6689"/>
                </a:lnTo>
                <a:lnTo>
                  <a:pt x="3186" y="6685"/>
                </a:lnTo>
                <a:lnTo>
                  <a:pt x="3185" y="6675"/>
                </a:lnTo>
                <a:lnTo>
                  <a:pt x="3181" y="6669"/>
                </a:lnTo>
                <a:lnTo>
                  <a:pt x="3191" y="6646"/>
                </a:lnTo>
                <a:lnTo>
                  <a:pt x="3187" y="6636"/>
                </a:lnTo>
                <a:lnTo>
                  <a:pt x="3190" y="6625"/>
                </a:lnTo>
                <a:lnTo>
                  <a:pt x="3191" y="6622"/>
                </a:lnTo>
                <a:lnTo>
                  <a:pt x="3195" y="6621"/>
                </a:lnTo>
                <a:lnTo>
                  <a:pt x="3200" y="6622"/>
                </a:lnTo>
                <a:lnTo>
                  <a:pt x="3204" y="6624"/>
                </a:lnTo>
                <a:lnTo>
                  <a:pt x="3208" y="6624"/>
                </a:lnTo>
                <a:lnTo>
                  <a:pt x="3212" y="6621"/>
                </a:lnTo>
                <a:lnTo>
                  <a:pt x="3213" y="6613"/>
                </a:lnTo>
                <a:lnTo>
                  <a:pt x="3208" y="6608"/>
                </a:lnTo>
                <a:lnTo>
                  <a:pt x="3194" y="6600"/>
                </a:lnTo>
                <a:lnTo>
                  <a:pt x="3201" y="6588"/>
                </a:lnTo>
                <a:lnTo>
                  <a:pt x="3202" y="6582"/>
                </a:lnTo>
                <a:lnTo>
                  <a:pt x="3197" y="6579"/>
                </a:lnTo>
                <a:lnTo>
                  <a:pt x="3175" y="6597"/>
                </a:lnTo>
                <a:lnTo>
                  <a:pt x="3168" y="6597"/>
                </a:lnTo>
                <a:lnTo>
                  <a:pt x="3163" y="6612"/>
                </a:lnTo>
                <a:lnTo>
                  <a:pt x="3160" y="6630"/>
                </a:lnTo>
                <a:lnTo>
                  <a:pt x="3158" y="6639"/>
                </a:lnTo>
                <a:lnTo>
                  <a:pt x="3152" y="6641"/>
                </a:lnTo>
                <a:lnTo>
                  <a:pt x="3149" y="6646"/>
                </a:lnTo>
                <a:lnTo>
                  <a:pt x="3148" y="6652"/>
                </a:lnTo>
                <a:lnTo>
                  <a:pt x="3145" y="6657"/>
                </a:lnTo>
                <a:lnTo>
                  <a:pt x="3141" y="6661"/>
                </a:lnTo>
                <a:lnTo>
                  <a:pt x="3138" y="6661"/>
                </a:lnTo>
                <a:lnTo>
                  <a:pt x="3128" y="6660"/>
                </a:lnTo>
                <a:lnTo>
                  <a:pt x="3124" y="6662"/>
                </a:lnTo>
                <a:lnTo>
                  <a:pt x="3120" y="6668"/>
                </a:lnTo>
                <a:lnTo>
                  <a:pt x="3117" y="6675"/>
                </a:lnTo>
                <a:lnTo>
                  <a:pt x="3116" y="6679"/>
                </a:lnTo>
                <a:lnTo>
                  <a:pt x="3116" y="6694"/>
                </a:lnTo>
                <a:lnTo>
                  <a:pt x="3115" y="6698"/>
                </a:lnTo>
                <a:lnTo>
                  <a:pt x="3112" y="6705"/>
                </a:lnTo>
                <a:lnTo>
                  <a:pt x="3111" y="6708"/>
                </a:lnTo>
                <a:lnTo>
                  <a:pt x="3111" y="6722"/>
                </a:lnTo>
                <a:lnTo>
                  <a:pt x="3116" y="6734"/>
                </a:lnTo>
                <a:lnTo>
                  <a:pt x="3135" y="6756"/>
                </a:lnTo>
                <a:lnTo>
                  <a:pt x="3120" y="6748"/>
                </a:lnTo>
                <a:lnTo>
                  <a:pt x="3115" y="6747"/>
                </a:lnTo>
                <a:lnTo>
                  <a:pt x="3109" y="6748"/>
                </a:lnTo>
                <a:lnTo>
                  <a:pt x="3105" y="6751"/>
                </a:lnTo>
                <a:lnTo>
                  <a:pt x="3102" y="6756"/>
                </a:lnTo>
                <a:lnTo>
                  <a:pt x="3097" y="6759"/>
                </a:lnTo>
                <a:lnTo>
                  <a:pt x="3095" y="6760"/>
                </a:lnTo>
                <a:lnTo>
                  <a:pt x="3087" y="6759"/>
                </a:lnTo>
                <a:lnTo>
                  <a:pt x="3084" y="6760"/>
                </a:lnTo>
                <a:lnTo>
                  <a:pt x="3080" y="6764"/>
                </a:lnTo>
                <a:lnTo>
                  <a:pt x="3077" y="6765"/>
                </a:lnTo>
                <a:lnTo>
                  <a:pt x="3072" y="6765"/>
                </a:lnTo>
                <a:lnTo>
                  <a:pt x="3068" y="6763"/>
                </a:lnTo>
                <a:lnTo>
                  <a:pt x="3066" y="6759"/>
                </a:lnTo>
                <a:lnTo>
                  <a:pt x="3064" y="6753"/>
                </a:lnTo>
                <a:lnTo>
                  <a:pt x="3058" y="6756"/>
                </a:lnTo>
                <a:lnTo>
                  <a:pt x="3054" y="6760"/>
                </a:lnTo>
                <a:lnTo>
                  <a:pt x="3051" y="6765"/>
                </a:lnTo>
                <a:lnTo>
                  <a:pt x="3048" y="6771"/>
                </a:lnTo>
                <a:lnTo>
                  <a:pt x="3048" y="6773"/>
                </a:lnTo>
                <a:lnTo>
                  <a:pt x="3048" y="6779"/>
                </a:lnTo>
                <a:lnTo>
                  <a:pt x="3047" y="6781"/>
                </a:lnTo>
                <a:lnTo>
                  <a:pt x="3046" y="6782"/>
                </a:lnTo>
                <a:lnTo>
                  <a:pt x="3044" y="6781"/>
                </a:lnTo>
                <a:lnTo>
                  <a:pt x="3044" y="6780"/>
                </a:lnTo>
                <a:lnTo>
                  <a:pt x="3042" y="6782"/>
                </a:lnTo>
                <a:lnTo>
                  <a:pt x="3041" y="6784"/>
                </a:lnTo>
                <a:lnTo>
                  <a:pt x="3040" y="6787"/>
                </a:lnTo>
                <a:lnTo>
                  <a:pt x="3039" y="6792"/>
                </a:lnTo>
                <a:lnTo>
                  <a:pt x="3040" y="6797"/>
                </a:lnTo>
                <a:lnTo>
                  <a:pt x="3050" y="6813"/>
                </a:lnTo>
                <a:lnTo>
                  <a:pt x="3057" y="6833"/>
                </a:lnTo>
                <a:lnTo>
                  <a:pt x="3061" y="6840"/>
                </a:lnTo>
                <a:lnTo>
                  <a:pt x="3044" y="6835"/>
                </a:lnTo>
                <a:lnTo>
                  <a:pt x="3040" y="6832"/>
                </a:lnTo>
                <a:lnTo>
                  <a:pt x="3037" y="6827"/>
                </a:lnTo>
                <a:lnTo>
                  <a:pt x="3035" y="6822"/>
                </a:lnTo>
                <a:lnTo>
                  <a:pt x="3032" y="6817"/>
                </a:lnTo>
                <a:lnTo>
                  <a:pt x="3027" y="6816"/>
                </a:lnTo>
                <a:lnTo>
                  <a:pt x="3022" y="6818"/>
                </a:lnTo>
                <a:lnTo>
                  <a:pt x="3022" y="6823"/>
                </a:lnTo>
                <a:lnTo>
                  <a:pt x="3024" y="6831"/>
                </a:lnTo>
                <a:lnTo>
                  <a:pt x="3023" y="6840"/>
                </a:lnTo>
                <a:lnTo>
                  <a:pt x="3018" y="6845"/>
                </a:lnTo>
                <a:lnTo>
                  <a:pt x="3014" y="6844"/>
                </a:lnTo>
                <a:lnTo>
                  <a:pt x="3012" y="6839"/>
                </a:lnTo>
                <a:lnTo>
                  <a:pt x="3014" y="6831"/>
                </a:lnTo>
                <a:lnTo>
                  <a:pt x="3002" y="6841"/>
                </a:lnTo>
                <a:lnTo>
                  <a:pt x="2957" y="6892"/>
                </a:lnTo>
                <a:lnTo>
                  <a:pt x="2954" y="6897"/>
                </a:lnTo>
                <a:lnTo>
                  <a:pt x="2951" y="6906"/>
                </a:lnTo>
                <a:lnTo>
                  <a:pt x="2952" y="6908"/>
                </a:lnTo>
                <a:lnTo>
                  <a:pt x="2956" y="6909"/>
                </a:lnTo>
                <a:lnTo>
                  <a:pt x="2958" y="6913"/>
                </a:lnTo>
                <a:lnTo>
                  <a:pt x="2954" y="6918"/>
                </a:lnTo>
                <a:lnTo>
                  <a:pt x="2936" y="6945"/>
                </a:lnTo>
                <a:lnTo>
                  <a:pt x="2934" y="6951"/>
                </a:lnTo>
                <a:lnTo>
                  <a:pt x="2929" y="6953"/>
                </a:lnTo>
                <a:lnTo>
                  <a:pt x="2925" y="6959"/>
                </a:lnTo>
                <a:lnTo>
                  <a:pt x="2922" y="6967"/>
                </a:lnTo>
                <a:lnTo>
                  <a:pt x="2921" y="6982"/>
                </a:lnTo>
                <a:lnTo>
                  <a:pt x="2915" y="7002"/>
                </a:lnTo>
                <a:lnTo>
                  <a:pt x="2911" y="7053"/>
                </a:lnTo>
                <a:lnTo>
                  <a:pt x="2911" y="7099"/>
                </a:lnTo>
                <a:lnTo>
                  <a:pt x="2912" y="7103"/>
                </a:lnTo>
                <a:lnTo>
                  <a:pt x="2915" y="7110"/>
                </a:lnTo>
                <a:lnTo>
                  <a:pt x="2915" y="7114"/>
                </a:lnTo>
                <a:lnTo>
                  <a:pt x="2919" y="7128"/>
                </a:lnTo>
                <a:lnTo>
                  <a:pt x="2921" y="7139"/>
                </a:lnTo>
                <a:lnTo>
                  <a:pt x="2922" y="7143"/>
                </a:lnTo>
                <a:lnTo>
                  <a:pt x="2925" y="7152"/>
                </a:lnTo>
                <a:lnTo>
                  <a:pt x="2929" y="7159"/>
                </a:lnTo>
                <a:lnTo>
                  <a:pt x="2930" y="7164"/>
                </a:lnTo>
                <a:lnTo>
                  <a:pt x="2930" y="7169"/>
                </a:lnTo>
                <a:lnTo>
                  <a:pt x="2928" y="7173"/>
                </a:lnTo>
                <a:lnTo>
                  <a:pt x="2928" y="7178"/>
                </a:lnTo>
                <a:lnTo>
                  <a:pt x="2926" y="7205"/>
                </a:lnTo>
                <a:lnTo>
                  <a:pt x="2930" y="7235"/>
                </a:lnTo>
                <a:lnTo>
                  <a:pt x="2930" y="7251"/>
                </a:lnTo>
                <a:lnTo>
                  <a:pt x="2926" y="7266"/>
                </a:lnTo>
                <a:lnTo>
                  <a:pt x="2917" y="7281"/>
                </a:lnTo>
                <a:lnTo>
                  <a:pt x="2919" y="7282"/>
                </a:lnTo>
                <a:lnTo>
                  <a:pt x="2921" y="7284"/>
                </a:lnTo>
                <a:lnTo>
                  <a:pt x="2923" y="7287"/>
                </a:lnTo>
                <a:lnTo>
                  <a:pt x="2924" y="7290"/>
                </a:lnTo>
                <a:lnTo>
                  <a:pt x="2926" y="7290"/>
                </a:lnTo>
                <a:lnTo>
                  <a:pt x="2932" y="7277"/>
                </a:lnTo>
                <a:lnTo>
                  <a:pt x="2943" y="7273"/>
                </a:lnTo>
                <a:lnTo>
                  <a:pt x="2954" y="7275"/>
                </a:lnTo>
                <a:lnTo>
                  <a:pt x="2964" y="7278"/>
                </a:lnTo>
                <a:lnTo>
                  <a:pt x="2973" y="7283"/>
                </a:lnTo>
                <a:lnTo>
                  <a:pt x="2979" y="7290"/>
                </a:lnTo>
                <a:lnTo>
                  <a:pt x="2981" y="7302"/>
                </a:lnTo>
                <a:lnTo>
                  <a:pt x="2981" y="7318"/>
                </a:lnTo>
                <a:lnTo>
                  <a:pt x="2979" y="7329"/>
                </a:lnTo>
                <a:lnTo>
                  <a:pt x="2973" y="7343"/>
                </a:lnTo>
                <a:lnTo>
                  <a:pt x="2966" y="7356"/>
                </a:lnTo>
                <a:lnTo>
                  <a:pt x="2942" y="7372"/>
                </a:lnTo>
                <a:lnTo>
                  <a:pt x="2932" y="7377"/>
                </a:lnTo>
                <a:lnTo>
                  <a:pt x="2929" y="7383"/>
                </a:lnTo>
                <a:lnTo>
                  <a:pt x="2924" y="7395"/>
                </a:lnTo>
                <a:lnTo>
                  <a:pt x="2923" y="7393"/>
                </a:lnTo>
                <a:lnTo>
                  <a:pt x="2921" y="7391"/>
                </a:lnTo>
                <a:lnTo>
                  <a:pt x="2920" y="7389"/>
                </a:lnTo>
                <a:lnTo>
                  <a:pt x="2912" y="7406"/>
                </a:lnTo>
                <a:lnTo>
                  <a:pt x="2906" y="7413"/>
                </a:lnTo>
                <a:lnTo>
                  <a:pt x="2900" y="7419"/>
                </a:lnTo>
                <a:lnTo>
                  <a:pt x="2880" y="7430"/>
                </a:lnTo>
                <a:lnTo>
                  <a:pt x="2877" y="7435"/>
                </a:lnTo>
                <a:lnTo>
                  <a:pt x="2874" y="7448"/>
                </a:lnTo>
                <a:lnTo>
                  <a:pt x="2867" y="7459"/>
                </a:lnTo>
                <a:lnTo>
                  <a:pt x="2831" y="7494"/>
                </a:lnTo>
                <a:lnTo>
                  <a:pt x="2824" y="7497"/>
                </a:lnTo>
                <a:lnTo>
                  <a:pt x="2816" y="7496"/>
                </a:lnTo>
                <a:lnTo>
                  <a:pt x="2811" y="7493"/>
                </a:lnTo>
                <a:lnTo>
                  <a:pt x="2807" y="7490"/>
                </a:lnTo>
                <a:lnTo>
                  <a:pt x="2803" y="7488"/>
                </a:lnTo>
                <a:lnTo>
                  <a:pt x="2799" y="7493"/>
                </a:lnTo>
                <a:lnTo>
                  <a:pt x="2794" y="7503"/>
                </a:lnTo>
                <a:lnTo>
                  <a:pt x="2786" y="7529"/>
                </a:lnTo>
                <a:lnTo>
                  <a:pt x="2782" y="7536"/>
                </a:lnTo>
                <a:lnTo>
                  <a:pt x="2772" y="7545"/>
                </a:lnTo>
                <a:lnTo>
                  <a:pt x="2782" y="7552"/>
                </a:lnTo>
                <a:lnTo>
                  <a:pt x="2786" y="7556"/>
                </a:lnTo>
                <a:lnTo>
                  <a:pt x="2788" y="7561"/>
                </a:lnTo>
                <a:lnTo>
                  <a:pt x="2787" y="7571"/>
                </a:lnTo>
                <a:lnTo>
                  <a:pt x="2784" y="7578"/>
                </a:lnTo>
                <a:lnTo>
                  <a:pt x="2769" y="7596"/>
                </a:lnTo>
                <a:lnTo>
                  <a:pt x="2766" y="7598"/>
                </a:lnTo>
                <a:lnTo>
                  <a:pt x="2754" y="7599"/>
                </a:lnTo>
                <a:lnTo>
                  <a:pt x="2751" y="7601"/>
                </a:lnTo>
                <a:lnTo>
                  <a:pt x="2748" y="7603"/>
                </a:lnTo>
                <a:lnTo>
                  <a:pt x="2743" y="7604"/>
                </a:lnTo>
                <a:lnTo>
                  <a:pt x="2737" y="7601"/>
                </a:lnTo>
                <a:lnTo>
                  <a:pt x="2734" y="7602"/>
                </a:lnTo>
                <a:lnTo>
                  <a:pt x="2736" y="7614"/>
                </a:lnTo>
                <a:lnTo>
                  <a:pt x="2738" y="7618"/>
                </a:lnTo>
                <a:lnTo>
                  <a:pt x="2741" y="7621"/>
                </a:lnTo>
                <a:lnTo>
                  <a:pt x="2744" y="7624"/>
                </a:lnTo>
                <a:lnTo>
                  <a:pt x="2745" y="7630"/>
                </a:lnTo>
                <a:lnTo>
                  <a:pt x="2744" y="7634"/>
                </a:lnTo>
                <a:lnTo>
                  <a:pt x="2742" y="7645"/>
                </a:lnTo>
                <a:lnTo>
                  <a:pt x="2739" y="7651"/>
                </a:lnTo>
                <a:lnTo>
                  <a:pt x="2732" y="7669"/>
                </a:lnTo>
                <a:lnTo>
                  <a:pt x="2727" y="7689"/>
                </a:lnTo>
                <a:lnTo>
                  <a:pt x="2725" y="7693"/>
                </a:lnTo>
                <a:lnTo>
                  <a:pt x="2720" y="7700"/>
                </a:lnTo>
                <a:lnTo>
                  <a:pt x="2718" y="7704"/>
                </a:lnTo>
                <a:lnTo>
                  <a:pt x="2717" y="7708"/>
                </a:lnTo>
                <a:lnTo>
                  <a:pt x="2716" y="7717"/>
                </a:lnTo>
                <a:lnTo>
                  <a:pt x="2714" y="7724"/>
                </a:lnTo>
                <a:lnTo>
                  <a:pt x="2708" y="7734"/>
                </a:lnTo>
                <a:lnTo>
                  <a:pt x="2701" y="7758"/>
                </a:lnTo>
                <a:lnTo>
                  <a:pt x="2667" y="7825"/>
                </a:lnTo>
                <a:lnTo>
                  <a:pt x="2633" y="7883"/>
                </a:lnTo>
                <a:lnTo>
                  <a:pt x="2594" y="7935"/>
                </a:lnTo>
                <a:lnTo>
                  <a:pt x="2589" y="7938"/>
                </a:lnTo>
                <a:lnTo>
                  <a:pt x="2585" y="7940"/>
                </a:lnTo>
                <a:lnTo>
                  <a:pt x="2573" y="7956"/>
                </a:lnTo>
                <a:lnTo>
                  <a:pt x="2516" y="8005"/>
                </a:lnTo>
                <a:lnTo>
                  <a:pt x="2467" y="8034"/>
                </a:lnTo>
                <a:lnTo>
                  <a:pt x="2418" y="8062"/>
                </a:lnTo>
                <a:lnTo>
                  <a:pt x="2327" y="8108"/>
                </a:lnTo>
                <a:lnTo>
                  <a:pt x="2285" y="8125"/>
                </a:lnTo>
                <a:lnTo>
                  <a:pt x="2231" y="8131"/>
                </a:lnTo>
                <a:lnTo>
                  <a:pt x="2178" y="8142"/>
                </a:lnTo>
                <a:lnTo>
                  <a:pt x="2144" y="8151"/>
                </a:lnTo>
                <a:lnTo>
                  <a:pt x="2130" y="8149"/>
                </a:lnTo>
                <a:lnTo>
                  <a:pt x="2123" y="8149"/>
                </a:lnTo>
                <a:lnTo>
                  <a:pt x="2117" y="8154"/>
                </a:lnTo>
                <a:lnTo>
                  <a:pt x="2117" y="8158"/>
                </a:lnTo>
                <a:lnTo>
                  <a:pt x="2118" y="8163"/>
                </a:lnTo>
                <a:lnTo>
                  <a:pt x="2117" y="8167"/>
                </a:lnTo>
                <a:lnTo>
                  <a:pt x="2112" y="8172"/>
                </a:lnTo>
                <a:lnTo>
                  <a:pt x="2109" y="8172"/>
                </a:lnTo>
                <a:lnTo>
                  <a:pt x="2103" y="8169"/>
                </a:lnTo>
                <a:lnTo>
                  <a:pt x="2100" y="8170"/>
                </a:lnTo>
                <a:lnTo>
                  <a:pt x="2093" y="8182"/>
                </a:lnTo>
                <a:lnTo>
                  <a:pt x="2091" y="8184"/>
                </a:lnTo>
                <a:lnTo>
                  <a:pt x="2087" y="8186"/>
                </a:lnTo>
                <a:lnTo>
                  <a:pt x="2076" y="8195"/>
                </a:lnTo>
                <a:lnTo>
                  <a:pt x="2068" y="8196"/>
                </a:lnTo>
                <a:lnTo>
                  <a:pt x="2062" y="8194"/>
                </a:lnTo>
                <a:lnTo>
                  <a:pt x="2055" y="8189"/>
                </a:lnTo>
                <a:lnTo>
                  <a:pt x="2043" y="8179"/>
                </a:lnTo>
                <a:lnTo>
                  <a:pt x="2041" y="8176"/>
                </a:lnTo>
                <a:lnTo>
                  <a:pt x="2040" y="8172"/>
                </a:lnTo>
                <a:lnTo>
                  <a:pt x="2039" y="8168"/>
                </a:lnTo>
                <a:lnTo>
                  <a:pt x="2035" y="8166"/>
                </a:lnTo>
                <a:lnTo>
                  <a:pt x="2034" y="8166"/>
                </a:lnTo>
                <a:lnTo>
                  <a:pt x="2030" y="8171"/>
                </a:lnTo>
                <a:lnTo>
                  <a:pt x="2027" y="8172"/>
                </a:lnTo>
                <a:lnTo>
                  <a:pt x="2021" y="8170"/>
                </a:lnTo>
                <a:lnTo>
                  <a:pt x="2008" y="8164"/>
                </a:lnTo>
                <a:lnTo>
                  <a:pt x="2001" y="8163"/>
                </a:lnTo>
                <a:lnTo>
                  <a:pt x="1994" y="8162"/>
                </a:lnTo>
                <a:lnTo>
                  <a:pt x="1981" y="8159"/>
                </a:lnTo>
                <a:lnTo>
                  <a:pt x="1955" y="8149"/>
                </a:lnTo>
                <a:lnTo>
                  <a:pt x="1949" y="8148"/>
                </a:lnTo>
                <a:lnTo>
                  <a:pt x="1942" y="8148"/>
                </a:lnTo>
                <a:lnTo>
                  <a:pt x="1939" y="8151"/>
                </a:lnTo>
                <a:lnTo>
                  <a:pt x="1939" y="8157"/>
                </a:lnTo>
                <a:lnTo>
                  <a:pt x="1939" y="8169"/>
                </a:lnTo>
                <a:lnTo>
                  <a:pt x="1925" y="8153"/>
                </a:lnTo>
                <a:lnTo>
                  <a:pt x="1918" y="8151"/>
                </a:lnTo>
                <a:lnTo>
                  <a:pt x="1909" y="8158"/>
                </a:lnTo>
                <a:lnTo>
                  <a:pt x="1908" y="8162"/>
                </a:lnTo>
                <a:lnTo>
                  <a:pt x="1906" y="8166"/>
                </a:lnTo>
                <a:lnTo>
                  <a:pt x="1905" y="8170"/>
                </a:lnTo>
                <a:lnTo>
                  <a:pt x="1902" y="8172"/>
                </a:lnTo>
                <a:lnTo>
                  <a:pt x="1892" y="8176"/>
                </a:lnTo>
                <a:lnTo>
                  <a:pt x="1887" y="8181"/>
                </a:lnTo>
                <a:lnTo>
                  <a:pt x="1882" y="8183"/>
                </a:lnTo>
                <a:lnTo>
                  <a:pt x="1879" y="8188"/>
                </a:lnTo>
                <a:lnTo>
                  <a:pt x="1877" y="8197"/>
                </a:lnTo>
                <a:lnTo>
                  <a:pt x="1873" y="8211"/>
                </a:lnTo>
                <a:lnTo>
                  <a:pt x="1848" y="8247"/>
                </a:lnTo>
                <a:lnTo>
                  <a:pt x="1838" y="8269"/>
                </a:lnTo>
                <a:lnTo>
                  <a:pt x="1832" y="8280"/>
                </a:lnTo>
                <a:lnTo>
                  <a:pt x="1823" y="8289"/>
                </a:lnTo>
                <a:lnTo>
                  <a:pt x="1816" y="8291"/>
                </a:lnTo>
                <a:lnTo>
                  <a:pt x="1809" y="8292"/>
                </a:lnTo>
                <a:lnTo>
                  <a:pt x="1801" y="8294"/>
                </a:lnTo>
                <a:lnTo>
                  <a:pt x="1790" y="8305"/>
                </a:lnTo>
                <a:lnTo>
                  <a:pt x="1783" y="8307"/>
                </a:lnTo>
                <a:lnTo>
                  <a:pt x="1777" y="8307"/>
                </a:lnTo>
                <a:lnTo>
                  <a:pt x="1772" y="8306"/>
                </a:lnTo>
                <a:lnTo>
                  <a:pt x="1770" y="8305"/>
                </a:lnTo>
                <a:lnTo>
                  <a:pt x="1768" y="8303"/>
                </a:lnTo>
                <a:lnTo>
                  <a:pt x="1766" y="8301"/>
                </a:lnTo>
                <a:lnTo>
                  <a:pt x="1762" y="8301"/>
                </a:lnTo>
                <a:lnTo>
                  <a:pt x="1759" y="8301"/>
                </a:lnTo>
                <a:lnTo>
                  <a:pt x="1749" y="8304"/>
                </a:lnTo>
                <a:lnTo>
                  <a:pt x="1748" y="8305"/>
                </a:lnTo>
                <a:lnTo>
                  <a:pt x="1748" y="8306"/>
                </a:lnTo>
                <a:lnTo>
                  <a:pt x="1746" y="8306"/>
                </a:lnTo>
                <a:lnTo>
                  <a:pt x="1743" y="8307"/>
                </a:lnTo>
                <a:lnTo>
                  <a:pt x="1741" y="8307"/>
                </a:lnTo>
                <a:lnTo>
                  <a:pt x="1742" y="8306"/>
                </a:lnTo>
                <a:lnTo>
                  <a:pt x="1696" y="8317"/>
                </a:lnTo>
                <a:lnTo>
                  <a:pt x="1683" y="8324"/>
                </a:lnTo>
                <a:lnTo>
                  <a:pt x="1678" y="8325"/>
                </a:lnTo>
                <a:lnTo>
                  <a:pt x="1674" y="8321"/>
                </a:lnTo>
                <a:lnTo>
                  <a:pt x="1673" y="8317"/>
                </a:lnTo>
                <a:lnTo>
                  <a:pt x="1672" y="8314"/>
                </a:lnTo>
                <a:lnTo>
                  <a:pt x="1668" y="8313"/>
                </a:lnTo>
                <a:lnTo>
                  <a:pt x="1665" y="8314"/>
                </a:lnTo>
                <a:lnTo>
                  <a:pt x="1658" y="8318"/>
                </a:lnTo>
                <a:lnTo>
                  <a:pt x="1655" y="8319"/>
                </a:lnTo>
                <a:lnTo>
                  <a:pt x="1649" y="8321"/>
                </a:lnTo>
                <a:lnTo>
                  <a:pt x="1644" y="8326"/>
                </a:lnTo>
                <a:lnTo>
                  <a:pt x="1638" y="8328"/>
                </a:lnTo>
                <a:lnTo>
                  <a:pt x="1632" y="8325"/>
                </a:lnTo>
                <a:lnTo>
                  <a:pt x="1627" y="8328"/>
                </a:lnTo>
                <a:lnTo>
                  <a:pt x="1626" y="8326"/>
                </a:lnTo>
                <a:lnTo>
                  <a:pt x="1626" y="8321"/>
                </a:lnTo>
                <a:lnTo>
                  <a:pt x="1625" y="8319"/>
                </a:lnTo>
                <a:lnTo>
                  <a:pt x="1621" y="8318"/>
                </a:lnTo>
                <a:lnTo>
                  <a:pt x="1619" y="8319"/>
                </a:lnTo>
                <a:lnTo>
                  <a:pt x="1616" y="8321"/>
                </a:lnTo>
                <a:lnTo>
                  <a:pt x="1613" y="8322"/>
                </a:lnTo>
                <a:lnTo>
                  <a:pt x="1608" y="8324"/>
                </a:lnTo>
                <a:lnTo>
                  <a:pt x="1545" y="8381"/>
                </a:lnTo>
                <a:lnTo>
                  <a:pt x="1543" y="8385"/>
                </a:lnTo>
                <a:lnTo>
                  <a:pt x="1542" y="8389"/>
                </a:lnTo>
                <a:lnTo>
                  <a:pt x="1543" y="8398"/>
                </a:lnTo>
                <a:lnTo>
                  <a:pt x="1542" y="8401"/>
                </a:lnTo>
                <a:lnTo>
                  <a:pt x="1538" y="8409"/>
                </a:lnTo>
                <a:lnTo>
                  <a:pt x="1535" y="8411"/>
                </a:lnTo>
                <a:lnTo>
                  <a:pt x="1527" y="8412"/>
                </a:lnTo>
                <a:lnTo>
                  <a:pt x="1525" y="8413"/>
                </a:lnTo>
                <a:lnTo>
                  <a:pt x="1521" y="8418"/>
                </a:lnTo>
                <a:lnTo>
                  <a:pt x="1519" y="8422"/>
                </a:lnTo>
                <a:lnTo>
                  <a:pt x="1515" y="8431"/>
                </a:lnTo>
                <a:lnTo>
                  <a:pt x="1512" y="8436"/>
                </a:lnTo>
                <a:lnTo>
                  <a:pt x="1509" y="8437"/>
                </a:lnTo>
                <a:lnTo>
                  <a:pt x="1502" y="8438"/>
                </a:lnTo>
                <a:lnTo>
                  <a:pt x="1495" y="8444"/>
                </a:lnTo>
                <a:lnTo>
                  <a:pt x="1483" y="8450"/>
                </a:lnTo>
                <a:lnTo>
                  <a:pt x="1479" y="8454"/>
                </a:lnTo>
                <a:lnTo>
                  <a:pt x="1477" y="8451"/>
                </a:lnTo>
                <a:lnTo>
                  <a:pt x="1464" y="8458"/>
                </a:lnTo>
                <a:lnTo>
                  <a:pt x="1459" y="8460"/>
                </a:lnTo>
                <a:lnTo>
                  <a:pt x="1459" y="8458"/>
                </a:lnTo>
                <a:lnTo>
                  <a:pt x="1458" y="8455"/>
                </a:lnTo>
                <a:lnTo>
                  <a:pt x="1456" y="8453"/>
                </a:lnTo>
                <a:lnTo>
                  <a:pt x="1455" y="8455"/>
                </a:lnTo>
                <a:lnTo>
                  <a:pt x="1451" y="8460"/>
                </a:lnTo>
                <a:lnTo>
                  <a:pt x="1446" y="8460"/>
                </a:lnTo>
                <a:lnTo>
                  <a:pt x="1442" y="8455"/>
                </a:lnTo>
                <a:lnTo>
                  <a:pt x="1436" y="8453"/>
                </a:lnTo>
                <a:lnTo>
                  <a:pt x="1428" y="8458"/>
                </a:lnTo>
                <a:lnTo>
                  <a:pt x="1417" y="8469"/>
                </a:lnTo>
                <a:lnTo>
                  <a:pt x="1407" y="8475"/>
                </a:lnTo>
                <a:lnTo>
                  <a:pt x="1383" y="8482"/>
                </a:lnTo>
                <a:lnTo>
                  <a:pt x="1356" y="8484"/>
                </a:lnTo>
                <a:lnTo>
                  <a:pt x="1342" y="8482"/>
                </a:lnTo>
                <a:lnTo>
                  <a:pt x="1330" y="8478"/>
                </a:lnTo>
                <a:lnTo>
                  <a:pt x="1306" y="8465"/>
                </a:lnTo>
                <a:lnTo>
                  <a:pt x="1301" y="8460"/>
                </a:lnTo>
                <a:lnTo>
                  <a:pt x="1299" y="8455"/>
                </a:lnTo>
                <a:lnTo>
                  <a:pt x="1298" y="8454"/>
                </a:lnTo>
                <a:lnTo>
                  <a:pt x="1295" y="8450"/>
                </a:lnTo>
                <a:lnTo>
                  <a:pt x="1294" y="8448"/>
                </a:lnTo>
                <a:lnTo>
                  <a:pt x="1294" y="8445"/>
                </a:lnTo>
                <a:lnTo>
                  <a:pt x="1297" y="8439"/>
                </a:lnTo>
                <a:lnTo>
                  <a:pt x="1297" y="8435"/>
                </a:lnTo>
                <a:lnTo>
                  <a:pt x="1297" y="8432"/>
                </a:lnTo>
                <a:lnTo>
                  <a:pt x="1296" y="8430"/>
                </a:lnTo>
                <a:lnTo>
                  <a:pt x="1294" y="8427"/>
                </a:lnTo>
                <a:lnTo>
                  <a:pt x="1292" y="8427"/>
                </a:lnTo>
                <a:lnTo>
                  <a:pt x="1289" y="8431"/>
                </a:lnTo>
                <a:lnTo>
                  <a:pt x="1281" y="8441"/>
                </a:lnTo>
                <a:lnTo>
                  <a:pt x="1277" y="8444"/>
                </a:lnTo>
                <a:lnTo>
                  <a:pt x="1273" y="8445"/>
                </a:lnTo>
                <a:lnTo>
                  <a:pt x="1272" y="8443"/>
                </a:lnTo>
                <a:lnTo>
                  <a:pt x="1266" y="8437"/>
                </a:lnTo>
                <a:lnTo>
                  <a:pt x="1263" y="8438"/>
                </a:lnTo>
                <a:lnTo>
                  <a:pt x="1229" y="8458"/>
                </a:lnTo>
                <a:lnTo>
                  <a:pt x="1226" y="8461"/>
                </a:lnTo>
                <a:lnTo>
                  <a:pt x="1223" y="8466"/>
                </a:lnTo>
                <a:lnTo>
                  <a:pt x="1217" y="8471"/>
                </a:lnTo>
                <a:lnTo>
                  <a:pt x="1210" y="8476"/>
                </a:lnTo>
                <a:lnTo>
                  <a:pt x="1204" y="8478"/>
                </a:lnTo>
                <a:lnTo>
                  <a:pt x="1196" y="8477"/>
                </a:lnTo>
                <a:lnTo>
                  <a:pt x="1190" y="8474"/>
                </a:lnTo>
                <a:lnTo>
                  <a:pt x="1174" y="8456"/>
                </a:lnTo>
                <a:lnTo>
                  <a:pt x="1173" y="8453"/>
                </a:lnTo>
                <a:lnTo>
                  <a:pt x="1174" y="8448"/>
                </a:lnTo>
                <a:lnTo>
                  <a:pt x="1175" y="8443"/>
                </a:lnTo>
                <a:lnTo>
                  <a:pt x="1180" y="8436"/>
                </a:lnTo>
                <a:lnTo>
                  <a:pt x="1182" y="8433"/>
                </a:lnTo>
                <a:lnTo>
                  <a:pt x="1184" y="8415"/>
                </a:lnTo>
                <a:lnTo>
                  <a:pt x="1186" y="8406"/>
                </a:lnTo>
                <a:lnTo>
                  <a:pt x="1190" y="8403"/>
                </a:lnTo>
                <a:lnTo>
                  <a:pt x="1194" y="8402"/>
                </a:lnTo>
                <a:lnTo>
                  <a:pt x="1193" y="8400"/>
                </a:lnTo>
                <a:lnTo>
                  <a:pt x="1190" y="8398"/>
                </a:lnTo>
                <a:lnTo>
                  <a:pt x="1187" y="8397"/>
                </a:lnTo>
                <a:lnTo>
                  <a:pt x="1184" y="8397"/>
                </a:lnTo>
                <a:lnTo>
                  <a:pt x="1181" y="8397"/>
                </a:lnTo>
                <a:lnTo>
                  <a:pt x="1176" y="8400"/>
                </a:lnTo>
                <a:lnTo>
                  <a:pt x="1178" y="8406"/>
                </a:lnTo>
                <a:lnTo>
                  <a:pt x="1172" y="8411"/>
                </a:lnTo>
                <a:lnTo>
                  <a:pt x="1161" y="8436"/>
                </a:lnTo>
                <a:lnTo>
                  <a:pt x="1146" y="8454"/>
                </a:lnTo>
                <a:lnTo>
                  <a:pt x="1110" y="8487"/>
                </a:lnTo>
                <a:lnTo>
                  <a:pt x="1098" y="8493"/>
                </a:lnTo>
                <a:lnTo>
                  <a:pt x="1092" y="8493"/>
                </a:lnTo>
                <a:lnTo>
                  <a:pt x="1089" y="8494"/>
                </a:lnTo>
                <a:lnTo>
                  <a:pt x="1086" y="8504"/>
                </a:lnTo>
                <a:lnTo>
                  <a:pt x="1084" y="8507"/>
                </a:lnTo>
                <a:lnTo>
                  <a:pt x="1081" y="8510"/>
                </a:lnTo>
                <a:lnTo>
                  <a:pt x="1079" y="8511"/>
                </a:lnTo>
                <a:lnTo>
                  <a:pt x="1076" y="8513"/>
                </a:lnTo>
                <a:lnTo>
                  <a:pt x="1066" y="8522"/>
                </a:lnTo>
                <a:lnTo>
                  <a:pt x="1061" y="8526"/>
                </a:lnTo>
                <a:lnTo>
                  <a:pt x="1047" y="8528"/>
                </a:lnTo>
                <a:lnTo>
                  <a:pt x="1033" y="8528"/>
                </a:lnTo>
                <a:lnTo>
                  <a:pt x="1029" y="8530"/>
                </a:lnTo>
                <a:lnTo>
                  <a:pt x="1020" y="8540"/>
                </a:lnTo>
                <a:lnTo>
                  <a:pt x="1014" y="8543"/>
                </a:lnTo>
                <a:lnTo>
                  <a:pt x="1007" y="8543"/>
                </a:lnTo>
                <a:lnTo>
                  <a:pt x="1000" y="8540"/>
                </a:lnTo>
                <a:lnTo>
                  <a:pt x="995" y="8536"/>
                </a:lnTo>
                <a:lnTo>
                  <a:pt x="992" y="8535"/>
                </a:lnTo>
                <a:lnTo>
                  <a:pt x="984" y="8536"/>
                </a:lnTo>
                <a:lnTo>
                  <a:pt x="982" y="8542"/>
                </a:lnTo>
                <a:lnTo>
                  <a:pt x="981" y="8561"/>
                </a:lnTo>
                <a:lnTo>
                  <a:pt x="977" y="8578"/>
                </a:lnTo>
                <a:lnTo>
                  <a:pt x="970" y="8590"/>
                </a:lnTo>
                <a:lnTo>
                  <a:pt x="960" y="8597"/>
                </a:lnTo>
                <a:lnTo>
                  <a:pt x="948" y="8601"/>
                </a:lnTo>
                <a:lnTo>
                  <a:pt x="944" y="8605"/>
                </a:lnTo>
                <a:lnTo>
                  <a:pt x="939" y="8608"/>
                </a:lnTo>
                <a:lnTo>
                  <a:pt x="928" y="8613"/>
                </a:lnTo>
                <a:lnTo>
                  <a:pt x="913" y="8623"/>
                </a:lnTo>
                <a:lnTo>
                  <a:pt x="907" y="8624"/>
                </a:lnTo>
                <a:lnTo>
                  <a:pt x="901" y="8629"/>
                </a:lnTo>
                <a:lnTo>
                  <a:pt x="891" y="8640"/>
                </a:lnTo>
                <a:lnTo>
                  <a:pt x="881" y="8654"/>
                </a:lnTo>
                <a:lnTo>
                  <a:pt x="875" y="8671"/>
                </a:lnTo>
                <a:lnTo>
                  <a:pt x="866" y="8687"/>
                </a:lnTo>
                <a:lnTo>
                  <a:pt x="862" y="8702"/>
                </a:lnTo>
                <a:lnTo>
                  <a:pt x="858" y="8706"/>
                </a:lnTo>
                <a:lnTo>
                  <a:pt x="812" y="8734"/>
                </a:lnTo>
                <a:lnTo>
                  <a:pt x="800" y="8744"/>
                </a:lnTo>
                <a:lnTo>
                  <a:pt x="793" y="8754"/>
                </a:lnTo>
                <a:lnTo>
                  <a:pt x="771" y="8789"/>
                </a:lnTo>
                <a:lnTo>
                  <a:pt x="762" y="8800"/>
                </a:lnTo>
                <a:lnTo>
                  <a:pt x="758" y="8807"/>
                </a:lnTo>
                <a:lnTo>
                  <a:pt x="756" y="8815"/>
                </a:lnTo>
                <a:lnTo>
                  <a:pt x="752" y="8823"/>
                </a:lnTo>
                <a:lnTo>
                  <a:pt x="745" y="8828"/>
                </a:lnTo>
                <a:lnTo>
                  <a:pt x="671" y="8865"/>
                </a:lnTo>
                <a:lnTo>
                  <a:pt x="633" y="8894"/>
                </a:lnTo>
                <a:lnTo>
                  <a:pt x="630" y="8889"/>
                </a:lnTo>
                <a:lnTo>
                  <a:pt x="627" y="8889"/>
                </a:lnTo>
                <a:lnTo>
                  <a:pt x="624" y="8892"/>
                </a:lnTo>
                <a:lnTo>
                  <a:pt x="620" y="8896"/>
                </a:lnTo>
                <a:lnTo>
                  <a:pt x="617" y="8899"/>
                </a:lnTo>
                <a:lnTo>
                  <a:pt x="602" y="8907"/>
                </a:lnTo>
                <a:lnTo>
                  <a:pt x="589" y="8902"/>
                </a:lnTo>
                <a:lnTo>
                  <a:pt x="576" y="8907"/>
                </a:lnTo>
                <a:lnTo>
                  <a:pt x="528" y="8945"/>
                </a:lnTo>
                <a:lnTo>
                  <a:pt x="503" y="8957"/>
                </a:lnTo>
                <a:lnTo>
                  <a:pt x="500" y="8961"/>
                </a:lnTo>
                <a:lnTo>
                  <a:pt x="495" y="8969"/>
                </a:lnTo>
                <a:lnTo>
                  <a:pt x="493" y="8970"/>
                </a:lnTo>
                <a:lnTo>
                  <a:pt x="485" y="8972"/>
                </a:lnTo>
                <a:lnTo>
                  <a:pt x="482" y="8979"/>
                </a:lnTo>
                <a:lnTo>
                  <a:pt x="480" y="8996"/>
                </a:lnTo>
                <a:lnTo>
                  <a:pt x="479" y="9003"/>
                </a:lnTo>
                <a:lnTo>
                  <a:pt x="478" y="9005"/>
                </a:lnTo>
                <a:lnTo>
                  <a:pt x="477" y="9007"/>
                </a:lnTo>
                <a:lnTo>
                  <a:pt x="476" y="9007"/>
                </a:lnTo>
                <a:lnTo>
                  <a:pt x="475" y="9007"/>
                </a:lnTo>
                <a:lnTo>
                  <a:pt x="474" y="9008"/>
                </a:lnTo>
                <a:lnTo>
                  <a:pt x="470" y="9022"/>
                </a:lnTo>
                <a:lnTo>
                  <a:pt x="454" y="9059"/>
                </a:lnTo>
                <a:lnTo>
                  <a:pt x="450" y="9055"/>
                </a:lnTo>
                <a:lnTo>
                  <a:pt x="445" y="9046"/>
                </a:lnTo>
                <a:lnTo>
                  <a:pt x="439" y="9039"/>
                </a:lnTo>
                <a:lnTo>
                  <a:pt x="437" y="9043"/>
                </a:lnTo>
                <a:lnTo>
                  <a:pt x="437" y="9048"/>
                </a:lnTo>
                <a:lnTo>
                  <a:pt x="438" y="9056"/>
                </a:lnTo>
                <a:lnTo>
                  <a:pt x="439" y="9059"/>
                </a:lnTo>
                <a:lnTo>
                  <a:pt x="440" y="9062"/>
                </a:lnTo>
                <a:lnTo>
                  <a:pt x="444" y="9068"/>
                </a:lnTo>
                <a:lnTo>
                  <a:pt x="445" y="9071"/>
                </a:lnTo>
                <a:lnTo>
                  <a:pt x="445" y="9080"/>
                </a:lnTo>
                <a:lnTo>
                  <a:pt x="440" y="9096"/>
                </a:lnTo>
                <a:lnTo>
                  <a:pt x="437" y="9113"/>
                </a:lnTo>
                <a:lnTo>
                  <a:pt x="434" y="9114"/>
                </a:lnTo>
                <a:lnTo>
                  <a:pt x="430" y="9114"/>
                </a:lnTo>
                <a:lnTo>
                  <a:pt x="427" y="9116"/>
                </a:lnTo>
                <a:lnTo>
                  <a:pt x="426" y="9120"/>
                </a:lnTo>
                <a:lnTo>
                  <a:pt x="427" y="9126"/>
                </a:lnTo>
                <a:lnTo>
                  <a:pt x="427" y="9131"/>
                </a:lnTo>
                <a:lnTo>
                  <a:pt x="420" y="9145"/>
                </a:lnTo>
                <a:lnTo>
                  <a:pt x="418" y="9148"/>
                </a:lnTo>
                <a:lnTo>
                  <a:pt x="414" y="9160"/>
                </a:lnTo>
                <a:lnTo>
                  <a:pt x="412" y="9172"/>
                </a:lnTo>
                <a:lnTo>
                  <a:pt x="403" y="9198"/>
                </a:lnTo>
                <a:lnTo>
                  <a:pt x="401" y="9207"/>
                </a:lnTo>
                <a:lnTo>
                  <a:pt x="401" y="9217"/>
                </a:lnTo>
                <a:lnTo>
                  <a:pt x="400" y="9222"/>
                </a:lnTo>
                <a:lnTo>
                  <a:pt x="397" y="9231"/>
                </a:lnTo>
                <a:lnTo>
                  <a:pt x="396" y="9235"/>
                </a:lnTo>
                <a:lnTo>
                  <a:pt x="396" y="9245"/>
                </a:lnTo>
                <a:lnTo>
                  <a:pt x="394" y="9250"/>
                </a:lnTo>
                <a:lnTo>
                  <a:pt x="391" y="9254"/>
                </a:lnTo>
                <a:lnTo>
                  <a:pt x="385" y="9257"/>
                </a:lnTo>
                <a:lnTo>
                  <a:pt x="379" y="9254"/>
                </a:lnTo>
                <a:lnTo>
                  <a:pt x="377" y="9249"/>
                </a:lnTo>
                <a:lnTo>
                  <a:pt x="375" y="9243"/>
                </a:lnTo>
                <a:lnTo>
                  <a:pt x="373" y="9238"/>
                </a:lnTo>
                <a:lnTo>
                  <a:pt x="369" y="9235"/>
                </a:lnTo>
                <a:lnTo>
                  <a:pt x="365" y="9237"/>
                </a:lnTo>
                <a:lnTo>
                  <a:pt x="361" y="9240"/>
                </a:lnTo>
                <a:lnTo>
                  <a:pt x="358" y="9242"/>
                </a:lnTo>
                <a:lnTo>
                  <a:pt x="348" y="9246"/>
                </a:lnTo>
                <a:lnTo>
                  <a:pt x="343" y="9254"/>
                </a:lnTo>
                <a:lnTo>
                  <a:pt x="340" y="9263"/>
                </a:lnTo>
                <a:lnTo>
                  <a:pt x="334" y="9269"/>
                </a:lnTo>
                <a:lnTo>
                  <a:pt x="324" y="9269"/>
                </a:lnTo>
                <a:lnTo>
                  <a:pt x="316" y="9262"/>
                </a:lnTo>
                <a:lnTo>
                  <a:pt x="312" y="9250"/>
                </a:lnTo>
                <a:lnTo>
                  <a:pt x="317" y="9233"/>
                </a:lnTo>
                <a:lnTo>
                  <a:pt x="315" y="9222"/>
                </a:lnTo>
                <a:lnTo>
                  <a:pt x="315" y="9216"/>
                </a:lnTo>
                <a:lnTo>
                  <a:pt x="317" y="9211"/>
                </a:lnTo>
                <a:lnTo>
                  <a:pt x="326" y="9198"/>
                </a:lnTo>
                <a:lnTo>
                  <a:pt x="330" y="9197"/>
                </a:lnTo>
                <a:lnTo>
                  <a:pt x="332" y="9189"/>
                </a:lnTo>
                <a:lnTo>
                  <a:pt x="332" y="9180"/>
                </a:lnTo>
                <a:lnTo>
                  <a:pt x="331" y="9173"/>
                </a:lnTo>
                <a:lnTo>
                  <a:pt x="325" y="9170"/>
                </a:lnTo>
                <a:lnTo>
                  <a:pt x="321" y="9175"/>
                </a:lnTo>
                <a:lnTo>
                  <a:pt x="319" y="9184"/>
                </a:lnTo>
                <a:lnTo>
                  <a:pt x="317" y="9188"/>
                </a:lnTo>
                <a:lnTo>
                  <a:pt x="312" y="9186"/>
                </a:lnTo>
                <a:lnTo>
                  <a:pt x="313" y="9178"/>
                </a:lnTo>
                <a:lnTo>
                  <a:pt x="317" y="9161"/>
                </a:lnTo>
                <a:lnTo>
                  <a:pt x="316" y="9155"/>
                </a:lnTo>
                <a:lnTo>
                  <a:pt x="311" y="9138"/>
                </a:lnTo>
                <a:lnTo>
                  <a:pt x="308" y="9133"/>
                </a:lnTo>
                <a:lnTo>
                  <a:pt x="303" y="9118"/>
                </a:lnTo>
                <a:lnTo>
                  <a:pt x="304" y="9103"/>
                </a:lnTo>
                <a:lnTo>
                  <a:pt x="309" y="9087"/>
                </a:lnTo>
                <a:lnTo>
                  <a:pt x="319" y="9007"/>
                </a:lnTo>
                <a:lnTo>
                  <a:pt x="324" y="8989"/>
                </a:lnTo>
                <a:lnTo>
                  <a:pt x="325" y="8980"/>
                </a:lnTo>
                <a:lnTo>
                  <a:pt x="327" y="8974"/>
                </a:lnTo>
                <a:lnTo>
                  <a:pt x="332" y="8969"/>
                </a:lnTo>
                <a:lnTo>
                  <a:pt x="335" y="8963"/>
                </a:lnTo>
                <a:lnTo>
                  <a:pt x="334" y="8955"/>
                </a:lnTo>
                <a:lnTo>
                  <a:pt x="330" y="8950"/>
                </a:lnTo>
                <a:lnTo>
                  <a:pt x="325" y="8951"/>
                </a:lnTo>
                <a:lnTo>
                  <a:pt x="320" y="8955"/>
                </a:lnTo>
                <a:lnTo>
                  <a:pt x="313" y="8957"/>
                </a:lnTo>
                <a:lnTo>
                  <a:pt x="306" y="8959"/>
                </a:lnTo>
                <a:lnTo>
                  <a:pt x="300" y="8962"/>
                </a:lnTo>
                <a:lnTo>
                  <a:pt x="290" y="8970"/>
                </a:lnTo>
                <a:lnTo>
                  <a:pt x="282" y="8980"/>
                </a:lnTo>
                <a:lnTo>
                  <a:pt x="261" y="9020"/>
                </a:lnTo>
                <a:lnTo>
                  <a:pt x="254" y="9047"/>
                </a:lnTo>
                <a:lnTo>
                  <a:pt x="245" y="9062"/>
                </a:lnTo>
                <a:lnTo>
                  <a:pt x="244" y="9071"/>
                </a:lnTo>
                <a:lnTo>
                  <a:pt x="243" y="9080"/>
                </a:lnTo>
                <a:lnTo>
                  <a:pt x="241" y="9089"/>
                </a:lnTo>
                <a:lnTo>
                  <a:pt x="215" y="9186"/>
                </a:lnTo>
                <a:lnTo>
                  <a:pt x="211" y="9193"/>
                </a:lnTo>
                <a:lnTo>
                  <a:pt x="200" y="9208"/>
                </a:lnTo>
                <a:lnTo>
                  <a:pt x="197" y="9217"/>
                </a:lnTo>
                <a:lnTo>
                  <a:pt x="194" y="9227"/>
                </a:lnTo>
                <a:lnTo>
                  <a:pt x="192" y="9247"/>
                </a:lnTo>
                <a:lnTo>
                  <a:pt x="191" y="9251"/>
                </a:lnTo>
                <a:lnTo>
                  <a:pt x="187" y="9256"/>
                </a:lnTo>
                <a:lnTo>
                  <a:pt x="179" y="9275"/>
                </a:lnTo>
                <a:lnTo>
                  <a:pt x="176" y="9279"/>
                </a:lnTo>
                <a:lnTo>
                  <a:pt x="169" y="9283"/>
                </a:lnTo>
                <a:lnTo>
                  <a:pt x="166" y="9287"/>
                </a:lnTo>
                <a:lnTo>
                  <a:pt x="164" y="9294"/>
                </a:lnTo>
                <a:lnTo>
                  <a:pt x="165" y="9298"/>
                </a:lnTo>
                <a:lnTo>
                  <a:pt x="167" y="9301"/>
                </a:lnTo>
                <a:lnTo>
                  <a:pt x="168" y="9307"/>
                </a:lnTo>
                <a:lnTo>
                  <a:pt x="168" y="9321"/>
                </a:lnTo>
                <a:lnTo>
                  <a:pt x="169" y="9325"/>
                </a:lnTo>
                <a:lnTo>
                  <a:pt x="172" y="9334"/>
                </a:lnTo>
                <a:lnTo>
                  <a:pt x="172" y="9343"/>
                </a:lnTo>
                <a:lnTo>
                  <a:pt x="168" y="9359"/>
                </a:lnTo>
                <a:lnTo>
                  <a:pt x="173" y="9359"/>
                </a:lnTo>
                <a:lnTo>
                  <a:pt x="178" y="9361"/>
                </a:lnTo>
                <a:lnTo>
                  <a:pt x="182" y="9363"/>
                </a:lnTo>
                <a:lnTo>
                  <a:pt x="185" y="9365"/>
                </a:lnTo>
                <a:lnTo>
                  <a:pt x="200" y="9386"/>
                </a:lnTo>
                <a:lnTo>
                  <a:pt x="204" y="9414"/>
                </a:lnTo>
                <a:lnTo>
                  <a:pt x="208" y="9424"/>
                </a:lnTo>
                <a:lnTo>
                  <a:pt x="213" y="9435"/>
                </a:lnTo>
                <a:lnTo>
                  <a:pt x="215" y="9448"/>
                </a:lnTo>
                <a:lnTo>
                  <a:pt x="216" y="9501"/>
                </a:lnTo>
                <a:lnTo>
                  <a:pt x="213" y="9512"/>
                </a:lnTo>
                <a:lnTo>
                  <a:pt x="208" y="9521"/>
                </a:lnTo>
                <a:lnTo>
                  <a:pt x="205" y="9525"/>
                </a:lnTo>
                <a:lnTo>
                  <a:pt x="201" y="9527"/>
                </a:lnTo>
                <a:lnTo>
                  <a:pt x="198" y="9531"/>
                </a:lnTo>
                <a:lnTo>
                  <a:pt x="197" y="9535"/>
                </a:lnTo>
                <a:lnTo>
                  <a:pt x="197" y="9539"/>
                </a:lnTo>
                <a:lnTo>
                  <a:pt x="195" y="9550"/>
                </a:lnTo>
                <a:lnTo>
                  <a:pt x="196" y="9558"/>
                </a:lnTo>
                <a:lnTo>
                  <a:pt x="201" y="9584"/>
                </a:lnTo>
                <a:lnTo>
                  <a:pt x="206" y="9622"/>
                </a:lnTo>
                <a:lnTo>
                  <a:pt x="205" y="9631"/>
                </a:lnTo>
                <a:lnTo>
                  <a:pt x="202" y="9649"/>
                </a:lnTo>
                <a:lnTo>
                  <a:pt x="201" y="9679"/>
                </a:lnTo>
                <a:lnTo>
                  <a:pt x="200" y="9683"/>
                </a:lnTo>
                <a:lnTo>
                  <a:pt x="197" y="9688"/>
                </a:lnTo>
                <a:lnTo>
                  <a:pt x="196" y="9691"/>
                </a:lnTo>
                <a:lnTo>
                  <a:pt x="195" y="9703"/>
                </a:lnTo>
                <a:lnTo>
                  <a:pt x="191" y="9709"/>
                </a:lnTo>
                <a:lnTo>
                  <a:pt x="179" y="9719"/>
                </a:lnTo>
                <a:lnTo>
                  <a:pt x="177" y="9723"/>
                </a:lnTo>
                <a:lnTo>
                  <a:pt x="175" y="9728"/>
                </a:lnTo>
                <a:lnTo>
                  <a:pt x="173" y="9732"/>
                </a:lnTo>
                <a:lnTo>
                  <a:pt x="166" y="9735"/>
                </a:lnTo>
                <a:lnTo>
                  <a:pt x="158" y="9740"/>
                </a:lnTo>
                <a:lnTo>
                  <a:pt x="157" y="9742"/>
                </a:lnTo>
                <a:lnTo>
                  <a:pt x="156" y="9747"/>
                </a:lnTo>
                <a:lnTo>
                  <a:pt x="153" y="9749"/>
                </a:lnTo>
                <a:lnTo>
                  <a:pt x="150" y="9750"/>
                </a:lnTo>
                <a:lnTo>
                  <a:pt x="148" y="9752"/>
                </a:lnTo>
                <a:lnTo>
                  <a:pt x="147" y="9756"/>
                </a:lnTo>
                <a:lnTo>
                  <a:pt x="134" y="9803"/>
                </a:lnTo>
                <a:lnTo>
                  <a:pt x="127" y="9806"/>
                </a:lnTo>
                <a:lnTo>
                  <a:pt x="123" y="9813"/>
                </a:lnTo>
                <a:lnTo>
                  <a:pt x="115" y="9852"/>
                </a:lnTo>
                <a:lnTo>
                  <a:pt x="112" y="9860"/>
                </a:lnTo>
                <a:lnTo>
                  <a:pt x="101" y="9877"/>
                </a:lnTo>
                <a:lnTo>
                  <a:pt x="100" y="9885"/>
                </a:lnTo>
                <a:lnTo>
                  <a:pt x="101" y="9892"/>
                </a:lnTo>
                <a:lnTo>
                  <a:pt x="102" y="9902"/>
                </a:lnTo>
                <a:lnTo>
                  <a:pt x="100" y="9912"/>
                </a:lnTo>
                <a:lnTo>
                  <a:pt x="97" y="9920"/>
                </a:lnTo>
                <a:lnTo>
                  <a:pt x="94" y="9926"/>
                </a:lnTo>
                <a:lnTo>
                  <a:pt x="89" y="9931"/>
                </a:lnTo>
                <a:lnTo>
                  <a:pt x="87" y="9938"/>
                </a:lnTo>
                <a:lnTo>
                  <a:pt x="86" y="9947"/>
                </a:lnTo>
                <a:lnTo>
                  <a:pt x="88" y="9962"/>
                </a:lnTo>
                <a:lnTo>
                  <a:pt x="92" y="9981"/>
                </a:lnTo>
                <a:lnTo>
                  <a:pt x="92" y="9991"/>
                </a:lnTo>
                <a:lnTo>
                  <a:pt x="89" y="10000"/>
                </a:lnTo>
                <a:lnTo>
                  <a:pt x="81" y="10010"/>
                </a:lnTo>
                <a:lnTo>
                  <a:pt x="78" y="10016"/>
                </a:lnTo>
                <a:lnTo>
                  <a:pt x="77" y="10026"/>
                </a:lnTo>
                <a:lnTo>
                  <a:pt x="79" y="10098"/>
                </a:lnTo>
                <a:lnTo>
                  <a:pt x="81" y="10117"/>
                </a:lnTo>
                <a:lnTo>
                  <a:pt x="86" y="10134"/>
                </a:lnTo>
                <a:lnTo>
                  <a:pt x="94" y="10150"/>
                </a:lnTo>
                <a:lnTo>
                  <a:pt x="126" y="10198"/>
                </a:lnTo>
                <a:lnTo>
                  <a:pt x="146" y="10235"/>
                </a:lnTo>
                <a:lnTo>
                  <a:pt x="148" y="10243"/>
                </a:lnTo>
                <a:lnTo>
                  <a:pt x="150" y="10254"/>
                </a:lnTo>
                <a:lnTo>
                  <a:pt x="151" y="10265"/>
                </a:lnTo>
                <a:lnTo>
                  <a:pt x="148" y="10273"/>
                </a:lnTo>
                <a:lnTo>
                  <a:pt x="146" y="10280"/>
                </a:lnTo>
                <a:lnTo>
                  <a:pt x="146" y="10289"/>
                </a:lnTo>
                <a:lnTo>
                  <a:pt x="147" y="10298"/>
                </a:lnTo>
                <a:lnTo>
                  <a:pt x="147" y="10307"/>
                </a:lnTo>
                <a:lnTo>
                  <a:pt x="156" y="10309"/>
                </a:lnTo>
                <a:lnTo>
                  <a:pt x="162" y="10316"/>
                </a:lnTo>
                <a:lnTo>
                  <a:pt x="165" y="10325"/>
                </a:lnTo>
                <a:lnTo>
                  <a:pt x="164" y="10335"/>
                </a:lnTo>
                <a:lnTo>
                  <a:pt x="163" y="10338"/>
                </a:lnTo>
                <a:lnTo>
                  <a:pt x="159" y="10345"/>
                </a:lnTo>
                <a:lnTo>
                  <a:pt x="158" y="10348"/>
                </a:lnTo>
                <a:lnTo>
                  <a:pt x="158" y="10351"/>
                </a:lnTo>
                <a:lnTo>
                  <a:pt x="160" y="10357"/>
                </a:lnTo>
                <a:lnTo>
                  <a:pt x="161" y="10366"/>
                </a:lnTo>
                <a:lnTo>
                  <a:pt x="165" y="10375"/>
                </a:lnTo>
                <a:lnTo>
                  <a:pt x="168" y="10390"/>
                </a:lnTo>
                <a:lnTo>
                  <a:pt x="173" y="10401"/>
                </a:lnTo>
                <a:lnTo>
                  <a:pt x="179" y="10409"/>
                </a:lnTo>
                <a:lnTo>
                  <a:pt x="190" y="10414"/>
                </a:lnTo>
                <a:lnTo>
                  <a:pt x="203" y="10425"/>
                </a:lnTo>
                <a:lnTo>
                  <a:pt x="207" y="10430"/>
                </a:lnTo>
                <a:lnTo>
                  <a:pt x="209" y="10434"/>
                </a:lnTo>
                <a:lnTo>
                  <a:pt x="212" y="10446"/>
                </a:lnTo>
                <a:lnTo>
                  <a:pt x="223" y="10470"/>
                </a:lnTo>
                <a:lnTo>
                  <a:pt x="225" y="10477"/>
                </a:lnTo>
                <a:lnTo>
                  <a:pt x="226" y="10487"/>
                </a:lnTo>
                <a:lnTo>
                  <a:pt x="247" y="10552"/>
                </a:lnTo>
                <a:lnTo>
                  <a:pt x="254" y="10569"/>
                </a:lnTo>
                <a:lnTo>
                  <a:pt x="274" y="10604"/>
                </a:lnTo>
                <a:lnTo>
                  <a:pt x="282" y="10632"/>
                </a:lnTo>
                <a:lnTo>
                  <a:pt x="284" y="10638"/>
                </a:lnTo>
                <a:lnTo>
                  <a:pt x="296" y="10647"/>
                </a:lnTo>
                <a:lnTo>
                  <a:pt x="298" y="10649"/>
                </a:lnTo>
                <a:lnTo>
                  <a:pt x="300" y="10657"/>
                </a:lnTo>
                <a:lnTo>
                  <a:pt x="301" y="10659"/>
                </a:lnTo>
                <a:lnTo>
                  <a:pt x="305" y="10662"/>
                </a:lnTo>
                <a:lnTo>
                  <a:pt x="310" y="10668"/>
                </a:lnTo>
                <a:lnTo>
                  <a:pt x="312" y="10676"/>
                </a:lnTo>
                <a:lnTo>
                  <a:pt x="310" y="10683"/>
                </a:lnTo>
                <a:lnTo>
                  <a:pt x="314" y="10686"/>
                </a:lnTo>
                <a:lnTo>
                  <a:pt x="316" y="10693"/>
                </a:lnTo>
                <a:lnTo>
                  <a:pt x="318" y="10701"/>
                </a:lnTo>
                <a:lnTo>
                  <a:pt x="330" y="10706"/>
                </a:lnTo>
                <a:lnTo>
                  <a:pt x="345" y="10718"/>
                </a:lnTo>
                <a:lnTo>
                  <a:pt x="350" y="10723"/>
                </a:lnTo>
                <a:lnTo>
                  <a:pt x="352" y="10732"/>
                </a:lnTo>
                <a:lnTo>
                  <a:pt x="349" y="10743"/>
                </a:lnTo>
                <a:lnTo>
                  <a:pt x="345" y="10753"/>
                </a:lnTo>
                <a:lnTo>
                  <a:pt x="342" y="10761"/>
                </a:lnTo>
                <a:lnTo>
                  <a:pt x="343" y="10771"/>
                </a:lnTo>
                <a:lnTo>
                  <a:pt x="346" y="10776"/>
                </a:lnTo>
                <a:lnTo>
                  <a:pt x="350" y="10780"/>
                </a:lnTo>
                <a:lnTo>
                  <a:pt x="353" y="10788"/>
                </a:lnTo>
                <a:lnTo>
                  <a:pt x="350" y="10788"/>
                </a:lnTo>
                <a:lnTo>
                  <a:pt x="349" y="10788"/>
                </a:lnTo>
                <a:lnTo>
                  <a:pt x="346" y="10790"/>
                </a:lnTo>
                <a:lnTo>
                  <a:pt x="342" y="10791"/>
                </a:lnTo>
                <a:lnTo>
                  <a:pt x="337" y="10791"/>
                </a:lnTo>
                <a:lnTo>
                  <a:pt x="336" y="10790"/>
                </a:lnTo>
                <a:lnTo>
                  <a:pt x="331" y="10782"/>
                </a:lnTo>
                <a:lnTo>
                  <a:pt x="328" y="10780"/>
                </a:lnTo>
                <a:lnTo>
                  <a:pt x="327" y="10783"/>
                </a:lnTo>
                <a:lnTo>
                  <a:pt x="328" y="10794"/>
                </a:lnTo>
                <a:lnTo>
                  <a:pt x="337" y="10812"/>
                </a:lnTo>
                <a:lnTo>
                  <a:pt x="340" y="10821"/>
                </a:lnTo>
                <a:lnTo>
                  <a:pt x="340" y="10826"/>
                </a:lnTo>
                <a:lnTo>
                  <a:pt x="339" y="10832"/>
                </a:lnTo>
                <a:lnTo>
                  <a:pt x="338" y="10837"/>
                </a:lnTo>
                <a:lnTo>
                  <a:pt x="336" y="10839"/>
                </a:lnTo>
                <a:lnTo>
                  <a:pt x="332" y="10857"/>
                </a:lnTo>
                <a:lnTo>
                  <a:pt x="330" y="10866"/>
                </a:lnTo>
                <a:lnTo>
                  <a:pt x="328" y="10879"/>
                </a:lnTo>
                <a:lnTo>
                  <a:pt x="330" y="10889"/>
                </a:lnTo>
                <a:lnTo>
                  <a:pt x="332" y="10901"/>
                </a:lnTo>
                <a:lnTo>
                  <a:pt x="336" y="10913"/>
                </a:lnTo>
                <a:lnTo>
                  <a:pt x="341" y="10931"/>
                </a:lnTo>
                <a:lnTo>
                  <a:pt x="335" y="10944"/>
                </a:lnTo>
                <a:lnTo>
                  <a:pt x="332" y="10957"/>
                </a:lnTo>
                <a:lnTo>
                  <a:pt x="325" y="10960"/>
                </a:lnTo>
                <a:lnTo>
                  <a:pt x="316" y="10965"/>
                </a:lnTo>
                <a:lnTo>
                  <a:pt x="312" y="10974"/>
                </a:lnTo>
                <a:lnTo>
                  <a:pt x="306" y="10981"/>
                </a:lnTo>
                <a:lnTo>
                  <a:pt x="299" y="10989"/>
                </a:lnTo>
                <a:lnTo>
                  <a:pt x="293" y="10989"/>
                </a:lnTo>
                <a:lnTo>
                  <a:pt x="288" y="10984"/>
                </a:lnTo>
                <a:lnTo>
                  <a:pt x="273" y="10964"/>
                </a:lnTo>
                <a:lnTo>
                  <a:pt x="257" y="10938"/>
                </a:lnTo>
                <a:lnTo>
                  <a:pt x="256" y="10928"/>
                </a:lnTo>
                <a:lnTo>
                  <a:pt x="253" y="10917"/>
                </a:lnTo>
                <a:lnTo>
                  <a:pt x="253" y="10907"/>
                </a:lnTo>
                <a:lnTo>
                  <a:pt x="249" y="10892"/>
                </a:lnTo>
                <a:lnTo>
                  <a:pt x="247" y="10877"/>
                </a:lnTo>
                <a:lnTo>
                  <a:pt x="251" y="10854"/>
                </a:lnTo>
                <a:lnTo>
                  <a:pt x="244" y="10853"/>
                </a:lnTo>
                <a:lnTo>
                  <a:pt x="238" y="10845"/>
                </a:lnTo>
                <a:lnTo>
                  <a:pt x="239" y="10832"/>
                </a:lnTo>
                <a:lnTo>
                  <a:pt x="237" y="10807"/>
                </a:lnTo>
                <a:lnTo>
                  <a:pt x="238" y="10792"/>
                </a:lnTo>
                <a:lnTo>
                  <a:pt x="239" y="10782"/>
                </a:lnTo>
                <a:lnTo>
                  <a:pt x="232" y="10772"/>
                </a:lnTo>
                <a:lnTo>
                  <a:pt x="225" y="10770"/>
                </a:lnTo>
                <a:lnTo>
                  <a:pt x="223" y="10769"/>
                </a:lnTo>
                <a:lnTo>
                  <a:pt x="222" y="10768"/>
                </a:lnTo>
                <a:lnTo>
                  <a:pt x="221" y="10770"/>
                </a:lnTo>
                <a:lnTo>
                  <a:pt x="220" y="10776"/>
                </a:lnTo>
                <a:lnTo>
                  <a:pt x="221" y="10780"/>
                </a:lnTo>
                <a:lnTo>
                  <a:pt x="224" y="10788"/>
                </a:lnTo>
                <a:lnTo>
                  <a:pt x="225" y="10792"/>
                </a:lnTo>
                <a:lnTo>
                  <a:pt x="229" y="10812"/>
                </a:lnTo>
                <a:lnTo>
                  <a:pt x="226" y="10827"/>
                </a:lnTo>
                <a:lnTo>
                  <a:pt x="219" y="10846"/>
                </a:lnTo>
                <a:lnTo>
                  <a:pt x="202" y="10883"/>
                </a:lnTo>
                <a:lnTo>
                  <a:pt x="193" y="10885"/>
                </a:lnTo>
                <a:lnTo>
                  <a:pt x="192" y="10879"/>
                </a:lnTo>
                <a:lnTo>
                  <a:pt x="181" y="10879"/>
                </a:lnTo>
                <a:lnTo>
                  <a:pt x="181" y="10872"/>
                </a:lnTo>
                <a:lnTo>
                  <a:pt x="174" y="10858"/>
                </a:lnTo>
                <a:lnTo>
                  <a:pt x="176" y="10846"/>
                </a:lnTo>
                <a:lnTo>
                  <a:pt x="177" y="10827"/>
                </a:lnTo>
                <a:lnTo>
                  <a:pt x="180" y="10814"/>
                </a:lnTo>
                <a:lnTo>
                  <a:pt x="178" y="10807"/>
                </a:lnTo>
                <a:lnTo>
                  <a:pt x="183" y="10796"/>
                </a:lnTo>
                <a:lnTo>
                  <a:pt x="185" y="10786"/>
                </a:lnTo>
                <a:lnTo>
                  <a:pt x="185" y="10773"/>
                </a:lnTo>
                <a:lnTo>
                  <a:pt x="184" y="10765"/>
                </a:lnTo>
                <a:lnTo>
                  <a:pt x="190" y="10758"/>
                </a:lnTo>
                <a:lnTo>
                  <a:pt x="192" y="10751"/>
                </a:lnTo>
                <a:lnTo>
                  <a:pt x="191" y="10742"/>
                </a:lnTo>
                <a:lnTo>
                  <a:pt x="187" y="10740"/>
                </a:lnTo>
                <a:lnTo>
                  <a:pt x="182" y="10737"/>
                </a:lnTo>
                <a:lnTo>
                  <a:pt x="180" y="10734"/>
                </a:lnTo>
                <a:lnTo>
                  <a:pt x="178" y="10725"/>
                </a:lnTo>
                <a:lnTo>
                  <a:pt x="180" y="10717"/>
                </a:lnTo>
                <a:lnTo>
                  <a:pt x="182" y="10703"/>
                </a:lnTo>
                <a:lnTo>
                  <a:pt x="173" y="10701"/>
                </a:lnTo>
                <a:lnTo>
                  <a:pt x="165" y="10697"/>
                </a:lnTo>
                <a:lnTo>
                  <a:pt x="161" y="10683"/>
                </a:lnTo>
                <a:lnTo>
                  <a:pt x="151" y="10677"/>
                </a:lnTo>
                <a:lnTo>
                  <a:pt x="144" y="10663"/>
                </a:lnTo>
                <a:lnTo>
                  <a:pt x="140" y="10646"/>
                </a:lnTo>
                <a:lnTo>
                  <a:pt x="137" y="10631"/>
                </a:lnTo>
                <a:lnTo>
                  <a:pt x="130" y="10631"/>
                </a:lnTo>
                <a:lnTo>
                  <a:pt x="128" y="10626"/>
                </a:lnTo>
                <a:lnTo>
                  <a:pt x="125" y="10625"/>
                </a:lnTo>
                <a:lnTo>
                  <a:pt x="121" y="10625"/>
                </a:lnTo>
                <a:lnTo>
                  <a:pt x="117" y="10618"/>
                </a:lnTo>
                <a:lnTo>
                  <a:pt x="118" y="10608"/>
                </a:lnTo>
                <a:lnTo>
                  <a:pt x="116" y="10591"/>
                </a:lnTo>
                <a:lnTo>
                  <a:pt x="115" y="10578"/>
                </a:lnTo>
                <a:lnTo>
                  <a:pt x="111" y="10580"/>
                </a:lnTo>
                <a:lnTo>
                  <a:pt x="107" y="10593"/>
                </a:lnTo>
                <a:lnTo>
                  <a:pt x="99" y="10606"/>
                </a:lnTo>
                <a:lnTo>
                  <a:pt x="95" y="10619"/>
                </a:lnTo>
                <a:lnTo>
                  <a:pt x="89" y="10632"/>
                </a:lnTo>
                <a:lnTo>
                  <a:pt x="86" y="10641"/>
                </a:lnTo>
                <a:lnTo>
                  <a:pt x="84" y="10653"/>
                </a:lnTo>
                <a:lnTo>
                  <a:pt x="82" y="10662"/>
                </a:lnTo>
                <a:lnTo>
                  <a:pt x="85" y="10674"/>
                </a:lnTo>
                <a:lnTo>
                  <a:pt x="93" y="10690"/>
                </a:lnTo>
                <a:lnTo>
                  <a:pt x="97" y="10695"/>
                </a:lnTo>
                <a:lnTo>
                  <a:pt x="100" y="10701"/>
                </a:lnTo>
                <a:lnTo>
                  <a:pt x="100" y="10707"/>
                </a:lnTo>
                <a:lnTo>
                  <a:pt x="101" y="10713"/>
                </a:lnTo>
                <a:lnTo>
                  <a:pt x="106" y="10717"/>
                </a:lnTo>
                <a:lnTo>
                  <a:pt x="110" y="10724"/>
                </a:lnTo>
                <a:lnTo>
                  <a:pt x="113" y="10728"/>
                </a:lnTo>
                <a:lnTo>
                  <a:pt x="115" y="10736"/>
                </a:lnTo>
                <a:lnTo>
                  <a:pt x="117" y="10745"/>
                </a:lnTo>
                <a:lnTo>
                  <a:pt x="115" y="10757"/>
                </a:lnTo>
                <a:lnTo>
                  <a:pt x="128" y="10767"/>
                </a:lnTo>
                <a:lnTo>
                  <a:pt x="126" y="10781"/>
                </a:lnTo>
                <a:lnTo>
                  <a:pt x="129" y="10793"/>
                </a:lnTo>
                <a:lnTo>
                  <a:pt x="133" y="10797"/>
                </a:lnTo>
                <a:lnTo>
                  <a:pt x="130" y="10809"/>
                </a:lnTo>
                <a:lnTo>
                  <a:pt x="132" y="10818"/>
                </a:lnTo>
                <a:lnTo>
                  <a:pt x="133" y="10832"/>
                </a:lnTo>
                <a:lnTo>
                  <a:pt x="144" y="10835"/>
                </a:lnTo>
                <a:lnTo>
                  <a:pt x="156" y="10854"/>
                </a:lnTo>
                <a:lnTo>
                  <a:pt x="162" y="10866"/>
                </a:lnTo>
                <a:lnTo>
                  <a:pt x="166" y="10873"/>
                </a:lnTo>
                <a:lnTo>
                  <a:pt x="166" y="10881"/>
                </a:lnTo>
                <a:lnTo>
                  <a:pt x="167" y="10890"/>
                </a:lnTo>
                <a:lnTo>
                  <a:pt x="187" y="10897"/>
                </a:lnTo>
                <a:lnTo>
                  <a:pt x="198" y="10898"/>
                </a:lnTo>
                <a:lnTo>
                  <a:pt x="208" y="10910"/>
                </a:lnTo>
                <a:lnTo>
                  <a:pt x="216" y="10922"/>
                </a:lnTo>
                <a:lnTo>
                  <a:pt x="225" y="10932"/>
                </a:lnTo>
                <a:lnTo>
                  <a:pt x="230" y="10943"/>
                </a:lnTo>
                <a:lnTo>
                  <a:pt x="230" y="10959"/>
                </a:lnTo>
                <a:lnTo>
                  <a:pt x="226" y="10967"/>
                </a:lnTo>
                <a:lnTo>
                  <a:pt x="229" y="10978"/>
                </a:lnTo>
                <a:lnTo>
                  <a:pt x="231" y="10996"/>
                </a:lnTo>
                <a:lnTo>
                  <a:pt x="230" y="11009"/>
                </a:lnTo>
                <a:lnTo>
                  <a:pt x="225" y="11022"/>
                </a:lnTo>
                <a:lnTo>
                  <a:pt x="219" y="11031"/>
                </a:lnTo>
                <a:lnTo>
                  <a:pt x="213" y="11036"/>
                </a:lnTo>
                <a:lnTo>
                  <a:pt x="207" y="11040"/>
                </a:lnTo>
                <a:lnTo>
                  <a:pt x="206" y="11055"/>
                </a:lnTo>
                <a:lnTo>
                  <a:pt x="196" y="11056"/>
                </a:lnTo>
                <a:lnTo>
                  <a:pt x="194" y="11050"/>
                </a:lnTo>
                <a:lnTo>
                  <a:pt x="190" y="11054"/>
                </a:lnTo>
                <a:lnTo>
                  <a:pt x="182" y="11056"/>
                </a:lnTo>
                <a:lnTo>
                  <a:pt x="174" y="11060"/>
                </a:lnTo>
                <a:lnTo>
                  <a:pt x="169" y="11062"/>
                </a:lnTo>
                <a:lnTo>
                  <a:pt x="167" y="11069"/>
                </a:lnTo>
                <a:lnTo>
                  <a:pt x="166" y="11079"/>
                </a:lnTo>
                <a:lnTo>
                  <a:pt x="161" y="11079"/>
                </a:lnTo>
                <a:lnTo>
                  <a:pt x="162" y="11071"/>
                </a:lnTo>
                <a:lnTo>
                  <a:pt x="160" y="11062"/>
                </a:lnTo>
                <a:lnTo>
                  <a:pt x="159" y="11056"/>
                </a:lnTo>
                <a:lnTo>
                  <a:pt x="153" y="11057"/>
                </a:lnTo>
                <a:lnTo>
                  <a:pt x="148" y="11055"/>
                </a:lnTo>
                <a:lnTo>
                  <a:pt x="151" y="11050"/>
                </a:lnTo>
                <a:lnTo>
                  <a:pt x="150" y="11044"/>
                </a:lnTo>
                <a:lnTo>
                  <a:pt x="153" y="11033"/>
                </a:lnTo>
                <a:lnTo>
                  <a:pt x="153" y="11023"/>
                </a:lnTo>
                <a:lnTo>
                  <a:pt x="154" y="11012"/>
                </a:lnTo>
                <a:lnTo>
                  <a:pt x="154" y="11004"/>
                </a:lnTo>
                <a:lnTo>
                  <a:pt x="148" y="10986"/>
                </a:lnTo>
                <a:lnTo>
                  <a:pt x="145" y="10988"/>
                </a:lnTo>
                <a:lnTo>
                  <a:pt x="146" y="10998"/>
                </a:lnTo>
                <a:lnTo>
                  <a:pt x="147" y="11007"/>
                </a:lnTo>
                <a:lnTo>
                  <a:pt x="141" y="11015"/>
                </a:lnTo>
                <a:lnTo>
                  <a:pt x="139" y="11020"/>
                </a:lnTo>
                <a:lnTo>
                  <a:pt x="138" y="11029"/>
                </a:lnTo>
                <a:lnTo>
                  <a:pt x="137" y="11035"/>
                </a:lnTo>
                <a:lnTo>
                  <a:pt x="134" y="11040"/>
                </a:lnTo>
                <a:lnTo>
                  <a:pt x="128" y="11040"/>
                </a:lnTo>
                <a:lnTo>
                  <a:pt x="129" y="11025"/>
                </a:lnTo>
                <a:lnTo>
                  <a:pt x="129" y="11008"/>
                </a:lnTo>
                <a:lnTo>
                  <a:pt x="126" y="10999"/>
                </a:lnTo>
                <a:lnTo>
                  <a:pt x="129" y="10988"/>
                </a:lnTo>
                <a:lnTo>
                  <a:pt x="127" y="10973"/>
                </a:lnTo>
                <a:lnTo>
                  <a:pt x="125" y="10961"/>
                </a:lnTo>
                <a:lnTo>
                  <a:pt x="128" y="10947"/>
                </a:lnTo>
                <a:lnTo>
                  <a:pt x="125" y="10935"/>
                </a:lnTo>
                <a:lnTo>
                  <a:pt x="124" y="10926"/>
                </a:lnTo>
                <a:lnTo>
                  <a:pt x="122" y="10919"/>
                </a:lnTo>
                <a:lnTo>
                  <a:pt x="118" y="10910"/>
                </a:lnTo>
                <a:lnTo>
                  <a:pt x="113" y="10913"/>
                </a:lnTo>
                <a:lnTo>
                  <a:pt x="113" y="10922"/>
                </a:lnTo>
                <a:lnTo>
                  <a:pt x="111" y="10930"/>
                </a:lnTo>
                <a:lnTo>
                  <a:pt x="116" y="10948"/>
                </a:lnTo>
                <a:lnTo>
                  <a:pt x="112" y="10965"/>
                </a:lnTo>
                <a:lnTo>
                  <a:pt x="110" y="10973"/>
                </a:lnTo>
                <a:lnTo>
                  <a:pt x="110" y="10983"/>
                </a:lnTo>
                <a:lnTo>
                  <a:pt x="110" y="10998"/>
                </a:lnTo>
                <a:lnTo>
                  <a:pt x="104" y="11003"/>
                </a:lnTo>
                <a:lnTo>
                  <a:pt x="101" y="11000"/>
                </a:lnTo>
                <a:lnTo>
                  <a:pt x="106" y="10983"/>
                </a:lnTo>
                <a:lnTo>
                  <a:pt x="105" y="10968"/>
                </a:lnTo>
                <a:lnTo>
                  <a:pt x="109" y="10958"/>
                </a:lnTo>
                <a:lnTo>
                  <a:pt x="107" y="10936"/>
                </a:lnTo>
                <a:lnTo>
                  <a:pt x="104" y="10924"/>
                </a:lnTo>
                <a:lnTo>
                  <a:pt x="101" y="10917"/>
                </a:lnTo>
                <a:lnTo>
                  <a:pt x="100" y="10908"/>
                </a:lnTo>
                <a:lnTo>
                  <a:pt x="96" y="10902"/>
                </a:lnTo>
                <a:lnTo>
                  <a:pt x="96" y="10890"/>
                </a:lnTo>
                <a:lnTo>
                  <a:pt x="93" y="10881"/>
                </a:lnTo>
                <a:lnTo>
                  <a:pt x="93" y="10863"/>
                </a:lnTo>
                <a:lnTo>
                  <a:pt x="84" y="10861"/>
                </a:lnTo>
                <a:lnTo>
                  <a:pt x="81" y="10861"/>
                </a:lnTo>
                <a:lnTo>
                  <a:pt x="76" y="10870"/>
                </a:lnTo>
                <a:lnTo>
                  <a:pt x="73" y="10819"/>
                </a:lnTo>
                <a:lnTo>
                  <a:pt x="66" y="10798"/>
                </a:lnTo>
                <a:lnTo>
                  <a:pt x="64" y="10811"/>
                </a:lnTo>
                <a:lnTo>
                  <a:pt x="71" y="10836"/>
                </a:lnTo>
                <a:lnTo>
                  <a:pt x="70" y="10885"/>
                </a:lnTo>
                <a:lnTo>
                  <a:pt x="65" y="10893"/>
                </a:lnTo>
                <a:lnTo>
                  <a:pt x="62" y="10913"/>
                </a:lnTo>
                <a:lnTo>
                  <a:pt x="63" y="10928"/>
                </a:lnTo>
                <a:lnTo>
                  <a:pt x="69" y="10946"/>
                </a:lnTo>
                <a:lnTo>
                  <a:pt x="71" y="10960"/>
                </a:lnTo>
                <a:lnTo>
                  <a:pt x="66" y="10959"/>
                </a:lnTo>
                <a:lnTo>
                  <a:pt x="64" y="10949"/>
                </a:lnTo>
                <a:lnTo>
                  <a:pt x="60" y="10938"/>
                </a:lnTo>
                <a:lnTo>
                  <a:pt x="56" y="10929"/>
                </a:lnTo>
                <a:lnTo>
                  <a:pt x="54" y="10913"/>
                </a:lnTo>
                <a:lnTo>
                  <a:pt x="55" y="10896"/>
                </a:lnTo>
                <a:lnTo>
                  <a:pt x="52" y="10846"/>
                </a:lnTo>
                <a:lnTo>
                  <a:pt x="48" y="10791"/>
                </a:lnTo>
                <a:lnTo>
                  <a:pt x="43" y="10803"/>
                </a:lnTo>
                <a:lnTo>
                  <a:pt x="41" y="10817"/>
                </a:lnTo>
                <a:lnTo>
                  <a:pt x="42" y="10834"/>
                </a:lnTo>
                <a:lnTo>
                  <a:pt x="43" y="10850"/>
                </a:lnTo>
                <a:lnTo>
                  <a:pt x="41" y="10865"/>
                </a:lnTo>
                <a:lnTo>
                  <a:pt x="39" y="10879"/>
                </a:lnTo>
                <a:lnTo>
                  <a:pt x="38" y="10896"/>
                </a:lnTo>
                <a:lnTo>
                  <a:pt x="34" y="10885"/>
                </a:lnTo>
                <a:lnTo>
                  <a:pt x="32" y="10874"/>
                </a:lnTo>
                <a:lnTo>
                  <a:pt x="23" y="10872"/>
                </a:lnTo>
                <a:lnTo>
                  <a:pt x="17" y="10869"/>
                </a:lnTo>
                <a:lnTo>
                  <a:pt x="9" y="10861"/>
                </a:lnTo>
                <a:lnTo>
                  <a:pt x="1" y="10854"/>
                </a:lnTo>
                <a:lnTo>
                  <a:pt x="0" y="10859"/>
                </a:lnTo>
                <a:lnTo>
                  <a:pt x="6" y="10870"/>
                </a:lnTo>
                <a:lnTo>
                  <a:pt x="18" y="10887"/>
                </a:lnTo>
                <a:lnTo>
                  <a:pt x="28" y="10898"/>
                </a:lnTo>
                <a:lnTo>
                  <a:pt x="36" y="10919"/>
                </a:lnTo>
                <a:lnTo>
                  <a:pt x="40" y="10932"/>
                </a:lnTo>
                <a:lnTo>
                  <a:pt x="45" y="10941"/>
                </a:lnTo>
                <a:lnTo>
                  <a:pt x="42" y="10948"/>
                </a:lnTo>
                <a:lnTo>
                  <a:pt x="44" y="10957"/>
                </a:lnTo>
                <a:lnTo>
                  <a:pt x="44" y="10967"/>
                </a:lnTo>
                <a:lnTo>
                  <a:pt x="49" y="10975"/>
                </a:lnTo>
                <a:lnTo>
                  <a:pt x="58" y="10987"/>
                </a:lnTo>
                <a:lnTo>
                  <a:pt x="63" y="10992"/>
                </a:lnTo>
                <a:lnTo>
                  <a:pt x="97" y="11037"/>
                </a:lnTo>
                <a:lnTo>
                  <a:pt x="118" y="11066"/>
                </a:lnTo>
                <a:lnTo>
                  <a:pt x="136" y="11089"/>
                </a:lnTo>
                <a:lnTo>
                  <a:pt x="156" y="11133"/>
                </a:lnTo>
                <a:lnTo>
                  <a:pt x="190" y="11195"/>
                </a:lnTo>
                <a:lnTo>
                  <a:pt x="240" y="11306"/>
                </a:lnTo>
                <a:lnTo>
                  <a:pt x="267" y="11369"/>
                </a:lnTo>
                <a:lnTo>
                  <a:pt x="287" y="11427"/>
                </a:lnTo>
                <a:lnTo>
                  <a:pt x="308" y="11532"/>
                </a:lnTo>
                <a:lnTo>
                  <a:pt x="308" y="11537"/>
                </a:lnTo>
                <a:lnTo>
                  <a:pt x="307" y="11542"/>
                </a:lnTo>
                <a:lnTo>
                  <a:pt x="302" y="11551"/>
                </a:lnTo>
                <a:lnTo>
                  <a:pt x="301" y="11555"/>
                </a:lnTo>
                <a:lnTo>
                  <a:pt x="300" y="11564"/>
                </a:lnTo>
                <a:lnTo>
                  <a:pt x="294" y="11580"/>
                </a:lnTo>
                <a:lnTo>
                  <a:pt x="292" y="11590"/>
                </a:lnTo>
                <a:lnTo>
                  <a:pt x="293" y="11609"/>
                </a:lnTo>
                <a:lnTo>
                  <a:pt x="295" y="11627"/>
                </a:lnTo>
                <a:lnTo>
                  <a:pt x="306" y="11677"/>
                </a:lnTo>
                <a:lnTo>
                  <a:pt x="307" y="11681"/>
                </a:lnTo>
                <a:lnTo>
                  <a:pt x="307" y="11696"/>
                </a:lnTo>
                <a:lnTo>
                  <a:pt x="308" y="11699"/>
                </a:lnTo>
                <a:lnTo>
                  <a:pt x="309" y="11703"/>
                </a:lnTo>
                <a:lnTo>
                  <a:pt x="313" y="11716"/>
                </a:lnTo>
                <a:lnTo>
                  <a:pt x="338" y="11753"/>
                </a:lnTo>
                <a:lnTo>
                  <a:pt x="343" y="11759"/>
                </a:lnTo>
                <a:lnTo>
                  <a:pt x="354" y="11766"/>
                </a:lnTo>
                <a:lnTo>
                  <a:pt x="358" y="11770"/>
                </a:lnTo>
                <a:lnTo>
                  <a:pt x="373" y="11797"/>
                </a:lnTo>
                <a:lnTo>
                  <a:pt x="375" y="11804"/>
                </a:lnTo>
                <a:lnTo>
                  <a:pt x="376" y="11810"/>
                </a:lnTo>
                <a:lnTo>
                  <a:pt x="393" y="11844"/>
                </a:lnTo>
                <a:lnTo>
                  <a:pt x="420" y="11884"/>
                </a:lnTo>
                <a:lnTo>
                  <a:pt x="427" y="11898"/>
                </a:lnTo>
                <a:lnTo>
                  <a:pt x="445" y="11956"/>
                </a:lnTo>
                <a:lnTo>
                  <a:pt x="447" y="11976"/>
                </a:lnTo>
                <a:lnTo>
                  <a:pt x="446" y="11996"/>
                </a:lnTo>
                <a:lnTo>
                  <a:pt x="440" y="12012"/>
                </a:lnTo>
                <a:lnTo>
                  <a:pt x="445" y="12018"/>
                </a:lnTo>
                <a:lnTo>
                  <a:pt x="448" y="12036"/>
                </a:lnTo>
                <a:lnTo>
                  <a:pt x="451" y="12044"/>
                </a:lnTo>
                <a:lnTo>
                  <a:pt x="462" y="12064"/>
                </a:lnTo>
                <a:lnTo>
                  <a:pt x="463" y="12068"/>
                </a:lnTo>
                <a:lnTo>
                  <a:pt x="519" y="12147"/>
                </a:lnTo>
                <a:lnTo>
                  <a:pt x="522" y="12154"/>
                </a:lnTo>
                <a:lnTo>
                  <a:pt x="538" y="12209"/>
                </a:lnTo>
                <a:lnTo>
                  <a:pt x="543" y="12234"/>
                </a:lnTo>
                <a:lnTo>
                  <a:pt x="548" y="12250"/>
                </a:lnTo>
                <a:lnTo>
                  <a:pt x="549" y="12257"/>
                </a:lnTo>
                <a:lnTo>
                  <a:pt x="550" y="12266"/>
                </a:lnTo>
                <a:lnTo>
                  <a:pt x="551" y="12276"/>
                </a:lnTo>
                <a:lnTo>
                  <a:pt x="556" y="12294"/>
                </a:lnTo>
                <a:lnTo>
                  <a:pt x="563" y="12316"/>
                </a:lnTo>
                <a:lnTo>
                  <a:pt x="564" y="12326"/>
                </a:lnTo>
                <a:lnTo>
                  <a:pt x="563" y="12335"/>
                </a:lnTo>
                <a:lnTo>
                  <a:pt x="557" y="12360"/>
                </a:lnTo>
                <a:lnTo>
                  <a:pt x="552" y="12394"/>
                </a:lnTo>
                <a:lnTo>
                  <a:pt x="550" y="12432"/>
                </a:lnTo>
                <a:lnTo>
                  <a:pt x="552" y="12469"/>
                </a:lnTo>
                <a:lnTo>
                  <a:pt x="553" y="12476"/>
                </a:lnTo>
                <a:lnTo>
                  <a:pt x="557" y="12491"/>
                </a:lnTo>
                <a:lnTo>
                  <a:pt x="558" y="12501"/>
                </a:lnTo>
                <a:lnTo>
                  <a:pt x="549" y="12557"/>
                </a:lnTo>
                <a:lnTo>
                  <a:pt x="550" y="12572"/>
                </a:lnTo>
                <a:lnTo>
                  <a:pt x="552" y="12576"/>
                </a:lnTo>
                <a:lnTo>
                  <a:pt x="555" y="12579"/>
                </a:lnTo>
                <a:lnTo>
                  <a:pt x="558" y="12584"/>
                </a:lnTo>
                <a:lnTo>
                  <a:pt x="559" y="12594"/>
                </a:lnTo>
                <a:lnTo>
                  <a:pt x="562" y="12603"/>
                </a:lnTo>
                <a:lnTo>
                  <a:pt x="563" y="12607"/>
                </a:lnTo>
                <a:lnTo>
                  <a:pt x="562" y="12617"/>
                </a:lnTo>
                <a:lnTo>
                  <a:pt x="559" y="12627"/>
                </a:lnTo>
                <a:lnTo>
                  <a:pt x="558" y="12637"/>
                </a:lnTo>
                <a:lnTo>
                  <a:pt x="560" y="12644"/>
                </a:lnTo>
                <a:lnTo>
                  <a:pt x="563" y="12647"/>
                </a:lnTo>
                <a:lnTo>
                  <a:pt x="569" y="12652"/>
                </a:lnTo>
                <a:lnTo>
                  <a:pt x="572" y="12654"/>
                </a:lnTo>
                <a:lnTo>
                  <a:pt x="573" y="12658"/>
                </a:lnTo>
                <a:lnTo>
                  <a:pt x="573" y="12663"/>
                </a:lnTo>
                <a:lnTo>
                  <a:pt x="573" y="12672"/>
                </a:lnTo>
                <a:lnTo>
                  <a:pt x="572" y="12675"/>
                </a:lnTo>
                <a:lnTo>
                  <a:pt x="569" y="12680"/>
                </a:lnTo>
                <a:lnTo>
                  <a:pt x="568" y="12683"/>
                </a:lnTo>
                <a:lnTo>
                  <a:pt x="569" y="12685"/>
                </a:lnTo>
                <a:lnTo>
                  <a:pt x="572" y="12690"/>
                </a:lnTo>
                <a:lnTo>
                  <a:pt x="573" y="12692"/>
                </a:lnTo>
                <a:lnTo>
                  <a:pt x="576" y="12705"/>
                </a:lnTo>
                <a:lnTo>
                  <a:pt x="582" y="12739"/>
                </a:lnTo>
                <a:lnTo>
                  <a:pt x="583" y="12747"/>
                </a:lnTo>
                <a:lnTo>
                  <a:pt x="583" y="12764"/>
                </a:lnTo>
                <a:lnTo>
                  <a:pt x="584" y="12771"/>
                </a:lnTo>
                <a:lnTo>
                  <a:pt x="594" y="12807"/>
                </a:lnTo>
                <a:lnTo>
                  <a:pt x="595" y="12816"/>
                </a:lnTo>
                <a:lnTo>
                  <a:pt x="596" y="12819"/>
                </a:lnTo>
                <a:lnTo>
                  <a:pt x="614" y="12867"/>
                </a:lnTo>
                <a:lnTo>
                  <a:pt x="615" y="12873"/>
                </a:lnTo>
                <a:lnTo>
                  <a:pt x="615" y="12877"/>
                </a:lnTo>
                <a:lnTo>
                  <a:pt x="620" y="12904"/>
                </a:lnTo>
                <a:lnTo>
                  <a:pt x="637" y="12926"/>
                </a:lnTo>
                <a:lnTo>
                  <a:pt x="660" y="12975"/>
                </a:lnTo>
                <a:lnTo>
                  <a:pt x="681" y="13038"/>
                </a:lnTo>
                <a:lnTo>
                  <a:pt x="702" y="13111"/>
                </a:lnTo>
                <a:lnTo>
                  <a:pt x="732" y="13169"/>
                </a:lnTo>
                <a:lnTo>
                  <a:pt x="748" y="13217"/>
                </a:lnTo>
                <a:lnTo>
                  <a:pt x="771" y="13262"/>
                </a:lnTo>
                <a:lnTo>
                  <a:pt x="777" y="13280"/>
                </a:lnTo>
                <a:lnTo>
                  <a:pt x="783" y="13316"/>
                </a:lnTo>
                <a:lnTo>
                  <a:pt x="789" y="13384"/>
                </a:lnTo>
                <a:lnTo>
                  <a:pt x="783" y="13439"/>
                </a:lnTo>
                <a:lnTo>
                  <a:pt x="783" y="13448"/>
                </a:lnTo>
                <a:lnTo>
                  <a:pt x="786" y="13455"/>
                </a:lnTo>
                <a:lnTo>
                  <a:pt x="787" y="13460"/>
                </a:lnTo>
                <a:lnTo>
                  <a:pt x="787" y="13465"/>
                </a:lnTo>
                <a:lnTo>
                  <a:pt x="785" y="13472"/>
                </a:lnTo>
                <a:lnTo>
                  <a:pt x="786" y="13476"/>
                </a:lnTo>
                <a:lnTo>
                  <a:pt x="790" y="13482"/>
                </a:lnTo>
                <a:lnTo>
                  <a:pt x="791" y="13487"/>
                </a:lnTo>
                <a:lnTo>
                  <a:pt x="791" y="13496"/>
                </a:lnTo>
                <a:lnTo>
                  <a:pt x="787" y="13512"/>
                </a:lnTo>
                <a:lnTo>
                  <a:pt x="786" y="13521"/>
                </a:lnTo>
                <a:lnTo>
                  <a:pt x="784" y="13531"/>
                </a:lnTo>
                <a:lnTo>
                  <a:pt x="779" y="13534"/>
                </a:lnTo>
                <a:lnTo>
                  <a:pt x="765" y="13534"/>
                </a:lnTo>
                <a:lnTo>
                  <a:pt x="769" y="13542"/>
                </a:lnTo>
                <a:lnTo>
                  <a:pt x="777" y="13547"/>
                </a:lnTo>
                <a:lnTo>
                  <a:pt x="781" y="13553"/>
                </a:lnTo>
                <a:lnTo>
                  <a:pt x="784" y="13561"/>
                </a:lnTo>
                <a:lnTo>
                  <a:pt x="782" y="13566"/>
                </a:lnTo>
                <a:lnTo>
                  <a:pt x="775" y="13576"/>
                </a:lnTo>
                <a:lnTo>
                  <a:pt x="783" y="13584"/>
                </a:lnTo>
                <a:lnTo>
                  <a:pt x="786" y="13598"/>
                </a:lnTo>
                <a:lnTo>
                  <a:pt x="786" y="13614"/>
                </a:lnTo>
                <a:lnTo>
                  <a:pt x="783" y="13630"/>
                </a:lnTo>
                <a:lnTo>
                  <a:pt x="781" y="13634"/>
                </a:lnTo>
                <a:lnTo>
                  <a:pt x="777" y="13642"/>
                </a:lnTo>
                <a:lnTo>
                  <a:pt x="776" y="13645"/>
                </a:lnTo>
                <a:lnTo>
                  <a:pt x="776" y="13650"/>
                </a:lnTo>
                <a:lnTo>
                  <a:pt x="778" y="13658"/>
                </a:lnTo>
                <a:lnTo>
                  <a:pt x="780" y="13662"/>
                </a:lnTo>
                <a:lnTo>
                  <a:pt x="786" y="13664"/>
                </a:lnTo>
                <a:lnTo>
                  <a:pt x="791" y="13668"/>
                </a:lnTo>
                <a:lnTo>
                  <a:pt x="792" y="13678"/>
                </a:lnTo>
                <a:lnTo>
                  <a:pt x="790" y="13689"/>
                </a:lnTo>
                <a:lnTo>
                  <a:pt x="786" y="13693"/>
                </a:lnTo>
                <a:lnTo>
                  <a:pt x="772" y="13693"/>
                </a:lnTo>
                <a:lnTo>
                  <a:pt x="769" y="13692"/>
                </a:lnTo>
                <a:lnTo>
                  <a:pt x="764" y="13687"/>
                </a:lnTo>
                <a:lnTo>
                  <a:pt x="760" y="13687"/>
                </a:lnTo>
                <a:lnTo>
                  <a:pt x="758" y="13690"/>
                </a:lnTo>
                <a:lnTo>
                  <a:pt x="759" y="13692"/>
                </a:lnTo>
                <a:lnTo>
                  <a:pt x="762" y="13696"/>
                </a:lnTo>
                <a:lnTo>
                  <a:pt x="764" y="13702"/>
                </a:lnTo>
                <a:lnTo>
                  <a:pt x="764" y="13706"/>
                </a:lnTo>
                <a:lnTo>
                  <a:pt x="764" y="13713"/>
                </a:lnTo>
                <a:lnTo>
                  <a:pt x="765" y="13717"/>
                </a:lnTo>
                <a:lnTo>
                  <a:pt x="770" y="13722"/>
                </a:lnTo>
                <a:lnTo>
                  <a:pt x="775" y="13739"/>
                </a:lnTo>
                <a:lnTo>
                  <a:pt x="777" y="13749"/>
                </a:lnTo>
                <a:lnTo>
                  <a:pt x="774" y="13756"/>
                </a:lnTo>
                <a:lnTo>
                  <a:pt x="767" y="13752"/>
                </a:lnTo>
                <a:lnTo>
                  <a:pt x="760" y="13734"/>
                </a:lnTo>
                <a:lnTo>
                  <a:pt x="752" y="13702"/>
                </a:lnTo>
                <a:lnTo>
                  <a:pt x="752" y="13681"/>
                </a:lnTo>
                <a:lnTo>
                  <a:pt x="769" y="13656"/>
                </a:lnTo>
                <a:lnTo>
                  <a:pt x="772" y="13639"/>
                </a:lnTo>
                <a:lnTo>
                  <a:pt x="764" y="13649"/>
                </a:lnTo>
                <a:lnTo>
                  <a:pt x="749" y="13674"/>
                </a:lnTo>
                <a:lnTo>
                  <a:pt x="744" y="13687"/>
                </a:lnTo>
                <a:lnTo>
                  <a:pt x="740" y="13704"/>
                </a:lnTo>
                <a:lnTo>
                  <a:pt x="740" y="13719"/>
                </a:lnTo>
                <a:lnTo>
                  <a:pt x="743" y="13733"/>
                </a:lnTo>
                <a:lnTo>
                  <a:pt x="746" y="13770"/>
                </a:lnTo>
                <a:lnTo>
                  <a:pt x="756" y="13825"/>
                </a:lnTo>
                <a:lnTo>
                  <a:pt x="760" y="13863"/>
                </a:lnTo>
                <a:lnTo>
                  <a:pt x="759" y="13905"/>
                </a:lnTo>
                <a:lnTo>
                  <a:pt x="756" y="13978"/>
                </a:lnTo>
                <a:lnTo>
                  <a:pt x="758" y="13978"/>
                </a:lnTo>
                <a:lnTo>
                  <a:pt x="762" y="13957"/>
                </a:lnTo>
                <a:lnTo>
                  <a:pt x="764" y="13942"/>
                </a:lnTo>
                <a:lnTo>
                  <a:pt x="766" y="13937"/>
                </a:lnTo>
                <a:lnTo>
                  <a:pt x="769" y="13936"/>
                </a:lnTo>
                <a:lnTo>
                  <a:pt x="769" y="13943"/>
                </a:lnTo>
                <a:lnTo>
                  <a:pt x="770" y="13971"/>
                </a:lnTo>
                <a:lnTo>
                  <a:pt x="767" y="13982"/>
                </a:lnTo>
                <a:lnTo>
                  <a:pt x="759" y="13987"/>
                </a:lnTo>
                <a:lnTo>
                  <a:pt x="753" y="13986"/>
                </a:lnTo>
                <a:lnTo>
                  <a:pt x="750" y="13984"/>
                </a:lnTo>
                <a:lnTo>
                  <a:pt x="747" y="13983"/>
                </a:lnTo>
                <a:lnTo>
                  <a:pt x="743" y="13987"/>
                </a:lnTo>
                <a:lnTo>
                  <a:pt x="741" y="13992"/>
                </a:lnTo>
                <a:lnTo>
                  <a:pt x="736" y="14014"/>
                </a:lnTo>
                <a:lnTo>
                  <a:pt x="727" y="14039"/>
                </a:lnTo>
                <a:lnTo>
                  <a:pt x="708" y="14076"/>
                </a:lnTo>
                <a:lnTo>
                  <a:pt x="682" y="14113"/>
                </a:lnTo>
                <a:lnTo>
                  <a:pt x="673" y="14121"/>
                </a:lnTo>
                <a:lnTo>
                  <a:pt x="661" y="14129"/>
                </a:lnTo>
                <a:lnTo>
                  <a:pt x="647" y="14134"/>
                </a:lnTo>
                <a:lnTo>
                  <a:pt x="635" y="14137"/>
                </a:lnTo>
                <a:lnTo>
                  <a:pt x="621" y="14137"/>
                </a:lnTo>
                <a:lnTo>
                  <a:pt x="608" y="14134"/>
                </a:lnTo>
                <a:lnTo>
                  <a:pt x="595" y="14129"/>
                </a:lnTo>
                <a:lnTo>
                  <a:pt x="584" y="14122"/>
                </a:lnTo>
                <a:lnTo>
                  <a:pt x="576" y="14112"/>
                </a:lnTo>
                <a:lnTo>
                  <a:pt x="570" y="14099"/>
                </a:lnTo>
                <a:lnTo>
                  <a:pt x="562" y="14087"/>
                </a:lnTo>
                <a:lnTo>
                  <a:pt x="549" y="14080"/>
                </a:lnTo>
                <a:lnTo>
                  <a:pt x="544" y="14080"/>
                </a:lnTo>
                <a:lnTo>
                  <a:pt x="545" y="14089"/>
                </a:lnTo>
                <a:lnTo>
                  <a:pt x="548" y="14113"/>
                </a:lnTo>
                <a:lnTo>
                  <a:pt x="549" y="14122"/>
                </a:lnTo>
                <a:lnTo>
                  <a:pt x="547" y="14129"/>
                </a:lnTo>
                <a:lnTo>
                  <a:pt x="538" y="14139"/>
                </a:lnTo>
                <a:lnTo>
                  <a:pt x="534" y="14151"/>
                </a:lnTo>
                <a:lnTo>
                  <a:pt x="534" y="14168"/>
                </a:lnTo>
                <a:lnTo>
                  <a:pt x="538" y="14183"/>
                </a:lnTo>
                <a:lnTo>
                  <a:pt x="543" y="14194"/>
                </a:lnTo>
                <a:lnTo>
                  <a:pt x="540" y="14202"/>
                </a:lnTo>
                <a:lnTo>
                  <a:pt x="535" y="14222"/>
                </a:lnTo>
                <a:lnTo>
                  <a:pt x="534" y="14229"/>
                </a:lnTo>
                <a:lnTo>
                  <a:pt x="535" y="14239"/>
                </a:lnTo>
                <a:lnTo>
                  <a:pt x="537" y="14257"/>
                </a:lnTo>
                <a:lnTo>
                  <a:pt x="537" y="14318"/>
                </a:lnTo>
                <a:lnTo>
                  <a:pt x="536" y="14327"/>
                </a:lnTo>
                <a:lnTo>
                  <a:pt x="537" y="14331"/>
                </a:lnTo>
                <a:lnTo>
                  <a:pt x="545" y="14354"/>
                </a:lnTo>
                <a:lnTo>
                  <a:pt x="547" y="14362"/>
                </a:lnTo>
                <a:lnTo>
                  <a:pt x="548" y="14369"/>
                </a:lnTo>
                <a:lnTo>
                  <a:pt x="547" y="14387"/>
                </a:lnTo>
                <a:lnTo>
                  <a:pt x="547" y="14398"/>
                </a:lnTo>
                <a:lnTo>
                  <a:pt x="549" y="14406"/>
                </a:lnTo>
                <a:lnTo>
                  <a:pt x="577" y="14442"/>
                </a:lnTo>
                <a:lnTo>
                  <a:pt x="580" y="14451"/>
                </a:lnTo>
                <a:lnTo>
                  <a:pt x="585" y="14445"/>
                </a:lnTo>
                <a:lnTo>
                  <a:pt x="594" y="14427"/>
                </a:lnTo>
                <a:lnTo>
                  <a:pt x="600" y="14424"/>
                </a:lnTo>
                <a:lnTo>
                  <a:pt x="625" y="14422"/>
                </a:lnTo>
                <a:lnTo>
                  <a:pt x="633" y="14424"/>
                </a:lnTo>
                <a:lnTo>
                  <a:pt x="647" y="14429"/>
                </a:lnTo>
                <a:lnTo>
                  <a:pt x="694" y="14459"/>
                </a:lnTo>
                <a:lnTo>
                  <a:pt x="697" y="14460"/>
                </a:lnTo>
                <a:lnTo>
                  <a:pt x="700" y="14461"/>
                </a:lnTo>
                <a:lnTo>
                  <a:pt x="701" y="14465"/>
                </a:lnTo>
                <a:lnTo>
                  <a:pt x="703" y="14469"/>
                </a:lnTo>
                <a:lnTo>
                  <a:pt x="705" y="14473"/>
                </a:lnTo>
                <a:lnTo>
                  <a:pt x="708" y="14475"/>
                </a:lnTo>
                <a:lnTo>
                  <a:pt x="719" y="14478"/>
                </a:lnTo>
                <a:lnTo>
                  <a:pt x="731" y="14487"/>
                </a:lnTo>
                <a:lnTo>
                  <a:pt x="772" y="14529"/>
                </a:lnTo>
                <a:lnTo>
                  <a:pt x="814" y="14589"/>
                </a:lnTo>
                <a:lnTo>
                  <a:pt x="823" y="14600"/>
                </a:lnTo>
                <a:lnTo>
                  <a:pt x="829" y="14609"/>
                </a:lnTo>
                <a:lnTo>
                  <a:pt x="832" y="14625"/>
                </a:lnTo>
                <a:lnTo>
                  <a:pt x="840" y="14636"/>
                </a:lnTo>
                <a:lnTo>
                  <a:pt x="843" y="14644"/>
                </a:lnTo>
                <a:lnTo>
                  <a:pt x="841" y="14652"/>
                </a:lnTo>
                <a:lnTo>
                  <a:pt x="840" y="14657"/>
                </a:lnTo>
                <a:lnTo>
                  <a:pt x="842" y="14659"/>
                </a:lnTo>
                <a:lnTo>
                  <a:pt x="845" y="14659"/>
                </a:lnTo>
                <a:lnTo>
                  <a:pt x="851" y="14657"/>
                </a:lnTo>
                <a:lnTo>
                  <a:pt x="854" y="14656"/>
                </a:lnTo>
                <a:lnTo>
                  <a:pt x="878" y="14661"/>
                </a:lnTo>
                <a:lnTo>
                  <a:pt x="924" y="14678"/>
                </a:lnTo>
                <a:lnTo>
                  <a:pt x="937" y="14687"/>
                </a:lnTo>
                <a:lnTo>
                  <a:pt x="950" y="14693"/>
                </a:lnTo>
                <a:lnTo>
                  <a:pt x="963" y="14695"/>
                </a:lnTo>
                <a:lnTo>
                  <a:pt x="971" y="14689"/>
                </a:lnTo>
                <a:lnTo>
                  <a:pt x="963" y="14672"/>
                </a:lnTo>
                <a:lnTo>
                  <a:pt x="966" y="14669"/>
                </a:lnTo>
                <a:lnTo>
                  <a:pt x="967" y="14669"/>
                </a:lnTo>
                <a:lnTo>
                  <a:pt x="969" y="14670"/>
                </a:lnTo>
                <a:lnTo>
                  <a:pt x="971" y="14672"/>
                </a:lnTo>
                <a:lnTo>
                  <a:pt x="975" y="14677"/>
                </a:lnTo>
                <a:lnTo>
                  <a:pt x="979" y="14684"/>
                </a:lnTo>
                <a:lnTo>
                  <a:pt x="984" y="14690"/>
                </a:lnTo>
                <a:lnTo>
                  <a:pt x="994" y="14694"/>
                </a:lnTo>
                <a:lnTo>
                  <a:pt x="998" y="14697"/>
                </a:lnTo>
                <a:lnTo>
                  <a:pt x="1002" y="14700"/>
                </a:lnTo>
                <a:lnTo>
                  <a:pt x="1003" y="14705"/>
                </a:lnTo>
                <a:lnTo>
                  <a:pt x="1001" y="14708"/>
                </a:lnTo>
                <a:lnTo>
                  <a:pt x="998" y="14708"/>
                </a:lnTo>
                <a:lnTo>
                  <a:pt x="992" y="14705"/>
                </a:lnTo>
                <a:lnTo>
                  <a:pt x="965" y="14699"/>
                </a:lnTo>
                <a:lnTo>
                  <a:pt x="963" y="14702"/>
                </a:lnTo>
                <a:lnTo>
                  <a:pt x="969" y="14710"/>
                </a:lnTo>
                <a:lnTo>
                  <a:pt x="981" y="14720"/>
                </a:lnTo>
                <a:lnTo>
                  <a:pt x="988" y="14731"/>
                </a:lnTo>
                <a:lnTo>
                  <a:pt x="990" y="14732"/>
                </a:lnTo>
                <a:lnTo>
                  <a:pt x="998" y="14732"/>
                </a:lnTo>
                <a:lnTo>
                  <a:pt x="1002" y="14732"/>
                </a:lnTo>
                <a:lnTo>
                  <a:pt x="1005" y="14734"/>
                </a:lnTo>
                <a:lnTo>
                  <a:pt x="1011" y="14739"/>
                </a:lnTo>
                <a:lnTo>
                  <a:pt x="1027" y="14741"/>
                </a:lnTo>
                <a:lnTo>
                  <a:pt x="1037" y="14751"/>
                </a:lnTo>
                <a:lnTo>
                  <a:pt x="1043" y="14754"/>
                </a:lnTo>
                <a:lnTo>
                  <a:pt x="1046" y="14749"/>
                </a:lnTo>
                <a:lnTo>
                  <a:pt x="1049" y="14744"/>
                </a:lnTo>
                <a:lnTo>
                  <a:pt x="1071" y="14744"/>
                </a:lnTo>
                <a:lnTo>
                  <a:pt x="1071" y="14741"/>
                </a:lnTo>
                <a:lnTo>
                  <a:pt x="1071" y="14740"/>
                </a:lnTo>
                <a:lnTo>
                  <a:pt x="1072" y="14738"/>
                </a:lnTo>
                <a:lnTo>
                  <a:pt x="1074" y="14735"/>
                </a:lnTo>
                <a:lnTo>
                  <a:pt x="1078" y="14737"/>
                </a:lnTo>
                <a:lnTo>
                  <a:pt x="1090" y="14741"/>
                </a:lnTo>
                <a:lnTo>
                  <a:pt x="1102" y="14751"/>
                </a:lnTo>
                <a:lnTo>
                  <a:pt x="1107" y="14754"/>
                </a:lnTo>
                <a:lnTo>
                  <a:pt x="1117" y="14756"/>
                </a:lnTo>
                <a:lnTo>
                  <a:pt x="1124" y="14754"/>
                </a:lnTo>
                <a:lnTo>
                  <a:pt x="1129" y="14749"/>
                </a:lnTo>
                <a:lnTo>
                  <a:pt x="1136" y="14740"/>
                </a:lnTo>
                <a:lnTo>
                  <a:pt x="1139" y="14738"/>
                </a:lnTo>
                <a:lnTo>
                  <a:pt x="1144" y="14738"/>
                </a:lnTo>
                <a:lnTo>
                  <a:pt x="1149" y="14740"/>
                </a:lnTo>
                <a:lnTo>
                  <a:pt x="1152" y="14743"/>
                </a:lnTo>
                <a:lnTo>
                  <a:pt x="1155" y="14745"/>
                </a:lnTo>
                <a:lnTo>
                  <a:pt x="1159" y="14744"/>
                </a:lnTo>
                <a:lnTo>
                  <a:pt x="1163" y="14742"/>
                </a:lnTo>
                <a:lnTo>
                  <a:pt x="1167" y="14741"/>
                </a:lnTo>
                <a:lnTo>
                  <a:pt x="1171" y="14742"/>
                </a:lnTo>
                <a:lnTo>
                  <a:pt x="1179" y="14746"/>
                </a:lnTo>
                <a:lnTo>
                  <a:pt x="1184" y="14747"/>
                </a:lnTo>
                <a:lnTo>
                  <a:pt x="1187" y="14749"/>
                </a:lnTo>
                <a:lnTo>
                  <a:pt x="1194" y="14757"/>
                </a:lnTo>
                <a:lnTo>
                  <a:pt x="1198" y="14760"/>
                </a:lnTo>
                <a:lnTo>
                  <a:pt x="1204" y="14744"/>
                </a:lnTo>
                <a:lnTo>
                  <a:pt x="1208" y="14738"/>
                </a:lnTo>
                <a:lnTo>
                  <a:pt x="1214" y="14735"/>
                </a:lnTo>
                <a:lnTo>
                  <a:pt x="1217" y="14737"/>
                </a:lnTo>
                <a:lnTo>
                  <a:pt x="1220" y="14739"/>
                </a:lnTo>
                <a:lnTo>
                  <a:pt x="1223" y="14741"/>
                </a:lnTo>
                <a:lnTo>
                  <a:pt x="1226" y="14740"/>
                </a:lnTo>
                <a:lnTo>
                  <a:pt x="1229" y="14739"/>
                </a:lnTo>
                <a:lnTo>
                  <a:pt x="1231" y="14738"/>
                </a:lnTo>
                <a:lnTo>
                  <a:pt x="1237" y="14739"/>
                </a:lnTo>
                <a:lnTo>
                  <a:pt x="1249" y="14745"/>
                </a:lnTo>
                <a:lnTo>
                  <a:pt x="1254" y="14747"/>
                </a:lnTo>
                <a:lnTo>
                  <a:pt x="1257" y="14740"/>
                </a:lnTo>
                <a:lnTo>
                  <a:pt x="1260" y="14740"/>
                </a:lnTo>
                <a:lnTo>
                  <a:pt x="1265" y="14743"/>
                </a:lnTo>
                <a:lnTo>
                  <a:pt x="1275" y="14749"/>
                </a:lnTo>
                <a:lnTo>
                  <a:pt x="1278" y="14753"/>
                </a:lnTo>
                <a:lnTo>
                  <a:pt x="1296" y="14766"/>
                </a:lnTo>
                <a:lnTo>
                  <a:pt x="1299" y="14767"/>
                </a:lnTo>
                <a:lnTo>
                  <a:pt x="1309" y="14769"/>
                </a:lnTo>
                <a:lnTo>
                  <a:pt x="1320" y="14773"/>
                </a:lnTo>
                <a:lnTo>
                  <a:pt x="1335" y="14788"/>
                </a:lnTo>
                <a:lnTo>
                  <a:pt x="1344" y="14793"/>
                </a:lnTo>
                <a:lnTo>
                  <a:pt x="1345" y="14779"/>
                </a:lnTo>
                <a:lnTo>
                  <a:pt x="1347" y="14768"/>
                </a:lnTo>
                <a:lnTo>
                  <a:pt x="1352" y="14759"/>
                </a:lnTo>
                <a:lnTo>
                  <a:pt x="1360" y="14754"/>
                </a:lnTo>
                <a:lnTo>
                  <a:pt x="1365" y="14753"/>
                </a:lnTo>
                <a:lnTo>
                  <a:pt x="1384" y="14755"/>
                </a:lnTo>
                <a:lnTo>
                  <a:pt x="1404" y="14764"/>
                </a:lnTo>
                <a:lnTo>
                  <a:pt x="1419" y="14780"/>
                </a:lnTo>
                <a:lnTo>
                  <a:pt x="1428" y="14784"/>
                </a:lnTo>
                <a:lnTo>
                  <a:pt x="1441" y="14785"/>
                </a:lnTo>
                <a:lnTo>
                  <a:pt x="1446" y="14784"/>
                </a:lnTo>
                <a:lnTo>
                  <a:pt x="1453" y="14778"/>
                </a:lnTo>
                <a:lnTo>
                  <a:pt x="1457" y="14776"/>
                </a:lnTo>
                <a:lnTo>
                  <a:pt x="1461" y="14778"/>
                </a:lnTo>
                <a:lnTo>
                  <a:pt x="1462" y="14771"/>
                </a:lnTo>
                <a:lnTo>
                  <a:pt x="1458" y="14770"/>
                </a:lnTo>
                <a:lnTo>
                  <a:pt x="1447" y="14772"/>
                </a:lnTo>
                <a:lnTo>
                  <a:pt x="1442" y="14768"/>
                </a:lnTo>
                <a:lnTo>
                  <a:pt x="1437" y="14753"/>
                </a:lnTo>
                <a:lnTo>
                  <a:pt x="1432" y="14750"/>
                </a:lnTo>
                <a:lnTo>
                  <a:pt x="1430" y="14753"/>
                </a:lnTo>
                <a:lnTo>
                  <a:pt x="1430" y="14756"/>
                </a:lnTo>
                <a:lnTo>
                  <a:pt x="1431" y="14760"/>
                </a:lnTo>
                <a:lnTo>
                  <a:pt x="1432" y="14764"/>
                </a:lnTo>
                <a:lnTo>
                  <a:pt x="1431" y="14768"/>
                </a:lnTo>
                <a:lnTo>
                  <a:pt x="1428" y="14768"/>
                </a:lnTo>
                <a:lnTo>
                  <a:pt x="1419" y="14764"/>
                </a:lnTo>
                <a:lnTo>
                  <a:pt x="1414" y="14759"/>
                </a:lnTo>
                <a:lnTo>
                  <a:pt x="1411" y="14752"/>
                </a:lnTo>
                <a:lnTo>
                  <a:pt x="1412" y="14746"/>
                </a:lnTo>
                <a:lnTo>
                  <a:pt x="1416" y="14743"/>
                </a:lnTo>
                <a:lnTo>
                  <a:pt x="1434" y="14741"/>
                </a:lnTo>
                <a:lnTo>
                  <a:pt x="1435" y="14740"/>
                </a:lnTo>
                <a:lnTo>
                  <a:pt x="1437" y="14736"/>
                </a:lnTo>
                <a:lnTo>
                  <a:pt x="1438" y="14735"/>
                </a:lnTo>
                <a:lnTo>
                  <a:pt x="1441" y="14735"/>
                </a:lnTo>
                <a:lnTo>
                  <a:pt x="1442" y="14737"/>
                </a:lnTo>
                <a:lnTo>
                  <a:pt x="1444" y="14738"/>
                </a:lnTo>
                <a:lnTo>
                  <a:pt x="1446" y="14739"/>
                </a:lnTo>
                <a:lnTo>
                  <a:pt x="1449" y="14738"/>
                </a:lnTo>
                <a:lnTo>
                  <a:pt x="1454" y="14736"/>
                </a:lnTo>
                <a:lnTo>
                  <a:pt x="1456" y="14735"/>
                </a:lnTo>
                <a:lnTo>
                  <a:pt x="1459" y="14736"/>
                </a:lnTo>
                <a:lnTo>
                  <a:pt x="1465" y="14738"/>
                </a:lnTo>
                <a:lnTo>
                  <a:pt x="1468" y="14739"/>
                </a:lnTo>
                <a:lnTo>
                  <a:pt x="1471" y="14738"/>
                </a:lnTo>
                <a:lnTo>
                  <a:pt x="1473" y="14737"/>
                </a:lnTo>
                <a:lnTo>
                  <a:pt x="1477" y="14735"/>
                </a:lnTo>
                <a:lnTo>
                  <a:pt x="1491" y="14729"/>
                </a:lnTo>
                <a:lnTo>
                  <a:pt x="1496" y="14726"/>
                </a:lnTo>
                <a:lnTo>
                  <a:pt x="1498" y="14729"/>
                </a:lnTo>
                <a:lnTo>
                  <a:pt x="1500" y="14726"/>
                </a:lnTo>
                <a:lnTo>
                  <a:pt x="1515" y="14739"/>
                </a:lnTo>
                <a:lnTo>
                  <a:pt x="1518" y="14741"/>
                </a:lnTo>
                <a:lnTo>
                  <a:pt x="1524" y="14739"/>
                </a:lnTo>
                <a:lnTo>
                  <a:pt x="1525" y="14733"/>
                </a:lnTo>
                <a:lnTo>
                  <a:pt x="1522" y="14725"/>
                </a:lnTo>
                <a:lnTo>
                  <a:pt x="1519" y="14717"/>
                </a:lnTo>
                <a:lnTo>
                  <a:pt x="1517" y="14716"/>
                </a:lnTo>
                <a:lnTo>
                  <a:pt x="1514" y="14715"/>
                </a:lnTo>
                <a:lnTo>
                  <a:pt x="1512" y="14713"/>
                </a:lnTo>
                <a:lnTo>
                  <a:pt x="1513" y="14708"/>
                </a:lnTo>
                <a:lnTo>
                  <a:pt x="1515" y="14707"/>
                </a:lnTo>
                <a:lnTo>
                  <a:pt x="1526" y="14705"/>
                </a:lnTo>
                <a:lnTo>
                  <a:pt x="1539" y="14695"/>
                </a:lnTo>
                <a:lnTo>
                  <a:pt x="1545" y="14693"/>
                </a:lnTo>
                <a:lnTo>
                  <a:pt x="1569" y="14690"/>
                </a:lnTo>
                <a:lnTo>
                  <a:pt x="1582" y="14691"/>
                </a:lnTo>
                <a:lnTo>
                  <a:pt x="1587" y="14688"/>
                </a:lnTo>
                <a:lnTo>
                  <a:pt x="1588" y="14678"/>
                </a:lnTo>
                <a:lnTo>
                  <a:pt x="1584" y="14664"/>
                </a:lnTo>
                <a:lnTo>
                  <a:pt x="1584" y="14655"/>
                </a:lnTo>
                <a:lnTo>
                  <a:pt x="1587" y="14646"/>
                </a:lnTo>
                <a:lnTo>
                  <a:pt x="1591" y="14639"/>
                </a:lnTo>
                <a:lnTo>
                  <a:pt x="1598" y="14623"/>
                </a:lnTo>
                <a:lnTo>
                  <a:pt x="1602" y="14617"/>
                </a:lnTo>
                <a:lnTo>
                  <a:pt x="1614" y="14607"/>
                </a:lnTo>
                <a:lnTo>
                  <a:pt x="1627" y="14601"/>
                </a:lnTo>
                <a:lnTo>
                  <a:pt x="1655" y="14593"/>
                </a:lnTo>
                <a:lnTo>
                  <a:pt x="1661" y="14589"/>
                </a:lnTo>
                <a:lnTo>
                  <a:pt x="1672" y="14580"/>
                </a:lnTo>
                <a:lnTo>
                  <a:pt x="1684" y="14576"/>
                </a:lnTo>
                <a:lnTo>
                  <a:pt x="1690" y="14571"/>
                </a:lnTo>
                <a:lnTo>
                  <a:pt x="1700" y="14557"/>
                </a:lnTo>
                <a:lnTo>
                  <a:pt x="1693" y="14554"/>
                </a:lnTo>
                <a:lnTo>
                  <a:pt x="1690" y="14546"/>
                </a:lnTo>
                <a:lnTo>
                  <a:pt x="1692" y="14537"/>
                </a:lnTo>
                <a:lnTo>
                  <a:pt x="1696" y="14532"/>
                </a:lnTo>
                <a:lnTo>
                  <a:pt x="1700" y="14530"/>
                </a:lnTo>
                <a:lnTo>
                  <a:pt x="1711" y="14519"/>
                </a:lnTo>
                <a:lnTo>
                  <a:pt x="1717" y="14517"/>
                </a:lnTo>
                <a:lnTo>
                  <a:pt x="1738" y="14514"/>
                </a:lnTo>
                <a:lnTo>
                  <a:pt x="1742" y="14511"/>
                </a:lnTo>
                <a:lnTo>
                  <a:pt x="1740" y="14507"/>
                </a:lnTo>
                <a:lnTo>
                  <a:pt x="1727" y="14490"/>
                </a:lnTo>
                <a:lnTo>
                  <a:pt x="1729" y="14490"/>
                </a:lnTo>
                <a:lnTo>
                  <a:pt x="1745" y="14493"/>
                </a:lnTo>
                <a:lnTo>
                  <a:pt x="1747" y="14492"/>
                </a:lnTo>
                <a:lnTo>
                  <a:pt x="1753" y="14488"/>
                </a:lnTo>
                <a:lnTo>
                  <a:pt x="1756" y="14487"/>
                </a:lnTo>
                <a:lnTo>
                  <a:pt x="1813" y="14499"/>
                </a:lnTo>
                <a:lnTo>
                  <a:pt x="1815" y="14500"/>
                </a:lnTo>
                <a:lnTo>
                  <a:pt x="1819" y="14506"/>
                </a:lnTo>
                <a:lnTo>
                  <a:pt x="1822" y="14508"/>
                </a:lnTo>
                <a:lnTo>
                  <a:pt x="1826" y="14509"/>
                </a:lnTo>
                <a:lnTo>
                  <a:pt x="1831" y="14507"/>
                </a:lnTo>
                <a:lnTo>
                  <a:pt x="1835" y="14508"/>
                </a:lnTo>
                <a:lnTo>
                  <a:pt x="1838" y="14510"/>
                </a:lnTo>
                <a:lnTo>
                  <a:pt x="1841" y="14512"/>
                </a:lnTo>
                <a:lnTo>
                  <a:pt x="1843" y="14516"/>
                </a:lnTo>
                <a:lnTo>
                  <a:pt x="1843" y="14522"/>
                </a:lnTo>
                <a:lnTo>
                  <a:pt x="1844" y="14525"/>
                </a:lnTo>
                <a:lnTo>
                  <a:pt x="1847" y="14525"/>
                </a:lnTo>
                <a:lnTo>
                  <a:pt x="1852" y="14523"/>
                </a:lnTo>
                <a:lnTo>
                  <a:pt x="1857" y="14521"/>
                </a:lnTo>
                <a:lnTo>
                  <a:pt x="1858" y="14515"/>
                </a:lnTo>
                <a:lnTo>
                  <a:pt x="1858" y="14505"/>
                </a:lnTo>
                <a:lnTo>
                  <a:pt x="1860" y="14496"/>
                </a:lnTo>
                <a:lnTo>
                  <a:pt x="1861" y="14493"/>
                </a:lnTo>
                <a:lnTo>
                  <a:pt x="1865" y="14490"/>
                </a:lnTo>
                <a:lnTo>
                  <a:pt x="1870" y="14487"/>
                </a:lnTo>
                <a:lnTo>
                  <a:pt x="1875" y="14487"/>
                </a:lnTo>
                <a:lnTo>
                  <a:pt x="1880" y="14490"/>
                </a:lnTo>
                <a:lnTo>
                  <a:pt x="1882" y="14499"/>
                </a:lnTo>
                <a:lnTo>
                  <a:pt x="1884" y="14506"/>
                </a:lnTo>
                <a:lnTo>
                  <a:pt x="1885" y="14508"/>
                </a:lnTo>
                <a:lnTo>
                  <a:pt x="1889" y="14509"/>
                </a:lnTo>
                <a:lnTo>
                  <a:pt x="1889" y="14507"/>
                </a:lnTo>
                <a:lnTo>
                  <a:pt x="1889" y="14504"/>
                </a:lnTo>
                <a:lnTo>
                  <a:pt x="1890" y="14502"/>
                </a:lnTo>
                <a:lnTo>
                  <a:pt x="1897" y="14495"/>
                </a:lnTo>
                <a:lnTo>
                  <a:pt x="1901" y="14493"/>
                </a:lnTo>
                <a:lnTo>
                  <a:pt x="1895" y="14484"/>
                </a:lnTo>
                <a:lnTo>
                  <a:pt x="1894" y="14472"/>
                </a:lnTo>
                <a:lnTo>
                  <a:pt x="1896" y="14460"/>
                </a:lnTo>
                <a:lnTo>
                  <a:pt x="1904" y="14454"/>
                </a:lnTo>
                <a:lnTo>
                  <a:pt x="1914" y="14456"/>
                </a:lnTo>
                <a:lnTo>
                  <a:pt x="1925" y="14469"/>
                </a:lnTo>
                <a:lnTo>
                  <a:pt x="1935" y="14466"/>
                </a:lnTo>
                <a:lnTo>
                  <a:pt x="1942" y="14463"/>
                </a:lnTo>
                <a:lnTo>
                  <a:pt x="1946" y="14462"/>
                </a:lnTo>
                <a:lnTo>
                  <a:pt x="1950" y="14460"/>
                </a:lnTo>
                <a:lnTo>
                  <a:pt x="1943" y="14454"/>
                </a:lnTo>
                <a:lnTo>
                  <a:pt x="1935" y="14452"/>
                </a:lnTo>
                <a:lnTo>
                  <a:pt x="1927" y="14449"/>
                </a:lnTo>
                <a:lnTo>
                  <a:pt x="1923" y="14439"/>
                </a:lnTo>
                <a:lnTo>
                  <a:pt x="1923" y="14429"/>
                </a:lnTo>
                <a:lnTo>
                  <a:pt x="1925" y="14416"/>
                </a:lnTo>
                <a:lnTo>
                  <a:pt x="1929" y="14405"/>
                </a:lnTo>
                <a:lnTo>
                  <a:pt x="1933" y="14396"/>
                </a:lnTo>
                <a:lnTo>
                  <a:pt x="1944" y="14386"/>
                </a:lnTo>
                <a:lnTo>
                  <a:pt x="1946" y="14383"/>
                </a:lnTo>
                <a:lnTo>
                  <a:pt x="1957" y="14353"/>
                </a:lnTo>
                <a:lnTo>
                  <a:pt x="1960" y="14349"/>
                </a:lnTo>
                <a:lnTo>
                  <a:pt x="1968" y="14347"/>
                </a:lnTo>
                <a:lnTo>
                  <a:pt x="1972" y="14343"/>
                </a:lnTo>
                <a:lnTo>
                  <a:pt x="1973" y="14340"/>
                </a:lnTo>
                <a:lnTo>
                  <a:pt x="1970" y="14336"/>
                </a:lnTo>
                <a:lnTo>
                  <a:pt x="1979" y="14328"/>
                </a:lnTo>
                <a:lnTo>
                  <a:pt x="1998" y="14319"/>
                </a:lnTo>
                <a:lnTo>
                  <a:pt x="2007" y="14312"/>
                </a:lnTo>
                <a:lnTo>
                  <a:pt x="2027" y="14288"/>
                </a:lnTo>
                <a:lnTo>
                  <a:pt x="2031" y="14284"/>
                </a:lnTo>
                <a:lnTo>
                  <a:pt x="2048" y="14277"/>
                </a:lnTo>
                <a:lnTo>
                  <a:pt x="2063" y="14276"/>
                </a:lnTo>
                <a:lnTo>
                  <a:pt x="2069" y="14274"/>
                </a:lnTo>
                <a:lnTo>
                  <a:pt x="2074" y="14271"/>
                </a:lnTo>
                <a:lnTo>
                  <a:pt x="2083" y="14264"/>
                </a:lnTo>
                <a:lnTo>
                  <a:pt x="2087" y="14260"/>
                </a:lnTo>
                <a:lnTo>
                  <a:pt x="2093" y="14258"/>
                </a:lnTo>
                <a:lnTo>
                  <a:pt x="2098" y="14257"/>
                </a:lnTo>
                <a:lnTo>
                  <a:pt x="2104" y="14258"/>
                </a:lnTo>
                <a:lnTo>
                  <a:pt x="2109" y="14260"/>
                </a:lnTo>
                <a:lnTo>
                  <a:pt x="2118" y="14268"/>
                </a:lnTo>
                <a:lnTo>
                  <a:pt x="2123" y="14270"/>
                </a:lnTo>
                <a:lnTo>
                  <a:pt x="2130" y="14269"/>
                </a:lnTo>
                <a:lnTo>
                  <a:pt x="2141" y="14262"/>
                </a:lnTo>
                <a:lnTo>
                  <a:pt x="2147" y="14260"/>
                </a:lnTo>
                <a:lnTo>
                  <a:pt x="2178" y="14264"/>
                </a:lnTo>
                <a:lnTo>
                  <a:pt x="2209" y="14274"/>
                </a:lnTo>
                <a:lnTo>
                  <a:pt x="2213" y="14279"/>
                </a:lnTo>
                <a:lnTo>
                  <a:pt x="2222" y="14277"/>
                </a:lnTo>
                <a:lnTo>
                  <a:pt x="2255" y="14263"/>
                </a:lnTo>
                <a:lnTo>
                  <a:pt x="2260" y="14259"/>
                </a:lnTo>
                <a:lnTo>
                  <a:pt x="2261" y="14256"/>
                </a:lnTo>
                <a:lnTo>
                  <a:pt x="2260" y="14253"/>
                </a:lnTo>
                <a:lnTo>
                  <a:pt x="2261" y="14249"/>
                </a:lnTo>
                <a:lnTo>
                  <a:pt x="2263" y="14245"/>
                </a:lnTo>
                <a:lnTo>
                  <a:pt x="2266" y="14244"/>
                </a:lnTo>
                <a:lnTo>
                  <a:pt x="2269" y="14243"/>
                </a:lnTo>
                <a:lnTo>
                  <a:pt x="2323" y="14243"/>
                </a:lnTo>
                <a:lnTo>
                  <a:pt x="2329" y="14239"/>
                </a:lnTo>
                <a:lnTo>
                  <a:pt x="2337" y="14240"/>
                </a:lnTo>
                <a:lnTo>
                  <a:pt x="2345" y="14236"/>
                </a:lnTo>
                <a:lnTo>
                  <a:pt x="2353" y="14231"/>
                </a:lnTo>
                <a:lnTo>
                  <a:pt x="2361" y="14227"/>
                </a:lnTo>
                <a:lnTo>
                  <a:pt x="2377" y="14228"/>
                </a:lnTo>
                <a:lnTo>
                  <a:pt x="2386" y="14230"/>
                </a:lnTo>
                <a:lnTo>
                  <a:pt x="2393" y="14234"/>
                </a:lnTo>
                <a:lnTo>
                  <a:pt x="2396" y="14231"/>
                </a:lnTo>
                <a:lnTo>
                  <a:pt x="2400" y="14230"/>
                </a:lnTo>
                <a:lnTo>
                  <a:pt x="2408" y="14230"/>
                </a:lnTo>
                <a:lnTo>
                  <a:pt x="2414" y="14228"/>
                </a:lnTo>
                <a:lnTo>
                  <a:pt x="2427" y="14223"/>
                </a:lnTo>
                <a:lnTo>
                  <a:pt x="2432" y="14221"/>
                </a:lnTo>
                <a:lnTo>
                  <a:pt x="2436" y="14222"/>
                </a:lnTo>
                <a:lnTo>
                  <a:pt x="2443" y="14225"/>
                </a:lnTo>
                <a:lnTo>
                  <a:pt x="2450" y="14231"/>
                </a:lnTo>
                <a:lnTo>
                  <a:pt x="2452" y="14233"/>
                </a:lnTo>
                <a:lnTo>
                  <a:pt x="2453" y="14233"/>
                </a:lnTo>
                <a:lnTo>
                  <a:pt x="2468" y="14222"/>
                </a:lnTo>
                <a:lnTo>
                  <a:pt x="2473" y="14219"/>
                </a:lnTo>
                <a:lnTo>
                  <a:pt x="2489" y="14217"/>
                </a:lnTo>
                <a:lnTo>
                  <a:pt x="2500" y="14211"/>
                </a:lnTo>
                <a:lnTo>
                  <a:pt x="2506" y="14209"/>
                </a:lnTo>
                <a:lnTo>
                  <a:pt x="2557" y="14212"/>
                </a:lnTo>
                <a:lnTo>
                  <a:pt x="2564" y="14211"/>
                </a:lnTo>
                <a:lnTo>
                  <a:pt x="2567" y="14211"/>
                </a:lnTo>
                <a:lnTo>
                  <a:pt x="2573" y="14216"/>
                </a:lnTo>
                <a:lnTo>
                  <a:pt x="2581" y="14220"/>
                </a:lnTo>
                <a:lnTo>
                  <a:pt x="2583" y="14221"/>
                </a:lnTo>
                <a:lnTo>
                  <a:pt x="2588" y="14224"/>
                </a:lnTo>
                <a:lnTo>
                  <a:pt x="2592" y="14231"/>
                </a:lnTo>
                <a:lnTo>
                  <a:pt x="2596" y="14236"/>
                </a:lnTo>
                <a:lnTo>
                  <a:pt x="2603" y="14236"/>
                </a:lnTo>
                <a:lnTo>
                  <a:pt x="2605" y="14234"/>
                </a:lnTo>
                <a:lnTo>
                  <a:pt x="2608" y="14231"/>
                </a:lnTo>
                <a:lnTo>
                  <a:pt x="2611" y="14229"/>
                </a:lnTo>
                <a:lnTo>
                  <a:pt x="2615" y="14227"/>
                </a:lnTo>
                <a:lnTo>
                  <a:pt x="2618" y="14228"/>
                </a:lnTo>
                <a:lnTo>
                  <a:pt x="2624" y="14230"/>
                </a:lnTo>
                <a:lnTo>
                  <a:pt x="2627" y="14230"/>
                </a:lnTo>
                <a:lnTo>
                  <a:pt x="2632" y="14233"/>
                </a:lnTo>
                <a:lnTo>
                  <a:pt x="2642" y="14242"/>
                </a:lnTo>
                <a:lnTo>
                  <a:pt x="2647" y="14245"/>
                </a:lnTo>
                <a:lnTo>
                  <a:pt x="2653" y="14245"/>
                </a:lnTo>
                <a:lnTo>
                  <a:pt x="2664" y="14238"/>
                </a:lnTo>
                <a:lnTo>
                  <a:pt x="2669" y="14236"/>
                </a:lnTo>
                <a:lnTo>
                  <a:pt x="2674" y="14233"/>
                </a:lnTo>
                <a:lnTo>
                  <a:pt x="2685" y="14220"/>
                </a:lnTo>
                <a:lnTo>
                  <a:pt x="2692" y="14215"/>
                </a:lnTo>
                <a:lnTo>
                  <a:pt x="2706" y="14215"/>
                </a:lnTo>
                <a:lnTo>
                  <a:pt x="2711" y="14213"/>
                </a:lnTo>
                <a:lnTo>
                  <a:pt x="2714" y="14212"/>
                </a:lnTo>
                <a:lnTo>
                  <a:pt x="2717" y="14214"/>
                </a:lnTo>
                <a:lnTo>
                  <a:pt x="2724" y="14227"/>
                </a:lnTo>
                <a:lnTo>
                  <a:pt x="2730" y="14234"/>
                </a:lnTo>
                <a:lnTo>
                  <a:pt x="2732" y="14236"/>
                </a:lnTo>
                <a:lnTo>
                  <a:pt x="2734" y="14243"/>
                </a:lnTo>
                <a:lnTo>
                  <a:pt x="2736" y="14259"/>
                </a:lnTo>
                <a:lnTo>
                  <a:pt x="2743" y="14275"/>
                </a:lnTo>
                <a:lnTo>
                  <a:pt x="2741" y="14282"/>
                </a:lnTo>
                <a:lnTo>
                  <a:pt x="2732" y="14294"/>
                </a:lnTo>
                <a:lnTo>
                  <a:pt x="2732" y="14297"/>
                </a:lnTo>
                <a:lnTo>
                  <a:pt x="2738" y="14299"/>
                </a:lnTo>
                <a:lnTo>
                  <a:pt x="2767" y="14300"/>
                </a:lnTo>
                <a:lnTo>
                  <a:pt x="2769" y="14298"/>
                </a:lnTo>
                <a:lnTo>
                  <a:pt x="2771" y="14294"/>
                </a:lnTo>
                <a:lnTo>
                  <a:pt x="2773" y="14290"/>
                </a:lnTo>
                <a:lnTo>
                  <a:pt x="2777" y="14288"/>
                </a:lnTo>
                <a:lnTo>
                  <a:pt x="2778" y="14291"/>
                </a:lnTo>
                <a:lnTo>
                  <a:pt x="2783" y="14298"/>
                </a:lnTo>
                <a:lnTo>
                  <a:pt x="2789" y="14300"/>
                </a:lnTo>
                <a:lnTo>
                  <a:pt x="2792" y="14292"/>
                </a:lnTo>
                <a:lnTo>
                  <a:pt x="2791" y="14278"/>
                </a:lnTo>
                <a:lnTo>
                  <a:pt x="2793" y="14273"/>
                </a:lnTo>
                <a:lnTo>
                  <a:pt x="2797" y="14267"/>
                </a:lnTo>
                <a:lnTo>
                  <a:pt x="2807" y="14258"/>
                </a:lnTo>
                <a:lnTo>
                  <a:pt x="2819" y="14253"/>
                </a:lnTo>
                <a:lnTo>
                  <a:pt x="2831" y="14254"/>
                </a:lnTo>
                <a:lnTo>
                  <a:pt x="2861" y="14266"/>
                </a:lnTo>
                <a:lnTo>
                  <a:pt x="2865" y="14267"/>
                </a:lnTo>
                <a:lnTo>
                  <a:pt x="2872" y="14260"/>
                </a:lnTo>
                <a:lnTo>
                  <a:pt x="2873" y="14261"/>
                </a:lnTo>
                <a:lnTo>
                  <a:pt x="2874" y="14263"/>
                </a:lnTo>
                <a:lnTo>
                  <a:pt x="2876" y="14264"/>
                </a:lnTo>
                <a:lnTo>
                  <a:pt x="2877" y="14265"/>
                </a:lnTo>
                <a:lnTo>
                  <a:pt x="2883" y="14273"/>
                </a:lnTo>
                <a:lnTo>
                  <a:pt x="2888" y="14268"/>
                </a:lnTo>
                <a:lnTo>
                  <a:pt x="2891" y="14263"/>
                </a:lnTo>
                <a:lnTo>
                  <a:pt x="2891" y="14257"/>
                </a:lnTo>
                <a:lnTo>
                  <a:pt x="2888" y="14251"/>
                </a:lnTo>
                <a:lnTo>
                  <a:pt x="2899" y="14244"/>
                </a:lnTo>
                <a:lnTo>
                  <a:pt x="2911" y="14242"/>
                </a:lnTo>
                <a:lnTo>
                  <a:pt x="2938" y="14243"/>
                </a:lnTo>
                <a:lnTo>
                  <a:pt x="2947" y="14237"/>
                </a:lnTo>
                <a:lnTo>
                  <a:pt x="2951" y="14236"/>
                </a:lnTo>
                <a:lnTo>
                  <a:pt x="2955" y="14238"/>
                </a:lnTo>
                <a:lnTo>
                  <a:pt x="2961" y="14247"/>
                </a:lnTo>
                <a:lnTo>
                  <a:pt x="2964" y="14249"/>
                </a:lnTo>
                <a:lnTo>
                  <a:pt x="2971" y="14248"/>
                </a:lnTo>
                <a:lnTo>
                  <a:pt x="2982" y="14245"/>
                </a:lnTo>
                <a:lnTo>
                  <a:pt x="3006" y="14235"/>
                </a:lnTo>
                <a:lnTo>
                  <a:pt x="3019" y="14233"/>
                </a:lnTo>
                <a:lnTo>
                  <a:pt x="3023" y="14231"/>
                </a:lnTo>
                <a:lnTo>
                  <a:pt x="3028" y="14229"/>
                </a:lnTo>
                <a:lnTo>
                  <a:pt x="3035" y="14230"/>
                </a:lnTo>
                <a:lnTo>
                  <a:pt x="3047" y="14237"/>
                </a:lnTo>
                <a:lnTo>
                  <a:pt x="3055" y="14249"/>
                </a:lnTo>
                <a:lnTo>
                  <a:pt x="3061" y="14264"/>
                </a:lnTo>
                <a:lnTo>
                  <a:pt x="3064" y="14292"/>
                </a:lnTo>
                <a:lnTo>
                  <a:pt x="3066" y="14295"/>
                </a:lnTo>
                <a:lnTo>
                  <a:pt x="3076" y="14294"/>
                </a:lnTo>
                <a:lnTo>
                  <a:pt x="3078" y="14293"/>
                </a:lnTo>
                <a:lnTo>
                  <a:pt x="3082" y="14289"/>
                </a:lnTo>
                <a:lnTo>
                  <a:pt x="3084" y="14288"/>
                </a:lnTo>
                <a:lnTo>
                  <a:pt x="3086" y="14288"/>
                </a:lnTo>
                <a:lnTo>
                  <a:pt x="3088" y="14289"/>
                </a:lnTo>
                <a:lnTo>
                  <a:pt x="3089" y="14290"/>
                </a:lnTo>
                <a:lnTo>
                  <a:pt x="3090" y="14291"/>
                </a:lnTo>
                <a:lnTo>
                  <a:pt x="3101" y="14285"/>
                </a:lnTo>
                <a:lnTo>
                  <a:pt x="3117" y="14260"/>
                </a:lnTo>
                <a:lnTo>
                  <a:pt x="3126" y="14248"/>
                </a:lnTo>
                <a:lnTo>
                  <a:pt x="3139" y="14243"/>
                </a:lnTo>
                <a:lnTo>
                  <a:pt x="3162" y="14247"/>
                </a:lnTo>
                <a:lnTo>
                  <a:pt x="3166" y="14250"/>
                </a:lnTo>
                <a:lnTo>
                  <a:pt x="3168" y="14255"/>
                </a:lnTo>
                <a:lnTo>
                  <a:pt x="3172" y="14260"/>
                </a:lnTo>
                <a:lnTo>
                  <a:pt x="3178" y="14264"/>
                </a:lnTo>
                <a:lnTo>
                  <a:pt x="3182" y="14264"/>
                </a:lnTo>
                <a:lnTo>
                  <a:pt x="3196" y="14240"/>
                </a:lnTo>
                <a:lnTo>
                  <a:pt x="3200" y="14236"/>
                </a:lnTo>
                <a:lnTo>
                  <a:pt x="3210" y="14237"/>
                </a:lnTo>
                <a:lnTo>
                  <a:pt x="3213" y="14236"/>
                </a:lnTo>
                <a:lnTo>
                  <a:pt x="3215" y="14234"/>
                </a:lnTo>
                <a:lnTo>
                  <a:pt x="3219" y="14225"/>
                </a:lnTo>
                <a:lnTo>
                  <a:pt x="3222" y="14221"/>
                </a:lnTo>
                <a:lnTo>
                  <a:pt x="3227" y="14217"/>
                </a:lnTo>
                <a:lnTo>
                  <a:pt x="3241" y="14210"/>
                </a:lnTo>
                <a:lnTo>
                  <a:pt x="3247" y="14205"/>
                </a:lnTo>
                <a:lnTo>
                  <a:pt x="3250" y="14200"/>
                </a:lnTo>
                <a:lnTo>
                  <a:pt x="3250" y="14197"/>
                </a:lnTo>
                <a:lnTo>
                  <a:pt x="3249" y="14194"/>
                </a:lnTo>
                <a:lnTo>
                  <a:pt x="3249" y="14188"/>
                </a:lnTo>
                <a:lnTo>
                  <a:pt x="3250" y="14184"/>
                </a:lnTo>
                <a:lnTo>
                  <a:pt x="3253" y="14175"/>
                </a:lnTo>
                <a:lnTo>
                  <a:pt x="3257" y="14165"/>
                </a:lnTo>
                <a:lnTo>
                  <a:pt x="3276" y="14141"/>
                </a:lnTo>
                <a:lnTo>
                  <a:pt x="3290" y="14130"/>
                </a:lnTo>
                <a:lnTo>
                  <a:pt x="3292" y="14128"/>
                </a:lnTo>
                <a:lnTo>
                  <a:pt x="3292" y="14126"/>
                </a:lnTo>
                <a:lnTo>
                  <a:pt x="3292" y="14124"/>
                </a:lnTo>
                <a:lnTo>
                  <a:pt x="3292" y="14123"/>
                </a:lnTo>
                <a:lnTo>
                  <a:pt x="3292" y="14122"/>
                </a:lnTo>
                <a:lnTo>
                  <a:pt x="3296" y="14115"/>
                </a:lnTo>
                <a:lnTo>
                  <a:pt x="3301" y="14110"/>
                </a:lnTo>
                <a:lnTo>
                  <a:pt x="3307" y="14106"/>
                </a:lnTo>
                <a:lnTo>
                  <a:pt x="3315" y="14104"/>
                </a:lnTo>
                <a:lnTo>
                  <a:pt x="3320" y="14101"/>
                </a:lnTo>
                <a:lnTo>
                  <a:pt x="3323" y="14092"/>
                </a:lnTo>
                <a:lnTo>
                  <a:pt x="3325" y="14071"/>
                </a:lnTo>
                <a:lnTo>
                  <a:pt x="3327" y="14062"/>
                </a:lnTo>
                <a:lnTo>
                  <a:pt x="3334" y="14043"/>
                </a:lnTo>
                <a:lnTo>
                  <a:pt x="3336" y="14032"/>
                </a:lnTo>
                <a:lnTo>
                  <a:pt x="3339" y="14022"/>
                </a:lnTo>
                <a:lnTo>
                  <a:pt x="3340" y="14017"/>
                </a:lnTo>
                <a:lnTo>
                  <a:pt x="3341" y="14013"/>
                </a:lnTo>
                <a:lnTo>
                  <a:pt x="3341" y="14011"/>
                </a:lnTo>
                <a:lnTo>
                  <a:pt x="3341" y="14007"/>
                </a:lnTo>
                <a:lnTo>
                  <a:pt x="3354" y="13977"/>
                </a:lnTo>
                <a:lnTo>
                  <a:pt x="3358" y="13970"/>
                </a:lnTo>
                <a:lnTo>
                  <a:pt x="3362" y="13963"/>
                </a:lnTo>
                <a:lnTo>
                  <a:pt x="3364" y="13954"/>
                </a:lnTo>
                <a:lnTo>
                  <a:pt x="3366" y="13936"/>
                </a:lnTo>
                <a:lnTo>
                  <a:pt x="3371" y="13920"/>
                </a:lnTo>
                <a:lnTo>
                  <a:pt x="3378" y="13905"/>
                </a:lnTo>
                <a:lnTo>
                  <a:pt x="3394" y="13882"/>
                </a:lnTo>
                <a:lnTo>
                  <a:pt x="3406" y="13869"/>
                </a:lnTo>
                <a:lnTo>
                  <a:pt x="3413" y="13863"/>
                </a:lnTo>
                <a:lnTo>
                  <a:pt x="3419" y="13861"/>
                </a:lnTo>
                <a:lnTo>
                  <a:pt x="3423" y="13858"/>
                </a:lnTo>
                <a:lnTo>
                  <a:pt x="3437" y="13842"/>
                </a:lnTo>
                <a:lnTo>
                  <a:pt x="3443" y="13837"/>
                </a:lnTo>
                <a:lnTo>
                  <a:pt x="3456" y="13831"/>
                </a:lnTo>
                <a:lnTo>
                  <a:pt x="3506" y="13820"/>
                </a:lnTo>
                <a:lnTo>
                  <a:pt x="3566" y="13810"/>
                </a:lnTo>
                <a:lnTo>
                  <a:pt x="3578" y="13805"/>
                </a:lnTo>
                <a:lnTo>
                  <a:pt x="3605" y="13794"/>
                </a:lnTo>
                <a:lnTo>
                  <a:pt x="3627" y="13779"/>
                </a:lnTo>
                <a:lnTo>
                  <a:pt x="3659" y="13737"/>
                </a:lnTo>
                <a:lnTo>
                  <a:pt x="3665" y="13735"/>
                </a:lnTo>
                <a:lnTo>
                  <a:pt x="3671" y="13734"/>
                </a:lnTo>
                <a:lnTo>
                  <a:pt x="3690" y="13726"/>
                </a:lnTo>
                <a:lnTo>
                  <a:pt x="3741" y="13694"/>
                </a:lnTo>
                <a:lnTo>
                  <a:pt x="3767" y="13678"/>
                </a:lnTo>
                <a:lnTo>
                  <a:pt x="3810" y="13661"/>
                </a:lnTo>
                <a:lnTo>
                  <a:pt x="3829" y="13655"/>
                </a:lnTo>
                <a:lnTo>
                  <a:pt x="3873" y="13615"/>
                </a:lnTo>
                <a:lnTo>
                  <a:pt x="3915" y="13579"/>
                </a:lnTo>
                <a:lnTo>
                  <a:pt x="3937" y="13560"/>
                </a:lnTo>
                <a:lnTo>
                  <a:pt x="3955" y="13549"/>
                </a:lnTo>
                <a:lnTo>
                  <a:pt x="3971" y="13539"/>
                </a:lnTo>
                <a:lnTo>
                  <a:pt x="3981" y="13534"/>
                </a:lnTo>
                <a:lnTo>
                  <a:pt x="4003" y="13538"/>
                </a:lnTo>
                <a:lnTo>
                  <a:pt x="4011" y="13534"/>
                </a:lnTo>
                <a:lnTo>
                  <a:pt x="4013" y="13532"/>
                </a:lnTo>
                <a:lnTo>
                  <a:pt x="4018" y="13525"/>
                </a:lnTo>
                <a:lnTo>
                  <a:pt x="4022" y="13522"/>
                </a:lnTo>
                <a:lnTo>
                  <a:pt x="4033" y="13519"/>
                </a:lnTo>
                <a:lnTo>
                  <a:pt x="4037" y="13517"/>
                </a:lnTo>
                <a:lnTo>
                  <a:pt x="4042" y="13519"/>
                </a:lnTo>
                <a:lnTo>
                  <a:pt x="4056" y="13521"/>
                </a:lnTo>
                <a:lnTo>
                  <a:pt x="4065" y="13527"/>
                </a:lnTo>
                <a:lnTo>
                  <a:pt x="4094" y="13539"/>
                </a:lnTo>
                <a:lnTo>
                  <a:pt x="4188" y="13553"/>
                </a:lnTo>
                <a:lnTo>
                  <a:pt x="4214" y="13551"/>
                </a:lnTo>
                <a:lnTo>
                  <a:pt x="4223" y="13546"/>
                </a:lnTo>
                <a:lnTo>
                  <a:pt x="4233" y="13551"/>
                </a:lnTo>
                <a:lnTo>
                  <a:pt x="4269" y="13546"/>
                </a:lnTo>
                <a:lnTo>
                  <a:pt x="4305" y="13548"/>
                </a:lnTo>
                <a:lnTo>
                  <a:pt x="4315" y="13543"/>
                </a:lnTo>
                <a:lnTo>
                  <a:pt x="4317" y="13546"/>
                </a:lnTo>
                <a:lnTo>
                  <a:pt x="4323" y="13543"/>
                </a:lnTo>
                <a:lnTo>
                  <a:pt x="4379" y="13534"/>
                </a:lnTo>
                <a:lnTo>
                  <a:pt x="4456" y="13507"/>
                </a:lnTo>
                <a:lnTo>
                  <a:pt x="4458" y="13506"/>
                </a:lnTo>
                <a:lnTo>
                  <a:pt x="4464" y="13498"/>
                </a:lnTo>
                <a:lnTo>
                  <a:pt x="4467" y="13496"/>
                </a:lnTo>
                <a:lnTo>
                  <a:pt x="4474" y="13495"/>
                </a:lnTo>
                <a:lnTo>
                  <a:pt x="4531" y="13469"/>
                </a:lnTo>
                <a:lnTo>
                  <a:pt x="4610" y="13452"/>
                </a:lnTo>
                <a:lnTo>
                  <a:pt x="4674" y="13423"/>
                </a:lnTo>
                <a:lnTo>
                  <a:pt x="4813" y="13348"/>
                </a:lnTo>
                <a:lnTo>
                  <a:pt x="4836" y="13330"/>
                </a:lnTo>
                <a:lnTo>
                  <a:pt x="4846" y="13325"/>
                </a:lnTo>
                <a:lnTo>
                  <a:pt x="4851" y="13318"/>
                </a:lnTo>
                <a:lnTo>
                  <a:pt x="4902" y="13288"/>
                </a:lnTo>
                <a:lnTo>
                  <a:pt x="4921" y="13280"/>
                </a:lnTo>
                <a:lnTo>
                  <a:pt x="4924" y="13280"/>
                </a:lnTo>
                <a:lnTo>
                  <a:pt x="4953" y="13274"/>
                </a:lnTo>
                <a:lnTo>
                  <a:pt x="4963" y="13275"/>
                </a:lnTo>
                <a:lnTo>
                  <a:pt x="4968" y="13275"/>
                </a:lnTo>
                <a:lnTo>
                  <a:pt x="4987" y="13265"/>
                </a:lnTo>
                <a:lnTo>
                  <a:pt x="4994" y="13264"/>
                </a:lnTo>
                <a:lnTo>
                  <a:pt x="5014" y="13265"/>
                </a:lnTo>
                <a:lnTo>
                  <a:pt x="5021" y="13265"/>
                </a:lnTo>
                <a:lnTo>
                  <a:pt x="5039" y="13260"/>
                </a:lnTo>
                <a:lnTo>
                  <a:pt x="5066" y="13260"/>
                </a:lnTo>
                <a:lnTo>
                  <a:pt x="5072" y="13259"/>
                </a:lnTo>
                <a:lnTo>
                  <a:pt x="5093" y="13250"/>
                </a:lnTo>
                <a:lnTo>
                  <a:pt x="5161" y="13247"/>
                </a:lnTo>
                <a:lnTo>
                  <a:pt x="5221" y="13236"/>
                </a:lnTo>
                <a:lnTo>
                  <a:pt x="5263" y="13238"/>
                </a:lnTo>
                <a:lnTo>
                  <a:pt x="5281" y="13231"/>
                </a:lnTo>
                <a:lnTo>
                  <a:pt x="5287" y="13229"/>
                </a:lnTo>
                <a:lnTo>
                  <a:pt x="5322" y="13230"/>
                </a:lnTo>
                <a:lnTo>
                  <a:pt x="5335" y="13234"/>
                </a:lnTo>
                <a:lnTo>
                  <a:pt x="5409" y="13234"/>
                </a:lnTo>
                <a:lnTo>
                  <a:pt x="5455" y="13243"/>
                </a:lnTo>
                <a:lnTo>
                  <a:pt x="5484" y="13244"/>
                </a:lnTo>
                <a:lnTo>
                  <a:pt x="5498" y="13241"/>
                </a:lnTo>
                <a:lnTo>
                  <a:pt x="5549" y="13221"/>
                </a:lnTo>
                <a:lnTo>
                  <a:pt x="5581" y="13194"/>
                </a:lnTo>
                <a:lnTo>
                  <a:pt x="5595" y="13186"/>
                </a:lnTo>
                <a:lnTo>
                  <a:pt x="5608" y="13187"/>
                </a:lnTo>
                <a:lnTo>
                  <a:pt x="5659" y="13211"/>
                </a:lnTo>
                <a:lnTo>
                  <a:pt x="5717" y="13243"/>
                </a:lnTo>
                <a:lnTo>
                  <a:pt x="5791" y="13296"/>
                </a:lnTo>
                <a:lnTo>
                  <a:pt x="5832" y="13338"/>
                </a:lnTo>
                <a:lnTo>
                  <a:pt x="5879" y="13375"/>
                </a:lnTo>
                <a:lnTo>
                  <a:pt x="5887" y="13386"/>
                </a:lnTo>
                <a:lnTo>
                  <a:pt x="5903" y="13412"/>
                </a:lnTo>
                <a:lnTo>
                  <a:pt x="5912" y="13423"/>
                </a:lnTo>
                <a:lnTo>
                  <a:pt x="5924" y="13430"/>
                </a:lnTo>
                <a:lnTo>
                  <a:pt x="5938" y="13432"/>
                </a:lnTo>
                <a:lnTo>
                  <a:pt x="5953" y="13430"/>
                </a:lnTo>
                <a:lnTo>
                  <a:pt x="5968" y="13422"/>
                </a:lnTo>
                <a:lnTo>
                  <a:pt x="5976" y="13421"/>
                </a:lnTo>
                <a:lnTo>
                  <a:pt x="5983" y="13421"/>
                </a:lnTo>
                <a:lnTo>
                  <a:pt x="5989" y="13424"/>
                </a:lnTo>
                <a:lnTo>
                  <a:pt x="5995" y="13428"/>
                </a:lnTo>
                <a:lnTo>
                  <a:pt x="5998" y="13428"/>
                </a:lnTo>
                <a:lnTo>
                  <a:pt x="6002" y="13427"/>
                </a:lnTo>
                <a:lnTo>
                  <a:pt x="5998" y="13420"/>
                </a:lnTo>
                <a:lnTo>
                  <a:pt x="5995" y="13414"/>
                </a:lnTo>
                <a:lnTo>
                  <a:pt x="5994" y="13408"/>
                </a:lnTo>
                <a:lnTo>
                  <a:pt x="5997" y="13400"/>
                </a:lnTo>
                <a:lnTo>
                  <a:pt x="6001" y="13396"/>
                </a:lnTo>
                <a:lnTo>
                  <a:pt x="6007" y="13392"/>
                </a:lnTo>
                <a:lnTo>
                  <a:pt x="6014" y="13390"/>
                </a:lnTo>
                <a:lnTo>
                  <a:pt x="6029" y="13386"/>
                </a:lnTo>
                <a:lnTo>
                  <a:pt x="6037" y="13387"/>
                </a:lnTo>
                <a:lnTo>
                  <a:pt x="6059" y="13393"/>
                </a:lnTo>
                <a:lnTo>
                  <a:pt x="6073" y="13394"/>
                </a:lnTo>
                <a:lnTo>
                  <a:pt x="6088" y="13393"/>
                </a:lnTo>
                <a:lnTo>
                  <a:pt x="6095" y="13394"/>
                </a:lnTo>
                <a:lnTo>
                  <a:pt x="6102" y="13396"/>
                </a:lnTo>
                <a:lnTo>
                  <a:pt x="6115" y="13411"/>
                </a:lnTo>
                <a:lnTo>
                  <a:pt x="6122" y="13422"/>
                </a:lnTo>
                <a:lnTo>
                  <a:pt x="6142" y="13442"/>
                </a:lnTo>
                <a:lnTo>
                  <a:pt x="6147" y="13445"/>
                </a:lnTo>
                <a:lnTo>
                  <a:pt x="6151" y="13447"/>
                </a:lnTo>
                <a:lnTo>
                  <a:pt x="6152" y="13453"/>
                </a:lnTo>
                <a:lnTo>
                  <a:pt x="6153" y="13459"/>
                </a:lnTo>
                <a:lnTo>
                  <a:pt x="6154" y="13463"/>
                </a:lnTo>
                <a:lnTo>
                  <a:pt x="6157" y="13464"/>
                </a:lnTo>
                <a:lnTo>
                  <a:pt x="6160" y="13462"/>
                </a:lnTo>
                <a:lnTo>
                  <a:pt x="6162" y="13459"/>
                </a:lnTo>
                <a:lnTo>
                  <a:pt x="6165" y="13457"/>
                </a:lnTo>
                <a:lnTo>
                  <a:pt x="6172" y="13458"/>
                </a:lnTo>
                <a:lnTo>
                  <a:pt x="6178" y="13462"/>
                </a:lnTo>
                <a:lnTo>
                  <a:pt x="6201" y="13492"/>
                </a:lnTo>
                <a:lnTo>
                  <a:pt x="6203" y="13497"/>
                </a:lnTo>
                <a:lnTo>
                  <a:pt x="6204" y="13500"/>
                </a:lnTo>
                <a:lnTo>
                  <a:pt x="6205" y="13501"/>
                </a:lnTo>
                <a:lnTo>
                  <a:pt x="6207" y="13501"/>
                </a:lnTo>
                <a:lnTo>
                  <a:pt x="6209" y="13501"/>
                </a:lnTo>
                <a:lnTo>
                  <a:pt x="6215" y="13497"/>
                </a:lnTo>
                <a:lnTo>
                  <a:pt x="6219" y="13496"/>
                </a:lnTo>
                <a:lnTo>
                  <a:pt x="6222" y="13497"/>
                </a:lnTo>
                <a:lnTo>
                  <a:pt x="6228" y="13500"/>
                </a:lnTo>
                <a:lnTo>
                  <a:pt x="6235" y="13503"/>
                </a:lnTo>
                <a:lnTo>
                  <a:pt x="6240" y="13509"/>
                </a:lnTo>
                <a:lnTo>
                  <a:pt x="6242" y="13511"/>
                </a:lnTo>
                <a:lnTo>
                  <a:pt x="6245" y="13509"/>
                </a:lnTo>
                <a:lnTo>
                  <a:pt x="6254" y="13498"/>
                </a:lnTo>
                <a:lnTo>
                  <a:pt x="6260" y="13502"/>
                </a:lnTo>
                <a:lnTo>
                  <a:pt x="6269" y="13505"/>
                </a:lnTo>
                <a:lnTo>
                  <a:pt x="6286" y="13507"/>
                </a:lnTo>
                <a:lnTo>
                  <a:pt x="6289" y="13506"/>
                </a:lnTo>
                <a:lnTo>
                  <a:pt x="6291" y="13503"/>
                </a:lnTo>
                <a:lnTo>
                  <a:pt x="6293" y="13500"/>
                </a:lnTo>
                <a:lnTo>
                  <a:pt x="6294" y="13498"/>
                </a:lnTo>
                <a:lnTo>
                  <a:pt x="6298" y="13499"/>
                </a:lnTo>
                <a:lnTo>
                  <a:pt x="6303" y="13504"/>
                </a:lnTo>
                <a:lnTo>
                  <a:pt x="6306" y="13505"/>
                </a:lnTo>
                <a:lnTo>
                  <a:pt x="6312" y="13502"/>
                </a:lnTo>
                <a:lnTo>
                  <a:pt x="6312" y="13497"/>
                </a:lnTo>
                <a:lnTo>
                  <a:pt x="6306" y="13491"/>
                </a:lnTo>
                <a:lnTo>
                  <a:pt x="6300" y="13487"/>
                </a:lnTo>
                <a:lnTo>
                  <a:pt x="6292" y="13485"/>
                </a:lnTo>
                <a:lnTo>
                  <a:pt x="6290" y="13484"/>
                </a:lnTo>
                <a:lnTo>
                  <a:pt x="6289" y="13479"/>
                </a:lnTo>
                <a:lnTo>
                  <a:pt x="6291" y="13473"/>
                </a:lnTo>
                <a:lnTo>
                  <a:pt x="6294" y="13472"/>
                </a:lnTo>
                <a:lnTo>
                  <a:pt x="6297" y="13472"/>
                </a:lnTo>
                <a:lnTo>
                  <a:pt x="6301" y="13472"/>
                </a:lnTo>
                <a:lnTo>
                  <a:pt x="6309" y="13464"/>
                </a:lnTo>
                <a:lnTo>
                  <a:pt x="6312" y="13465"/>
                </a:lnTo>
                <a:lnTo>
                  <a:pt x="6313" y="13476"/>
                </a:lnTo>
                <a:lnTo>
                  <a:pt x="6314" y="13478"/>
                </a:lnTo>
                <a:lnTo>
                  <a:pt x="6318" y="13482"/>
                </a:lnTo>
                <a:lnTo>
                  <a:pt x="6331" y="13490"/>
                </a:lnTo>
                <a:lnTo>
                  <a:pt x="6334" y="13490"/>
                </a:lnTo>
                <a:lnTo>
                  <a:pt x="6338" y="13487"/>
                </a:lnTo>
                <a:lnTo>
                  <a:pt x="6340" y="13478"/>
                </a:lnTo>
                <a:lnTo>
                  <a:pt x="6342" y="13468"/>
                </a:lnTo>
                <a:lnTo>
                  <a:pt x="6343" y="13460"/>
                </a:lnTo>
                <a:lnTo>
                  <a:pt x="6349" y="13457"/>
                </a:lnTo>
                <a:lnTo>
                  <a:pt x="6355" y="13457"/>
                </a:lnTo>
                <a:lnTo>
                  <a:pt x="6363" y="13460"/>
                </a:lnTo>
                <a:lnTo>
                  <a:pt x="6370" y="13463"/>
                </a:lnTo>
                <a:lnTo>
                  <a:pt x="6373" y="13469"/>
                </a:lnTo>
                <a:lnTo>
                  <a:pt x="6372" y="13472"/>
                </a:lnTo>
                <a:lnTo>
                  <a:pt x="6369" y="13475"/>
                </a:lnTo>
                <a:lnTo>
                  <a:pt x="6366" y="13478"/>
                </a:lnTo>
                <a:lnTo>
                  <a:pt x="6367" y="13482"/>
                </a:lnTo>
                <a:lnTo>
                  <a:pt x="6369" y="13484"/>
                </a:lnTo>
                <a:lnTo>
                  <a:pt x="6373" y="13485"/>
                </a:lnTo>
                <a:lnTo>
                  <a:pt x="6375" y="13487"/>
                </a:lnTo>
                <a:lnTo>
                  <a:pt x="6376" y="13491"/>
                </a:lnTo>
                <a:lnTo>
                  <a:pt x="6375" y="13496"/>
                </a:lnTo>
                <a:lnTo>
                  <a:pt x="6374" y="13498"/>
                </a:lnTo>
                <a:lnTo>
                  <a:pt x="6375" y="13499"/>
                </a:lnTo>
                <a:lnTo>
                  <a:pt x="6378" y="13501"/>
                </a:lnTo>
                <a:lnTo>
                  <a:pt x="6380" y="13503"/>
                </a:lnTo>
                <a:lnTo>
                  <a:pt x="6387" y="13506"/>
                </a:lnTo>
                <a:lnTo>
                  <a:pt x="6393" y="13509"/>
                </a:lnTo>
                <a:lnTo>
                  <a:pt x="6395" y="13510"/>
                </a:lnTo>
                <a:lnTo>
                  <a:pt x="6396" y="13511"/>
                </a:lnTo>
                <a:lnTo>
                  <a:pt x="6395" y="13523"/>
                </a:lnTo>
                <a:lnTo>
                  <a:pt x="6396" y="13528"/>
                </a:lnTo>
                <a:lnTo>
                  <a:pt x="6399" y="13530"/>
                </a:lnTo>
                <a:lnTo>
                  <a:pt x="6402" y="13531"/>
                </a:lnTo>
                <a:lnTo>
                  <a:pt x="6404" y="13530"/>
                </a:lnTo>
                <a:lnTo>
                  <a:pt x="6407" y="13526"/>
                </a:lnTo>
                <a:lnTo>
                  <a:pt x="6410" y="13523"/>
                </a:lnTo>
                <a:lnTo>
                  <a:pt x="6415" y="13522"/>
                </a:lnTo>
                <a:lnTo>
                  <a:pt x="6416" y="13524"/>
                </a:lnTo>
                <a:lnTo>
                  <a:pt x="6420" y="13534"/>
                </a:lnTo>
                <a:lnTo>
                  <a:pt x="6434" y="13552"/>
                </a:lnTo>
                <a:lnTo>
                  <a:pt x="6436" y="13557"/>
                </a:lnTo>
                <a:lnTo>
                  <a:pt x="6437" y="13565"/>
                </a:lnTo>
                <a:lnTo>
                  <a:pt x="6446" y="13579"/>
                </a:lnTo>
                <a:lnTo>
                  <a:pt x="6449" y="13585"/>
                </a:lnTo>
                <a:lnTo>
                  <a:pt x="6448" y="13593"/>
                </a:lnTo>
                <a:lnTo>
                  <a:pt x="6442" y="13598"/>
                </a:lnTo>
                <a:lnTo>
                  <a:pt x="6436" y="13600"/>
                </a:lnTo>
                <a:lnTo>
                  <a:pt x="6434" y="13596"/>
                </a:lnTo>
                <a:lnTo>
                  <a:pt x="6432" y="13589"/>
                </a:lnTo>
                <a:lnTo>
                  <a:pt x="6428" y="13594"/>
                </a:lnTo>
                <a:lnTo>
                  <a:pt x="6423" y="13604"/>
                </a:lnTo>
                <a:lnTo>
                  <a:pt x="6420" y="13612"/>
                </a:lnTo>
                <a:lnTo>
                  <a:pt x="6419" y="13616"/>
                </a:lnTo>
                <a:lnTo>
                  <a:pt x="6419" y="13629"/>
                </a:lnTo>
                <a:lnTo>
                  <a:pt x="6419" y="13631"/>
                </a:lnTo>
                <a:lnTo>
                  <a:pt x="6420" y="13636"/>
                </a:lnTo>
                <a:lnTo>
                  <a:pt x="6419" y="13638"/>
                </a:lnTo>
                <a:lnTo>
                  <a:pt x="6418" y="13639"/>
                </a:lnTo>
                <a:lnTo>
                  <a:pt x="6416" y="13645"/>
                </a:lnTo>
                <a:lnTo>
                  <a:pt x="6415" y="13646"/>
                </a:lnTo>
                <a:lnTo>
                  <a:pt x="6416" y="13651"/>
                </a:lnTo>
                <a:lnTo>
                  <a:pt x="6418" y="13654"/>
                </a:lnTo>
                <a:lnTo>
                  <a:pt x="6422" y="13655"/>
                </a:lnTo>
                <a:lnTo>
                  <a:pt x="6425" y="13654"/>
                </a:lnTo>
                <a:lnTo>
                  <a:pt x="6430" y="13652"/>
                </a:lnTo>
                <a:lnTo>
                  <a:pt x="6432" y="13650"/>
                </a:lnTo>
                <a:lnTo>
                  <a:pt x="6433" y="13646"/>
                </a:lnTo>
                <a:lnTo>
                  <a:pt x="6435" y="13642"/>
                </a:lnTo>
                <a:lnTo>
                  <a:pt x="6442" y="13634"/>
                </a:lnTo>
                <a:lnTo>
                  <a:pt x="6447" y="13633"/>
                </a:lnTo>
                <a:lnTo>
                  <a:pt x="6452" y="13635"/>
                </a:lnTo>
                <a:lnTo>
                  <a:pt x="6460" y="13636"/>
                </a:lnTo>
                <a:lnTo>
                  <a:pt x="6464" y="13633"/>
                </a:lnTo>
                <a:lnTo>
                  <a:pt x="6468" y="13626"/>
                </a:lnTo>
                <a:lnTo>
                  <a:pt x="6472" y="13619"/>
                </a:lnTo>
                <a:lnTo>
                  <a:pt x="6479" y="13616"/>
                </a:lnTo>
                <a:lnTo>
                  <a:pt x="6482" y="13617"/>
                </a:lnTo>
                <a:lnTo>
                  <a:pt x="6488" y="13621"/>
                </a:lnTo>
                <a:lnTo>
                  <a:pt x="6491" y="13620"/>
                </a:lnTo>
                <a:lnTo>
                  <a:pt x="6494" y="13616"/>
                </a:lnTo>
                <a:lnTo>
                  <a:pt x="6497" y="13613"/>
                </a:lnTo>
                <a:lnTo>
                  <a:pt x="6500" y="13612"/>
                </a:lnTo>
                <a:lnTo>
                  <a:pt x="6504" y="13612"/>
                </a:lnTo>
                <a:lnTo>
                  <a:pt x="6509" y="13615"/>
                </a:lnTo>
                <a:lnTo>
                  <a:pt x="6523" y="13632"/>
                </a:lnTo>
                <a:lnTo>
                  <a:pt x="6532" y="13644"/>
                </a:lnTo>
                <a:lnTo>
                  <a:pt x="6539" y="13657"/>
                </a:lnTo>
                <a:lnTo>
                  <a:pt x="6544" y="13672"/>
                </a:lnTo>
                <a:lnTo>
                  <a:pt x="6549" y="13703"/>
                </a:lnTo>
                <a:lnTo>
                  <a:pt x="6549" y="13711"/>
                </a:lnTo>
                <a:lnTo>
                  <a:pt x="6544" y="13722"/>
                </a:lnTo>
                <a:lnTo>
                  <a:pt x="6541" y="13731"/>
                </a:lnTo>
                <a:lnTo>
                  <a:pt x="6540" y="13735"/>
                </a:lnTo>
                <a:lnTo>
                  <a:pt x="6537" y="13738"/>
                </a:lnTo>
                <a:lnTo>
                  <a:pt x="6531" y="13744"/>
                </a:lnTo>
                <a:lnTo>
                  <a:pt x="6526" y="13751"/>
                </a:lnTo>
                <a:lnTo>
                  <a:pt x="6524" y="13756"/>
                </a:lnTo>
                <a:lnTo>
                  <a:pt x="6522" y="13766"/>
                </a:lnTo>
                <a:lnTo>
                  <a:pt x="6520" y="13767"/>
                </a:lnTo>
                <a:lnTo>
                  <a:pt x="6515" y="13765"/>
                </a:lnTo>
                <a:lnTo>
                  <a:pt x="6515" y="13763"/>
                </a:lnTo>
                <a:lnTo>
                  <a:pt x="6515" y="13757"/>
                </a:lnTo>
                <a:lnTo>
                  <a:pt x="6515" y="13751"/>
                </a:lnTo>
                <a:lnTo>
                  <a:pt x="6515" y="13747"/>
                </a:lnTo>
                <a:lnTo>
                  <a:pt x="6517" y="13742"/>
                </a:lnTo>
                <a:lnTo>
                  <a:pt x="6519" y="13739"/>
                </a:lnTo>
                <a:lnTo>
                  <a:pt x="6523" y="13732"/>
                </a:lnTo>
                <a:lnTo>
                  <a:pt x="6516" y="13730"/>
                </a:lnTo>
                <a:lnTo>
                  <a:pt x="6492" y="13729"/>
                </a:lnTo>
                <a:lnTo>
                  <a:pt x="6483" y="13726"/>
                </a:lnTo>
                <a:lnTo>
                  <a:pt x="6479" y="13727"/>
                </a:lnTo>
                <a:lnTo>
                  <a:pt x="6476" y="13732"/>
                </a:lnTo>
                <a:lnTo>
                  <a:pt x="6477" y="13735"/>
                </a:lnTo>
                <a:lnTo>
                  <a:pt x="6488" y="13756"/>
                </a:lnTo>
                <a:lnTo>
                  <a:pt x="6492" y="13768"/>
                </a:lnTo>
                <a:lnTo>
                  <a:pt x="6494" y="13780"/>
                </a:lnTo>
                <a:lnTo>
                  <a:pt x="6490" y="13790"/>
                </a:lnTo>
                <a:lnTo>
                  <a:pt x="6487" y="13794"/>
                </a:lnTo>
                <a:lnTo>
                  <a:pt x="6478" y="13801"/>
                </a:lnTo>
                <a:lnTo>
                  <a:pt x="6475" y="13804"/>
                </a:lnTo>
                <a:lnTo>
                  <a:pt x="6471" y="13811"/>
                </a:lnTo>
                <a:lnTo>
                  <a:pt x="6469" y="13813"/>
                </a:lnTo>
                <a:lnTo>
                  <a:pt x="6471" y="13821"/>
                </a:lnTo>
                <a:lnTo>
                  <a:pt x="6475" y="13824"/>
                </a:lnTo>
                <a:lnTo>
                  <a:pt x="6487" y="13825"/>
                </a:lnTo>
                <a:lnTo>
                  <a:pt x="6492" y="13830"/>
                </a:lnTo>
                <a:lnTo>
                  <a:pt x="6495" y="13831"/>
                </a:lnTo>
                <a:lnTo>
                  <a:pt x="6496" y="13830"/>
                </a:lnTo>
                <a:lnTo>
                  <a:pt x="6498" y="13827"/>
                </a:lnTo>
                <a:lnTo>
                  <a:pt x="6501" y="13825"/>
                </a:lnTo>
                <a:lnTo>
                  <a:pt x="6504" y="13825"/>
                </a:lnTo>
                <a:lnTo>
                  <a:pt x="6509" y="13829"/>
                </a:lnTo>
                <a:lnTo>
                  <a:pt x="6512" y="13835"/>
                </a:lnTo>
                <a:lnTo>
                  <a:pt x="6514" y="13844"/>
                </a:lnTo>
                <a:lnTo>
                  <a:pt x="6513" y="13852"/>
                </a:lnTo>
                <a:lnTo>
                  <a:pt x="6509" y="13857"/>
                </a:lnTo>
                <a:lnTo>
                  <a:pt x="6499" y="13860"/>
                </a:lnTo>
                <a:lnTo>
                  <a:pt x="6493" y="13864"/>
                </a:lnTo>
                <a:lnTo>
                  <a:pt x="6497" y="13870"/>
                </a:lnTo>
                <a:lnTo>
                  <a:pt x="6500" y="13871"/>
                </a:lnTo>
                <a:lnTo>
                  <a:pt x="6509" y="13869"/>
                </a:lnTo>
                <a:lnTo>
                  <a:pt x="6515" y="13870"/>
                </a:lnTo>
                <a:lnTo>
                  <a:pt x="6519" y="13873"/>
                </a:lnTo>
                <a:lnTo>
                  <a:pt x="6521" y="13877"/>
                </a:lnTo>
                <a:lnTo>
                  <a:pt x="6527" y="13899"/>
                </a:lnTo>
                <a:lnTo>
                  <a:pt x="6528" y="13907"/>
                </a:lnTo>
                <a:lnTo>
                  <a:pt x="6528" y="13916"/>
                </a:lnTo>
                <a:lnTo>
                  <a:pt x="6530" y="13923"/>
                </a:lnTo>
                <a:lnTo>
                  <a:pt x="6546" y="13942"/>
                </a:lnTo>
                <a:lnTo>
                  <a:pt x="6550" y="13939"/>
                </a:lnTo>
                <a:lnTo>
                  <a:pt x="6552" y="13934"/>
                </a:lnTo>
                <a:lnTo>
                  <a:pt x="6553" y="13929"/>
                </a:lnTo>
                <a:lnTo>
                  <a:pt x="6553" y="13922"/>
                </a:lnTo>
                <a:lnTo>
                  <a:pt x="6555" y="13919"/>
                </a:lnTo>
                <a:lnTo>
                  <a:pt x="6558" y="13922"/>
                </a:lnTo>
                <a:lnTo>
                  <a:pt x="6560" y="13927"/>
                </a:lnTo>
                <a:lnTo>
                  <a:pt x="6560" y="13930"/>
                </a:lnTo>
                <a:lnTo>
                  <a:pt x="6568" y="13927"/>
                </a:lnTo>
                <a:lnTo>
                  <a:pt x="6575" y="13923"/>
                </a:lnTo>
                <a:lnTo>
                  <a:pt x="6582" y="13919"/>
                </a:lnTo>
                <a:lnTo>
                  <a:pt x="6592" y="13921"/>
                </a:lnTo>
                <a:lnTo>
                  <a:pt x="6611" y="13936"/>
                </a:lnTo>
                <a:lnTo>
                  <a:pt x="6625" y="13940"/>
                </a:lnTo>
                <a:lnTo>
                  <a:pt x="6630" y="13945"/>
                </a:lnTo>
                <a:lnTo>
                  <a:pt x="6636" y="13960"/>
                </a:lnTo>
                <a:lnTo>
                  <a:pt x="6639" y="13956"/>
                </a:lnTo>
                <a:lnTo>
                  <a:pt x="6641" y="13953"/>
                </a:lnTo>
                <a:lnTo>
                  <a:pt x="6644" y="13951"/>
                </a:lnTo>
                <a:lnTo>
                  <a:pt x="6647" y="13951"/>
                </a:lnTo>
                <a:lnTo>
                  <a:pt x="6645" y="13947"/>
                </a:lnTo>
                <a:lnTo>
                  <a:pt x="6642" y="13945"/>
                </a:lnTo>
                <a:lnTo>
                  <a:pt x="6640" y="13942"/>
                </a:lnTo>
                <a:lnTo>
                  <a:pt x="6639" y="13937"/>
                </a:lnTo>
                <a:lnTo>
                  <a:pt x="6638" y="13933"/>
                </a:lnTo>
                <a:lnTo>
                  <a:pt x="6635" y="13932"/>
                </a:lnTo>
                <a:lnTo>
                  <a:pt x="6626" y="13933"/>
                </a:lnTo>
                <a:lnTo>
                  <a:pt x="6621" y="13929"/>
                </a:lnTo>
                <a:lnTo>
                  <a:pt x="6620" y="13922"/>
                </a:lnTo>
                <a:lnTo>
                  <a:pt x="6624" y="13916"/>
                </a:lnTo>
                <a:lnTo>
                  <a:pt x="6632" y="13915"/>
                </a:lnTo>
                <a:lnTo>
                  <a:pt x="6651" y="13923"/>
                </a:lnTo>
                <a:lnTo>
                  <a:pt x="6658" y="13924"/>
                </a:lnTo>
                <a:lnTo>
                  <a:pt x="6662" y="13928"/>
                </a:lnTo>
                <a:lnTo>
                  <a:pt x="6666" y="13936"/>
                </a:lnTo>
                <a:lnTo>
                  <a:pt x="6668" y="13945"/>
                </a:lnTo>
                <a:lnTo>
                  <a:pt x="6668" y="13951"/>
                </a:lnTo>
                <a:lnTo>
                  <a:pt x="6664" y="13952"/>
                </a:lnTo>
                <a:lnTo>
                  <a:pt x="6656" y="13952"/>
                </a:lnTo>
                <a:lnTo>
                  <a:pt x="6651" y="13954"/>
                </a:lnTo>
                <a:lnTo>
                  <a:pt x="6654" y="13961"/>
                </a:lnTo>
                <a:lnTo>
                  <a:pt x="6657" y="13964"/>
                </a:lnTo>
                <a:lnTo>
                  <a:pt x="6664" y="13969"/>
                </a:lnTo>
                <a:lnTo>
                  <a:pt x="6667" y="13972"/>
                </a:lnTo>
                <a:lnTo>
                  <a:pt x="6676" y="13987"/>
                </a:lnTo>
                <a:lnTo>
                  <a:pt x="6686" y="13999"/>
                </a:lnTo>
                <a:lnTo>
                  <a:pt x="6690" y="14006"/>
                </a:lnTo>
                <a:lnTo>
                  <a:pt x="6692" y="14024"/>
                </a:lnTo>
                <a:lnTo>
                  <a:pt x="6700" y="14053"/>
                </a:lnTo>
                <a:lnTo>
                  <a:pt x="6701" y="14062"/>
                </a:lnTo>
                <a:lnTo>
                  <a:pt x="6702" y="14071"/>
                </a:lnTo>
                <a:lnTo>
                  <a:pt x="6701" y="14091"/>
                </a:lnTo>
                <a:lnTo>
                  <a:pt x="6699" y="14100"/>
                </a:lnTo>
                <a:lnTo>
                  <a:pt x="6696" y="14108"/>
                </a:lnTo>
                <a:lnTo>
                  <a:pt x="6693" y="14116"/>
                </a:lnTo>
                <a:lnTo>
                  <a:pt x="6695" y="14125"/>
                </a:lnTo>
                <a:lnTo>
                  <a:pt x="6690" y="14129"/>
                </a:lnTo>
                <a:lnTo>
                  <a:pt x="6693" y="14132"/>
                </a:lnTo>
                <a:lnTo>
                  <a:pt x="6703" y="14137"/>
                </a:lnTo>
                <a:lnTo>
                  <a:pt x="6704" y="14140"/>
                </a:lnTo>
                <a:lnTo>
                  <a:pt x="6709" y="14151"/>
                </a:lnTo>
                <a:lnTo>
                  <a:pt x="6711" y="14153"/>
                </a:lnTo>
                <a:lnTo>
                  <a:pt x="6718" y="14160"/>
                </a:lnTo>
                <a:lnTo>
                  <a:pt x="6720" y="14164"/>
                </a:lnTo>
                <a:lnTo>
                  <a:pt x="6738" y="14179"/>
                </a:lnTo>
                <a:lnTo>
                  <a:pt x="6755" y="14200"/>
                </a:lnTo>
                <a:lnTo>
                  <a:pt x="6775" y="14233"/>
                </a:lnTo>
                <a:lnTo>
                  <a:pt x="6780" y="14238"/>
                </a:lnTo>
                <a:lnTo>
                  <a:pt x="6787" y="14239"/>
                </a:lnTo>
                <a:lnTo>
                  <a:pt x="6791" y="14244"/>
                </a:lnTo>
                <a:lnTo>
                  <a:pt x="6798" y="14270"/>
                </a:lnTo>
                <a:lnTo>
                  <a:pt x="6805" y="14282"/>
                </a:lnTo>
                <a:lnTo>
                  <a:pt x="6809" y="14290"/>
                </a:lnTo>
                <a:lnTo>
                  <a:pt x="6810" y="14298"/>
                </a:lnTo>
                <a:lnTo>
                  <a:pt x="6809" y="14318"/>
                </a:lnTo>
                <a:lnTo>
                  <a:pt x="6809" y="14323"/>
                </a:lnTo>
                <a:lnTo>
                  <a:pt x="6810" y="14327"/>
                </a:lnTo>
                <a:lnTo>
                  <a:pt x="6810" y="14331"/>
                </a:lnTo>
                <a:lnTo>
                  <a:pt x="6807" y="14336"/>
                </a:lnTo>
                <a:lnTo>
                  <a:pt x="6810" y="14342"/>
                </a:lnTo>
                <a:lnTo>
                  <a:pt x="6807" y="14347"/>
                </a:lnTo>
                <a:lnTo>
                  <a:pt x="6802" y="14350"/>
                </a:lnTo>
                <a:lnTo>
                  <a:pt x="6796" y="14351"/>
                </a:lnTo>
                <a:lnTo>
                  <a:pt x="6798" y="14356"/>
                </a:lnTo>
                <a:lnTo>
                  <a:pt x="6800" y="14361"/>
                </a:lnTo>
                <a:lnTo>
                  <a:pt x="6805" y="14369"/>
                </a:lnTo>
                <a:lnTo>
                  <a:pt x="6816" y="14370"/>
                </a:lnTo>
                <a:lnTo>
                  <a:pt x="6823" y="14388"/>
                </a:lnTo>
                <a:lnTo>
                  <a:pt x="6827" y="14412"/>
                </a:lnTo>
                <a:lnTo>
                  <a:pt x="6828" y="14470"/>
                </a:lnTo>
                <a:lnTo>
                  <a:pt x="6829" y="14476"/>
                </a:lnTo>
                <a:lnTo>
                  <a:pt x="6835" y="14489"/>
                </a:lnTo>
                <a:lnTo>
                  <a:pt x="6836" y="14499"/>
                </a:lnTo>
                <a:lnTo>
                  <a:pt x="6836" y="14504"/>
                </a:lnTo>
                <a:lnTo>
                  <a:pt x="6835" y="14509"/>
                </a:lnTo>
                <a:lnTo>
                  <a:pt x="6834" y="14513"/>
                </a:lnTo>
                <a:lnTo>
                  <a:pt x="6829" y="14516"/>
                </a:lnTo>
                <a:lnTo>
                  <a:pt x="6829" y="14521"/>
                </a:lnTo>
                <a:lnTo>
                  <a:pt x="6830" y="14526"/>
                </a:lnTo>
                <a:lnTo>
                  <a:pt x="6830" y="14528"/>
                </a:lnTo>
                <a:lnTo>
                  <a:pt x="6830" y="14532"/>
                </a:lnTo>
                <a:lnTo>
                  <a:pt x="6830" y="14537"/>
                </a:lnTo>
                <a:lnTo>
                  <a:pt x="6831" y="14541"/>
                </a:lnTo>
                <a:lnTo>
                  <a:pt x="6833" y="14545"/>
                </a:lnTo>
                <a:lnTo>
                  <a:pt x="6836" y="14546"/>
                </a:lnTo>
                <a:lnTo>
                  <a:pt x="6836" y="14545"/>
                </a:lnTo>
                <a:lnTo>
                  <a:pt x="6837" y="14542"/>
                </a:lnTo>
                <a:lnTo>
                  <a:pt x="6840" y="14538"/>
                </a:lnTo>
                <a:lnTo>
                  <a:pt x="6841" y="14536"/>
                </a:lnTo>
                <a:lnTo>
                  <a:pt x="6844" y="14532"/>
                </a:lnTo>
                <a:lnTo>
                  <a:pt x="6847" y="14531"/>
                </a:lnTo>
                <a:lnTo>
                  <a:pt x="6848" y="14537"/>
                </a:lnTo>
                <a:lnTo>
                  <a:pt x="6848" y="14541"/>
                </a:lnTo>
                <a:lnTo>
                  <a:pt x="6846" y="14550"/>
                </a:lnTo>
                <a:lnTo>
                  <a:pt x="6845" y="14555"/>
                </a:lnTo>
                <a:lnTo>
                  <a:pt x="6859" y="14558"/>
                </a:lnTo>
                <a:lnTo>
                  <a:pt x="6865" y="14560"/>
                </a:lnTo>
                <a:lnTo>
                  <a:pt x="6863" y="14566"/>
                </a:lnTo>
                <a:lnTo>
                  <a:pt x="6844" y="14570"/>
                </a:lnTo>
                <a:lnTo>
                  <a:pt x="6837" y="14574"/>
                </a:lnTo>
                <a:lnTo>
                  <a:pt x="6834" y="14575"/>
                </a:lnTo>
                <a:lnTo>
                  <a:pt x="6830" y="14573"/>
                </a:lnTo>
                <a:lnTo>
                  <a:pt x="6824" y="14568"/>
                </a:lnTo>
                <a:lnTo>
                  <a:pt x="6818" y="14562"/>
                </a:lnTo>
                <a:lnTo>
                  <a:pt x="6815" y="14557"/>
                </a:lnTo>
                <a:lnTo>
                  <a:pt x="6820" y="14552"/>
                </a:lnTo>
                <a:lnTo>
                  <a:pt x="6819" y="14549"/>
                </a:lnTo>
                <a:lnTo>
                  <a:pt x="6810" y="14545"/>
                </a:lnTo>
                <a:lnTo>
                  <a:pt x="6806" y="14539"/>
                </a:lnTo>
                <a:lnTo>
                  <a:pt x="6805" y="14533"/>
                </a:lnTo>
                <a:lnTo>
                  <a:pt x="6808" y="14528"/>
                </a:lnTo>
                <a:lnTo>
                  <a:pt x="6814" y="14523"/>
                </a:lnTo>
                <a:lnTo>
                  <a:pt x="6810" y="14521"/>
                </a:lnTo>
                <a:lnTo>
                  <a:pt x="6788" y="14515"/>
                </a:lnTo>
                <a:lnTo>
                  <a:pt x="6783" y="14513"/>
                </a:lnTo>
                <a:lnTo>
                  <a:pt x="6780" y="14508"/>
                </a:lnTo>
                <a:lnTo>
                  <a:pt x="6779" y="14497"/>
                </a:lnTo>
                <a:lnTo>
                  <a:pt x="6782" y="14487"/>
                </a:lnTo>
                <a:lnTo>
                  <a:pt x="6783" y="14483"/>
                </a:lnTo>
                <a:lnTo>
                  <a:pt x="6780" y="14481"/>
                </a:lnTo>
                <a:lnTo>
                  <a:pt x="6777" y="14483"/>
                </a:lnTo>
                <a:lnTo>
                  <a:pt x="6776" y="14487"/>
                </a:lnTo>
                <a:lnTo>
                  <a:pt x="6775" y="14492"/>
                </a:lnTo>
                <a:lnTo>
                  <a:pt x="6773" y="14496"/>
                </a:lnTo>
                <a:lnTo>
                  <a:pt x="6769" y="14502"/>
                </a:lnTo>
                <a:lnTo>
                  <a:pt x="6764" y="14506"/>
                </a:lnTo>
                <a:lnTo>
                  <a:pt x="6761" y="14512"/>
                </a:lnTo>
                <a:lnTo>
                  <a:pt x="6759" y="14522"/>
                </a:lnTo>
                <a:lnTo>
                  <a:pt x="6756" y="14529"/>
                </a:lnTo>
                <a:lnTo>
                  <a:pt x="6745" y="14545"/>
                </a:lnTo>
                <a:lnTo>
                  <a:pt x="6744" y="14553"/>
                </a:lnTo>
                <a:lnTo>
                  <a:pt x="6748" y="14557"/>
                </a:lnTo>
                <a:lnTo>
                  <a:pt x="6753" y="14553"/>
                </a:lnTo>
                <a:lnTo>
                  <a:pt x="6759" y="14548"/>
                </a:lnTo>
                <a:lnTo>
                  <a:pt x="6765" y="14545"/>
                </a:lnTo>
                <a:lnTo>
                  <a:pt x="6771" y="14543"/>
                </a:lnTo>
                <a:lnTo>
                  <a:pt x="6777" y="14541"/>
                </a:lnTo>
                <a:lnTo>
                  <a:pt x="6783" y="14540"/>
                </a:lnTo>
                <a:lnTo>
                  <a:pt x="6789" y="14542"/>
                </a:lnTo>
                <a:lnTo>
                  <a:pt x="6799" y="14552"/>
                </a:lnTo>
                <a:lnTo>
                  <a:pt x="6810" y="14564"/>
                </a:lnTo>
                <a:lnTo>
                  <a:pt x="6814" y="14572"/>
                </a:lnTo>
                <a:lnTo>
                  <a:pt x="6814" y="14578"/>
                </a:lnTo>
                <a:lnTo>
                  <a:pt x="6806" y="14593"/>
                </a:lnTo>
                <a:lnTo>
                  <a:pt x="6810" y="14595"/>
                </a:lnTo>
                <a:lnTo>
                  <a:pt x="6819" y="14593"/>
                </a:lnTo>
                <a:lnTo>
                  <a:pt x="6822" y="14594"/>
                </a:lnTo>
                <a:lnTo>
                  <a:pt x="6826" y="14598"/>
                </a:lnTo>
                <a:lnTo>
                  <a:pt x="6839" y="14605"/>
                </a:lnTo>
                <a:lnTo>
                  <a:pt x="6847" y="14613"/>
                </a:lnTo>
                <a:lnTo>
                  <a:pt x="6853" y="14621"/>
                </a:lnTo>
                <a:lnTo>
                  <a:pt x="6862" y="14641"/>
                </a:lnTo>
                <a:lnTo>
                  <a:pt x="6888" y="14679"/>
                </a:lnTo>
                <a:lnTo>
                  <a:pt x="6892" y="14693"/>
                </a:lnTo>
                <a:lnTo>
                  <a:pt x="6892" y="14698"/>
                </a:lnTo>
                <a:lnTo>
                  <a:pt x="6891" y="14704"/>
                </a:lnTo>
                <a:lnTo>
                  <a:pt x="6892" y="14709"/>
                </a:lnTo>
                <a:lnTo>
                  <a:pt x="6894" y="14711"/>
                </a:lnTo>
                <a:lnTo>
                  <a:pt x="6909" y="14711"/>
                </a:lnTo>
                <a:lnTo>
                  <a:pt x="6912" y="14709"/>
                </a:lnTo>
                <a:lnTo>
                  <a:pt x="6912" y="14705"/>
                </a:lnTo>
                <a:lnTo>
                  <a:pt x="6911" y="14699"/>
                </a:lnTo>
                <a:lnTo>
                  <a:pt x="6911" y="14696"/>
                </a:lnTo>
                <a:lnTo>
                  <a:pt x="6913" y="14695"/>
                </a:lnTo>
                <a:lnTo>
                  <a:pt x="6915" y="14694"/>
                </a:lnTo>
                <a:lnTo>
                  <a:pt x="6916" y="14693"/>
                </a:lnTo>
                <a:lnTo>
                  <a:pt x="6918" y="14684"/>
                </a:lnTo>
                <a:lnTo>
                  <a:pt x="6931" y="14670"/>
                </a:lnTo>
                <a:lnTo>
                  <a:pt x="6944" y="14669"/>
                </a:lnTo>
                <a:lnTo>
                  <a:pt x="6955" y="14676"/>
                </a:lnTo>
                <a:lnTo>
                  <a:pt x="6964" y="14690"/>
                </a:lnTo>
                <a:lnTo>
                  <a:pt x="6965" y="14694"/>
                </a:lnTo>
                <a:lnTo>
                  <a:pt x="6965" y="14698"/>
                </a:lnTo>
                <a:lnTo>
                  <a:pt x="6966" y="14701"/>
                </a:lnTo>
                <a:lnTo>
                  <a:pt x="6971" y="14702"/>
                </a:lnTo>
                <a:lnTo>
                  <a:pt x="6978" y="14707"/>
                </a:lnTo>
                <a:lnTo>
                  <a:pt x="6981" y="14708"/>
                </a:lnTo>
                <a:lnTo>
                  <a:pt x="6985" y="14712"/>
                </a:lnTo>
                <a:lnTo>
                  <a:pt x="6989" y="14731"/>
                </a:lnTo>
                <a:lnTo>
                  <a:pt x="6995" y="14735"/>
                </a:lnTo>
                <a:lnTo>
                  <a:pt x="6999" y="14731"/>
                </a:lnTo>
                <a:lnTo>
                  <a:pt x="7007" y="14728"/>
                </a:lnTo>
                <a:lnTo>
                  <a:pt x="7010" y="14723"/>
                </a:lnTo>
                <a:lnTo>
                  <a:pt x="7007" y="14717"/>
                </a:lnTo>
                <a:lnTo>
                  <a:pt x="7007" y="14715"/>
                </a:lnTo>
                <a:lnTo>
                  <a:pt x="7007" y="14708"/>
                </a:lnTo>
                <a:lnTo>
                  <a:pt x="7007" y="14708"/>
                </a:lnTo>
                <a:lnTo>
                  <a:pt x="7001" y="14677"/>
                </a:lnTo>
                <a:lnTo>
                  <a:pt x="7002" y="14671"/>
                </a:lnTo>
                <a:lnTo>
                  <a:pt x="7005" y="14666"/>
                </a:lnTo>
                <a:lnTo>
                  <a:pt x="7011" y="14659"/>
                </a:lnTo>
                <a:lnTo>
                  <a:pt x="7016" y="14652"/>
                </a:lnTo>
                <a:lnTo>
                  <a:pt x="7018" y="14644"/>
                </a:lnTo>
                <a:lnTo>
                  <a:pt x="7020" y="14625"/>
                </a:lnTo>
                <a:lnTo>
                  <a:pt x="7019" y="14619"/>
                </a:lnTo>
                <a:lnTo>
                  <a:pt x="7017" y="14615"/>
                </a:lnTo>
                <a:lnTo>
                  <a:pt x="7014" y="14615"/>
                </a:lnTo>
                <a:lnTo>
                  <a:pt x="7012" y="14617"/>
                </a:lnTo>
                <a:lnTo>
                  <a:pt x="7011" y="14621"/>
                </a:lnTo>
                <a:lnTo>
                  <a:pt x="7010" y="14631"/>
                </a:lnTo>
                <a:lnTo>
                  <a:pt x="7008" y="14635"/>
                </a:lnTo>
                <a:lnTo>
                  <a:pt x="7005" y="14637"/>
                </a:lnTo>
                <a:lnTo>
                  <a:pt x="7003" y="14635"/>
                </a:lnTo>
                <a:lnTo>
                  <a:pt x="7001" y="14631"/>
                </a:lnTo>
                <a:lnTo>
                  <a:pt x="6997" y="14629"/>
                </a:lnTo>
                <a:lnTo>
                  <a:pt x="6995" y="14630"/>
                </a:lnTo>
                <a:lnTo>
                  <a:pt x="6983" y="14645"/>
                </a:lnTo>
                <a:lnTo>
                  <a:pt x="6977" y="14649"/>
                </a:lnTo>
                <a:lnTo>
                  <a:pt x="6971" y="14652"/>
                </a:lnTo>
                <a:lnTo>
                  <a:pt x="6965" y="14653"/>
                </a:lnTo>
                <a:lnTo>
                  <a:pt x="6956" y="14653"/>
                </a:lnTo>
                <a:lnTo>
                  <a:pt x="6952" y="14651"/>
                </a:lnTo>
                <a:lnTo>
                  <a:pt x="6950" y="14646"/>
                </a:lnTo>
                <a:lnTo>
                  <a:pt x="6952" y="14643"/>
                </a:lnTo>
                <a:lnTo>
                  <a:pt x="6958" y="14638"/>
                </a:lnTo>
                <a:lnTo>
                  <a:pt x="6960" y="14634"/>
                </a:lnTo>
                <a:lnTo>
                  <a:pt x="6963" y="14629"/>
                </a:lnTo>
                <a:lnTo>
                  <a:pt x="6971" y="14630"/>
                </a:lnTo>
                <a:lnTo>
                  <a:pt x="6977" y="14630"/>
                </a:lnTo>
                <a:lnTo>
                  <a:pt x="6980" y="14620"/>
                </a:lnTo>
                <a:lnTo>
                  <a:pt x="6978" y="14615"/>
                </a:lnTo>
                <a:lnTo>
                  <a:pt x="6973" y="14607"/>
                </a:lnTo>
                <a:lnTo>
                  <a:pt x="6972" y="14604"/>
                </a:lnTo>
                <a:lnTo>
                  <a:pt x="6973" y="14598"/>
                </a:lnTo>
                <a:lnTo>
                  <a:pt x="6975" y="14590"/>
                </a:lnTo>
                <a:lnTo>
                  <a:pt x="6976" y="14585"/>
                </a:lnTo>
                <a:lnTo>
                  <a:pt x="6979" y="14574"/>
                </a:lnTo>
                <a:lnTo>
                  <a:pt x="6984" y="14569"/>
                </a:lnTo>
                <a:lnTo>
                  <a:pt x="6990" y="14570"/>
                </a:lnTo>
                <a:lnTo>
                  <a:pt x="6996" y="14578"/>
                </a:lnTo>
                <a:lnTo>
                  <a:pt x="7000" y="14572"/>
                </a:lnTo>
                <a:lnTo>
                  <a:pt x="7000" y="14564"/>
                </a:lnTo>
                <a:lnTo>
                  <a:pt x="6993" y="14551"/>
                </a:lnTo>
                <a:lnTo>
                  <a:pt x="6996" y="14546"/>
                </a:lnTo>
                <a:lnTo>
                  <a:pt x="6999" y="14533"/>
                </a:lnTo>
                <a:lnTo>
                  <a:pt x="7001" y="14526"/>
                </a:lnTo>
                <a:lnTo>
                  <a:pt x="7006" y="14520"/>
                </a:lnTo>
                <a:lnTo>
                  <a:pt x="7011" y="14518"/>
                </a:lnTo>
                <a:lnTo>
                  <a:pt x="7019" y="14517"/>
                </a:lnTo>
                <a:lnTo>
                  <a:pt x="7036" y="14505"/>
                </a:lnTo>
                <a:lnTo>
                  <a:pt x="7044" y="14503"/>
                </a:lnTo>
                <a:lnTo>
                  <a:pt x="7047" y="14513"/>
                </a:lnTo>
                <a:lnTo>
                  <a:pt x="7048" y="14525"/>
                </a:lnTo>
                <a:lnTo>
                  <a:pt x="7052" y="14526"/>
                </a:lnTo>
                <a:lnTo>
                  <a:pt x="7057" y="14518"/>
                </a:lnTo>
                <a:lnTo>
                  <a:pt x="7060" y="14504"/>
                </a:lnTo>
                <a:lnTo>
                  <a:pt x="7062" y="14490"/>
                </a:lnTo>
                <a:lnTo>
                  <a:pt x="7062" y="14485"/>
                </a:lnTo>
                <a:lnTo>
                  <a:pt x="7059" y="14479"/>
                </a:lnTo>
                <a:lnTo>
                  <a:pt x="7059" y="14475"/>
                </a:lnTo>
                <a:lnTo>
                  <a:pt x="7062" y="14471"/>
                </a:lnTo>
                <a:lnTo>
                  <a:pt x="7064" y="14466"/>
                </a:lnTo>
                <a:lnTo>
                  <a:pt x="7061" y="14460"/>
                </a:lnTo>
                <a:lnTo>
                  <a:pt x="7069" y="14447"/>
                </a:lnTo>
                <a:lnTo>
                  <a:pt x="7089" y="14436"/>
                </a:lnTo>
                <a:lnTo>
                  <a:pt x="7100" y="14427"/>
                </a:lnTo>
                <a:lnTo>
                  <a:pt x="7122" y="14383"/>
                </a:lnTo>
                <a:lnTo>
                  <a:pt x="7130" y="14372"/>
                </a:lnTo>
                <a:lnTo>
                  <a:pt x="7134" y="14360"/>
                </a:lnTo>
                <a:lnTo>
                  <a:pt x="7136" y="14356"/>
                </a:lnTo>
                <a:lnTo>
                  <a:pt x="7141" y="14349"/>
                </a:lnTo>
                <a:lnTo>
                  <a:pt x="7143" y="14345"/>
                </a:lnTo>
                <a:lnTo>
                  <a:pt x="7145" y="14341"/>
                </a:lnTo>
                <a:lnTo>
                  <a:pt x="7146" y="14332"/>
                </a:lnTo>
                <a:lnTo>
                  <a:pt x="7147" y="14327"/>
                </a:lnTo>
                <a:lnTo>
                  <a:pt x="7150" y="14323"/>
                </a:lnTo>
                <a:lnTo>
                  <a:pt x="7170" y="14303"/>
                </a:lnTo>
                <a:lnTo>
                  <a:pt x="7177" y="14298"/>
                </a:lnTo>
                <a:lnTo>
                  <a:pt x="7190" y="14295"/>
                </a:lnTo>
                <a:lnTo>
                  <a:pt x="7196" y="14290"/>
                </a:lnTo>
                <a:lnTo>
                  <a:pt x="7206" y="14279"/>
                </a:lnTo>
                <a:lnTo>
                  <a:pt x="7219" y="14268"/>
                </a:lnTo>
                <a:lnTo>
                  <a:pt x="7220" y="14259"/>
                </a:lnTo>
                <a:lnTo>
                  <a:pt x="7221" y="14256"/>
                </a:lnTo>
                <a:lnTo>
                  <a:pt x="7223" y="14253"/>
                </a:lnTo>
                <a:lnTo>
                  <a:pt x="7229" y="14248"/>
                </a:lnTo>
                <a:lnTo>
                  <a:pt x="7249" y="14239"/>
                </a:lnTo>
                <a:lnTo>
                  <a:pt x="7257" y="14234"/>
                </a:lnTo>
                <a:lnTo>
                  <a:pt x="7259" y="14234"/>
                </a:lnTo>
                <a:lnTo>
                  <a:pt x="7262" y="14232"/>
                </a:lnTo>
                <a:lnTo>
                  <a:pt x="7267" y="14223"/>
                </a:lnTo>
                <a:lnTo>
                  <a:pt x="7270" y="14221"/>
                </a:lnTo>
                <a:lnTo>
                  <a:pt x="7278" y="14220"/>
                </a:lnTo>
                <a:lnTo>
                  <a:pt x="7284" y="14216"/>
                </a:lnTo>
                <a:lnTo>
                  <a:pt x="7288" y="14211"/>
                </a:lnTo>
                <a:lnTo>
                  <a:pt x="7294" y="14206"/>
                </a:lnTo>
                <a:lnTo>
                  <a:pt x="7301" y="14205"/>
                </a:lnTo>
                <a:lnTo>
                  <a:pt x="7309" y="14205"/>
                </a:lnTo>
                <a:lnTo>
                  <a:pt x="7316" y="14204"/>
                </a:lnTo>
                <a:lnTo>
                  <a:pt x="7323" y="14199"/>
                </a:lnTo>
                <a:lnTo>
                  <a:pt x="7327" y="14194"/>
                </a:lnTo>
                <a:lnTo>
                  <a:pt x="7344" y="14182"/>
                </a:lnTo>
                <a:lnTo>
                  <a:pt x="7339" y="14181"/>
                </a:lnTo>
                <a:lnTo>
                  <a:pt x="7320" y="14190"/>
                </a:lnTo>
                <a:lnTo>
                  <a:pt x="7320" y="14188"/>
                </a:lnTo>
                <a:lnTo>
                  <a:pt x="7319" y="14183"/>
                </a:lnTo>
                <a:lnTo>
                  <a:pt x="7319" y="14178"/>
                </a:lnTo>
                <a:lnTo>
                  <a:pt x="7322" y="14176"/>
                </a:lnTo>
                <a:lnTo>
                  <a:pt x="7325" y="14175"/>
                </a:lnTo>
                <a:lnTo>
                  <a:pt x="7328" y="14173"/>
                </a:lnTo>
                <a:lnTo>
                  <a:pt x="7331" y="14170"/>
                </a:lnTo>
                <a:lnTo>
                  <a:pt x="7333" y="14166"/>
                </a:lnTo>
                <a:lnTo>
                  <a:pt x="7335" y="14156"/>
                </a:lnTo>
                <a:lnTo>
                  <a:pt x="7340" y="14151"/>
                </a:lnTo>
                <a:lnTo>
                  <a:pt x="7347" y="14152"/>
                </a:lnTo>
                <a:lnTo>
                  <a:pt x="7352" y="14158"/>
                </a:lnTo>
                <a:lnTo>
                  <a:pt x="7353" y="14162"/>
                </a:lnTo>
                <a:lnTo>
                  <a:pt x="7354" y="14165"/>
                </a:lnTo>
                <a:lnTo>
                  <a:pt x="7354" y="14167"/>
                </a:lnTo>
                <a:lnTo>
                  <a:pt x="7358" y="14170"/>
                </a:lnTo>
                <a:lnTo>
                  <a:pt x="7360" y="14172"/>
                </a:lnTo>
                <a:lnTo>
                  <a:pt x="7362" y="14172"/>
                </a:lnTo>
                <a:lnTo>
                  <a:pt x="7382" y="14166"/>
                </a:lnTo>
                <a:lnTo>
                  <a:pt x="7397" y="14164"/>
                </a:lnTo>
                <a:lnTo>
                  <a:pt x="7405" y="14161"/>
                </a:lnTo>
                <a:lnTo>
                  <a:pt x="7415" y="14149"/>
                </a:lnTo>
                <a:lnTo>
                  <a:pt x="7420" y="14146"/>
                </a:lnTo>
                <a:lnTo>
                  <a:pt x="7428" y="14138"/>
                </a:lnTo>
                <a:lnTo>
                  <a:pt x="7437" y="14120"/>
                </a:lnTo>
                <a:lnTo>
                  <a:pt x="7458" y="14071"/>
                </a:lnTo>
                <a:lnTo>
                  <a:pt x="7462" y="14063"/>
                </a:lnTo>
                <a:lnTo>
                  <a:pt x="7477" y="14041"/>
                </a:lnTo>
                <a:lnTo>
                  <a:pt x="7480" y="14033"/>
                </a:lnTo>
                <a:lnTo>
                  <a:pt x="7483" y="14023"/>
                </a:lnTo>
                <a:lnTo>
                  <a:pt x="7488" y="13988"/>
                </a:lnTo>
                <a:lnTo>
                  <a:pt x="7490" y="13981"/>
                </a:lnTo>
                <a:lnTo>
                  <a:pt x="7507" y="13949"/>
                </a:lnTo>
                <a:lnTo>
                  <a:pt x="7509" y="13942"/>
                </a:lnTo>
                <a:lnTo>
                  <a:pt x="7511" y="13933"/>
                </a:lnTo>
                <a:lnTo>
                  <a:pt x="7512" y="13922"/>
                </a:lnTo>
                <a:lnTo>
                  <a:pt x="7515" y="13913"/>
                </a:lnTo>
                <a:lnTo>
                  <a:pt x="7521" y="13908"/>
                </a:lnTo>
                <a:lnTo>
                  <a:pt x="7528" y="13904"/>
                </a:lnTo>
                <a:lnTo>
                  <a:pt x="7535" y="13900"/>
                </a:lnTo>
                <a:lnTo>
                  <a:pt x="7561" y="13867"/>
                </a:lnTo>
                <a:lnTo>
                  <a:pt x="7563" y="13864"/>
                </a:lnTo>
                <a:lnTo>
                  <a:pt x="7563" y="13861"/>
                </a:lnTo>
                <a:lnTo>
                  <a:pt x="7563" y="13852"/>
                </a:lnTo>
                <a:lnTo>
                  <a:pt x="7564" y="13849"/>
                </a:lnTo>
                <a:lnTo>
                  <a:pt x="7569" y="13842"/>
                </a:lnTo>
                <a:lnTo>
                  <a:pt x="7576" y="13835"/>
                </a:lnTo>
                <a:lnTo>
                  <a:pt x="7584" y="13831"/>
                </a:lnTo>
                <a:lnTo>
                  <a:pt x="7590" y="13832"/>
                </a:lnTo>
                <a:lnTo>
                  <a:pt x="7598" y="13843"/>
                </a:lnTo>
                <a:lnTo>
                  <a:pt x="7604" y="13848"/>
                </a:lnTo>
                <a:lnTo>
                  <a:pt x="7607" y="13848"/>
                </a:lnTo>
                <a:lnTo>
                  <a:pt x="7611" y="13849"/>
                </a:lnTo>
                <a:lnTo>
                  <a:pt x="7618" y="13848"/>
                </a:lnTo>
                <a:lnTo>
                  <a:pt x="7621" y="13844"/>
                </a:lnTo>
                <a:lnTo>
                  <a:pt x="7620" y="13839"/>
                </a:lnTo>
                <a:lnTo>
                  <a:pt x="7616" y="13829"/>
                </a:lnTo>
                <a:lnTo>
                  <a:pt x="7615" y="13825"/>
                </a:lnTo>
                <a:lnTo>
                  <a:pt x="7615" y="13820"/>
                </a:lnTo>
                <a:lnTo>
                  <a:pt x="7615" y="13816"/>
                </a:lnTo>
                <a:lnTo>
                  <a:pt x="7618" y="13811"/>
                </a:lnTo>
                <a:lnTo>
                  <a:pt x="7620" y="13812"/>
                </a:lnTo>
                <a:lnTo>
                  <a:pt x="7621" y="13814"/>
                </a:lnTo>
                <a:lnTo>
                  <a:pt x="7624" y="13813"/>
                </a:lnTo>
                <a:lnTo>
                  <a:pt x="7626" y="13809"/>
                </a:lnTo>
                <a:lnTo>
                  <a:pt x="7630" y="13798"/>
                </a:lnTo>
                <a:lnTo>
                  <a:pt x="7633" y="13793"/>
                </a:lnTo>
                <a:lnTo>
                  <a:pt x="7634" y="13790"/>
                </a:lnTo>
                <a:lnTo>
                  <a:pt x="7635" y="13785"/>
                </a:lnTo>
                <a:lnTo>
                  <a:pt x="7636" y="13756"/>
                </a:lnTo>
                <a:lnTo>
                  <a:pt x="7636" y="13738"/>
                </a:lnTo>
                <a:lnTo>
                  <a:pt x="7635" y="13732"/>
                </a:lnTo>
                <a:lnTo>
                  <a:pt x="7633" y="13727"/>
                </a:lnTo>
                <a:lnTo>
                  <a:pt x="7631" y="13722"/>
                </a:lnTo>
                <a:lnTo>
                  <a:pt x="7623" y="13718"/>
                </a:lnTo>
                <a:lnTo>
                  <a:pt x="7623" y="13713"/>
                </a:lnTo>
                <a:lnTo>
                  <a:pt x="7626" y="13703"/>
                </a:lnTo>
                <a:lnTo>
                  <a:pt x="7628" y="13685"/>
                </a:lnTo>
                <a:lnTo>
                  <a:pt x="7628" y="13674"/>
                </a:lnTo>
                <a:lnTo>
                  <a:pt x="7626" y="13666"/>
                </a:lnTo>
                <a:lnTo>
                  <a:pt x="7628" y="13660"/>
                </a:lnTo>
                <a:lnTo>
                  <a:pt x="7629" y="13651"/>
                </a:lnTo>
                <a:lnTo>
                  <a:pt x="7631" y="13644"/>
                </a:lnTo>
                <a:lnTo>
                  <a:pt x="7634" y="13642"/>
                </a:lnTo>
                <a:lnTo>
                  <a:pt x="7636" y="13645"/>
                </a:lnTo>
                <a:lnTo>
                  <a:pt x="7637" y="13653"/>
                </a:lnTo>
                <a:lnTo>
                  <a:pt x="7637" y="13657"/>
                </a:lnTo>
                <a:lnTo>
                  <a:pt x="7640" y="13658"/>
                </a:lnTo>
                <a:lnTo>
                  <a:pt x="7642" y="13659"/>
                </a:lnTo>
                <a:lnTo>
                  <a:pt x="7645" y="13660"/>
                </a:lnTo>
                <a:lnTo>
                  <a:pt x="7648" y="13663"/>
                </a:lnTo>
                <a:lnTo>
                  <a:pt x="7642" y="13669"/>
                </a:lnTo>
                <a:lnTo>
                  <a:pt x="7641" y="13675"/>
                </a:lnTo>
                <a:lnTo>
                  <a:pt x="7643" y="13681"/>
                </a:lnTo>
                <a:lnTo>
                  <a:pt x="7646" y="13687"/>
                </a:lnTo>
                <a:lnTo>
                  <a:pt x="7652" y="13695"/>
                </a:lnTo>
                <a:lnTo>
                  <a:pt x="7654" y="13699"/>
                </a:lnTo>
                <a:lnTo>
                  <a:pt x="7654" y="13703"/>
                </a:lnTo>
                <a:lnTo>
                  <a:pt x="7652" y="13710"/>
                </a:lnTo>
                <a:lnTo>
                  <a:pt x="7652" y="13713"/>
                </a:lnTo>
                <a:lnTo>
                  <a:pt x="7652" y="13714"/>
                </a:lnTo>
                <a:lnTo>
                  <a:pt x="7652" y="13716"/>
                </a:lnTo>
                <a:lnTo>
                  <a:pt x="7652" y="13718"/>
                </a:lnTo>
                <a:lnTo>
                  <a:pt x="7652" y="13720"/>
                </a:lnTo>
                <a:lnTo>
                  <a:pt x="7653" y="13720"/>
                </a:lnTo>
                <a:lnTo>
                  <a:pt x="7656" y="13721"/>
                </a:lnTo>
                <a:lnTo>
                  <a:pt x="7659" y="13723"/>
                </a:lnTo>
                <a:lnTo>
                  <a:pt x="7662" y="13724"/>
                </a:lnTo>
                <a:lnTo>
                  <a:pt x="7664" y="13725"/>
                </a:lnTo>
                <a:lnTo>
                  <a:pt x="7664" y="13727"/>
                </a:lnTo>
                <a:lnTo>
                  <a:pt x="7666" y="13730"/>
                </a:lnTo>
                <a:lnTo>
                  <a:pt x="7678" y="13744"/>
                </a:lnTo>
                <a:lnTo>
                  <a:pt x="7670" y="13749"/>
                </a:lnTo>
                <a:lnTo>
                  <a:pt x="7666" y="13753"/>
                </a:lnTo>
                <a:lnTo>
                  <a:pt x="7666" y="13759"/>
                </a:lnTo>
                <a:lnTo>
                  <a:pt x="7676" y="13854"/>
                </a:lnTo>
                <a:lnTo>
                  <a:pt x="7677" y="13856"/>
                </a:lnTo>
                <a:lnTo>
                  <a:pt x="7679" y="13860"/>
                </a:lnTo>
                <a:lnTo>
                  <a:pt x="7682" y="13861"/>
                </a:lnTo>
                <a:lnTo>
                  <a:pt x="7689" y="13861"/>
                </a:lnTo>
                <a:lnTo>
                  <a:pt x="7692" y="13863"/>
                </a:lnTo>
                <a:lnTo>
                  <a:pt x="7694" y="13868"/>
                </a:lnTo>
                <a:lnTo>
                  <a:pt x="7697" y="13874"/>
                </a:lnTo>
                <a:lnTo>
                  <a:pt x="7698" y="13881"/>
                </a:lnTo>
                <a:lnTo>
                  <a:pt x="7699" y="13888"/>
                </a:lnTo>
                <a:lnTo>
                  <a:pt x="7699" y="13891"/>
                </a:lnTo>
                <a:lnTo>
                  <a:pt x="7698" y="13901"/>
                </a:lnTo>
                <a:lnTo>
                  <a:pt x="7698" y="13905"/>
                </a:lnTo>
                <a:lnTo>
                  <a:pt x="7699" y="13907"/>
                </a:lnTo>
                <a:lnTo>
                  <a:pt x="7699" y="13909"/>
                </a:lnTo>
                <a:lnTo>
                  <a:pt x="7696" y="13913"/>
                </a:lnTo>
                <a:lnTo>
                  <a:pt x="7692" y="13917"/>
                </a:lnTo>
                <a:lnTo>
                  <a:pt x="7689" y="13916"/>
                </a:lnTo>
                <a:lnTo>
                  <a:pt x="7686" y="13913"/>
                </a:lnTo>
                <a:lnTo>
                  <a:pt x="7683" y="13911"/>
                </a:lnTo>
                <a:lnTo>
                  <a:pt x="7681" y="13912"/>
                </a:lnTo>
                <a:lnTo>
                  <a:pt x="7677" y="13916"/>
                </a:lnTo>
                <a:lnTo>
                  <a:pt x="7676" y="13918"/>
                </a:lnTo>
                <a:lnTo>
                  <a:pt x="7674" y="13917"/>
                </a:lnTo>
                <a:lnTo>
                  <a:pt x="7671" y="13915"/>
                </a:lnTo>
                <a:lnTo>
                  <a:pt x="7670" y="13915"/>
                </a:lnTo>
                <a:lnTo>
                  <a:pt x="7651" y="13930"/>
                </a:lnTo>
                <a:lnTo>
                  <a:pt x="7638" y="13935"/>
                </a:lnTo>
                <a:lnTo>
                  <a:pt x="7633" y="13942"/>
                </a:lnTo>
                <a:lnTo>
                  <a:pt x="7629" y="13951"/>
                </a:lnTo>
                <a:lnTo>
                  <a:pt x="7626" y="13960"/>
                </a:lnTo>
                <a:lnTo>
                  <a:pt x="7622" y="13966"/>
                </a:lnTo>
                <a:lnTo>
                  <a:pt x="7623" y="13981"/>
                </a:lnTo>
                <a:lnTo>
                  <a:pt x="7630" y="13994"/>
                </a:lnTo>
                <a:lnTo>
                  <a:pt x="7635" y="14002"/>
                </a:lnTo>
                <a:lnTo>
                  <a:pt x="7637" y="14009"/>
                </a:lnTo>
                <a:lnTo>
                  <a:pt x="7635" y="14016"/>
                </a:lnTo>
                <a:lnTo>
                  <a:pt x="7634" y="14025"/>
                </a:lnTo>
                <a:lnTo>
                  <a:pt x="7637" y="14033"/>
                </a:lnTo>
                <a:lnTo>
                  <a:pt x="7639" y="14038"/>
                </a:lnTo>
                <a:lnTo>
                  <a:pt x="7642" y="14044"/>
                </a:lnTo>
                <a:lnTo>
                  <a:pt x="7645" y="14052"/>
                </a:lnTo>
                <a:lnTo>
                  <a:pt x="7648" y="14066"/>
                </a:lnTo>
                <a:lnTo>
                  <a:pt x="7651" y="14076"/>
                </a:lnTo>
                <a:lnTo>
                  <a:pt x="7653" y="14083"/>
                </a:lnTo>
                <a:lnTo>
                  <a:pt x="7652" y="14094"/>
                </a:lnTo>
                <a:lnTo>
                  <a:pt x="7649" y="14105"/>
                </a:lnTo>
                <a:lnTo>
                  <a:pt x="7649" y="14116"/>
                </a:lnTo>
                <a:lnTo>
                  <a:pt x="7648" y="14122"/>
                </a:lnTo>
                <a:lnTo>
                  <a:pt x="7640" y="14127"/>
                </a:lnTo>
                <a:lnTo>
                  <a:pt x="7638" y="14121"/>
                </a:lnTo>
                <a:lnTo>
                  <a:pt x="7642" y="14113"/>
                </a:lnTo>
                <a:lnTo>
                  <a:pt x="7640" y="14109"/>
                </a:lnTo>
                <a:lnTo>
                  <a:pt x="7632" y="14114"/>
                </a:lnTo>
                <a:lnTo>
                  <a:pt x="7626" y="14126"/>
                </a:lnTo>
                <a:lnTo>
                  <a:pt x="7605" y="14158"/>
                </a:lnTo>
                <a:lnTo>
                  <a:pt x="7603" y="14158"/>
                </a:lnTo>
                <a:lnTo>
                  <a:pt x="7597" y="14156"/>
                </a:lnTo>
                <a:lnTo>
                  <a:pt x="7589" y="14170"/>
                </a:lnTo>
                <a:lnTo>
                  <a:pt x="7575" y="14197"/>
                </a:lnTo>
                <a:lnTo>
                  <a:pt x="7572" y="14200"/>
                </a:lnTo>
                <a:lnTo>
                  <a:pt x="7555" y="14217"/>
                </a:lnTo>
                <a:lnTo>
                  <a:pt x="7547" y="14228"/>
                </a:lnTo>
                <a:lnTo>
                  <a:pt x="7542" y="14233"/>
                </a:lnTo>
                <a:lnTo>
                  <a:pt x="7537" y="14236"/>
                </a:lnTo>
                <a:lnTo>
                  <a:pt x="7539" y="14240"/>
                </a:lnTo>
                <a:lnTo>
                  <a:pt x="7542" y="14243"/>
                </a:lnTo>
                <a:lnTo>
                  <a:pt x="7544" y="14246"/>
                </a:lnTo>
                <a:lnTo>
                  <a:pt x="7545" y="14251"/>
                </a:lnTo>
                <a:lnTo>
                  <a:pt x="7544" y="14255"/>
                </a:lnTo>
                <a:lnTo>
                  <a:pt x="7542" y="14261"/>
                </a:lnTo>
                <a:lnTo>
                  <a:pt x="7539" y="14265"/>
                </a:lnTo>
                <a:lnTo>
                  <a:pt x="7531" y="14269"/>
                </a:lnTo>
                <a:lnTo>
                  <a:pt x="7525" y="14276"/>
                </a:lnTo>
                <a:lnTo>
                  <a:pt x="7518" y="14284"/>
                </a:lnTo>
                <a:lnTo>
                  <a:pt x="7514" y="14291"/>
                </a:lnTo>
                <a:lnTo>
                  <a:pt x="7511" y="14297"/>
                </a:lnTo>
                <a:lnTo>
                  <a:pt x="7512" y="14299"/>
                </a:lnTo>
                <a:lnTo>
                  <a:pt x="7513" y="14303"/>
                </a:lnTo>
                <a:lnTo>
                  <a:pt x="7516" y="14312"/>
                </a:lnTo>
                <a:lnTo>
                  <a:pt x="7516" y="14316"/>
                </a:lnTo>
                <a:lnTo>
                  <a:pt x="7516" y="14322"/>
                </a:lnTo>
                <a:lnTo>
                  <a:pt x="7514" y="14329"/>
                </a:lnTo>
                <a:lnTo>
                  <a:pt x="7503" y="14351"/>
                </a:lnTo>
                <a:lnTo>
                  <a:pt x="7499" y="14357"/>
                </a:lnTo>
                <a:lnTo>
                  <a:pt x="7495" y="14356"/>
                </a:lnTo>
                <a:lnTo>
                  <a:pt x="7488" y="14351"/>
                </a:lnTo>
                <a:lnTo>
                  <a:pt x="7485" y="14353"/>
                </a:lnTo>
                <a:lnTo>
                  <a:pt x="7483" y="14356"/>
                </a:lnTo>
                <a:lnTo>
                  <a:pt x="7482" y="14359"/>
                </a:lnTo>
                <a:lnTo>
                  <a:pt x="7482" y="14363"/>
                </a:lnTo>
                <a:lnTo>
                  <a:pt x="7487" y="14376"/>
                </a:lnTo>
                <a:lnTo>
                  <a:pt x="7489" y="14385"/>
                </a:lnTo>
                <a:lnTo>
                  <a:pt x="7490" y="14395"/>
                </a:lnTo>
                <a:lnTo>
                  <a:pt x="7491" y="14405"/>
                </a:lnTo>
                <a:lnTo>
                  <a:pt x="7490" y="14415"/>
                </a:lnTo>
                <a:lnTo>
                  <a:pt x="7485" y="14447"/>
                </a:lnTo>
                <a:lnTo>
                  <a:pt x="7482" y="14456"/>
                </a:lnTo>
                <a:lnTo>
                  <a:pt x="7479" y="14462"/>
                </a:lnTo>
                <a:lnTo>
                  <a:pt x="7478" y="14467"/>
                </a:lnTo>
                <a:lnTo>
                  <a:pt x="7477" y="14469"/>
                </a:lnTo>
                <a:lnTo>
                  <a:pt x="7476" y="14469"/>
                </a:lnTo>
                <a:lnTo>
                  <a:pt x="7472" y="14468"/>
                </a:lnTo>
                <a:lnTo>
                  <a:pt x="7471" y="14469"/>
                </a:lnTo>
                <a:lnTo>
                  <a:pt x="7468" y="14475"/>
                </a:lnTo>
                <a:lnTo>
                  <a:pt x="7460" y="14495"/>
                </a:lnTo>
                <a:lnTo>
                  <a:pt x="7459" y="14499"/>
                </a:lnTo>
                <a:lnTo>
                  <a:pt x="7465" y="14495"/>
                </a:lnTo>
                <a:lnTo>
                  <a:pt x="7469" y="14490"/>
                </a:lnTo>
                <a:lnTo>
                  <a:pt x="7474" y="14488"/>
                </a:lnTo>
                <a:lnTo>
                  <a:pt x="7479" y="14496"/>
                </a:lnTo>
                <a:lnTo>
                  <a:pt x="7480" y="14504"/>
                </a:lnTo>
                <a:lnTo>
                  <a:pt x="7478" y="14523"/>
                </a:lnTo>
                <a:lnTo>
                  <a:pt x="7481" y="14535"/>
                </a:lnTo>
                <a:lnTo>
                  <a:pt x="7482" y="14551"/>
                </a:lnTo>
                <a:lnTo>
                  <a:pt x="7485" y="14563"/>
                </a:lnTo>
                <a:lnTo>
                  <a:pt x="7471" y="14605"/>
                </a:lnTo>
                <a:lnTo>
                  <a:pt x="7470" y="14610"/>
                </a:lnTo>
                <a:lnTo>
                  <a:pt x="7470" y="14621"/>
                </a:lnTo>
                <a:lnTo>
                  <a:pt x="7469" y="14626"/>
                </a:lnTo>
                <a:lnTo>
                  <a:pt x="7468" y="14631"/>
                </a:lnTo>
                <a:lnTo>
                  <a:pt x="7462" y="14644"/>
                </a:lnTo>
                <a:lnTo>
                  <a:pt x="7458" y="14663"/>
                </a:lnTo>
                <a:lnTo>
                  <a:pt x="7457" y="14680"/>
                </a:lnTo>
                <a:lnTo>
                  <a:pt x="7454" y="14695"/>
                </a:lnTo>
                <a:lnTo>
                  <a:pt x="7444" y="14708"/>
                </a:lnTo>
                <a:lnTo>
                  <a:pt x="7436" y="14712"/>
                </a:lnTo>
                <a:lnTo>
                  <a:pt x="7431" y="14709"/>
                </a:lnTo>
                <a:lnTo>
                  <a:pt x="7426" y="14704"/>
                </a:lnTo>
                <a:lnTo>
                  <a:pt x="7411" y="14700"/>
                </a:lnTo>
                <a:lnTo>
                  <a:pt x="7408" y="14697"/>
                </a:lnTo>
                <a:lnTo>
                  <a:pt x="7405" y="14693"/>
                </a:lnTo>
                <a:lnTo>
                  <a:pt x="7399" y="14690"/>
                </a:lnTo>
                <a:lnTo>
                  <a:pt x="7386" y="14691"/>
                </a:lnTo>
                <a:lnTo>
                  <a:pt x="7359" y="14699"/>
                </a:lnTo>
                <a:lnTo>
                  <a:pt x="7346" y="14699"/>
                </a:lnTo>
                <a:lnTo>
                  <a:pt x="7327" y="14688"/>
                </a:lnTo>
                <a:lnTo>
                  <a:pt x="7323" y="14688"/>
                </a:lnTo>
                <a:lnTo>
                  <a:pt x="7321" y="14696"/>
                </a:lnTo>
                <a:lnTo>
                  <a:pt x="7306" y="14717"/>
                </a:lnTo>
                <a:lnTo>
                  <a:pt x="7308" y="14725"/>
                </a:lnTo>
                <a:lnTo>
                  <a:pt x="7307" y="14731"/>
                </a:lnTo>
                <a:lnTo>
                  <a:pt x="7298" y="14739"/>
                </a:lnTo>
                <a:lnTo>
                  <a:pt x="7295" y="14745"/>
                </a:lnTo>
                <a:lnTo>
                  <a:pt x="7295" y="14749"/>
                </a:lnTo>
                <a:lnTo>
                  <a:pt x="7297" y="14753"/>
                </a:lnTo>
                <a:lnTo>
                  <a:pt x="7299" y="14760"/>
                </a:lnTo>
                <a:lnTo>
                  <a:pt x="7300" y="14768"/>
                </a:lnTo>
                <a:lnTo>
                  <a:pt x="7299" y="14775"/>
                </a:lnTo>
                <a:lnTo>
                  <a:pt x="7291" y="14791"/>
                </a:lnTo>
                <a:lnTo>
                  <a:pt x="7289" y="14797"/>
                </a:lnTo>
                <a:lnTo>
                  <a:pt x="7287" y="14799"/>
                </a:lnTo>
                <a:lnTo>
                  <a:pt x="7285" y="14801"/>
                </a:lnTo>
                <a:lnTo>
                  <a:pt x="7279" y="14805"/>
                </a:lnTo>
                <a:lnTo>
                  <a:pt x="7276" y="14808"/>
                </a:lnTo>
                <a:lnTo>
                  <a:pt x="7278" y="14811"/>
                </a:lnTo>
                <a:lnTo>
                  <a:pt x="7274" y="14816"/>
                </a:lnTo>
                <a:lnTo>
                  <a:pt x="7262" y="14823"/>
                </a:lnTo>
                <a:lnTo>
                  <a:pt x="7260" y="14828"/>
                </a:lnTo>
                <a:lnTo>
                  <a:pt x="7259" y="14832"/>
                </a:lnTo>
                <a:lnTo>
                  <a:pt x="7256" y="14839"/>
                </a:lnTo>
                <a:lnTo>
                  <a:pt x="7255" y="14842"/>
                </a:lnTo>
                <a:lnTo>
                  <a:pt x="7256" y="14846"/>
                </a:lnTo>
                <a:lnTo>
                  <a:pt x="7260" y="14850"/>
                </a:lnTo>
                <a:lnTo>
                  <a:pt x="7260" y="14852"/>
                </a:lnTo>
                <a:lnTo>
                  <a:pt x="7265" y="14863"/>
                </a:lnTo>
                <a:lnTo>
                  <a:pt x="7277" y="14864"/>
                </a:lnTo>
                <a:lnTo>
                  <a:pt x="7290" y="14858"/>
                </a:lnTo>
                <a:lnTo>
                  <a:pt x="7299" y="14845"/>
                </a:lnTo>
                <a:lnTo>
                  <a:pt x="7318" y="14833"/>
                </a:lnTo>
                <a:lnTo>
                  <a:pt x="7325" y="14833"/>
                </a:lnTo>
                <a:lnTo>
                  <a:pt x="7343" y="14839"/>
                </a:lnTo>
                <a:lnTo>
                  <a:pt x="7358" y="14839"/>
                </a:lnTo>
                <a:lnTo>
                  <a:pt x="7365" y="14831"/>
                </a:lnTo>
                <a:lnTo>
                  <a:pt x="7371" y="14820"/>
                </a:lnTo>
                <a:lnTo>
                  <a:pt x="7382" y="14808"/>
                </a:lnTo>
                <a:lnTo>
                  <a:pt x="7389" y="14805"/>
                </a:lnTo>
                <a:lnTo>
                  <a:pt x="7410" y="14808"/>
                </a:lnTo>
                <a:lnTo>
                  <a:pt x="7416" y="14806"/>
                </a:lnTo>
                <a:lnTo>
                  <a:pt x="7427" y="14792"/>
                </a:lnTo>
                <a:lnTo>
                  <a:pt x="7434" y="14787"/>
                </a:lnTo>
                <a:lnTo>
                  <a:pt x="7441" y="14784"/>
                </a:lnTo>
                <a:lnTo>
                  <a:pt x="7447" y="14784"/>
                </a:lnTo>
                <a:lnTo>
                  <a:pt x="7458" y="14784"/>
                </a:lnTo>
                <a:lnTo>
                  <a:pt x="7461" y="14785"/>
                </a:lnTo>
                <a:lnTo>
                  <a:pt x="7466" y="14789"/>
                </a:lnTo>
                <a:lnTo>
                  <a:pt x="7470" y="14790"/>
                </a:lnTo>
                <a:lnTo>
                  <a:pt x="7479" y="14789"/>
                </a:lnTo>
                <a:lnTo>
                  <a:pt x="7482" y="14790"/>
                </a:lnTo>
                <a:lnTo>
                  <a:pt x="7488" y="14794"/>
                </a:lnTo>
                <a:lnTo>
                  <a:pt x="7499" y="14806"/>
                </a:lnTo>
                <a:lnTo>
                  <a:pt x="7514" y="14812"/>
                </a:lnTo>
                <a:lnTo>
                  <a:pt x="7518" y="14811"/>
                </a:lnTo>
                <a:lnTo>
                  <a:pt x="7521" y="14808"/>
                </a:lnTo>
                <a:lnTo>
                  <a:pt x="7530" y="14796"/>
                </a:lnTo>
                <a:lnTo>
                  <a:pt x="7539" y="14791"/>
                </a:lnTo>
                <a:lnTo>
                  <a:pt x="7540" y="14790"/>
                </a:lnTo>
                <a:lnTo>
                  <a:pt x="7541" y="14788"/>
                </a:lnTo>
                <a:lnTo>
                  <a:pt x="7542" y="14773"/>
                </a:lnTo>
                <a:lnTo>
                  <a:pt x="7542" y="14758"/>
                </a:lnTo>
                <a:lnTo>
                  <a:pt x="7544" y="14753"/>
                </a:lnTo>
                <a:lnTo>
                  <a:pt x="7551" y="14747"/>
                </a:lnTo>
                <a:lnTo>
                  <a:pt x="7550" y="14736"/>
                </a:lnTo>
                <a:lnTo>
                  <a:pt x="7553" y="14721"/>
                </a:lnTo>
                <a:lnTo>
                  <a:pt x="7563" y="14696"/>
                </a:lnTo>
                <a:lnTo>
                  <a:pt x="7569" y="14676"/>
                </a:lnTo>
                <a:lnTo>
                  <a:pt x="7570" y="14670"/>
                </a:lnTo>
                <a:lnTo>
                  <a:pt x="7571" y="14666"/>
                </a:lnTo>
                <a:lnTo>
                  <a:pt x="7578" y="14657"/>
                </a:lnTo>
                <a:lnTo>
                  <a:pt x="7580" y="14652"/>
                </a:lnTo>
                <a:lnTo>
                  <a:pt x="7581" y="14649"/>
                </a:lnTo>
                <a:lnTo>
                  <a:pt x="7587" y="14638"/>
                </a:lnTo>
                <a:lnTo>
                  <a:pt x="7590" y="14632"/>
                </a:lnTo>
                <a:lnTo>
                  <a:pt x="7591" y="14626"/>
                </a:lnTo>
                <a:lnTo>
                  <a:pt x="7595" y="14595"/>
                </a:lnTo>
                <a:lnTo>
                  <a:pt x="7598" y="14584"/>
                </a:lnTo>
                <a:lnTo>
                  <a:pt x="7603" y="14575"/>
                </a:lnTo>
                <a:lnTo>
                  <a:pt x="7607" y="14566"/>
                </a:lnTo>
                <a:lnTo>
                  <a:pt x="7600" y="14551"/>
                </a:lnTo>
                <a:lnTo>
                  <a:pt x="7602" y="14547"/>
                </a:lnTo>
                <a:lnTo>
                  <a:pt x="7603" y="14541"/>
                </a:lnTo>
                <a:lnTo>
                  <a:pt x="7604" y="14529"/>
                </a:lnTo>
                <a:lnTo>
                  <a:pt x="7605" y="14522"/>
                </a:lnTo>
                <a:lnTo>
                  <a:pt x="7619" y="14480"/>
                </a:lnTo>
                <a:lnTo>
                  <a:pt x="7621" y="14473"/>
                </a:lnTo>
                <a:lnTo>
                  <a:pt x="7644" y="14448"/>
                </a:lnTo>
                <a:lnTo>
                  <a:pt x="7657" y="14426"/>
                </a:lnTo>
                <a:lnTo>
                  <a:pt x="7657" y="14422"/>
                </a:lnTo>
                <a:lnTo>
                  <a:pt x="7656" y="14419"/>
                </a:lnTo>
                <a:lnTo>
                  <a:pt x="7654" y="14416"/>
                </a:lnTo>
                <a:lnTo>
                  <a:pt x="7650" y="14407"/>
                </a:lnTo>
                <a:lnTo>
                  <a:pt x="7651" y="14398"/>
                </a:lnTo>
                <a:lnTo>
                  <a:pt x="7654" y="14391"/>
                </a:lnTo>
                <a:lnTo>
                  <a:pt x="7667" y="14370"/>
                </a:lnTo>
                <a:lnTo>
                  <a:pt x="7670" y="14362"/>
                </a:lnTo>
                <a:lnTo>
                  <a:pt x="7672" y="14353"/>
                </a:lnTo>
                <a:lnTo>
                  <a:pt x="7676" y="14347"/>
                </a:lnTo>
                <a:lnTo>
                  <a:pt x="7682" y="14354"/>
                </a:lnTo>
                <a:lnTo>
                  <a:pt x="7698" y="14384"/>
                </a:lnTo>
                <a:lnTo>
                  <a:pt x="7699" y="14392"/>
                </a:lnTo>
                <a:lnTo>
                  <a:pt x="7695" y="14401"/>
                </a:lnTo>
                <a:lnTo>
                  <a:pt x="7695" y="14405"/>
                </a:lnTo>
                <a:lnTo>
                  <a:pt x="7700" y="14410"/>
                </a:lnTo>
                <a:lnTo>
                  <a:pt x="7710" y="14417"/>
                </a:lnTo>
                <a:lnTo>
                  <a:pt x="7715" y="14432"/>
                </a:lnTo>
                <a:lnTo>
                  <a:pt x="7722" y="14484"/>
                </a:lnTo>
                <a:lnTo>
                  <a:pt x="7726" y="14504"/>
                </a:lnTo>
                <a:lnTo>
                  <a:pt x="7730" y="14513"/>
                </a:lnTo>
                <a:lnTo>
                  <a:pt x="7740" y="14520"/>
                </a:lnTo>
                <a:lnTo>
                  <a:pt x="7743" y="14528"/>
                </a:lnTo>
                <a:lnTo>
                  <a:pt x="7747" y="14545"/>
                </a:lnTo>
                <a:lnTo>
                  <a:pt x="7750" y="14551"/>
                </a:lnTo>
                <a:lnTo>
                  <a:pt x="7758" y="14559"/>
                </a:lnTo>
                <a:lnTo>
                  <a:pt x="7768" y="14571"/>
                </a:lnTo>
                <a:lnTo>
                  <a:pt x="7769" y="14575"/>
                </a:lnTo>
                <a:lnTo>
                  <a:pt x="7770" y="14580"/>
                </a:lnTo>
                <a:lnTo>
                  <a:pt x="7769" y="14584"/>
                </a:lnTo>
                <a:lnTo>
                  <a:pt x="7769" y="14588"/>
                </a:lnTo>
                <a:lnTo>
                  <a:pt x="7770" y="14593"/>
                </a:lnTo>
                <a:lnTo>
                  <a:pt x="7773" y="14595"/>
                </a:lnTo>
                <a:lnTo>
                  <a:pt x="7781" y="14599"/>
                </a:lnTo>
                <a:lnTo>
                  <a:pt x="7782" y="14600"/>
                </a:lnTo>
                <a:lnTo>
                  <a:pt x="7783" y="14605"/>
                </a:lnTo>
                <a:lnTo>
                  <a:pt x="7784" y="14610"/>
                </a:lnTo>
                <a:lnTo>
                  <a:pt x="7787" y="14613"/>
                </a:lnTo>
                <a:lnTo>
                  <a:pt x="7791" y="14614"/>
                </a:lnTo>
                <a:lnTo>
                  <a:pt x="7796" y="14617"/>
                </a:lnTo>
                <a:lnTo>
                  <a:pt x="7799" y="14626"/>
                </a:lnTo>
                <a:lnTo>
                  <a:pt x="7799" y="14635"/>
                </a:lnTo>
                <a:lnTo>
                  <a:pt x="7798" y="14644"/>
                </a:lnTo>
                <a:lnTo>
                  <a:pt x="7794" y="14635"/>
                </a:lnTo>
                <a:lnTo>
                  <a:pt x="7789" y="14630"/>
                </a:lnTo>
                <a:lnTo>
                  <a:pt x="7784" y="14631"/>
                </a:lnTo>
                <a:lnTo>
                  <a:pt x="7781" y="14640"/>
                </a:lnTo>
                <a:lnTo>
                  <a:pt x="7776" y="14676"/>
                </a:lnTo>
                <a:lnTo>
                  <a:pt x="7776" y="14694"/>
                </a:lnTo>
                <a:lnTo>
                  <a:pt x="7779" y="14730"/>
                </a:lnTo>
                <a:lnTo>
                  <a:pt x="7779" y="14749"/>
                </a:lnTo>
                <a:lnTo>
                  <a:pt x="7776" y="14757"/>
                </a:lnTo>
                <a:lnTo>
                  <a:pt x="7765" y="14773"/>
                </a:lnTo>
                <a:lnTo>
                  <a:pt x="7762" y="14781"/>
                </a:lnTo>
                <a:lnTo>
                  <a:pt x="7757" y="14806"/>
                </a:lnTo>
                <a:lnTo>
                  <a:pt x="7757" y="14814"/>
                </a:lnTo>
                <a:lnTo>
                  <a:pt x="7757" y="14819"/>
                </a:lnTo>
                <a:lnTo>
                  <a:pt x="7758" y="14823"/>
                </a:lnTo>
                <a:lnTo>
                  <a:pt x="7759" y="14827"/>
                </a:lnTo>
                <a:lnTo>
                  <a:pt x="7759" y="14833"/>
                </a:lnTo>
                <a:lnTo>
                  <a:pt x="7757" y="14838"/>
                </a:lnTo>
                <a:lnTo>
                  <a:pt x="7755" y="14841"/>
                </a:lnTo>
                <a:lnTo>
                  <a:pt x="7752" y="14844"/>
                </a:lnTo>
                <a:lnTo>
                  <a:pt x="7750" y="14848"/>
                </a:lnTo>
                <a:lnTo>
                  <a:pt x="7748" y="14857"/>
                </a:lnTo>
                <a:lnTo>
                  <a:pt x="7747" y="14875"/>
                </a:lnTo>
                <a:lnTo>
                  <a:pt x="7744" y="14884"/>
                </a:lnTo>
                <a:lnTo>
                  <a:pt x="7741" y="14888"/>
                </a:lnTo>
                <a:lnTo>
                  <a:pt x="7735" y="14893"/>
                </a:lnTo>
                <a:lnTo>
                  <a:pt x="7728" y="14897"/>
                </a:lnTo>
                <a:lnTo>
                  <a:pt x="7723" y="14899"/>
                </a:lnTo>
                <a:lnTo>
                  <a:pt x="7718" y="14903"/>
                </a:lnTo>
                <a:lnTo>
                  <a:pt x="7712" y="14911"/>
                </a:lnTo>
                <a:lnTo>
                  <a:pt x="7703" y="14927"/>
                </a:lnTo>
                <a:lnTo>
                  <a:pt x="7694" y="14941"/>
                </a:lnTo>
                <a:lnTo>
                  <a:pt x="7684" y="14950"/>
                </a:lnTo>
                <a:lnTo>
                  <a:pt x="7652" y="14967"/>
                </a:lnTo>
                <a:lnTo>
                  <a:pt x="7645" y="14972"/>
                </a:lnTo>
                <a:lnTo>
                  <a:pt x="7640" y="14979"/>
                </a:lnTo>
                <a:lnTo>
                  <a:pt x="7637" y="14986"/>
                </a:lnTo>
                <a:lnTo>
                  <a:pt x="7635" y="14997"/>
                </a:lnTo>
                <a:lnTo>
                  <a:pt x="7632" y="15003"/>
                </a:lnTo>
                <a:lnTo>
                  <a:pt x="7633" y="15008"/>
                </a:lnTo>
                <a:lnTo>
                  <a:pt x="7647" y="15025"/>
                </a:lnTo>
                <a:lnTo>
                  <a:pt x="7652" y="15029"/>
                </a:lnTo>
                <a:lnTo>
                  <a:pt x="7660" y="15030"/>
                </a:lnTo>
                <a:lnTo>
                  <a:pt x="7666" y="15029"/>
                </a:lnTo>
                <a:lnTo>
                  <a:pt x="7673" y="15026"/>
                </a:lnTo>
                <a:lnTo>
                  <a:pt x="7680" y="15022"/>
                </a:lnTo>
                <a:lnTo>
                  <a:pt x="7685" y="15018"/>
                </a:lnTo>
                <a:lnTo>
                  <a:pt x="7685" y="15021"/>
                </a:lnTo>
                <a:lnTo>
                  <a:pt x="7733" y="15024"/>
                </a:lnTo>
                <a:lnTo>
                  <a:pt x="7762" y="15019"/>
                </a:lnTo>
                <a:lnTo>
                  <a:pt x="7774" y="15012"/>
                </a:lnTo>
                <a:lnTo>
                  <a:pt x="7786" y="15003"/>
                </a:lnTo>
                <a:lnTo>
                  <a:pt x="7792" y="14996"/>
                </a:lnTo>
                <a:lnTo>
                  <a:pt x="7795" y="14989"/>
                </a:lnTo>
                <a:lnTo>
                  <a:pt x="7798" y="14984"/>
                </a:lnTo>
                <a:lnTo>
                  <a:pt x="7805" y="14980"/>
                </a:lnTo>
                <a:lnTo>
                  <a:pt x="7832" y="14971"/>
                </a:lnTo>
                <a:lnTo>
                  <a:pt x="7846" y="14970"/>
                </a:lnTo>
                <a:lnTo>
                  <a:pt x="7853" y="14971"/>
                </a:lnTo>
                <a:lnTo>
                  <a:pt x="7864" y="14979"/>
                </a:lnTo>
                <a:lnTo>
                  <a:pt x="7869" y="14981"/>
                </a:lnTo>
                <a:lnTo>
                  <a:pt x="7873" y="14981"/>
                </a:lnTo>
                <a:lnTo>
                  <a:pt x="7878" y="14977"/>
                </a:lnTo>
                <a:lnTo>
                  <a:pt x="7881" y="14976"/>
                </a:lnTo>
                <a:lnTo>
                  <a:pt x="7885" y="14976"/>
                </a:lnTo>
                <a:lnTo>
                  <a:pt x="7891" y="14978"/>
                </a:lnTo>
                <a:lnTo>
                  <a:pt x="7894" y="14979"/>
                </a:lnTo>
                <a:lnTo>
                  <a:pt x="7901" y="14978"/>
                </a:lnTo>
                <a:lnTo>
                  <a:pt x="7908" y="14975"/>
                </a:lnTo>
                <a:lnTo>
                  <a:pt x="7910" y="14971"/>
                </a:lnTo>
                <a:lnTo>
                  <a:pt x="7904" y="14966"/>
                </a:lnTo>
                <a:lnTo>
                  <a:pt x="7901" y="14967"/>
                </a:lnTo>
                <a:lnTo>
                  <a:pt x="7897" y="14969"/>
                </a:lnTo>
                <a:lnTo>
                  <a:pt x="7894" y="14970"/>
                </a:lnTo>
                <a:lnTo>
                  <a:pt x="7890" y="14968"/>
                </a:lnTo>
                <a:lnTo>
                  <a:pt x="7886" y="14961"/>
                </a:lnTo>
                <a:lnTo>
                  <a:pt x="7883" y="14958"/>
                </a:lnTo>
                <a:lnTo>
                  <a:pt x="7880" y="14957"/>
                </a:lnTo>
                <a:lnTo>
                  <a:pt x="7858" y="14957"/>
                </a:lnTo>
                <a:lnTo>
                  <a:pt x="7853" y="14954"/>
                </a:lnTo>
                <a:lnTo>
                  <a:pt x="7849" y="14947"/>
                </a:lnTo>
                <a:lnTo>
                  <a:pt x="7852" y="14943"/>
                </a:lnTo>
                <a:lnTo>
                  <a:pt x="7876" y="14941"/>
                </a:lnTo>
                <a:lnTo>
                  <a:pt x="7879" y="14942"/>
                </a:lnTo>
                <a:lnTo>
                  <a:pt x="7881" y="14945"/>
                </a:lnTo>
                <a:lnTo>
                  <a:pt x="7884" y="14952"/>
                </a:lnTo>
                <a:lnTo>
                  <a:pt x="7886" y="14954"/>
                </a:lnTo>
                <a:lnTo>
                  <a:pt x="7903" y="14958"/>
                </a:lnTo>
                <a:lnTo>
                  <a:pt x="7909" y="14962"/>
                </a:lnTo>
                <a:lnTo>
                  <a:pt x="7913" y="14963"/>
                </a:lnTo>
                <a:lnTo>
                  <a:pt x="7920" y="14962"/>
                </a:lnTo>
                <a:lnTo>
                  <a:pt x="7923" y="14958"/>
                </a:lnTo>
                <a:lnTo>
                  <a:pt x="7921" y="14953"/>
                </a:lnTo>
                <a:lnTo>
                  <a:pt x="7916" y="14948"/>
                </a:lnTo>
                <a:lnTo>
                  <a:pt x="7903" y="14943"/>
                </a:lnTo>
                <a:lnTo>
                  <a:pt x="7900" y="14938"/>
                </a:lnTo>
                <a:lnTo>
                  <a:pt x="7899" y="14925"/>
                </a:lnTo>
                <a:lnTo>
                  <a:pt x="7903" y="14916"/>
                </a:lnTo>
                <a:lnTo>
                  <a:pt x="7910" y="14910"/>
                </a:lnTo>
                <a:lnTo>
                  <a:pt x="7924" y="14903"/>
                </a:lnTo>
                <a:lnTo>
                  <a:pt x="7930" y="14905"/>
                </a:lnTo>
                <a:lnTo>
                  <a:pt x="7938" y="14906"/>
                </a:lnTo>
                <a:lnTo>
                  <a:pt x="7947" y="14905"/>
                </a:lnTo>
                <a:lnTo>
                  <a:pt x="7953" y="14901"/>
                </a:lnTo>
                <a:lnTo>
                  <a:pt x="7959" y="14895"/>
                </a:lnTo>
                <a:lnTo>
                  <a:pt x="7974" y="14885"/>
                </a:lnTo>
                <a:lnTo>
                  <a:pt x="7979" y="14878"/>
                </a:lnTo>
                <a:lnTo>
                  <a:pt x="7976" y="14877"/>
                </a:lnTo>
                <a:lnTo>
                  <a:pt x="7975" y="14876"/>
                </a:lnTo>
                <a:lnTo>
                  <a:pt x="7974" y="14874"/>
                </a:lnTo>
                <a:lnTo>
                  <a:pt x="7973" y="14872"/>
                </a:lnTo>
                <a:lnTo>
                  <a:pt x="7987" y="14873"/>
                </a:lnTo>
                <a:lnTo>
                  <a:pt x="8000" y="14879"/>
                </a:lnTo>
                <a:lnTo>
                  <a:pt x="8009" y="14890"/>
                </a:lnTo>
                <a:lnTo>
                  <a:pt x="8012" y="14909"/>
                </a:lnTo>
                <a:lnTo>
                  <a:pt x="8020" y="14899"/>
                </a:lnTo>
                <a:lnTo>
                  <a:pt x="8024" y="14896"/>
                </a:lnTo>
                <a:lnTo>
                  <a:pt x="8028" y="14899"/>
                </a:lnTo>
                <a:lnTo>
                  <a:pt x="8028" y="14905"/>
                </a:lnTo>
                <a:lnTo>
                  <a:pt x="8022" y="14922"/>
                </a:lnTo>
                <a:lnTo>
                  <a:pt x="8023" y="14928"/>
                </a:lnTo>
                <a:lnTo>
                  <a:pt x="8026" y="14933"/>
                </a:lnTo>
                <a:lnTo>
                  <a:pt x="8028" y="14938"/>
                </a:lnTo>
                <a:lnTo>
                  <a:pt x="8027" y="14944"/>
                </a:lnTo>
                <a:lnTo>
                  <a:pt x="8023" y="14949"/>
                </a:lnTo>
                <a:lnTo>
                  <a:pt x="8019" y="14951"/>
                </a:lnTo>
                <a:lnTo>
                  <a:pt x="8003" y="14946"/>
                </a:lnTo>
                <a:lnTo>
                  <a:pt x="8000" y="14945"/>
                </a:lnTo>
                <a:lnTo>
                  <a:pt x="7996" y="14946"/>
                </a:lnTo>
                <a:lnTo>
                  <a:pt x="7995" y="14948"/>
                </a:lnTo>
                <a:lnTo>
                  <a:pt x="7994" y="14950"/>
                </a:lnTo>
                <a:lnTo>
                  <a:pt x="7992" y="14951"/>
                </a:lnTo>
                <a:lnTo>
                  <a:pt x="7982" y="14954"/>
                </a:lnTo>
                <a:lnTo>
                  <a:pt x="7978" y="14957"/>
                </a:lnTo>
                <a:lnTo>
                  <a:pt x="7979" y="14962"/>
                </a:lnTo>
                <a:lnTo>
                  <a:pt x="7983" y="14965"/>
                </a:lnTo>
                <a:lnTo>
                  <a:pt x="7994" y="14968"/>
                </a:lnTo>
                <a:lnTo>
                  <a:pt x="7997" y="14971"/>
                </a:lnTo>
                <a:lnTo>
                  <a:pt x="8017" y="14995"/>
                </a:lnTo>
                <a:lnTo>
                  <a:pt x="8018" y="15002"/>
                </a:lnTo>
                <a:lnTo>
                  <a:pt x="8013" y="15011"/>
                </a:lnTo>
                <a:lnTo>
                  <a:pt x="8010" y="15020"/>
                </a:lnTo>
                <a:lnTo>
                  <a:pt x="8010" y="15029"/>
                </a:lnTo>
                <a:lnTo>
                  <a:pt x="8008" y="15037"/>
                </a:lnTo>
                <a:lnTo>
                  <a:pt x="8001" y="15043"/>
                </a:lnTo>
                <a:lnTo>
                  <a:pt x="7995" y="15043"/>
                </a:lnTo>
                <a:lnTo>
                  <a:pt x="7979" y="15040"/>
                </a:lnTo>
                <a:lnTo>
                  <a:pt x="7975" y="15038"/>
                </a:lnTo>
                <a:lnTo>
                  <a:pt x="7974" y="15032"/>
                </a:lnTo>
                <a:lnTo>
                  <a:pt x="7977" y="15028"/>
                </a:lnTo>
                <a:lnTo>
                  <a:pt x="7981" y="15024"/>
                </a:lnTo>
                <a:lnTo>
                  <a:pt x="7984" y="15021"/>
                </a:lnTo>
                <a:lnTo>
                  <a:pt x="7985" y="15015"/>
                </a:lnTo>
                <a:lnTo>
                  <a:pt x="7984" y="15014"/>
                </a:lnTo>
                <a:lnTo>
                  <a:pt x="7981" y="15014"/>
                </a:lnTo>
                <a:lnTo>
                  <a:pt x="7978" y="15012"/>
                </a:lnTo>
                <a:lnTo>
                  <a:pt x="7976" y="15005"/>
                </a:lnTo>
                <a:lnTo>
                  <a:pt x="7978" y="15000"/>
                </a:lnTo>
                <a:lnTo>
                  <a:pt x="7981" y="14994"/>
                </a:lnTo>
                <a:lnTo>
                  <a:pt x="7983" y="14983"/>
                </a:lnTo>
                <a:lnTo>
                  <a:pt x="7982" y="14975"/>
                </a:lnTo>
                <a:lnTo>
                  <a:pt x="7977" y="14971"/>
                </a:lnTo>
                <a:lnTo>
                  <a:pt x="7972" y="14970"/>
                </a:lnTo>
                <a:lnTo>
                  <a:pt x="7967" y="14966"/>
                </a:lnTo>
                <a:lnTo>
                  <a:pt x="7959" y="14955"/>
                </a:lnTo>
                <a:lnTo>
                  <a:pt x="7953" y="14953"/>
                </a:lnTo>
                <a:lnTo>
                  <a:pt x="7946" y="14959"/>
                </a:lnTo>
                <a:lnTo>
                  <a:pt x="7937" y="14970"/>
                </a:lnTo>
                <a:lnTo>
                  <a:pt x="7933" y="14977"/>
                </a:lnTo>
                <a:lnTo>
                  <a:pt x="7932" y="14988"/>
                </a:lnTo>
                <a:lnTo>
                  <a:pt x="7926" y="14985"/>
                </a:lnTo>
                <a:lnTo>
                  <a:pt x="7921" y="14987"/>
                </a:lnTo>
                <a:lnTo>
                  <a:pt x="7919" y="14993"/>
                </a:lnTo>
                <a:lnTo>
                  <a:pt x="7920" y="15000"/>
                </a:lnTo>
                <a:lnTo>
                  <a:pt x="7924" y="15004"/>
                </a:lnTo>
                <a:lnTo>
                  <a:pt x="7936" y="15013"/>
                </a:lnTo>
                <a:lnTo>
                  <a:pt x="7938" y="15017"/>
                </a:lnTo>
                <a:lnTo>
                  <a:pt x="7956" y="15037"/>
                </a:lnTo>
                <a:lnTo>
                  <a:pt x="7962" y="15039"/>
                </a:lnTo>
                <a:lnTo>
                  <a:pt x="8015" y="15101"/>
                </a:lnTo>
                <a:lnTo>
                  <a:pt x="8021" y="15113"/>
                </a:lnTo>
                <a:lnTo>
                  <a:pt x="8026" y="15119"/>
                </a:lnTo>
                <a:lnTo>
                  <a:pt x="8038" y="15124"/>
                </a:lnTo>
                <a:lnTo>
                  <a:pt x="8043" y="15130"/>
                </a:lnTo>
                <a:lnTo>
                  <a:pt x="8074" y="15187"/>
                </a:lnTo>
                <a:lnTo>
                  <a:pt x="8075" y="15193"/>
                </a:lnTo>
                <a:lnTo>
                  <a:pt x="8077" y="15211"/>
                </a:lnTo>
                <a:lnTo>
                  <a:pt x="8090" y="15258"/>
                </a:lnTo>
                <a:lnTo>
                  <a:pt x="8090" y="15278"/>
                </a:lnTo>
                <a:lnTo>
                  <a:pt x="8088" y="15278"/>
                </a:lnTo>
                <a:lnTo>
                  <a:pt x="8073" y="15226"/>
                </a:lnTo>
                <a:lnTo>
                  <a:pt x="8064" y="15199"/>
                </a:lnTo>
                <a:lnTo>
                  <a:pt x="8047" y="15166"/>
                </a:lnTo>
                <a:lnTo>
                  <a:pt x="8033" y="15144"/>
                </a:lnTo>
                <a:lnTo>
                  <a:pt x="8005" y="15109"/>
                </a:lnTo>
                <a:lnTo>
                  <a:pt x="7909" y="14992"/>
                </a:lnTo>
                <a:lnTo>
                  <a:pt x="7896" y="14984"/>
                </a:lnTo>
                <a:lnTo>
                  <a:pt x="7883" y="14988"/>
                </a:lnTo>
                <a:lnTo>
                  <a:pt x="7898" y="15001"/>
                </a:lnTo>
                <a:lnTo>
                  <a:pt x="7907" y="15006"/>
                </a:lnTo>
                <a:lnTo>
                  <a:pt x="7916" y="15019"/>
                </a:lnTo>
                <a:lnTo>
                  <a:pt x="7925" y="15024"/>
                </a:lnTo>
                <a:lnTo>
                  <a:pt x="7935" y="15037"/>
                </a:lnTo>
                <a:lnTo>
                  <a:pt x="7944" y="15043"/>
                </a:lnTo>
                <a:lnTo>
                  <a:pt x="7953" y="15055"/>
                </a:lnTo>
                <a:lnTo>
                  <a:pt x="7963" y="15064"/>
                </a:lnTo>
                <a:lnTo>
                  <a:pt x="7984" y="15090"/>
                </a:lnTo>
                <a:lnTo>
                  <a:pt x="8035" y="15158"/>
                </a:lnTo>
                <a:lnTo>
                  <a:pt x="8037" y="15163"/>
                </a:lnTo>
                <a:lnTo>
                  <a:pt x="8038" y="15170"/>
                </a:lnTo>
                <a:lnTo>
                  <a:pt x="8049" y="15192"/>
                </a:lnTo>
                <a:lnTo>
                  <a:pt x="8059" y="15202"/>
                </a:lnTo>
                <a:lnTo>
                  <a:pt x="8064" y="15210"/>
                </a:lnTo>
                <a:lnTo>
                  <a:pt x="8080" y="15267"/>
                </a:lnTo>
                <a:lnTo>
                  <a:pt x="8102" y="15343"/>
                </a:lnTo>
                <a:lnTo>
                  <a:pt x="8130" y="15454"/>
                </a:lnTo>
                <a:lnTo>
                  <a:pt x="8131" y="15460"/>
                </a:lnTo>
                <a:lnTo>
                  <a:pt x="8128" y="15519"/>
                </a:lnTo>
                <a:lnTo>
                  <a:pt x="8124" y="15537"/>
                </a:lnTo>
                <a:lnTo>
                  <a:pt x="8118" y="15554"/>
                </a:lnTo>
                <a:lnTo>
                  <a:pt x="8108" y="15569"/>
                </a:lnTo>
                <a:lnTo>
                  <a:pt x="8098" y="15579"/>
                </a:lnTo>
                <a:lnTo>
                  <a:pt x="8062" y="15602"/>
                </a:lnTo>
                <a:lnTo>
                  <a:pt x="8062" y="15608"/>
                </a:lnTo>
                <a:lnTo>
                  <a:pt x="8065" y="15612"/>
                </a:lnTo>
                <a:lnTo>
                  <a:pt x="8073" y="15617"/>
                </a:lnTo>
                <a:lnTo>
                  <a:pt x="8077" y="15624"/>
                </a:lnTo>
                <a:lnTo>
                  <a:pt x="8078" y="15631"/>
                </a:lnTo>
                <a:lnTo>
                  <a:pt x="8078" y="15648"/>
                </a:lnTo>
                <a:lnTo>
                  <a:pt x="8081" y="15659"/>
                </a:lnTo>
                <a:lnTo>
                  <a:pt x="8087" y="15669"/>
                </a:lnTo>
                <a:lnTo>
                  <a:pt x="8090" y="15679"/>
                </a:lnTo>
                <a:lnTo>
                  <a:pt x="8087" y="15691"/>
                </a:lnTo>
                <a:lnTo>
                  <a:pt x="8081" y="15696"/>
                </a:lnTo>
                <a:lnTo>
                  <a:pt x="8076" y="15699"/>
                </a:lnTo>
                <a:lnTo>
                  <a:pt x="8074" y="15703"/>
                </a:lnTo>
                <a:lnTo>
                  <a:pt x="8081" y="15721"/>
                </a:lnTo>
                <a:lnTo>
                  <a:pt x="8086" y="15742"/>
                </a:lnTo>
                <a:lnTo>
                  <a:pt x="8136" y="15840"/>
                </a:lnTo>
                <a:lnTo>
                  <a:pt x="8146" y="15846"/>
                </a:lnTo>
                <a:lnTo>
                  <a:pt x="8146" y="15845"/>
                </a:lnTo>
                <a:lnTo>
                  <a:pt x="8147" y="15842"/>
                </a:lnTo>
                <a:lnTo>
                  <a:pt x="8148" y="15839"/>
                </a:lnTo>
                <a:lnTo>
                  <a:pt x="8150" y="15837"/>
                </a:lnTo>
                <a:lnTo>
                  <a:pt x="8151" y="15838"/>
                </a:lnTo>
                <a:lnTo>
                  <a:pt x="8154" y="15840"/>
                </a:lnTo>
                <a:lnTo>
                  <a:pt x="8156" y="15840"/>
                </a:lnTo>
                <a:lnTo>
                  <a:pt x="8159" y="15842"/>
                </a:lnTo>
                <a:lnTo>
                  <a:pt x="8164" y="15848"/>
                </a:lnTo>
                <a:lnTo>
                  <a:pt x="8168" y="15849"/>
                </a:lnTo>
                <a:lnTo>
                  <a:pt x="8174" y="15853"/>
                </a:lnTo>
                <a:lnTo>
                  <a:pt x="8178" y="15862"/>
                </a:lnTo>
                <a:lnTo>
                  <a:pt x="8178" y="15871"/>
                </a:lnTo>
                <a:lnTo>
                  <a:pt x="8170" y="15874"/>
                </a:lnTo>
                <a:lnTo>
                  <a:pt x="8170" y="15877"/>
                </a:lnTo>
                <a:lnTo>
                  <a:pt x="8177" y="15888"/>
                </a:lnTo>
                <a:lnTo>
                  <a:pt x="8199" y="15909"/>
                </a:lnTo>
                <a:lnTo>
                  <a:pt x="8206" y="15920"/>
                </a:lnTo>
                <a:lnTo>
                  <a:pt x="8216" y="15949"/>
                </a:lnTo>
                <a:lnTo>
                  <a:pt x="8217" y="15956"/>
                </a:lnTo>
                <a:lnTo>
                  <a:pt x="8229" y="15986"/>
                </a:lnTo>
                <a:lnTo>
                  <a:pt x="8233" y="16000"/>
                </a:lnTo>
                <a:lnTo>
                  <a:pt x="8233" y="16007"/>
                </a:lnTo>
                <a:lnTo>
                  <a:pt x="8233" y="16013"/>
                </a:lnTo>
                <a:lnTo>
                  <a:pt x="8233" y="16016"/>
                </a:lnTo>
                <a:lnTo>
                  <a:pt x="8236" y="16021"/>
                </a:lnTo>
                <a:lnTo>
                  <a:pt x="8237" y="16021"/>
                </a:lnTo>
                <a:lnTo>
                  <a:pt x="8241" y="16023"/>
                </a:lnTo>
                <a:lnTo>
                  <a:pt x="8242" y="16023"/>
                </a:lnTo>
                <a:lnTo>
                  <a:pt x="8242" y="16025"/>
                </a:lnTo>
                <a:lnTo>
                  <a:pt x="8243" y="16031"/>
                </a:lnTo>
                <a:lnTo>
                  <a:pt x="8243" y="16033"/>
                </a:lnTo>
                <a:lnTo>
                  <a:pt x="8248" y="16036"/>
                </a:lnTo>
                <a:lnTo>
                  <a:pt x="8260" y="16041"/>
                </a:lnTo>
                <a:lnTo>
                  <a:pt x="8266" y="16046"/>
                </a:lnTo>
                <a:lnTo>
                  <a:pt x="8287" y="16072"/>
                </a:lnTo>
                <a:lnTo>
                  <a:pt x="8293" y="16076"/>
                </a:lnTo>
                <a:lnTo>
                  <a:pt x="8295" y="16078"/>
                </a:lnTo>
                <a:lnTo>
                  <a:pt x="8298" y="16083"/>
                </a:lnTo>
                <a:lnTo>
                  <a:pt x="8300" y="16085"/>
                </a:lnTo>
                <a:lnTo>
                  <a:pt x="8307" y="16085"/>
                </a:lnTo>
                <a:lnTo>
                  <a:pt x="8310" y="16086"/>
                </a:lnTo>
                <a:lnTo>
                  <a:pt x="8314" y="16091"/>
                </a:lnTo>
                <a:lnTo>
                  <a:pt x="8319" y="16096"/>
                </a:lnTo>
                <a:lnTo>
                  <a:pt x="8326" y="16098"/>
                </a:lnTo>
                <a:lnTo>
                  <a:pt x="8333" y="16099"/>
                </a:lnTo>
                <a:lnTo>
                  <a:pt x="8406" y="16092"/>
                </a:lnTo>
                <a:lnTo>
                  <a:pt x="8411" y="16095"/>
                </a:lnTo>
                <a:lnTo>
                  <a:pt x="8416" y="16099"/>
                </a:lnTo>
                <a:lnTo>
                  <a:pt x="8458" y="16125"/>
                </a:lnTo>
                <a:lnTo>
                  <a:pt x="8480" y="16145"/>
                </a:lnTo>
                <a:lnTo>
                  <a:pt x="8524" y="16197"/>
                </a:lnTo>
                <a:lnTo>
                  <a:pt x="8528" y="16204"/>
                </a:lnTo>
                <a:lnTo>
                  <a:pt x="8530" y="16210"/>
                </a:lnTo>
                <a:lnTo>
                  <a:pt x="8529" y="16217"/>
                </a:lnTo>
                <a:lnTo>
                  <a:pt x="8529" y="16221"/>
                </a:lnTo>
                <a:lnTo>
                  <a:pt x="8526" y="16227"/>
                </a:lnTo>
                <a:lnTo>
                  <a:pt x="8520" y="16235"/>
                </a:lnTo>
                <a:lnTo>
                  <a:pt x="8518" y="16240"/>
                </a:lnTo>
                <a:lnTo>
                  <a:pt x="8521" y="16243"/>
                </a:lnTo>
                <a:lnTo>
                  <a:pt x="8525" y="16246"/>
                </a:lnTo>
                <a:lnTo>
                  <a:pt x="8529" y="16249"/>
                </a:lnTo>
                <a:lnTo>
                  <a:pt x="8533" y="16247"/>
                </a:lnTo>
                <a:lnTo>
                  <a:pt x="8536" y="16242"/>
                </a:lnTo>
                <a:lnTo>
                  <a:pt x="8536" y="16237"/>
                </a:lnTo>
                <a:lnTo>
                  <a:pt x="8538" y="16235"/>
                </a:lnTo>
                <a:lnTo>
                  <a:pt x="8543" y="16234"/>
                </a:lnTo>
                <a:lnTo>
                  <a:pt x="8548" y="16234"/>
                </a:lnTo>
                <a:lnTo>
                  <a:pt x="8553" y="16235"/>
                </a:lnTo>
                <a:lnTo>
                  <a:pt x="8557" y="16237"/>
                </a:lnTo>
                <a:lnTo>
                  <a:pt x="8560" y="16240"/>
                </a:lnTo>
                <a:lnTo>
                  <a:pt x="8563" y="16245"/>
                </a:lnTo>
                <a:lnTo>
                  <a:pt x="8566" y="16256"/>
                </a:lnTo>
                <a:lnTo>
                  <a:pt x="8568" y="16261"/>
                </a:lnTo>
                <a:lnTo>
                  <a:pt x="8573" y="16263"/>
                </a:lnTo>
                <a:lnTo>
                  <a:pt x="8575" y="16260"/>
                </a:lnTo>
                <a:lnTo>
                  <a:pt x="8577" y="16254"/>
                </a:lnTo>
                <a:lnTo>
                  <a:pt x="8579" y="16252"/>
                </a:lnTo>
                <a:lnTo>
                  <a:pt x="8586" y="16244"/>
                </a:lnTo>
                <a:lnTo>
                  <a:pt x="8588" y="16242"/>
                </a:lnTo>
                <a:lnTo>
                  <a:pt x="8590" y="16243"/>
                </a:lnTo>
                <a:lnTo>
                  <a:pt x="8592" y="16244"/>
                </a:lnTo>
                <a:lnTo>
                  <a:pt x="8594" y="16245"/>
                </a:lnTo>
                <a:lnTo>
                  <a:pt x="8602" y="16247"/>
                </a:lnTo>
                <a:lnTo>
                  <a:pt x="8604" y="16246"/>
                </a:lnTo>
                <a:lnTo>
                  <a:pt x="8604" y="16240"/>
                </a:lnTo>
                <a:lnTo>
                  <a:pt x="8602" y="16234"/>
                </a:lnTo>
                <a:lnTo>
                  <a:pt x="8597" y="16225"/>
                </a:lnTo>
                <a:lnTo>
                  <a:pt x="8595" y="16218"/>
                </a:lnTo>
                <a:lnTo>
                  <a:pt x="8601" y="16205"/>
                </a:lnTo>
                <a:lnTo>
                  <a:pt x="8614" y="16194"/>
                </a:lnTo>
                <a:lnTo>
                  <a:pt x="8630" y="16187"/>
                </a:lnTo>
                <a:lnTo>
                  <a:pt x="8643" y="16184"/>
                </a:lnTo>
                <a:lnTo>
                  <a:pt x="8673" y="16189"/>
                </a:lnTo>
                <a:lnTo>
                  <a:pt x="8680" y="16192"/>
                </a:lnTo>
                <a:lnTo>
                  <a:pt x="8683" y="16194"/>
                </a:lnTo>
                <a:lnTo>
                  <a:pt x="8694" y="16193"/>
                </a:lnTo>
                <a:lnTo>
                  <a:pt x="8698" y="16194"/>
                </a:lnTo>
                <a:lnTo>
                  <a:pt x="8709" y="16201"/>
                </a:lnTo>
                <a:lnTo>
                  <a:pt x="8738" y="16230"/>
                </a:lnTo>
                <a:lnTo>
                  <a:pt x="8762" y="16245"/>
                </a:lnTo>
                <a:lnTo>
                  <a:pt x="8776" y="16248"/>
                </a:lnTo>
                <a:lnTo>
                  <a:pt x="8791" y="16242"/>
                </a:lnTo>
                <a:lnTo>
                  <a:pt x="8795" y="16234"/>
                </a:lnTo>
                <a:lnTo>
                  <a:pt x="8805" y="16231"/>
                </a:lnTo>
                <a:lnTo>
                  <a:pt x="8831" y="16231"/>
                </a:lnTo>
                <a:lnTo>
                  <a:pt x="8834" y="16233"/>
                </a:lnTo>
                <a:lnTo>
                  <a:pt x="8840" y="16241"/>
                </a:lnTo>
                <a:lnTo>
                  <a:pt x="8844" y="16244"/>
                </a:lnTo>
                <a:lnTo>
                  <a:pt x="8850" y="16249"/>
                </a:lnTo>
                <a:lnTo>
                  <a:pt x="8851" y="16244"/>
                </a:lnTo>
                <a:lnTo>
                  <a:pt x="8853" y="16239"/>
                </a:lnTo>
                <a:lnTo>
                  <a:pt x="8855" y="16235"/>
                </a:lnTo>
                <a:lnTo>
                  <a:pt x="8858" y="16234"/>
                </a:lnTo>
                <a:lnTo>
                  <a:pt x="8862" y="16234"/>
                </a:lnTo>
                <a:lnTo>
                  <a:pt x="8863" y="16236"/>
                </a:lnTo>
                <a:lnTo>
                  <a:pt x="8862" y="16239"/>
                </a:lnTo>
                <a:lnTo>
                  <a:pt x="8865" y="16249"/>
                </a:lnTo>
                <a:lnTo>
                  <a:pt x="8866" y="16249"/>
                </a:lnTo>
                <a:lnTo>
                  <a:pt x="8869" y="16249"/>
                </a:lnTo>
                <a:lnTo>
                  <a:pt x="8870" y="16250"/>
                </a:lnTo>
                <a:lnTo>
                  <a:pt x="8871" y="16252"/>
                </a:lnTo>
                <a:lnTo>
                  <a:pt x="8875" y="16254"/>
                </a:lnTo>
                <a:lnTo>
                  <a:pt x="8886" y="16265"/>
                </a:lnTo>
                <a:lnTo>
                  <a:pt x="8904" y="16278"/>
                </a:lnTo>
                <a:lnTo>
                  <a:pt x="8926" y="16301"/>
                </a:lnTo>
                <a:lnTo>
                  <a:pt x="8933" y="16306"/>
                </a:lnTo>
                <a:lnTo>
                  <a:pt x="8946" y="16325"/>
                </a:lnTo>
                <a:lnTo>
                  <a:pt x="8957" y="16328"/>
                </a:lnTo>
                <a:lnTo>
                  <a:pt x="8959" y="16329"/>
                </a:lnTo>
                <a:lnTo>
                  <a:pt x="8964" y="16333"/>
                </a:lnTo>
                <a:lnTo>
                  <a:pt x="8972" y="16335"/>
                </a:lnTo>
                <a:lnTo>
                  <a:pt x="8986" y="16343"/>
                </a:lnTo>
                <a:lnTo>
                  <a:pt x="9019" y="16350"/>
                </a:lnTo>
                <a:lnTo>
                  <a:pt x="9025" y="16354"/>
                </a:lnTo>
                <a:lnTo>
                  <a:pt x="9035" y="16364"/>
                </a:lnTo>
                <a:lnTo>
                  <a:pt x="9051" y="16383"/>
                </a:lnTo>
                <a:lnTo>
                  <a:pt x="9053" y="16390"/>
                </a:lnTo>
                <a:lnTo>
                  <a:pt x="9057" y="16397"/>
                </a:lnTo>
                <a:lnTo>
                  <a:pt x="9063" y="16403"/>
                </a:lnTo>
                <a:lnTo>
                  <a:pt x="9068" y="16406"/>
                </a:lnTo>
                <a:lnTo>
                  <a:pt x="9096" y="16403"/>
                </a:lnTo>
                <a:lnTo>
                  <a:pt x="9103" y="16404"/>
                </a:lnTo>
                <a:lnTo>
                  <a:pt x="9109" y="16407"/>
                </a:lnTo>
                <a:lnTo>
                  <a:pt x="9119" y="16416"/>
                </a:lnTo>
                <a:lnTo>
                  <a:pt x="9130" y="16421"/>
                </a:lnTo>
                <a:lnTo>
                  <a:pt x="9131" y="16423"/>
                </a:lnTo>
                <a:lnTo>
                  <a:pt x="9134" y="16429"/>
                </a:lnTo>
                <a:lnTo>
                  <a:pt x="9135" y="16431"/>
                </a:lnTo>
                <a:lnTo>
                  <a:pt x="9138" y="16433"/>
                </a:lnTo>
                <a:lnTo>
                  <a:pt x="9147" y="16445"/>
                </a:lnTo>
                <a:lnTo>
                  <a:pt x="9153" y="16448"/>
                </a:lnTo>
                <a:lnTo>
                  <a:pt x="9159" y="16447"/>
                </a:lnTo>
                <a:lnTo>
                  <a:pt x="9165" y="16442"/>
                </a:lnTo>
                <a:lnTo>
                  <a:pt x="9174" y="16429"/>
                </a:lnTo>
                <a:lnTo>
                  <a:pt x="9178" y="16426"/>
                </a:lnTo>
                <a:lnTo>
                  <a:pt x="9189" y="16418"/>
                </a:lnTo>
                <a:lnTo>
                  <a:pt x="9191" y="16418"/>
                </a:lnTo>
                <a:lnTo>
                  <a:pt x="9194" y="16419"/>
                </a:lnTo>
                <a:lnTo>
                  <a:pt x="9195" y="16418"/>
                </a:lnTo>
                <a:lnTo>
                  <a:pt x="9197" y="16417"/>
                </a:lnTo>
                <a:lnTo>
                  <a:pt x="9197" y="16415"/>
                </a:lnTo>
                <a:lnTo>
                  <a:pt x="9197" y="16414"/>
                </a:lnTo>
                <a:lnTo>
                  <a:pt x="9202" y="16406"/>
                </a:lnTo>
                <a:lnTo>
                  <a:pt x="9205" y="16398"/>
                </a:lnTo>
                <a:lnTo>
                  <a:pt x="9210" y="16391"/>
                </a:lnTo>
                <a:lnTo>
                  <a:pt x="9216" y="16388"/>
                </a:lnTo>
                <a:lnTo>
                  <a:pt x="9223" y="16387"/>
                </a:lnTo>
                <a:lnTo>
                  <a:pt x="9254" y="16375"/>
                </a:lnTo>
                <a:lnTo>
                  <a:pt x="9258" y="16371"/>
                </a:lnTo>
                <a:lnTo>
                  <a:pt x="9263" y="16364"/>
                </a:lnTo>
                <a:lnTo>
                  <a:pt x="9267" y="16359"/>
                </a:lnTo>
                <a:lnTo>
                  <a:pt x="9270" y="16358"/>
                </a:lnTo>
                <a:lnTo>
                  <a:pt x="9275" y="16354"/>
                </a:lnTo>
                <a:lnTo>
                  <a:pt x="9284" y="16335"/>
                </a:lnTo>
                <a:lnTo>
                  <a:pt x="9289" y="16328"/>
                </a:lnTo>
                <a:lnTo>
                  <a:pt x="9293" y="16326"/>
                </a:lnTo>
                <a:lnTo>
                  <a:pt x="9301" y="16324"/>
                </a:lnTo>
                <a:lnTo>
                  <a:pt x="9305" y="16320"/>
                </a:lnTo>
                <a:lnTo>
                  <a:pt x="9308" y="16315"/>
                </a:lnTo>
                <a:lnTo>
                  <a:pt x="9308" y="16311"/>
                </a:lnTo>
                <a:lnTo>
                  <a:pt x="9308" y="16308"/>
                </a:lnTo>
                <a:lnTo>
                  <a:pt x="9309" y="16305"/>
                </a:lnTo>
                <a:lnTo>
                  <a:pt x="9327" y="16284"/>
                </a:lnTo>
                <a:lnTo>
                  <a:pt x="9333" y="16279"/>
                </a:lnTo>
                <a:lnTo>
                  <a:pt x="9347" y="16276"/>
                </a:lnTo>
                <a:lnTo>
                  <a:pt x="9349" y="16275"/>
                </a:lnTo>
                <a:lnTo>
                  <a:pt x="9353" y="16268"/>
                </a:lnTo>
                <a:lnTo>
                  <a:pt x="9354" y="16267"/>
                </a:lnTo>
                <a:lnTo>
                  <a:pt x="9371" y="16261"/>
                </a:lnTo>
                <a:lnTo>
                  <a:pt x="9373" y="16258"/>
                </a:lnTo>
                <a:lnTo>
                  <a:pt x="9378" y="16251"/>
                </a:lnTo>
                <a:lnTo>
                  <a:pt x="9380" y="16249"/>
                </a:lnTo>
                <a:lnTo>
                  <a:pt x="9384" y="16247"/>
                </a:lnTo>
                <a:lnTo>
                  <a:pt x="9391" y="16246"/>
                </a:lnTo>
                <a:lnTo>
                  <a:pt x="9394" y="16244"/>
                </a:lnTo>
                <a:lnTo>
                  <a:pt x="9412" y="16227"/>
                </a:lnTo>
                <a:lnTo>
                  <a:pt x="9442" y="16202"/>
                </a:lnTo>
                <a:lnTo>
                  <a:pt x="9449" y="16198"/>
                </a:lnTo>
                <a:lnTo>
                  <a:pt x="9456" y="16197"/>
                </a:lnTo>
                <a:lnTo>
                  <a:pt x="9459" y="16198"/>
                </a:lnTo>
                <a:lnTo>
                  <a:pt x="9466" y="16202"/>
                </a:lnTo>
                <a:lnTo>
                  <a:pt x="9469" y="16203"/>
                </a:lnTo>
                <a:lnTo>
                  <a:pt x="9473" y="16203"/>
                </a:lnTo>
                <a:lnTo>
                  <a:pt x="9475" y="16201"/>
                </a:lnTo>
                <a:lnTo>
                  <a:pt x="9478" y="16199"/>
                </a:lnTo>
                <a:lnTo>
                  <a:pt x="9482" y="16197"/>
                </a:lnTo>
                <a:lnTo>
                  <a:pt x="9506" y="16198"/>
                </a:lnTo>
                <a:lnTo>
                  <a:pt x="9519" y="16195"/>
                </a:lnTo>
                <a:lnTo>
                  <a:pt x="9521" y="16184"/>
                </a:lnTo>
                <a:lnTo>
                  <a:pt x="9523" y="16179"/>
                </a:lnTo>
                <a:lnTo>
                  <a:pt x="9527" y="16174"/>
                </a:lnTo>
                <a:lnTo>
                  <a:pt x="9533" y="16167"/>
                </a:lnTo>
                <a:lnTo>
                  <a:pt x="9535" y="16165"/>
                </a:lnTo>
                <a:lnTo>
                  <a:pt x="9539" y="16165"/>
                </a:lnTo>
                <a:lnTo>
                  <a:pt x="9542" y="16163"/>
                </a:lnTo>
                <a:lnTo>
                  <a:pt x="9542" y="16161"/>
                </a:lnTo>
                <a:lnTo>
                  <a:pt x="9543" y="16155"/>
                </a:lnTo>
                <a:lnTo>
                  <a:pt x="9544" y="16153"/>
                </a:lnTo>
                <a:lnTo>
                  <a:pt x="9547" y="16141"/>
                </a:lnTo>
                <a:lnTo>
                  <a:pt x="9542" y="16133"/>
                </a:lnTo>
                <a:lnTo>
                  <a:pt x="9527" y="16124"/>
                </a:lnTo>
                <a:lnTo>
                  <a:pt x="9504" y="16141"/>
                </a:lnTo>
                <a:lnTo>
                  <a:pt x="9496" y="16145"/>
                </a:lnTo>
                <a:lnTo>
                  <a:pt x="9485" y="16147"/>
                </a:lnTo>
                <a:lnTo>
                  <a:pt x="9459" y="16139"/>
                </a:lnTo>
                <a:lnTo>
                  <a:pt x="9443" y="16138"/>
                </a:lnTo>
                <a:lnTo>
                  <a:pt x="9438" y="16133"/>
                </a:lnTo>
                <a:lnTo>
                  <a:pt x="9442" y="16121"/>
                </a:lnTo>
                <a:lnTo>
                  <a:pt x="9450" y="16116"/>
                </a:lnTo>
                <a:lnTo>
                  <a:pt x="9468" y="16115"/>
                </a:lnTo>
                <a:lnTo>
                  <a:pt x="9477" y="16111"/>
                </a:lnTo>
                <a:lnTo>
                  <a:pt x="9478" y="16114"/>
                </a:lnTo>
                <a:lnTo>
                  <a:pt x="9481" y="16116"/>
                </a:lnTo>
                <a:lnTo>
                  <a:pt x="9484" y="16118"/>
                </a:lnTo>
                <a:lnTo>
                  <a:pt x="9486" y="16118"/>
                </a:lnTo>
                <a:lnTo>
                  <a:pt x="9490" y="16115"/>
                </a:lnTo>
                <a:lnTo>
                  <a:pt x="9490" y="16112"/>
                </a:lnTo>
                <a:lnTo>
                  <a:pt x="9489" y="16109"/>
                </a:lnTo>
                <a:lnTo>
                  <a:pt x="9490" y="16106"/>
                </a:lnTo>
                <a:lnTo>
                  <a:pt x="9493" y="16100"/>
                </a:lnTo>
                <a:lnTo>
                  <a:pt x="9497" y="16094"/>
                </a:lnTo>
                <a:lnTo>
                  <a:pt x="9502" y="16089"/>
                </a:lnTo>
                <a:lnTo>
                  <a:pt x="9538" y="16076"/>
                </a:lnTo>
                <a:lnTo>
                  <a:pt x="9543" y="16071"/>
                </a:lnTo>
                <a:lnTo>
                  <a:pt x="9546" y="16067"/>
                </a:lnTo>
                <a:lnTo>
                  <a:pt x="9559" y="16054"/>
                </a:lnTo>
                <a:lnTo>
                  <a:pt x="9563" y="16051"/>
                </a:lnTo>
                <a:lnTo>
                  <a:pt x="9568" y="16050"/>
                </a:lnTo>
                <a:lnTo>
                  <a:pt x="9573" y="16048"/>
                </a:lnTo>
                <a:lnTo>
                  <a:pt x="9579" y="16045"/>
                </a:lnTo>
                <a:lnTo>
                  <a:pt x="9582" y="16042"/>
                </a:lnTo>
                <a:lnTo>
                  <a:pt x="9585" y="16036"/>
                </a:lnTo>
                <a:lnTo>
                  <a:pt x="9587" y="16029"/>
                </a:lnTo>
                <a:lnTo>
                  <a:pt x="9591" y="16023"/>
                </a:lnTo>
                <a:lnTo>
                  <a:pt x="9596" y="16021"/>
                </a:lnTo>
                <a:lnTo>
                  <a:pt x="9615" y="16023"/>
                </a:lnTo>
                <a:lnTo>
                  <a:pt x="9618" y="16010"/>
                </a:lnTo>
                <a:lnTo>
                  <a:pt x="9625" y="16009"/>
                </a:lnTo>
                <a:lnTo>
                  <a:pt x="9633" y="16016"/>
                </a:lnTo>
                <a:lnTo>
                  <a:pt x="9638" y="16023"/>
                </a:lnTo>
                <a:lnTo>
                  <a:pt x="9640" y="16033"/>
                </a:lnTo>
                <a:lnTo>
                  <a:pt x="9641" y="16050"/>
                </a:lnTo>
                <a:lnTo>
                  <a:pt x="9647" y="16066"/>
                </a:lnTo>
                <a:lnTo>
                  <a:pt x="9649" y="16069"/>
                </a:lnTo>
                <a:lnTo>
                  <a:pt x="9652" y="16072"/>
                </a:lnTo>
                <a:lnTo>
                  <a:pt x="9661" y="16076"/>
                </a:lnTo>
                <a:lnTo>
                  <a:pt x="9663" y="16079"/>
                </a:lnTo>
                <a:lnTo>
                  <a:pt x="9670" y="16091"/>
                </a:lnTo>
                <a:lnTo>
                  <a:pt x="9672" y="16107"/>
                </a:lnTo>
                <a:lnTo>
                  <a:pt x="9672" y="16124"/>
                </a:lnTo>
                <a:lnTo>
                  <a:pt x="9667" y="16139"/>
                </a:lnTo>
                <a:lnTo>
                  <a:pt x="9650" y="16160"/>
                </a:lnTo>
                <a:lnTo>
                  <a:pt x="9646" y="16167"/>
                </a:lnTo>
                <a:lnTo>
                  <a:pt x="9640" y="16175"/>
                </a:lnTo>
                <a:lnTo>
                  <a:pt x="9638" y="16179"/>
                </a:lnTo>
                <a:lnTo>
                  <a:pt x="9636" y="16183"/>
                </a:lnTo>
                <a:lnTo>
                  <a:pt x="9633" y="16191"/>
                </a:lnTo>
                <a:lnTo>
                  <a:pt x="9632" y="16194"/>
                </a:lnTo>
                <a:lnTo>
                  <a:pt x="9625" y="16200"/>
                </a:lnTo>
                <a:lnTo>
                  <a:pt x="9621" y="16204"/>
                </a:lnTo>
                <a:lnTo>
                  <a:pt x="9621" y="16207"/>
                </a:lnTo>
                <a:lnTo>
                  <a:pt x="9622" y="16212"/>
                </a:lnTo>
                <a:lnTo>
                  <a:pt x="9620" y="16216"/>
                </a:lnTo>
                <a:lnTo>
                  <a:pt x="9617" y="16220"/>
                </a:lnTo>
                <a:lnTo>
                  <a:pt x="9607" y="16223"/>
                </a:lnTo>
                <a:lnTo>
                  <a:pt x="9588" y="16234"/>
                </a:lnTo>
                <a:lnTo>
                  <a:pt x="9574" y="16236"/>
                </a:lnTo>
                <a:lnTo>
                  <a:pt x="9560" y="16236"/>
                </a:lnTo>
                <a:lnTo>
                  <a:pt x="9554" y="16234"/>
                </a:lnTo>
                <a:lnTo>
                  <a:pt x="9545" y="16220"/>
                </a:lnTo>
                <a:lnTo>
                  <a:pt x="9540" y="16215"/>
                </a:lnTo>
                <a:lnTo>
                  <a:pt x="9529" y="16213"/>
                </a:lnTo>
                <a:lnTo>
                  <a:pt x="9527" y="16210"/>
                </a:lnTo>
                <a:lnTo>
                  <a:pt x="9525" y="16209"/>
                </a:lnTo>
                <a:lnTo>
                  <a:pt x="9523" y="16212"/>
                </a:lnTo>
                <a:lnTo>
                  <a:pt x="9524" y="16216"/>
                </a:lnTo>
                <a:lnTo>
                  <a:pt x="9528" y="16218"/>
                </a:lnTo>
                <a:lnTo>
                  <a:pt x="9534" y="16220"/>
                </a:lnTo>
                <a:lnTo>
                  <a:pt x="9539" y="16224"/>
                </a:lnTo>
                <a:lnTo>
                  <a:pt x="9580" y="16282"/>
                </a:lnTo>
                <a:lnTo>
                  <a:pt x="9590" y="16291"/>
                </a:lnTo>
                <a:lnTo>
                  <a:pt x="9597" y="16295"/>
                </a:lnTo>
                <a:lnTo>
                  <a:pt x="9600" y="16289"/>
                </a:lnTo>
                <a:lnTo>
                  <a:pt x="9622" y="16287"/>
                </a:lnTo>
                <a:lnTo>
                  <a:pt x="9628" y="16285"/>
                </a:lnTo>
                <a:lnTo>
                  <a:pt x="9626" y="16282"/>
                </a:lnTo>
                <a:lnTo>
                  <a:pt x="9631" y="16271"/>
                </a:lnTo>
                <a:lnTo>
                  <a:pt x="9635" y="16266"/>
                </a:lnTo>
                <a:lnTo>
                  <a:pt x="9645" y="16262"/>
                </a:lnTo>
                <a:lnTo>
                  <a:pt x="9648" y="16257"/>
                </a:lnTo>
                <a:lnTo>
                  <a:pt x="9650" y="16252"/>
                </a:lnTo>
                <a:lnTo>
                  <a:pt x="9653" y="16249"/>
                </a:lnTo>
                <a:lnTo>
                  <a:pt x="9660" y="16246"/>
                </a:lnTo>
                <a:lnTo>
                  <a:pt x="9688" y="16252"/>
                </a:lnTo>
                <a:lnTo>
                  <a:pt x="9687" y="16240"/>
                </a:lnTo>
                <a:lnTo>
                  <a:pt x="9688" y="16229"/>
                </a:lnTo>
                <a:lnTo>
                  <a:pt x="9688" y="16224"/>
                </a:lnTo>
                <a:lnTo>
                  <a:pt x="9684" y="16217"/>
                </a:lnTo>
                <a:lnTo>
                  <a:pt x="9684" y="16212"/>
                </a:lnTo>
                <a:lnTo>
                  <a:pt x="9687" y="16208"/>
                </a:lnTo>
                <a:lnTo>
                  <a:pt x="9691" y="16206"/>
                </a:lnTo>
                <a:lnTo>
                  <a:pt x="9694" y="16204"/>
                </a:lnTo>
                <a:lnTo>
                  <a:pt x="9697" y="16193"/>
                </a:lnTo>
                <a:lnTo>
                  <a:pt x="9700" y="16189"/>
                </a:lnTo>
                <a:lnTo>
                  <a:pt x="9703" y="16186"/>
                </a:lnTo>
                <a:lnTo>
                  <a:pt x="9706" y="16182"/>
                </a:lnTo>
                <a:lnTo>
                  <a:pt x="9704" y="16175"/>
                </a:lnTo>
                <a:lnTo>
                  <a:pt x="9710" y="16172"/>
                </a:lnTo>
                <a:lnTo>
                  <a:pt x="9717" y="16171"/>
                </a:lnTo>
                <a:lnTo>
                  <a:pt x="9723" y="16174"/>
                </a:lnTo>
                <a:lnTo>
                  <a:pt x="9726" y="16178"/>
                </a:lnTo>
                <a:lnTo>
                  <a:pt x="9728" y="16177"/>
                </a:lnTo>
                <a:lnTo>
                  <a:pt x="9730" y="16174"/>
                </a:lnTo>
                <a:lnTo>
                  <a:pt x="9732" y="16172"/>
                </a:lnTo>
                <a:lnTo>
                  <a:pt x="9743" y="16172"/>
                </a:lnTo>
                <a:lnTo>
                  <a:pt x="9758" y="16169"/>
                </a:lnTo>
                <a:lnTo>
                  <a:pt x="9763" y="16170"/>
                </a:lnTo>
                <a:lnTo>
                  <a:pt x="9768" y="16172"/>
                </a:lnTo>
                <a:lnTo>
                  <a:pt x="9771" y="16177"/>
                </a:lnTo>
                <a:lnTo>
                  <a:pt x="9777" y="16195"/>
                </a:lnTo>
                <a:lnTo>
                  <a:pt x="9781" y="16202"/>
                </a:lnTo>
                <a:lnTo>
                  <a:pt x="9782" y="16206"/>
                </a:lnTo>
                <a:lnTo>
                  <a:pt x="9779" y="16214"/>
                </a:lnTo>
                <a:lnTo>
                  <a:pt x="9778" y="16219"/>
                </a:lnTo>
                <a:lnTo>
                  <a:pt x="9780" y="16221"/>
                </a:lnTo>
                <a:lnTo>
                  <a:pt x="9785" y="16224"/>
                </a:lnTo>
                <a:lnTo>
                  <a:pt x="9789" y="16232"/>
                </a:lnTo>
                <a:lnTo>
                  <a:pt x="9789" y="16239"/>
                </a:lnTo>
                <a:lnTo>
                  <a:pt x="9783" y="16242"/>
                </a:lnTo>
                <a:lnTo>
                  <a:pt x="9780" y="16245"/>
                </a:lnTo>
                <a:lnTo>
                  <a:pt x="9776" y="16251"/>
                </a:lnTo>
                <a:lnTo>
                  <a:pt x="9771" y="16256"/>
                </a:lnTo>
                <a:lnTo>
                  <a:pt x="9764" y="16258"/>
                </a:lnTo>
                <a:lnTo>
                  <a:pt x="9763" y="16257"/>
                </a:lnTo>
                <a:lnTo>
                  <a:pt x="9761" y="16255"/>
                </a:lnTo>
                <a:lnTo>
                  <a:pt x="9758" y="16252"/>
                </a:lnTo>
                <a:lnTo>
                  <a:pt x="9755" y="16252"/>
                </a:lnTo>
                <a:lnTo>
                  <a:pt x="9745" y="16258"/>
                </a:lnTo>
                <a:lnTo>
                  <a:pt x="9747" y="16265"/>
                </a:lnTo>
                <a:lnTo>
                  <a:pt x="9748" y="16272"/>
                </a:lnTo>
                <a:lnTo>
                  <a:pt x="9746" y="16279"/>
                </a:lnTo>
                <a:lnTo>
                  <a:pt x="9742" y="16285"/>
                </a:lnTo>
                <a:lnTo>
                  <a:pt x="9745" y="16291"/>
                </a:lnTo>
                <a:lnTo>
                  <a:pt x="9741" y="16297"/>
                </a:lnTo>
                <a:lnTo>
                  <a:pt x="9732" y="16301"/>
                </a:lnTo>
                <a:lnTo>
                  <a:pt x="9725" y="16304"/>
                </a:lnTo>
                <a:lnTo>
                  <a:pt x="9725" y="16306"/>
                </a:lnTo>
                <a:lnTo>
                  <a:pt x="9730" y="16309"/>
                </a:lnTo>
                <a:lnTo>
                  <a:pt x="9747" y="16312"/>
                </a:lnTo>
                <a:lnTo>
                  <a:pt x="9762" y="16323"/>
                </a:lnTo>
                <a:lnTo>
                  <a:pt x="9766" y="16325"/>
                </a:lnTo>
                <a:lnTo>
                  <a:pt x="9770" y="16331"/>
                </a:lnTo>
                <a:lnTo>
                  <a:pt x="9779" y="16362"/>
                </a:lnTo>
                <a:lnTo>
                  <a:pt x="9786" y="16370"/>
                </a:lnTo>
                <a:lnTo>
                  <a:pt x="9799" y="16369"/>
                </a:lnTo>
                <a:lnTo>
                  <a:pt x="9818" y="16355"/>
                </a:lnTo>
                <a:lnTo>
                  <a:pt x="9829" y="16351"/>
                </a:lnTo>
                <a:lnTo>
                  <a:pt x="9842" y="16352"/>
                </a:lnTo>
                <a:lnTo>
                  <a:pt x="9852" y="16356"/>
                </a:lnTo>
                <a:lnTo>
                  <a:pt x="9858" y="16365"/>
                </a:lnTo>
                <a:lnTo>
                  <a:pt x="9862" y="16379"/>
                </a:lnTo>
                <a:lnTo>
                  <a:pt x="9854" y="16377"/>
                </a:lnTo>
                <a:lnTo>
                  <a:pt x="9843" y="16365"/>
                </a:lnTo>
                <a:lnTo>
                  <a:pt x="9835" y="16361"/>
                </a:lnTo>
                <a:lnTo>
                  <a:pt x="9838" y="16367"/>
                </a:lnTo>
                <a:lnTo>
                  <a:pt x="9852" y="16386"/>
                </a:lnTo>
                <a:lnTo>
                  <a:pt x="9860" y="16405"/>
                </a:lnTo>
                <a:lnTo>
                  <a:pt x="9869" y="16436"/>
                </a:lnTo>
                <a:lnTo>
                  <a:pt x="9871" y="16465"/>
                </a:lnTo>
                <a:lnTo>
                  <a:pt x="9872" y="16470"/>
                </a:lnTo>
                <a:lnTo>
                  <a:pt x="9877" y="16471"/>
                </a:lnTo>
                <a:lnTo>
                  <a:pt x="9894" y="16467"/>
                </a:lnTo>
                <a:lnTo>
                  <a:pt x="9898" y="16465"/>
                </a:lnTo>
                <a:lnTo>
                  <a:pt x="9899" y="16452"/>
                </a:lnTo>
                <a:lnTo>
                  <a:pt x="9902" y="16443"/>
                </a:lnTo>
                <a:lnTo>
                  <a:pt x="9905" y="16437"/>
                </a:lnTo>
                <a:lnTo>
                  <a:pt x="9928" y="16431"/>
                </a:lnTo>
                <a:lnTo>
                  <a:pt x="9953" y="16453"/>
                </a:lnTo>
                <a:lnTo>
                  <a:pt x="9970" y="16484"/>
                </a:lnTo>
                <a:lnTo>
                  <a:pt x="9971" y="16509"/>
                </a:lnTo>
                <a:lnTo>
                  <a:pt x="9977" y="16523"/>
                </a:lnTo>
                <a:lnTo>
                  <a:pt x="9979" y="16528"/>
                </a:lnTo>
                <a:lnTo>
                  <a:pt x="9991" y="16535"/>
                </a:lnTo>
                <a:lnTo>
                  <a:pt x="9993" y="16539"/>
                </a:lnTo>
                <a:lnTo>
                  <a:pt x="9990" y="16545"/>
                </a:lnTo>
                <a:lnTo>
                  <a:pt x="9987" y="16547"/>
                </a:lnTo>
                <a:lnTo>
                  <a:pt x="9984" y="16550"/>
                </a:lnTo>
                <a:lnTo>
                  <a:pt x="9984" y="16558"/>
                </a:lnTo>
                <a:lnTo>
                  <a:pt x="9986" y="16563"/>
                </a:lnTo>
                <a:lnTo>
                  <a:pt x="9990" y="16567"/>
                </a:lnTo>
                <a:lnTo>
                  <a:pt x="9999" y="16573"/>
                </a:lnTo>
                <a:lnTo>
                  <a:pt x="10003" y="16575"/>
                </a:lnTo>
                <a:lnTo>
                  <a:pt x="10008" y="16574"/>
                </a:lnTo>
                <a:lnTo>
                  <a:pt x="10013" y="16571"/>
                </a:lnTo>
                <a:lnTo>
                  <a:pt x="10016" y="16567"/>
                </a:lnTo>
                <a:lnTo>
                  <a:pt x="10018" y="16559"/>
                </a:lnTo>
                <a:lnTo>
                  <a:pt x="10017" y="16554"/>
                </a:lnTo>
                <a:lnTo>
                  <a:pt x="10018" y="16550"/>
                </a:lnTo>
                <a:lnTo>
                  <a:pt x="10023" y="16545"/>
                </a:lnTo>
                <a:lnTo>
                  <a:pt x="10028" y="16543"/>
                </a:lnTo>
                <a:lnTo>
                  <a:pt x="10032" y="16543"/>
                </a:lnTo>
                <a:lnTo>
                  <a:pt x="10034" y="16539"/>
                </a:lnTo>
                <a:lnTo>
                  <a:pt x="10032" y="16523"/>
                </a:lnTo>
                <a:lnTo>
                  <a:pt x="10031" y="16521"/>
                </a:lnTo>
                <a:lnTo>
                  <a:pt x="10026" y="16524"/>
                </a:lnTo>
                <a:lnTo>
                  <a:pt x="10024" y="16524"/>
                </a:lnTo>
                <a:lnTo>
                  <a:pt x="10022" y="16523"/>
                </a:lnTo>
                <a:lnTo>
                  <a:pt x="10022" y="16520"/>
                </a:lnTo>
                <a:lnTo>
                  <a:pt x="10023" y="16513"/>
                </a:lnTo>
                <a:lnTo>
                  <a:pt x="10027" y="16500"/>
                </a:lnTo>
                <a:lnTo>
                  <a:pt x="10029" y="16496"/>
                </a:lnTo>
                <a:lnTo>
                  <a:pt x="10031" y="16489"/>
                </a:lnTo>
                <a:lnTo>
                  <a:pt x="10035" y="16483"/>
                </a:lnTo>
                <a:lnTo>
                  <a:pt x="10039" y="16480"/>
                </a:lnTo>
                <a:lnTo>
                  <a:pt x="10041" y="16477"/>
                </a:lnTo>
                <a:lnTo>
                  <a:pt x="10042" y="16474"/>
                </a:lnTo>
                <a:lnTo>
                  <a:pt x="10042" y="16472"/>
                </a:lnTo>
                <a:lnTo>
                  <a:pt x="10042" y="16470"/>
                </a:lnTo>
                <a:lnTo>
                  <a:pt x="10042" y="16467"/>
                </a:lnTo>
                <a:lnTo>
                  <a:pt x="10042" y="16463"/>
                </a:lnTo>
                <a:lnTo>
                  <a:pt x="10041" y="16461"/>
                </a:lnTo>
                <a:lnTo>
                  <a:pt x="10040" y="16458"/>
                </a:lnTo>
                <a:lnTo>
                  <a:pt x="10040" y="16453"/>
                </a:lnTo>
                <a:lnTo>
                  <a:pt x="10041" y="16441"/>
                </a:lnTo>
                <a:lnTo>
                  <a:pt x="10043" y="16433"/>
                </a:lnTo>
                <a:lnTo>
                  <a:pt x="10045" y="16427"/>
                </a:lnTo>
                <a:lnTo>
                  <a:pt x="10042" y="16419"/>
                </a:lnTo>
                <a:lnTo>
                  <a:pt x="10038" y="16418"/>
                </a:lnTo>
                <a:lnTo>
                  <a:pt x="10032" y="16423"/>
                </a:lnTo>
                <a:lnTo>
                  <a:pt x="10028" y="16431"/>
                </a:lnTo>
                <a:lnTo>
                  <a:pt x="10027" y="16435"/>
                </a:lnTo>
                <a:lnTo>
                  <a:pt x="10026" y="16439"/>
                </a:lnTo>
                <a:lnTo>
                  <a:pt x="10025" y="16443"/>
                </a:lnTo>
                <a:lnTo>
                  <a:pt x="10023" y="16447"/>
                </a:lnTo>
                <a:lnTo>
                  <a:pt x="10020" y="16449"/>
                </a:lnTo>
                <a:lnTo>
                  <a:pt x="10015" y="16448"/>
                </a:lnTo>
                <a:lnTo>
                  <a:pt x="10012" y="16448"/>
                </a:lnTo>
                <a:lnTo>
                  <a:pt x="10005" y="16453"/>
                </a:lnTo>
                <a:lnTo>
                  <a:pt x="9998" y="16464"/>
                </a:lnTo>
                <a:lnTo>
                  <a:pt x="9993" y="16470"/>
                </a:lnTo>
                <a:lnTo>
                  <a:pt x="9987" y="16472"/>
                </a:lnTo>
                <a:lnTo>
                  <a:pt x="9982" y="16471"/>
                </a:lnTo>
                <a:lnTo>
                  <a:pt x="9980" y="16467"/>
                </a:lnTo>
                <a:lnTo>
                  <a:pt x="9984" y="16458"/>
                </a:lnTo>
                <a:lnTo>
                  <a:pt x="9980" y="16455"/>
                </a:lnTo>
                <a:lnTo>
                  <a:pt x="9979" y="16451"/>
                </a:lnTo>
                <a:lnTo>
                  <a:pt x="9980" y="16445"/>
                </a:lnTo>
                <a:lnTo>
                  <a:pt x="9979" y="16440"/>
                </a:lnTo>
                <a:lnTo>
                  <a:pt x="9980" y="16437"/>
                </a:lnTo>
                <a:lnTo>
                  <a:pt x="9980" y="16434"/>
                </a:lnTo>
                <a:lnTo>
                  <a:pt x="9980" y="16432"/>
                </a:lnTo>
                <a:lnTo>
                  <a:pt x="9980" y="16431"/>
                </a:lnTo>
                <a:lnTo>
                  <a:pt x="9974" y="16431"/>
                </a:lnTo>
                <a:lnTo>
                  <a:pt x="9972" y="16431"/>
                </a:lnTo>
                <a:lnTo>
                  <a:pt x="9971" y="16427"/>
                </a:lnTo>
                <a:lnTo>
                  <a:pt x="9969" y="16419"/>
                </a:lnTo>
                <a:lnTo>
                  <a:pt x="9968" y="16416"/>
                </a:lnTo>
                <a:lnTo>
                  <a:pt x="9959" y="16403"/>
                </a:lnTo>
                <a:lnTo>
                  <a:pt x="9974" y="16385"/>
                </a:lnTo>
                <a:lnTo>
                  <a:pt x="9979" y="16381"/>
                </a:lnTo>
                <a:lnTo>
                  <a:pt x="9984" y="16379"/>
                </a:lnTo>
                <a:lnTo>
                  <a:pt x="10013" y="16376"/>
                </a:lnTo>
                <a:lnTo>
                  <a:pt x="10018" y="16379"/>
                </a:lnTo>
                <a:lnTo>
                  <a:pt x="10019" y="16382"/>
                </a:lnTo>
                <a:lnTo>
                  <a:pt x="10024" y="16390"/>
                </a:lnTo>
                <a:lnTo>
                  <a:pt x="10029" y="16396"/>
                </a:lnTo>
                <a:lnTo>
                  <a:pt x="10033" y="16393"/>
                </a:lnTo>
                <a:lnTo>
                  <a:pt x="10037" y="16387"/>
                </a:lnTo>
                <a:lnTo>
                  <a:pt x="10045" y="16383"/>
                </a:lnTo>
                <a:lnTo>
                  <a:pt x="10059" y="16379"/>
                </a:lnTo>
                <a:lnTo>
                  <a:pt x="10067" y="16379"/>
                </a:lnTo>
                <a:lnTo>
                  <a:pt x="10074" y="16381"/>
                </a:lnTo>
                <a:lnTo>
                  <a:pt x="10081" y="16380"/>
                </a:lnTo>
                <a:lnTo>
                  <a:pt x="10095" y="16369"/>
                </a:lnTo>
                <a:lnTo>
                  <a:pt x="10102" y="16368"/>
                </a:lnTo>
                <a:lnTo>
                  <a:pt x="10117" y="16370"/>
                </a:lnTo>
                <a:lnTo>
                  <a:pt x="10161" y="16358"/>
                </a:lnTo>
                <a:lnTo>
                  <a:pt x="10165" y="16361"/>
                </a:lnTo>
                <a:lnTo>
                  <a:pt x="10160" y="16366"/>
                </a:lnTo>
                <a:lnTo>
                  <a:pt x="10161" y="16371"/>
                </a:lnTo>
                <a:lnTo>
                  <a:pt x="10164" y="16372"/>
                </a:lnTo>
                <a:lnTo>
                  <a:pt x="10176" y="16354"/>
                </a:lnTo>
                <a:lnTo>
                  <a:pt x="10178" y="16351"/>
                </a:lnTo>
                <a:lnTo>
                  <a:pt x="10181" y="16349"/>
                </a:lnTo>
                <a:lnTo>
                  <a:pt x="10212" y="16322"/>
                </a:lnTo>
                <a:lnTo>
                  <a:pt x="10247" y="16278"/>
                </a:lnTo>
                <a:lnTo>
                  <a:pt x="10281" y="16245"/>
                </a:lnTo>
                <a:lnTo>
                  <a:pt x="10355" y="16166"/>
                </a:lnTo>
                <a:lnTo>
                  <a:pt x="10421" y="16104"/>
                </a:lnTo>
                <a:lnTo>
                  <a:pt x="10478" y="16062"/>
                </a:lnTo>
                <a:lnTo>
                  <a:pt x="10530" y="16032"/>
                </a:lnTo>
                <a:lnTo>
                  <a:pt x="10598" y="16005"/>
                </a:lnTo>
                <a:lnTo>
                  <a:pt x="10653" y="15990"/>
                </a:lnTo>
                <a:lnTo>
                  <a:pt x="10744" y="15984"/>
                </a:lnTo>
                <a:lnTo>
                  <a:pt x="10780" y="15990"/>
                </a:lnTo>
                <a:lnTo>
                  <a:pt x="10784" y="15988"/>
                </a:lnTo>
                <a:lnTo>
                  <a:pt x="10794" y="15981"/>
                </a:lnTo>
                <a:lnTo>
                  <a:pt x="10801" y="15978"/>
                </a:lnTo>
                <a:lnTo>
                  <a:pt x="10836" y="15978"/>
                </a:lnTo>
                <a:lnTo>
                  <a:pt x="10849" y="15975"/>
                </a:lnTo>
                <a:lnTo>
                  <a:pt x="10894" y="15975"/>
                </a:lnTo>
                <a:lnTo>
                  <a:pt x="10908" y="15968"/>
                </a:lnTo>
                <a:lnTo>
                  <a:pt x="10913" y="15973"/>
                </a:lnTo>
                <a:lnTo>
                  <a:pt x="10919" y="15975"/>
                </a:lnTo>
                <a:lnTo>
                  <a:pt x="10943" y="15975"/>
                </a:lnTo>
                <a:lnTo>
                  <a:pt x="10944" y="15976"/>
                </a:lnTo>
                <a:lnTo>
                  <a:pt x="10944" y="15980"/>
                </a:lnTo>
                <a:lnTo>
                  <a:pt x="10944" y="15984"/>
                </a:lnTo>
                <a:lnTo>
                  <a:pt x="10945" y="15987"/>
                </a:lnTo>
                <a:lnTo>
                  <a:pt x="10947" y="15990"/>
                </a:lnTo>
                <a:lnTo>
                  <a:pt x="10956" y="15979"/>
                </a:lnTo>
                <a:lnTo>
                  <a:pt x="10970" y="15973"/>
                </a:lnTo>
                <a:lnTo>
                  <a:pt x="11012" y="15973"/>
                </a:lnTo>
                <a:lnTo>
                  <a:pt x="11016" y="15972"/>
                </a:lnTo>
                <a:lnTo>
                  <a:pt x="11018" y="15969"/>
                </a:lnTo>
                <a:lnTo>
                  <a:pt x="11022" y="15962"/>
                </a:lnTo>
                <a:lnTo>
                  <a:pt x="11024" y="15959"/>
                </a:lnTo>
                <a:lnTo>
                  <a:pt x="11030" y="15955"/>
                </a:lnTo>
                <a:lnTo>
                  <a:pt x="11044" y="15953"/>
                </a:lnTo>
                <a:lnTo>
                  <a:pt x="11050" y="15950"/>
                </a:lnTo>
                <a:lnTo>
                  <a:pt x="11054" y="15946"/>
                </a:lnTo>
                <a:lnTo>
                  <a:pt x="11056" y="15942"/>
                </a:lnTo>
                <a:lnTo>
                  <a:pt x="11058" y="15939"/>
                </a:lnTo>
                <a:lnTo>
                  <a:pt x="11074" y="15935"/>
                </a:lnTo>
                <a:lnTo>
                  <a:pt x="11078" y="15931"/>
                </a:lnTo>
                <a:lnTo>
                  <a:pt x="11090" y="15912"/>
                </a:lnTo>
                <a:lnTo>
                  <a:pt x="11096" y="15899"/>
                </a:lnTo>
                <a:lnTo>
                  <a:pt x="11107" y="15889"/>
                </a:lnTo>
                <a:lnTo>
                  <a:pt x="11110" y="15883"/>
                </a:lnTo>
                <a:lnTo>
                  <a:pt x="11110" y="15875"/>
                </a:lnTo>
                <a:lnTo>
                  <a:pt x="11100" y="15853"/>
                </a:lnTo>
                <a:lnTo>
                  <a:pt x="11112" y="15856"/>
                </a:lnTo>
                <a:lnTo>
                  <a:pt x="11115" y="15859"/>
                </a:lnTo>
                <a:lnTo>
                  <a:pt x="11119" y="15851"/>
                </a:lnTo>
                <a:lnTo>
                  <a:pt x="11123" y="15850"/>
                </a:lnTo>
                <a:lnTo>
                  <a:pt x="11124" y="15854"/>
                </a:lnTo>
                <a:lnTo>
                  <a:pt x="11119" y="15861"/>
                </a:lnTo>
                <a:lnTo>
                  <a:pt x="11120" y="15864"/>
                </a:lnTo>
                <a:lnTo>
                  <a:pt x="11120" y="15867"/>
                </a:lnTo>
                <a:lnTo>
                  <a:pt x="11119" y="15869"/>
                </a:lnTo>
                <a:lnTo>
                  <a:pt x="11116" y="15871"/>
                </a:lnTo>
                <a:lnTo>
                  <a:pt x="11152" y="15867"/>
                </a:lnTo>
                <a:lnTo>
                  <a:pt x="11170" y="15859"/>
                </a:lnTo>
                <a:lnTo>
                  <a:pt x="11177" y="15850"/>
                </a:lnTo>
                <a:lnTo>
                  <a:pt x="11182" y="15844"/>
                </a:lnTo>
                <a:lnTo>
                  <a:pt x="11179" y="15825"/>
                </a:lnTo>
                <a:lnTo>
                  <a:pt x="11178" y="15808"/>
                </a:lnTo>
                <a:lnTo>
                  <a:pt x="11180" y="15791"/>
                </a:lnTo>
                <a:lnTo>
                  <a:pt x="11187" y="15773"/>
                </a:lnTo>
                <a:lnTo>
                  <a:pt x="11182" y="15756"/>
                </a:lnTo>
                <a:lnTo>
                  <a:pt x="11183" y="15749"/>
                </a:lnTo>
                <a:lnTo>
                  <a:pt x="11188" y="15742"/>
                </a:lnTo>
                <a:lnTo>
                  <a:pt x="11195" y="15738"/>
                </a:lnTo>
                <a:lnTo>
                  <a:pt x="11202" y="15738"/>
                </a:lnTo>
                <a:lnTo>
                  <a:pt x="11208" y="15741"/>
                </a:lnTo>
                <a:lnTo>
                  <a:pt x="11215" y="15746"/>
                </a:lnTo>
                <a:lnTo>
                  <a:pt x="11215" y="15742"/>
                </a:lnTo>
                <a:lnTo>
                  <a:pt x="11207" y="15721"/>
                </a:lnTo>
                <a:lnTo>
                  <a:pt x="11207" y="15714"/>
                </a:lnTo>
                <a:lnTo>
                  <a:pt x="11208" y="15700"/>
                </a:lnTo>
                <a:lnTo>
                  <a:pt x="11207" y="15693"/>
                </a:lnTo>
                <a:lnTo>
                  <a:pt x="11205" y="15690"/>
                </a:lnTo>
                <a:lnTo>
                  <a:pt x="11194" y="15678"/>
                </a:lnTo>
                <a:lnTo>
                  <a:pt x="11191" y="15676"/>
                </a:lnTo>
                <a:lnTo>
                  <a:pt x="11188" y="15676"/>
                </a:lnTo>
                <a:lnTo>
                  <a:pt x="11186" y="15677"/>
                </a:lnTo>
                <a:lnTo>
                  <a:pt x="11180" y="15678"/>
                </a:lnTo>
                <a:lnTo>
                  <a:pt x="11175" y="15676"/>
                </a:lnTo>
                <a:lnTo>
                  <a:pt x="11172" y="15671"/>
                </a:lnTo>
                <a:lnTo>
                  <a:pt x="11170" y="15665"/>
                </a:lnTo>
                <a:lnTo>
                  <a:pt x="11174" y="15663"/>
                </a:lnTo>
                <a:lnTo>
                  <a:pt x="11175" y="15660"/>
                </a:lnTo>
                <a:lnTo>
                  <a:pt x="11181" y="15654"/>
                </a:lnTo>
                <a:lnTo>
                  <a:pt x="11186" y="15650"/>
                </a:lnTo>
                <a:lnTo>
                  <a:pt x="11189" y="15652"/>
                </a:lnTo>
                <a:lnTo>
                  <a:pt x="11189" y="15654"/>
                </a:lnTo>
                <a:lnTo>
                  <a:pt x="11190" y="15653"/>
                </a:lnTo>
                <a:lnTo>
                  <a:pt x="11192" y="15650"/>
                </a:lnTo>
                <a:lnTo>
                  <a:pt x="11193" y="15646"/>
                </a:lnTo>
                <a:lnTo>
                  <a:pt x="11194" y="15641"/>
                </a:lnTo>
                <a:lnTo>
                  <a:pt x="11193" y="15638"/>
                </a:lnTo>
                <a:lnTo>
                  <a:pt x="11192" y="15634"/>
                </a:lnTo>
                <a:lnTo>
                  <a:pt x="11190" y="15631"/>
                </a:lnTo>
                <a:lnTo>
                  <a:pt x="11189" y="15624"/>
                </a:lnTo>
                <a:lnTo>
                  <a:pt x="11191" y="15615"/>
                </a:lnTo>
                <a:lnTo>
                  <a:pt x="11195" y="15607"/>
                </a:lnTo>
                <a:lnTo>
                  <a:pt x="11199" y="15602"/>
                </a:lnTo>
                <a:lnTo>
                  <a:pt x="11194" y="15598"/>
                </a:lnTo>
                <a:lnTo>
                  <a:pt x="11190" y="15595"/>
                </a:lnTo>
                <a:lnTo>
                  <a:pt x="11188" y="15591"/>
                </a:lnTo>
                <a:lnTo>
                  <a:pt x="11191" y="15580"/>
                </a:lnTo>
                <a:lnTo>
                  <a:pt x="11200" y="15565"/>
                </a:lnTo>
                <a:lnTo>
                  <a:pt x="11203" y="15557"/>
                </a:lnTo>
                <a:lnTo>
                  <a:pt x="11201" y="15547"/>
                </a:lnTo>
                <a:lnTo>
                  <a:pt x="11207" y="15540"/>
                </a:lnTo>
                <a:lnTo>
                  <a:pt x="11214" y="15531"/>
                </a:lnTo>
                <a:lnTo>
                  <a:pt x="11220" y="15520"/>
                </a:lnTo>
                <a:lnTo>
                  <a:pt x="11223" y="15509"/>
                </a:lnTo>
                <a:lnTo>
                  <a:pt x="11224" y="15499"/>
                </a:lnTo>
                <a:lnTo>
                  <a:pt x="11226" y="15491"/>
                </a:lnTo>
                <a:lnTo>
                  <a:pt x="11229" y="15483"/>
                </a:lnTo>
                <a:lnTo>
                  <a:pt x="11242" y="15455"/>
                </a:lnTo>
                <a:lnTo>
                  <a:pt x="11253" y="15438"/>
                </a:lnTo>
                <a:lnTo>
                  <a:pt x="11257" y="15429"/>
                </a:lnTo>
                <a:lnTo>
                  <a:pt x="11257" y="15419"/>
                </a:lnTo>
                <a:lnTo>
                  <a:pt x="11256" y="15400"/>
                </a:lnTo>
                <a:lnTo>
                  <a:pt x="11258" y="15395"/>
                </a:lnTo>
                <a:lnTo>
                  <a:pt x="11263" y="15386"/>
                </a:lnTo>
                <a:lnTo>
                  <a:pt x="11265" y="15383"/>
                </a:lnTo>
                <a:lnTo>
                  <a:pt x="11265" y="15379"/>
                </a:lnTo>
                <a:lnTo>
                  <a:pt x="11264" y="15368"/>
                </a:lnTo>
                <a:lnTo>
                  <a:pt x="11267" y="15358"/>
                </a:lnTo>
                <a:lnTo>
                  <a:pt x="11270" y="15349"/>
                </a:lnTo>
                <a:lnTo>
                  <a:pt x="11275" y="15341"/>
                </a:lnTo>
                <a:lnTo>
                  <a:pt x="11281" y="15333"/>
                </a:lnTo>
                <a:lnTo>
                  <a:pt x="11288" y="15327"/>
                </a:lnTo>
                <a:lnTo>
                  <a:pt x="11291" y="15324"/>
                </a:lnTo>
                <a:lnTo>
                  <a:pt x="11293" y="15319"/>
                </a:lnTo>
                <a:lnTo>
                  <a:pt x="11293" y="15315"/>
                </a:lnTo>
                <a:lnTo>
                  <a:pt x="11292" y="15304"/>
                </a:lnTo>
                <a:lnTo>
                  <a:pt x="11292" y="15302"/>
                </a:lnTo>
                <a:lnTo>
                  <a:pt x="11297" y="15298"/>
                </a:lnTo>
                <a:lnTo>
                  <a:pt x="11297" y="15289"/>
                </a:lnTo>
                <a:lnTo>
                  <a:pt x="11294" y="15264"/>
                </a:lnTo>
                <a:lnTo>
                  <a:pt x="11294" y="15254"/>
                </a:lnTo>
                <a:lnTo>
                  <a:pt x="11296" y="15245"/>
                </a:lnTo>
                <a:lnTo>
                  <a:pt x="11304" y="15228"/>
                </a:lnTo>
                <a:lnTo>
                  <a:pt x="11303" y="15220"/>
                </a:lnTo>
                <a:lnTo>
                  <a:pt x="11298" y="15214"/>
                </a:lnTo>
                <a:lnTo>
                  <a:pt x="11294" y="15211"/>
                </a:lnTo>
                <a:lnTo>
                  <a:pt x="11292" y="15213"/>
                </a:lnTo>
                <a:lnTo>
                  <a:pt x="11290" y="15213"/>
                </a:lnTo>
                <a:lnTo>
                  <a:pt x="11289" y="15213"/>
                </a:lnTo>
                <a:lnTo>
                  <a:pt x="11287" y="15214"/>
                </a:lnTo>
                <a:lnTo>
                  <a:pt x="11290" y="15210"/>
                </a:lnTo>
                <a:lnTo>
                  <a:pt x="11291" y="15208"/>
                </a:lnTo>
                <a:lnTo>
                  <a:pt x="11290" y="15204"/>
                </a:lnTo>
                <a:lnTo>
                  <a:pt x="11297" y="15198"/>
                </a:lnTo>
                <a:lnTo>
                  <a:pt x="11303" y="15203"/>
                </a:lnTo>
                <a:lnTo>
                  <a:pt x="11309" y="15204"/>
                </a:lnTo>
                <a:lnTo>
                  <a:pt x="11313" y="15188"/>
                </a:lnTo>
                <a:lnTo>
                  <a:pt x="11319" y="15157"/>
                </a:lnTo>
                <a:lnTo>
                  <a:pt x="11319" y="15150"/>
                </a:lnTo>
                <a:lnTo>
                  <a:pt x="11317" y="15138"/>
                </a:lnTo>
                <a:lnTo>
                  <a:pt x="11317" y="15131"/>
                </a:lnTo>
                <a:lnTo>
                  <a:pt x="11319" y="15129"/>
                </a:lnTo>
                <a:lnTo>
                  <a:pt x="11332" y="15114"/>
                </a:lnTo>
                <a:lnTo>
                  <a:pt x="11332" y="15113"/>
                </a:lnTo>
                <a:lnTo>
                  <a:pt x="11341" y="15110"/>
                </a:lnTo>
                <a:lnTo>
                  <a:pt x="11346" y="15107"/>
                </a:lnTo>
                <a:lnTo>
                  <a:pt x="11348" y="15102"/>
                </a:lnTo>
                <a:lnTo>
                  <a:pt x="11350" y="15092"/>
                </a:lnTo>
                <a:lnTo>
                  <a:pt x="11350" y="15087"/>
                </a:lnTo>
                <a:lnTo>
                  <a:pt x="11348" y="15081"/>
                </a:lnTo>
                <a:lnTo>
                  <a:pt x="11347" y="15078"/>
                </a:lnTo>
                <a:lnTo>
                  <a:pt x="11346" y="15066"/>
                </a:lnTo>
                <a:lnTo>
                  <a:pt x="11339" y="15055"/>
                </a:lnTo>
                <a:lnTo>
                  <a:pt x="11349" y="15051"/>
                </a:lnTo>
                <a:lnTo>
                  <a:pt x="11352" y="15049"/>
                </a:lnTo>
                <a:lnTo>
                  <a:pt x="11358" y="15055"/>
                </a:lnTo>
                <a:lnTo>
                  <a:pt x="11364" y="15057"/>
                </a:lnTo>
                <a:lnTo>
                  <a:pt x="11370" y="15053"/>
                </a:lnTo>
                <a:lnTo>
                  <a:pt x="11376" y="15043"/>
                </a:lnTo>
                <a:lnTo>
                  <a:pt x="11387" y="15016"/>
                </a:lnTo>
                <a:lnTo>
                  <a:pt x="11402" y="14989"/>
                </a:lnTo>
                <a:lnTo>
                  <a:pt x="11409" y="14980"/>
                </a:lnTo>
                <a:lnTo>
                  <a:pt x="11414" y="14976"/>
                </a:lnTo>
                <a:lnTo>
                  <a:pt x="11416" y="14971"/>
                </a:lnTo>
                <a:lnTo>
                  <a:pt x="11418" y="14948"/>
                </a:lnTo>
                <a:lnTo>
                  <a:pt x="11420" y="14939"/>
                </a:lnTo>
                <a:lnTo>
                  <a:pt x="11423" y="14934"/>
                </a:lnTo>
                <a:lnTo>
                  <a:pt x="11428" y="14928"/>
                </a:lnTo>
                <a:lnTo>
                  <a:pt x="11433" y="14921"/>
                </a:lnTo>
                <a:lnTo>
                  <a:pt x="11435" y="14913"/>
                </a:lnTo>
                <a:lnTo>
                  <a:pt x="11437" y="14911"/>
                </a:lnTo>
                <a:lnTo>
                  <a:pt x="11447" y="14903"/>
                </a:lnTo>
                <a:lnTo>
                  <a:pt x="11450" y="14898"/>
                </a:lnTo>
                <a:lnTo>
                  <a:pt x="11450" y="14896"/>
                </a:lnTo>
                <a:lnTo>
                  <a:pt x="11449" y="14894"/>
                </a:lnTo>
                <a:lnTo>
                  <a:pt x="11449" y="14887"/>
                </a:lnTo>
                <a:lnTo>
                  <a:pt x="11450" y="14876"/>
                </a:lnTo>
                <a:lnTo>
                  <a:pt x="11452" y="14868"/>
                </a:lnTo>
                <a:lnTo>
                  <a:pt x="11456" y="14861"/>
                </a:lnTo>
                <a:lnTo>
                  <a:pt x="11465" y="14849"/>
                </a:lnTo>
                <a:lnTo>
                  <a:pt x="11469" y="14845"/>
                </a:lnTo>
                <a:lnTo>
                  <a:pt x="11471" y="14842"/>
                </a:lnTo>
                <a:lnTo>
                  <a:pt x="11473" y="14838"/>
                </a:lnTo>
                <a:lnTo>
                  <a:pt x="11475" y="14830"/>
                </a:lnTo>
                <a:lnTo>
                  <a:pt x="11477" y="14827"/>
                </a:lnTo>
                <a:lnTo>
                  <a:pt x="11488" y="14819"/>
                </a:lnTo>
                <a:lnTo>
                  <a:pt x="11496" y="14815"/>
                </a:lnTo>
                <a:lnTo>
                  <a:pt x="11506" y="14796"/>
                </a:lnTo>
                <a:lnTo>
                  <a:pt x="11518" y="14787"/>
                </a:lnTo>
                <a:lnTo>
                  <a:pt x="11528" y="14785"/>
                </a:lnTo>
                <a:lnTo>
                  <a:pt x="11527" y="14781"/>
                </a:lnTo>
                <a:lnTo>
                  <a:pt x="11528" y="14773"/>
                </a:lnTo>
                <a:lnTo>
                  <a:pt x="11528" y="14767"/>
                </a:lnTo>
                <a:lnTo>
                  <a:pt x="11522" y="14766"/>
                </a:lnTo>
                <a:lnTo>
                  <a:pt x="11527" y="14749"/>
                </a:lnTo>
                <a:lnTo>
                  <a:pt x="11530" y="14744"/>
                </a:lnTo>
                <a:lnTo>
                  <a:pt x="11542" y="14740"/>
                </a:lnTo>
                <a:lnTo>
                  <a:pt x="11547" y="14737"/>
                </a:lnTo>
                <a:lnTo>
                  <a:pt x="11553" y="14735"/>
                </a:lnTo>
                <a:lnTo>
                  <a:pt x="11559" y="14739"/>
                </a:lnTo>
                <a:lnTo>
                  <a:pt x="11556" y="14745"/>
                </a:lnTo>
                <a:lnTo>
                  <a:pt x="11559" y="14754"/>
                </a:lnTo>
                <a:lnTo>
                  <a:pt x="11555" y="14761"/>
                </a:lnTo>
                <a:lnTo>
                  <a:pt x="11553" y="14767"/>
                </a:lnTo>
                <a:lnTo>
                  <a:pt x="11555" y="14771"/>
                </a:lnTo>
                <a:lnTo>
                  <a:pt x="11558" y="14776"/>
                </a:lnTo>
                <a:lnTo>
                  <a:pt x="11560" y="14781"/>
                </a:lnTo>
                <a:lnTo>
                  <a:pt x="11569" y="14772"/>
                </a:lnTo>
                <a:lnTo>
                  <a:pt x="11573" y="14766"/>
                </a:lnTo>
                <a:lnTo>
                  <a:pt x="11574" y="14756"/>
                </a:lnTo>
                <a:lnTo>
                  <a:pt x="11579" y="14742"/>
                </a:lnTo>
                <a:lnTo>
                  <a:pt x="11579" y="14739"/>
                </a:lnTo>
                <a:lnTo>
                  <a:pt x="11571" y="14738"/>
                </a:lnTo>
                <a:lnTo>
                  <a:pt x="11562" y="14734"/>
                </a:lnTo>
                <a:lnTo>
                  <a:pt x="11557" y="14726"/>
                </a:lnTo>
                <a:lnTo>
                  <a:pt x="11562" y="14714"/>
                </a:lnTo>
                <a:lnTo>
                  <a:pt x="11560" y="14711"/>
                </a:lnTo>
                <a:lnTo>
                  <a:pt x="11562" y="14708"/>
                </a:lnTo>
                <a:lnTo>
                  <a:pt x="11559" y="14704"/>
                </a:lnTo>
                <a:lnTo>
                  <a:pt x="11553" y="14700"/>
                </a:lnTo>
                <a:lnTo>
                  <a:pt x="11551" y="14696"/>
                </a:lnTo>
                <a:lnTo>
                  <a:pt x="11557" y="14695"/>
                </a:lnTo>
                <a:lnTo>
                  <a:pt x="11561" y="14692"/>
                </a:lnTo>
                <a:lnTo>
                  <a:pt x="11562" y="14688"/>
                </a:lnTo>
                <a:lnTo>
                  <a:pt x="11557" y="14687"/>
                </a:lnTo>
                <a:lnTo>
                  <a:pt x="11555" y="14685"/>
                </a:lnTo>
                <a:lnTo>
                  <a:pt x="11551" y="14681"/>
                </a:lnTo>
                <a:lnTo>
                  <a:pt x="11547" y="14676"/>
                </a:lnTo>
                <a:lnTo>
                  <a:pt x="11548" y="14674"/>
                </a:lnTo>
                <a:lnTo>
                  <a:pt x="11556" y="14669"/>
                </a:lnTo>
                <a:lnTo>
                  <a:pt x="11567" y="14647"/>
                </a:lnTo>
                <a:lnTo>
                  <a:pt x="11577" y="14641"/>
                </a:lnTo>
                <a:lnTo>
                  <a:pt x="11585" y="14636"/>
                </a:lnTo>
                <a:lnTo>
                  <a:pt x="11591" y="14622"/>
                </a:lnTo>
                <a:lnTo>
                  <a:pt x="11604" y="14567"/>
                </a:lnTo>
                <a:lnTo>
                  <a:pt x="11609" y="14558"/>
                </a:lnTo>
                <a:lnTo>
                  <a:pt x="11620" y="14557"/>
                </a:lnTo>
                <a:lnTo>
                  <a:pt x="11614" y="14556"/>
                </a:lnTo>
                <a:lnTo>
                  <a:pt x="11610" y="14552"/>
                </a:lnTo>
                <a:lnTo>
                  <a:pt x="11602" y="14542"/>
                </a:lnTo>
                <a:lnTo>
                  <a:pt x="11599" y="14538"/>
                </a:lnTo>
                <a:lnTo>
                  <a:pt x="11592" y="14538"/>
                </a:lnTo>
                <a:lnTo>
                  <a:pt x="11590" y="14538"/>
                </a:lnTo>
                <a:lnTo>
                  <a:pt x="11588" y="14536"/>
                </a:lnTo>
                <a:lnTo>
                  <a:pt x="11587" y="14532"/>
                </a:lnTo>
                <a:lnTo>
                  <a:pt x="11599" y="14517"/>
                </a:lnTo>
                <a:lnTo>
                  <a:pt x="11601" y="14516"/>
                </a:lnTo>
                <a:lnTo>
                  <a:pt x="11603" y="14516"/>
                </a:lnTo>
                <a:lnTo>
                  <a:pt x="11607" y="14517"/>
                </a:lnTo>
                <a:lnTo>
                  <a:pt x="11608" y="14521"/>
                </a:lnTo>
                <a:lnTo>
                  <a:pt x="11604" y="14529"/>
                </a:lnTo>
                <a:lnTo>
                  <a:pt x="11609" y="14531"/>
                </a:lnTo>
                <a:lnTo>
                  <a:pt x="11614" y="14524"/>
                </a:lnTo>
                <a:lnTo>
                  <a:pt x="11619" y="14512"/>
                </a:lnTo>
                <a:lnTo>
                  <a:pt x="11626" y="14505"/>
                </a:lnTo>
                <a:lnTo>
                  <a:pt x="11623" y="14489"/>
                </a:lnTo>
                <a:lnTo>
                  <a:pt x="11627" y="14470"/>
                </a:lnTo>
                <a:lnTo>
                  <a:pt x="11635" y="14451"/>
                </a:lnTo>
                <a:lnTo>
                  <a:pt x="11636" y="14436"/>
                </a:lnTo>
                <a:lnTo>
                  <a:pt x="11642" y="14424"/>
                </a:lnTo>
                <a:lnTo>
                  <a:pt x="11653" y="14406"/>
                </a:lnTo>
                <a:lnTo>
                  <a:pt x="11668" y="14387"/>
                </a:lnTo>
                <a:lnTo>
                  <a:pt x="11674" y="14379"/>
                </a:lnTo>
                <a:lnTo>
                  <a:pt x="11688" y="14368"/>
                </a:lnTo>
                <a:lnTo>
                  <a:pt x="11697" y="14362"/>
                </a:lnTo>
                <a:lnTo>
                  <a:pt x="11703" y="14356"/>
                </a:lnTo>
                <a:lnTo>
                  <a:pt x="11716" y="14345"/>
                </a:lnTo>
                <a:lnTo>
                  <a:pt x="11722" y="14339"/>
                </a:lnTo>
                <a:lnTo>
                  <a:pt x="11725" y="14335"/>
                </a:lnTo>
                <a:lnTo>
                  <a:pt x="11726" y="14330"/>
                </a:lnTo>
                <a:lnTo>
                  <a:pt x="11724" y="14328"/>
                </a:lnTo>
                <a:lnTo>
                  <a:pt x="11717" y="14328"/>
                </a:lnTo>
                <a:lnTo>
                  <a:pt x="11713" y="14327"/>
                </a:lnTo>
                <a:lnTo>
                  <a:pt x="11718" y="14325"/>
                </a:lnTo>
                <a:lnTo>
                  <a:pt x="11720" y="14322"/>
                </a:lnTo>
                <a:lnTo>
                  <a:pt x="11721" y="14318"/>
                </a:lnTo>
                <a:lnTo>
                  <a:pt x="11724" y="14315"/>
                </a:lnTo>
                <a:lnTo>
                  <a:pt x="11726" y="14312"/>
                </a:lnTo>
                <a:lnTo>
                  <a:pt x="11727" y="14311"/>
                </a:lnTo>
                <a:lnTo>
                  <a:pt x="11729" y="14312"/>
                </a:lnTo>
                <a:lnTo>
                  <a:pt x="11743" y="14311"/>
                </a:lnTo>
                <a:lnTo>
                  <a:pt x="11745" y="14308"/>
                </a:lnTo>
                <a:lnTo>
                  <a:pt x="11746" y="14301"/>
                </a:lnTo>
                <a:lnTo>
                  <a:pt x="11743" y="14302"/>
                </a:lnTo>
                <a:lnTo>
                  <a:pt x="11724" y="14298"/>
                </a:lnTo>
                <a:lnTo>
                  <a:pt x="11720" y="14305"/>
                </a:lnTo>
                <a:lnTo>
                  <a:pt x="11718" y="14305"/>
                </a:lnTo>
                <a:lnTo>
                  <a:pt x="11715" y="14301"/>
                </a:lnTo>
                <a:lnTo>
                  <a:pt x="11713" y="14300"/>
                </a:lnTo>
                <a:lnTo>
                  <a:pt x="11704" y="14297"/>
                </a:lnTo>
                <a:lnTo>
                  <a:pt x="11708" y="14291"/>
                </a:lnTo>
                <a:lnTo>
                  <a:pt x="11714" y="14291"/>
                </a:lnTo>
                <a:lnTo>
                  <a:pt x="11720" y="14292"/>
                </a:lnTo>
                <a:lnTo>
                  <a:pt x="11726" y="14291"/>
                </a:lnTo>
                <a:lnTo>
                  <a:pt x="11731" y="14285"/>
                </a:lnTo>
                <a:lnTo>
                  <a:pt x="11732" y="14279"/>
                </a:lnTo>
                <a:lnTo>
                  <a:pt x="11734" y="14275"/>
                </a:lnTo>
                <a:lnTo>
                  <a:pt x="11740" y="14273"/>
                </a:lnTo>
                <a:lnTo>
                  <a:pt x="11743" y="14276"/>
                </a:lnTo>
                <a:lnTo>
                  <a:pt x="11750" y="14290"/>
                </a:lnTo>
                <a:lnTo>
                  <a:pt x="11752" y="14292"/>
                </a:lnTo>
                <a:lnTo>
                  <a:pt x="11756" y="14287"/>
                </a:lnTo>
                <a:lnTo>
                  <a:pt x="11759" y="14283"/>
                </a:lnTo>
                <a:lnTo>
                  <a:pt x="11765" y="14270"/>
                </a:lnTo>
                <a:lnTo>
                  <a:pt x="11763" y="14263"/>
                </a:lnTo>
                <a:lnTo>
                  <a:pt x="11771" y="14243"/>
                </a:lnTo>
                <a:lnTo>
                  <a:pt x="11773" y="14234"/>
                </a:lnTo>
                <a:lnTo>
                  <a:pt x="11772" y="14227"/>
                </a:lnTo>
                <a:lnTo>
                  <a:pt x="11770" y="14229"/>
                </a:lnTo>
                <a:lnTo>
                  <a:pt x="11769" y="14234"/>
                </a:lnTo>
                <a:lnTo>
                  <a:pt x="11765" y="14236"/>
                </a:lnTo>
                <a:lnTo>
                  <a:pt x="11761" y="14235"/>
                </a:lnTo>
                <a:lnTo>
                  <a:pt x="11759" y="14232"/>
                </a:lnTo>
                <a:lnTo>
                  <a:pt x="11759" y="14227"/>
                </a:lnTo>
                <a:lnTo>
                  <a:pt x="11761" y="14221"/>
                </a:lnTo>
                <a:lnTo>
                  <a:pt x="11766" y="14215"/>
                </a:lnTo>
                <a:lnTo>
                  <a:pt x="11770" y="14215"/>
                </a:lnTo>
                <a:lnTo>
                  <a:pt x="11774" y="14216"/>
                </a:lnTo>
                <a:lnTo>
                  <a:pt x="11778" y="14214"/>
                </a:lnTo>
                <a:lnTo>
                  <a:pt x="11782" y="14194"/>
                </a:lnTo>
                <a:lnTo>
                  <a:pt x="11786" y="14184"/>
                </a:lnTo>
                <a:lnTo>
                  <a:pt x="11786" y="14179"/>
                </a:lnTo>
                <a:lnTo>
                  <a:pt x="11785" y="14175"/>
                </a:lnTo>
                <a:lnTo>
                  <a:pt x="11783" y="14170"/>
                </a:lnTo>
                <a:lnTo>
                  <a:pt x="11784" y="14168"/>
                </a:lnTo>
                <a:lnTo>
                  <a:pt x="11786" y="14156"/>
                </a:lnTo>
                <a:lnTo>
                  <a:pt x="11791" y="14145"/>
                </a:lnTo>
                <a:lnTo>
                  <a:pt x="11800" y="14123"/>
                </a:lnTo>
                <a:lnTo>
                  <a:pt x="11796" y="14111"/>
                </a:lnTo>
                <a:lnTo>
                  <a:pt x="11792" y="14125"/>
                </a:lnTo>
                <a:lnTo>
                  <a:pt x="11789" y="14131"/>
                </a:lnTo>
                <a:lnTo>
                  <a:pt x="11784" y="14136"/>
                </a:lnTo>
                <a:lnTo>
                  <a:pt x="11784" y="14131"/>
                </a:lnTo>
                <a:lnTo>
                  <a:pt x="11787" y="14118"/>
                </a:lnTo>
                <a:lnTo>
                  <a:pt x="11792" y="14106"/>
                </a:lnTo>
                <a:lnTo>
                  <a:pt x="11789" y="14102"/>
                </a:lnTo>
                <a:lnTo>
                  <a:pt x="11784" y="14103"/>
                </a:lnTo>
                <a:lnTo>
                  <a:pt x="11772" y="14118"/>
                </a:lnTo>
                <a:lnTo>
                  <a:pt x="11765" y="14119"/>
                </a:lnTo>
                <a:lnTo>
                  <a:pt x="11765" y="14116"/>
                </a:lnTo>
                <a:lnTo>
                  <a:pt x="11768" y="14115"/>
                </a:lnTo>
                <a:lnTo>
                  <a:pt x="11770" y="14113"/>
                </a:lnTo>
                <a:lnTo>
                  <a:pt x="11772" y="14111"/>
                </a:lnTo>
                <a:lnTo>
                  <a:pt x="11774" y="14107"/>
                </a:lnTo>
                <a:lnTo>
                  <a:pt x="11769" y="14103"/>
                </a:lnTo>
                <a:lnTo>
                  <a:pt x="11768" y="14095"/>
                </a:lnTo>
                <a:lnTo>
                  <a:pt x="11770" y="14086"/>
                </a:lnTo>
                <a:lnTo>
                  <a:pt x="11775" y="14080"/>
                </a:lnTo>
                <a:lnTo>
                  <a:pt x="11777" y="14092"/>
                </a:lnTo>
                <a:lnTo>
                  <a:pt x="11780" y="14098"/>
                </a:lnTo>
                <a:lnTo>
                  <a:pt x="11785" y="14098"/>
                </a:lnTo>
                <a:lnTo>
                  <a:pt x="11793" y="14092"/>
                </a:lnTo>
                <a:lnTo>
                  <a:pt x="11797" y="14094"/>
                </a:lnTo>
                <a:lnTo>
                  <a:pt x="11804" y="14092"/>
                </a:lnTo>
                <a:lnTo>
                  <a:pt x="11808" y="14089"/>
                </a:lnTo>
                <a:lnTo>
                  <a:pt x="11811" y="14085"/>
                </a:lnTo>
                <a:lnTo>
                  <a:pt x="11816" y="14087"/>
                </a:lnTo>
                <a:lnTo>
                  <a:pt x="11818" y="14086"/>
                </a:lnTo>
                <a:lnTo>
                  <a:pt x="11824" y="14086"/>
                </a:lnTo>
                <a:lnTo>
                  <a:pt x="11827" y="14085"/>
                </a:lnTo>
                <a:lnTo>
                  <a:pt x="11830" y="14083"/>
                </a:lnTo>
                <a:lnTo>
                  <a:pt x="11832" y="14081"/>
                </a:lnTo>
                <a:lnTo>
                  <a:pt x="11832" y="14078"/>
                </a:lnTo>
                <a:lnTo>
                  <a:pt x="11833" y="14075"/>
                </a:lnTo>
                <a:lnTo>
                  <a:pt x="11833" y="14069"/>
                </a:lnTo>
                <a:lnTo>
                  <a:pt x="11837" y="14067"/>
                </a:lnTo>
                <a:lnTo>
                  <a:pt x="11839" y="14065"/>
                </a:lnTo>
                <a:lnTo>
                  <a:pt x="11838" y="14061"/>
                </a:lnTo>
                <a:lnTo>
                  <a:pt x="11838" y="14055"/>
                </a:lnTo>
                <a:lnTo>
                  <a:pt x="11842" y="14050"/>
                </a:lnTo>
                <a:lnTo>
                  <a:pt x="11843" y="14047"/>
                </a:lnTo>
                <a:lnTo>
                  <a:pt x="11841" y="14043"/>
                </a:lnTo>
                <a:lnTo>
                  <a:pt x="11846" y="14036"/>
                </a:lnTo>
                <a:lnTo>
                  <a:pt x="11856" y="14025"/>
                </a:lnTo>
                <a:lnTo>
                  <a:pt x="11858" y="14016"/>
                </a:lnTo>
                <a:lnTo>
                  <a:pt x="11863" y="14010"/>
                </a:lnTo>
                <a:lnTo>
                  <a:pt x="11864" y="14003"/>
                </a:lnTo>
                <a:lnTo>
                  <a:pt x="11861" y="14001"/>
                </a:lnTo>
                <a:lnTo>
                  <a:pt x="11859" y="14005"/>
                </a:lnTo>
                <a:lnTo>
                  <a:pt x="11854" y="14011"/>
                </a:lnTo>
                <a:lnTo>
                  <a:pt x="11849" y="14009"/>
                </a:lnTo>
                <a:lnTo>
                  <a:pt x="11847" y="14008"/>
                </a:lnTo>
                <a:lnTo>
                  <a:pt x="11845" y="14003"/>
                </a:lnTo>
                <a:lnTo>
                  <a:pt x="11845" y="13998"/>
                </a:lnTo>
                <a:lnTo>
                  <a:pt x="11850" y="13997"/>
                </a:lnTo>
                <a:lnTo>
                  <a:pt x="11854" y="13996"/>
                </a:lnTo>
                <a:lnTo>
                  <a:pt x="11849" y="13988"/>
                </a:lnTo>
                <a:lnTo>
                  <a:pt x="11850" y="13985"/>
                </a:lnTo>
                <a:lnTo>
                  <a:pt x="11863" y="13972"/>
                </a:lnTo>
                <a:lnTo>
                  <a:pt x="11872" y="13966"/>
                </a:lnTo>
                <a:lnTo>
                  <a:pt x="11878" y="13974"/>
                </a:lnTo>
                <a:lnTo>
                  <a:pt x="11875" y="13985"/>
                </a:lnTo>
                <a:lnTo>
                  <a:pt x="11869" y="13991"/>
                </a:lnTo>
                <a:lnTo>
                  <a:pt x="11868" y="13995"/>
                </a:lnTo>
                <a:lnTo>
                  <a:pt x="11873" y="13992"/>
                </a:lnTo>
                <a:lnTo>
                  <a:pt x="11886" y="13980"/>
                </a:lnTo>
                <a:lnTo>
                  <a:pt x="11889" y="13976"/>
                </a:lnTo>
                <a:lnTo>
                  <a:pt x="11886" y="13968"/>
                </a:lnTo>
                <a:lnTo>
                  <a:pt x="11889" y="13959"/>
                </a:lnTo>
                <a:lnTo>
                  <a:pt x="11897" y="13948"/>
                </a:lnTo>
                <a:lnTo>
                  <a:pt x="11904" y="13943"/>
                </a:lnTo>
                <a:lnTo>
                  <a:pt x="11909" y="13936"/>
                </a:lnTo>
                <a:lnTo>
                  <a:pt x="11911" y="13928"/>
                </a:lnTo>
                <a:lnTo>
                  <a:pt x="11913" y="13921"/>
                </a:lnTo>
                <a:lnTo>
                  <a:pt x="11918" y="13915"/>
                </a:lnTo>
                <a:lnTo>
                  <a:pt x="11921" y="13900"/>
                </a:lnTo>
                <a:lnTo>
                  <a:pt x="11926" y="13890"/>
                </a:lnTo>
                <a:lnTo>
                  <a:pt x="11927" y="13884"/>
                </a:lnTo>
                <a:lnTo>
                  <a:pt x="11929" y="13879"/>
                </a:lnTo>
                <a:lnTo>
                  <a:pt x="11933" y="13874"/>
                </a:lnTo>
                <a:lnTo>
                  <a:pt x="11941" y="13864"/>
                </a:lnTo>
                <a:lnTo>
                  <a:pt x="11947" y="13860"/>
                </a:lnTo>
                <a:lnTo>
                  <a:pt x="11951" y="13858"/>
                </a:lnTo>
                <a:lnTo>
                  <a:pt x="11953" y="13849"/>
                </a:lnTo>
                <a:lnTo>
                  <a:pt x="11954" y="13840"/>
                </a:lnTo>
                <a:lnTo>
                  <a:pt x="11958" y="13833"/>
                </a:lnTo>
                <a:lnTo>
                  <a:pt x="11966" y="13828"/>
                </a:lnTo>
                <a:lnTo>
                  <a:pt x="11972" y="13822"/>
                </a:lnTo>
                <a:lnTo>
                  <a:pt x="11977" y="13817"/>
                </a:lnTo>
                <a:lnTo>
                  <a:pt x="11977" y="13805"/>
                </a:lnTo>
                <a:lnTo>
                  <a:pt x="11989" y="13793"/>
                </a:lnTo>
                <a:lnTo>
                  <a:pt x="11997" y="13789"/>
                </a:lnTo>
                <a:lnTo>
                  <a:pt x="12003" y="13783"/>
                </a:lnTo>
                <a:lnTo>
                  <a:pt x="12023" y="13771"/>
                </a:lnTo>
                <a:lnTo>
                  <a:pt x="12039" y="13764"/>
                </a:lnTo>
                <a:lnTo>
                  <a:pt x="12063" y="13758"/>
                </a:lnTo>
                <a:lnTo>
                  <a:pt x="12078" y="13762"/>
                </a:lnTo>
                <a:lnTo>
                  <a:pt x="12083" y="13760"/>
                </a:lnTo>
                <a:lnTo>
                  <a:pt x="12084" y="13759"/>
                </a:lnTo>
                <a:lnTo>
                  <a:pt x="12086" y="13756"/>
                </a:lnTo>
                <a:lnTo>
                  <a:pt x="12089" y="13751"/>
                </a:lnTo>
                <a:lnTo>
                  <a:pt x="12092" y="13750"/>
                </a:lnTo>
                <a:lnTo>
                  <a:pt x="12100" y="13751"/>
                </a:lnTo>
                <a:lnTo>
                  <a:pt x="12103" y="13750"/>
                </a:lnTo>
                <a:lnTo>
                  <a:pt x="12105" y="13746"/>
                </a:lnTo>
                <a:lnTo>
                  <a:pt x="12106" y="13737"/>
                </a:lnTo>
                <a:lnTo>
                  <a:pt x="12108" y="13735"/>
                </a:lnTo>
                <a:lnTo>
                  <a:pt x="12109" y="13734"/>
                </a:lnTo>
                <a:lnTo>
                  <a:pt x="12107" y="13732"/>
                </a:lnTo>
                <a:lnTo>
                  <a:pt x="12103" y="13730"/>
                </a:lnTo>
                <a:lnTo>
                  <a:pt x="12100" y="13729"/>
                </a:lnTo>
                <a:lnTo>
                  <a:pt x="12077" y="13729"/>
                </a:lnTo>
                <a:lnTo>
                  <a:pt x="12075" y="13728"/>
                </a:lnTo>
                <a:lnTo>
                  <a:pt x="12068" y="13720"/>
                </a:lnTo>
                <a:lnTo>
                  <a:pt x="12084" y="13714"/>
                </a:lnTo>
                <a:lnTo>
                  <a:pt x="12086" y="13712"/>
                </a:lnTo>
                <a:lnTo>
                  <a:pt x="12092" y="13706"/>
                </a:lnTo>
                <a:lnTo>
                  <a:pt x="12093" y="13705"/>
                </a:lnTo>
                <a:lnTo>
                  <a:pt x="12096" y="13706"/>
                </a:lnTo>
                <a:lnTo>
                  <a:pt x="12103" y="13714"/>
                </a:lnTo>
                <a:lnTo>
                  <a:pt x="12104" y="13714"/>
                </a:lnTo>
                <a:lnTo>
                  <a:pt x="12107" y="13714"/>
                </a:lnTo>
                <a:lnTo>
                  <a:pt x="12109" y="13714"/>
                </a:lnTo>
                <a:lnTo>
                  <a:pt x="12110" y="13715"/>
                </a:lnTo>
                <a:lnTo>
                  <a:pt x="12112" y="13719"/>
                </a:lnTo>
                <a:lnTo>
                  <a:pt x="12113" y="13720"/>
                </a:lnTo>
                <a:lnTo>
                  <a:pt x="12117" y="13720"/>
                </a:lnTo>
                <a:lnTo>
                  <a:pt x="12113" y="13715"/>
                </a:lnTo>
                <a:lnTo>
                  <a:pt x="12109" y="13707"/>
                </a:lnTo>
                <a:lnTo>
                  <a:pt x="12111" y="13700"/>
                </a:lnTo>
                <a:lnTo>
                  <a:pt x="12118" y="13691"/>
                </a:lnTo>
                <a:lnTo>
                  <a:pt x="12127" y="13680"/>
                </a:lnTo>
                <a:lnTo>
                  <a:pt x="12136" y="13675"/>
                </a:lnTo>
                <a:lnTo>
                  <a:pt x="12143" y="13672"/>
                </a:lnTo>
                <a:lnTo>
                  <a:pt x="12147" y="13659"/>
                </a:lnTo>
                <a:lnTo>
                  <a:pt x="12168" y="13640"/>
                </a:lnTo>
                <a:lnTo>
                  <a:pt x="12184" y="13629"/>
                </a:lnTo>
                <a:lnTo>
                  <a:pt x="12229" y="13608"/>
                </a:lnTo>
                <a:lnTo>
                  <a:pt x="12224" y="13602"/>
                </a:lnTo>
                <a:lnTo>
                  <a:pt x="12225" y="13594"/>
                </a:lnTo>
                <a:lnTo>
                  <a:pt x="12227" y="13585"/>
                </a:lnTo>
                <a:lnTo>
                  <a:pt x="12231" y="13576"/>
                </a:lnTo>
                <a:lnTo>
                  <a:pt x="12232" y="13570"/>
                </a:lnTo>
                <a:lnTo>
                  <a:pt x="12234" y="13564"/>
                </a:lnTo>
                <a:lnTo>
                  <a:pt x="12236" y="13562"/>
                </a:lnTo>
                <a:lnTo>
                  <a:pt x="12237" y="13560"/>
                </a:lnTo>
                <a:lnTo>
                  <a:pt x="12238" y="13558"/>
                </a:lnTo>
                <a:lnTo>
                  <a:pt x="12239" y="13555"/>
                </a:lnTo>
                <a:lnTo>
                  <a:pt x="12235" y="13552"/>
                </a:lnTo>
                <a:lnTo>
                  <a:pt x="12231" y="13552"/>
                </a:lnTo>
                <a:lnTo>
                  <a:pt x="12231" y="13544"/>
                </a:lnTo>
                <a:lnTo>
                  <a:pt x="12232" y="13538"/>
                </a:lnTo>
                <a:lnTo>
                  <a:pt x="12235" y="13533"/>
                </a:lnTo>
                <a:lnTo>
                  <a:pt x="12238" y="13529"/>
                </a:lnTo>
                <a:lnTo>
                  <a:pt x="12241" y="13523"/>
                </a:lnTo>
                <a:lnTo>
                  <a:pt x="12244" y="13516"/>
                </a:lnTo>
                <a:lnTo>
                  <a:pt x="12249" y="13511"/>
                </a:lnTo>
                <a:lnTo>
                  <a:pt x="12248" y="13505"/>
                </a:lnTo>
                <a:lnTo>
                  <a:pt x="12243" y="13501"/>
                </a:lnTo>
                <a:lnTo>
                  <a:pt x="12240" y="13495"/>
                </a:lnTo>
                <a:lnTo>
                  <a:pt x="12235" y="13493"/>
                </a:lnTo>
                <a:lnTo>
                  <a:pt x="12233" y="13486"/>
                </a:lnTo>
                <a:lnTo>
                  <a:pt x="12236" y="13475"/>
                </a:lnTo>
                <a:lnTo>
                  <a:pt x="12239" y="13466"/>
                </a:lnTo>
                <a:lnTo>
                  <a:pt x="12242" y="13458"/>
                </a:lnTo>
                <a:lnTo>
                  <a:pt x="12252" y="13446"/>
                </a:lnTo>
                <a:lnTo>
                  <a:pt x="12250" y="13434"/>
                </a:lnTo>
                <a:lnTo>
                  <a:pt x="12274" y="13392"/>
                </a:lnTo>
                <a:lnTo>
                  <a:pt x="12293" y="13373"/>
                </a:lnTo>
                <a:lnTo>
                  <a:pt x="12303" y="13365"/>
                </a:lnTo>
                <a:lnTo>
                  <a:pt x="12312" y="13354"/>
                </a:lnTo>
                <a:lnTo>
                  <a:pt x="12322" y="13347"/>
                </a:lnTo>
                <a:lnTo>
                  <a:pt x="12320" y="13340"/>
                </a:lnTo>
                <a:lnTo>
                  <a:pt x="12324" y="13325"/>
                </a:lnTo>
                <a:lnTo>
                  <a:pt x="12335" y="13308"/>
                </a:lnTo>
                <a:lnTo>
                  <a:pt x="12344" y="13299"/>
                </a:lnTo>
                <a:lnTo>
                  <a:pt x="12346" y="13293"/>
                </a:lnTo>
                <a:lnTo>
                  <a:pt x="12342" y="13286"/>
                </a:lnTo>
                <a:lnTo>
                  <a:pt x="12350" y="13274"/>
                </a:lnTo>
                <a:lnTo>
                  <a:pt x="12357" y="13265"/>
                </a:lnTo>
                <a:lnTo>
                  <a:pt x="12363" y="13260"/>
                </a:lnTo>
                <a:lnTo>
                  <a:pt x="12360" y="13252"/>
                </a:lnTo>
                <a:lnTo>
                  <a:pt x="12366" y="13241"/>
                </a:lnTo>
                <a:lnTo>
                  <a:pt x="12366" y="13227"/>
                </a:lnTo>
                <a:lnTo>
                  <a:pt x="12377" y="13211"/>
                </a:lnTo>
                <a:lnTo>
                  <a:pt x="12387" y="13200"/>
                </a:lnTo>
                <a:lnTo>
                  <a:pt x="12397" y="13190"/>
                </a:lnTo>
                <a:lnTo>
                  <a:pt x="12400" y="13181"/>
                </a:lnTo>
                <a:lnTo>
                  <a:pt x="12400" y="13177"/>
                </a:lnTo>
                <a:lnTo>
                  <a:pt x="12399" y="13170"/>
                </a:lnTo>
                <a:lnTo>
                  <a:pt x="12395" y="13163"/>
                </a:lnTo>
                <a:lnTo>
                  <a:pt x="12396" y="13151"/>
                </a:lnTo>
                <a:lnTo>
                  <a:pt x="12402" y="13139"/>
                </a:lnTo>
                <a:lnTo>
                  <a:pt x="12418" y="13119"/>
                </a:lnTo>
                <a:lnTo>
                  <a:pt x="12419" y="13091"/>
                </a:lnTo>
                <a:lnTo>
                  <a:pt x="12416" y="13084"/>
                </a:lnTo>
                <a:lnTo>
                  <a:pt x="12424" y="13066"/>
                </a:lnTo>
                <a:lnTo>
                  <a:pt x="12426" y="13052"/>
                </a:lnTo>
                <a:lnTo>
                  <a:pt x="12437" y="13032"/>
                </a:lnTo>
                <a:lnTo>
                  <a:pt x="12449" y="13018"/>
                </a:lnTo>
                <a:lnTo>
                  <a:pt x="12455" y="13013"/>
                </a:lnTo>
                <a:lnTo>
                  <a:pt x="12456" y="13006"/>
                </a:lnTo>
                <a:lnTo>
                  <a:pt x="12456" y="13002"/>
                </a:lnTo>
                <a:lnTo>
                  <a:pt x="12452" y="13000"/>
                </a:lnTo>
                <a:lnTo>
                  <a:pt x="12451" y="12992"/>
                </a:lnTo>
                <a:lnTo>
                  <a:pt x="12455" y="12976"/>
                </a:lnTo>
                <a:lnTo>
                  <a:pt x="12462" y="12962"/>
                </a:lnTo>
                <a:lnTo>
                  <a:pt x="12468" y="12955"/>
                </a:lnTo>
                <a:lnTo>
                  <a:pt x="12470" y="12951"/>
                </a:lnTo>
                <a:lnTo>
                  <a:pt x="12471" y="12947"/>
                </a:lnTo>
                <a:lnTo>
                  <a:pt x="12472" y="12938"/>
                </a:lnTo>
                <a:lnTo>
                  <a:pt x="12472" y="12933"/>
                </a:lnTo>
                <a:lnTo>
                  <a:pt x="12470" y="12930"/>
                </a:lnTo>
                <a:lnTo>
                  <a:pt x="12468" y="12928"/>
                </a:lnTo>
                <a:lnTo>
                  <a:pt x="12467" y="12929"/>
                </a:lnTo>
                <a:lnTo>
                  <a:pt x="12465" y="12933"/>
                </a:lnTo>
                <a:lnTo>
                  <a:pt x="12462" y="12933"/>
                </a:lnTo>
                <a:lnTo>
                  <a:pt x="12459" y="12930"/>
                </a:lnTo>
                <a:lnTo>
                  <a:pt x="12456" y="12928"/>
                </a:lnTo>
                <a:lnTo>
                  <a:pt x="12454" y="12925"/>
                </a:lnTo>
                <a:lnTo>
                  <a:pt x="12449" y="12908"/>
                </a:lnTo>
                <a:lnTo>
                  <a:pt x="12451" y="12871"/>
                </a:lnTo>
                <a:lnTo>
                  <a:pt x="12448" y="12864"/>
                </a:lnTo>
                <a:lnTo>
                  <a:pt x="12459" y="12829"/>
                </a:lnTo>
                <a:lnTo>
                  <a:pt x="12458" y="12827"/>
                </a:lnTo>
                <a:lnTo>
                  <a:pt x="12462" y="12819"/>
                </a:lnTo>
                <a:lnTo>
                  <a:pt x="12466" y="12794"/>
                </a:lnTo>
                <a:lnTo>
                  <a:pt x="12476" y="12759"/>
                </a:lnTo>
                <a:lnTo>
                  <a:pt x="12479" y="12750"/>
                </a:lnTo>
                <a:lnTo>
                  <a:pt x="12489" y="12734"/>
                </a:lnTo>
                <a:lnTo>
                  <a:pt x="12492" y="12720"/>
                </a:lnTo>
                <a:lnTo>
                  <a:pt x="12495" y="12713"/>
                </a:lnTo>
                <a:lnTo>
                  <a:pt x="12511" y="12684"/>
                </a:lnTo>
                <a:lnTo>
                  <a:pt x="12518" y="12668"/>
                </a:lnTo>
                <a:lnTo>
                  <a:pt x="12516" y="12656"/>
                </a:lnTo>
                <a:lnTo>
                  <a:pt x="12536" y="12620"/>
                </a:lnTo>
                <a:lnTo>
                  <a:pt x="12542" y="12600"/>
                </a:lnTo>
                <a:lnTo>
                  <a:pt x="12545" y="12575"/>
                </a:lnTo>
                <a:lnTo>
                  <a:pt x="12545" y="12564"/>
                </a:lnTo>
                <a:lnTo>
                  <a:pt x="12545" y="12559"/>
                </a:lnTo>
                <a:lnTo>
                  <a:pt x="12546" y="12554"/>
                </a:lnTo>
                <a:lnTo>
                  <a:pt x="12552" y="12546"/>
                </a:lnTo>
                <a:lnTo>
                  <a:pt x="12553" y="12544"/>
                </a:lnTo>
                <a:lnTo>
                  <a:pt x="12555" y="12538"/>
                </a:lnTo>
                <a:lnTo>
                  <a:pt x="12568" y="12518"/>
                </a:lnTo>
                <a:lnTo>
                  <a:pt x="12571" y="12510"/>
                </a:lnTo>
                <a:lnTo>
                  <a:pt x="12573" y="12500"/>
                </a:lnTo>
                <a:lnTo>
                  <a:pt x="12576" y="12481"/>
                </a:lnTo>
                <a:lnTo>
                  <a:pt x="12577" y="12478"/>
                </a:lnTo>
                <a:lnTo>
                  <a:pt x="12582" y="12471"/>
                </a:lnTo>
                <a:lnTo>
                  <a:pt x="12584" y="12468"/>
                </a:lnTo>
                <a:lnTo>
                  <a:pt x="12584" y="12450"/>
                </a:lnTo>
                <a:lnTo>
                  <a:pt x="12584" y="12443"/>
                </a:lnTo>
                <a:lnTo>
                  <a:pt x="12586" y="12436"/>
                </a:lnTo>
                <a:lnTo>
                  <a:pt x="12588" y="12428"/>
                </a:lnTo>
                <a:lnTo>
                  <a:pt x="12598" y="12411"/>
                </a:lnTo>
                <a:lnTo>
                  <a:pt x="12599" y="12405"/>
                </a:lnTo>
                <a:lnTo>
                  <a:pt x="12598" y="12398"/>
                </a:lnTo>
                <a:lnTo>
                  <a:pt x="12598" y="12387"/>
                </a:lnTo>
                <a:lnTo>
                  <a:pt x="12599" y="12384"/>
                </a:lnTo>
                <a:lnTo>
                  <a:pt x="12603" y="12379"/>
                </a:lnTo>
                <a:lnTo>
                  <a:pt x="12604" y="12377"/>
                </a:lnTo>
                <a:lnTo>
                  <a:pt x="12603" y="12374"/>
                </a:lnTo>
                <a:lnTo>
                  <a:pt x="12602" y="12370"/>
                </a:lnTo>
                <a:lnTo>
                  <a:pt x="12602" y="12368"/>
                </a:lnTo>
                <a:lnTo>
                  <a:pt x="12604" y="12358"/>
                </a:lnTo>
                <a:lnTo>
                  <a:pt x="12605" y="12353"/>
                </a:lnTo>
                <a:lnTo>
                  <a:pt x="12612" y="12340"/>
                </a:lnTo>
                <a:lnTo>
                  <a:pt x="12616" y="12321"/>
                </a:lnTo>
                <a:lnTo>
                  <a:pt x="12621" y="12312"/>
                </a:lnTo>
                <a:lnTo>
                  <a:pt x="12620" y="12308"/>
                </a:lnTo>
                <a:lnTo>
                  <a:pt x="12620" y="12300"/>
                </a:lnTo>
                <a:lnTo>
                  <a:pt x="12620" y="12292"/>
                </a:lnTo>
                <a:lnTo>
                  <a:pt x="12622" y="12287"/>
                </a:lnTo>
                <a:lnTo>
                  <a:pt x="12626" y="12280"/>
                </a:lnTo>
                <a:lnTo>
                  <a:pt x="12625" y="12274"/>
                </a:lnTo>
                <a:lnTo>
                  <a:pt x="12621" y="12264"/>
                </a:lnTo>
                <a:lnTo>
                  <a:pt x="12619" y="12247"/>
                </a:lnTo>
                <a:lnTo>
                  <a:pt x="12624" y="12229"/>
                </a:lnTo>
                <a:lnTo>
                  <a:pt x="12632" y="12212"/>
                </a:lnTo>
                <a:lnTo>
                  <a:pt x="12649" y="12183"/>
                </a:lnTo>
                <a:lnTo>
                  <a:pt x="12650" y="12179"/>
                </a:lnTo>
                <a:lnTo>
                  <a:pt x="12652" y="12177"/>
                </a:lnTo>
                <a:lnTo>
                  <a:pt x="12658" y="12174"/>
                </a:lnTo>
                <a:lnTo>
                  <a:pt x="12660" y="12173"/>
                </a:lnTo>
                <a:lnTo>
                  <a:pt x="12660" y="12168"/>
                </a:lnTo>
                <a:lnTo>
                  <a:pt x="12659" y="12147"/>
                </a:lnTo>
                <a:lnTo>
                  <a:pt x="12659" y="12144"/>
                </a:lnTo>
                <a:lnTo>
                  <a:pt x="12661" y="12138"/>
                </a:lnTo>
                <a:lnTo>
                  <a:pt x="12667" y="12122"/>
                </a:lnTo>
                <a:lnTo>
                  <a:pt x="12675" y="12107"/>
                </a:lnTo>
                <a:lnTo>
                  <a:pt x="12692" y="12082"/>
                </a:lnTo>
                <a:lnTo>
                  <a:pt x="12713" y="12061"/>
                </a:lnTo>
                <a:lnTo>
                  <a:pt x="12722" y="12048"/>
                </a:lnTo>
                <a:lnTo>
                  <a:pt x="12725" y="12030"/>
                </a:lnTo>
                <a:lnTo>
                  <a:pt x="12723" y="12012"/>
                </a:lnTo>
                <a:lnTo>
                  <a:pt x="12724" y="12002"/>
                </a:lnTo>
                <a:lnTo>
                  <a:pt x="12732" y="11988"/>
                </a:lnTo>
                <a:lnTo>
                  <a:pt x="12732" y="11983"/>
                </a:lnTo>
                <a:lnTo>
                  <a:pt x="12732" y="11978"/>
                </a:lnTo>
                <a:lnTo>
                  <a:pt x="12732" y="11973"/>
                </a:lnTo>
                <a:lnTo>
                  <a:pt x="12733" y="11969"/>
                </a:lnTo>
                <a:lnTo>
                  <a:pt x="12737" y="11961"/>
                </a:lnTo>
                <a:lnTo>
                  <a:pt x="12738" y="11958"/>
                </a:lnTo>
                <a:lnTo>
                  <a:pt x="12735" y="11951"/>
                </a:lnTo>
                <a:lnTo>
                  <a:pt x="12725" y="11935"/>
                </a:lnTo>
                <a:lnTo>
                  <a:pt x="12723" y="11927"/>
                </a:lnTo>
                <a:lnTo>
                  <a:pt x="12722" y="11890"/>
                </a:lnTo>
                <a:lnTo>
                  <a:pt x="12725" y="11871"/>
                </a:lnTo>
                <a:lnTo>
                  <a:pt x="12739" y="11808"/>
                </a:lnTo>
                <a:lnTo>
                  <a:pt x="12741" y="11786"/>
                </a:lnTo>
                <a:lnTo>
                  <a:pt x="12739" y="11777"/>
                </a:lnTo>
                <a:cubicBezTo>
                  <a:pt x="12739" y="11777"/>
                  <a:pt x="12737" y="11754"/>
                  <a:pt x="12737" y="11754"/>
                </a:cubicBezTo>
                <a:close/>
                <a:moveTo>
                  <a:pt x="10477" y="17329"/>
                </a:moveTo>
                <a:lnTo>
                  <a:pt x="10471" y="17312"/>
                </a:lnTo>
                <a:lnTo>
                  <a:pt x="10452" y="17277"/>
                </a:lnTo>
                <a:lnTo>
                  <a:pt x="10450" y="17275"/>
                </a:lnTo>
                <a:lnTo>
                  <a:pt x="10439" y="17276"/>
                </a:lnTo>
                <a:lnTo>
                  <a:pt x="10433" y="17275"/>
                </a:lnTo>
                <a:lnTo>
                  <a:pt x="10430" y="17270"/>
                </a:lnTo>
                <a:lnTo>
                  <a:pt x="10426" y="17258"/>
                </a:lnTo>
                <a:lnTo>
                  <a:pt x="10422" y="17250"/>
                </a:lnTo>
                <a:lnTo>
                  <a:pt x="10418" y="17246"/>
                </a:lnTo>
                <a:lnTo>
                  <a:pt x="10415" y="17244"/>
                </a:lnTo>
                <a:lnTo>
                  <a:pt x="10410" y="17247"/>
                </a:lnTo>
                <a:lnTo>
                  <a:pt x="10407" y="17247"/>
                </a:lnTo>
                <a:lnTo>
                  <a:pt x="10406" y="17239"/>
                </a:lnTo>
                <a:lnTo>
                  <a:pt x="10404" y="17237"/>
                </a:lnTo>
                <a:lnTo>
                  <a:pt x="10402" y="17235"/>
                </a:lnTo>
                <a:lnTo>
                  <a:pt x="10395" y="17235"/>
                </a:lnTo>
                <a:lnTo>
                  <a:pt x="10393" y="17234"/>
                </a:lnTo>
                <a:lnTo>
                  <a:pt x="10391" y="17232"/>
                </a:lnTo>
                <a:lnTo>
                  <a:pt x="10386" y="17235"/>
                </a:lnTo>
                <a:lnTo>
                  <a:pt x="10383" y="17239"/>
                </a:lnTo>
                <a:lnTo>
                  <a:pt x="10380" y="17243"/>
                </a:lnTo>
                <a:lnTo>
                  <a:pt x="10376" y="17258"/>
                </a:lnTo>
                <a:lnTo>
                  <a:pt x="10371" y="17268"/>
                </a:lnTo>
                <a:lnTo>
                  <a:pt x="10369" y="17272"/>
                </a:lnTo>
                <a:lnTo>
                  <a:pt x="10364" y="17282"/>
                </a:lnTo>
                <a:lnTo>
                  <a:pt x="10353" y="17291"/>
                </a:lnTo>
                <a:lnTo>
                  <a:pt x="10342" y="17298"/>
                </a:lnTo>
                <a:lnTo>
                  <a:pt x="10333" y="17300"/>
                </a:lnTo>
                <a:lnTo>
                  <a:pt x="10327" y="17296"/>
                </a:lnTo>
                <a:lnTo>
                  <a:pt x="10321" y="17289"/>
                </a:lnTo>
                <a:lnTo>
                  <a:pt x="10315" y="17284"/>
                </a:lnTo>
                <a:lnTo>
                  <a:pt x="10303" y="17289"/>
                </a:lnTo>
                <a:lnTo>
                  <a:pt x="10299" y="17283"/>
                </a:lnTo>
                <a:lnTo>
                  <a:pt x="10295" y="17275"/>
                </a:lnTo>
                <a:lnTo>
                  <a:pt x="10291" y="17271"/>
                </a:lnTo>
                <a:lnTo>
                  <a:pt x="10286" y="17272"/>
                </a:lnTo>
                <a:lnTo>
                  <a:pt x="10269" y="17280"/>
                </a:lnTo>
                <a:lnTo>
                  <a:pt x="10265" y="17284"/>
                </a:lnTo>
                <a:lnTo>
                  <a:pt x="10262" y="17290"/>
                </a:lnTo>
                <a:lnTo>
                  <a:pt x="10239" y="17325"/>
                </a:lnTo>
                <a:lnTo>
                  <a:pt x="10227" y="17339"/>
                </a:lnTo>
                <a:lnTo>
                  <a:pt x="10213" y="17349"/>
                </a:lnTo>
                <a:lnTo>
                  <a:pt x="10203" y="17347"/>
                </a:lnTo>
                <a:lnTo>
                  <a:pt x="10201" y="17343"/>
                </a:lnTo>
                <a:lnTo>
                  <a:pt x="10201" y="17339"/>
                </a:lnTo>
                <a:lnTo>
                  <a:pt x="10200" y="17336"/>
                </a:lnTo>
                <a:lnTo>
                  <a:pt x="10192" y="17335"/>
                </a:lnTo>
                <a:lnTo>
                  <a:pt x="10190" y="17333"/>
                </a:lnTo>
                <a:lnTo>
                  <a:pt x="10189" y="17330"/>
                </a:lnTo>
                <a:lnTo>
                  <a:pt x="10189" y="17325"/>
                </a:lnTo>
                <a:lnTo>
                  <a:pt x="10187" y="17321"/>
                </a:lnTo>
                <a:lnTo>
                  <a:pt x="10172" y="17327"/>
                </a:lnTo>
                <a:lnTo>
                  <a:pt x="10170" y="17320"/>
                </a:lnTo>
                <a:lnTo>
                  <a:pt x="10144" y="17341"/>
                </a:lnTo>
                <a:lnTo>
                  <a:pt x="10131" y="17348"/>
                </a:lnTo>
                <a:lnTo>
                  <a:pt x="10093" y="17341"/>
                </a:lnTo>
                <a:lnTo>
                  <a:pt x="10091" y="17340"/>
                </a:lnTo>
                <a:lnTo>
                  <a:pt x="10091" y="17336"/>
                </a:lnTo>
                <a:lnTo>
                  <a:pt x="10089" y="17335"/>
                </a:lnTo>
                <a:lnTo>
                  <a:pt x="10087" y="17335"/>
                </a:lnTo>
                <a:lnTo>
                  <a:pt x="10086" y="17336"/>
                </a:lnTo>
                <a:lnTo>
                  <a:pt x="10084" y="17337"/>
                </a:lnTo>
                <a:lnTo>
                  <a:pt x="10080" y="17339"/>
                </a:lnTo>
                <a:lnTo>
                  <a:pt x="10077" y="17341"/>
                </a:lnTo>
                <a:lnTo>
                  <a:pt x="10075" y="17343"/>
                </a:lnTo>
                <a:lnTo>
                  <a:pt x="10072" y="17345"/>
                </a:lnTo>
                <a:lnTo>
                  <a:pt x="10059" y="17353"/>
                </a:lnTo>
                <a:lnTo>
                  <a:pt x="10044" y="17357"/>
                </a:lnTo>
                <a:lnTo>
                  <a:pt x="10030" y="17363"/>
                </a:lnTo>
                <a:lnTo>
                  <a:pt x="10022" y="17378"/>
                </a:lnTo>
                <a:lnTo>
                  <a:pt x="10022" y="17388"/>
                </a:lnTo>
                <a:lnTo>
                  <a:pt x="10025" y="17395"/>
                </a:lnTo>
                <a:lnTo>
                  <a:pt x="10031" y="17399"/>
                </a:lnTo>
                <a:lnTo>
                  <a:pt x="10045" y="17402"/>
                </a:lnTo>
                <a:lnTo>
                  <a:pt x="10049" y="17406"/>
                </a:lnTo>
                <a:lnTo>
                  <a:pt x="10052" y="17410"/>
                </a:lnTo>
                <a:lnTo>
                  <a:pt x="10056" y="17415"/>
                </a:lnTo>
                <a:lnTo>
                  <a:pt x="10052" y="17416"/>
                </a:lnTo>
                <a:lnTo>
                  <a:pt x="10049" y="17415"/>
                </a:lnTo>
                <a:lnTo>
                  <a:pt x="10046" y="17413"/>
                </a:lnTo>
                <a:lnTo>
                  <a:pt x="10043" y="17412"/>
                </a:lnTo>
                <a:lnTo>
                  <a:pt x="10039" y="17412"/>
                </a:lnTo>
                <a:lnTo>
                  <a:pt x="10036" y="17412"/>
                </a:lnTo>
                <a:lnTo>
                  <a:pt x="10033" y="17414"/>
                </a:lnTo>
                <a:lnTo>
                  <a:pt x="10029" y="17418"/>
                </a:lnTo>
                <a:lnTo>
                  <a:pt x="10024" y="17415"/>
                </a:lnTo>
                <a:lnTo>
                  <a:pt x="10019" y="17414"/>
                </a:lnTo>
                <a:lnTo>
                  <a:pt x="10014" y="17413"/>
                </a:lnTo>
                <a:lnTo>
                  <a:pt x="10012" y="17406"/>
                </a:lnTo>
                <a:lnTo>
                  <a:pt x="10017" y="17402"/>
                </a:lnTo>
                <a:lnTo>
                  <a:pt x="10017" y="17394"/>
                </a:lnTo>
                <a:lnTo>
                  <a:pt x="10014" y="17385"/>
                </a:lnTo>
                <a:lnTo>
                  <a:pt x="10012" y="17379"/>
                </a:lnTo>
                <a:lnTo>
                  <a:pt x="10009" y="17377"/>
                </a:lnTo>
                <a:lnTo>
                  <a:pt x="10006" y="17375"/>
                </a:lnTo>
                <a:lnTo>
                  <a:pt x="10003" y="17374"/>
                </a:lnTo>
                <a:lnTo>
                  <a:pt x="10000" y="17374"/>
                </a:lnTo>
                <a:lnTo>
                  <a:pt x="9996" y="17375"/>
                </a:lnTo>
                <a:lnTo>
                  <a:pt x="9990" y="17380"/>
                </a:lnTo>
                <a:lnTo>
                  <a:pt x="9987" y="17382"/>
                </a:lnTo>
                <a:lnTo>
                  <a:pt x="9983" y="17383"/>
                </a:lnTo>
                <a:lnTo>
                  <a:pt x="9976" y="17383"/>
                </a:lnTo>
                <a:lnTo>
                  <a:pt x="9972" y="17385"/>
                </a:lnTo>
                <a:lnTo>
                  <a:pt x="9970" y="17388"/>
                </a:lnTo>
                <a:lnTo>
                  <a:pt x="9965" y="17396"/>
                </a:lnTo>
                <a:lnTo>
                  <a:pt x="9961" y="17400"/>
                </a:lnTo>
                <a:lnTo>
                  <a:pt x="9950" y="17409"/>
                </a:lnTo>
                <a:lnTo>
                  <a:pt x="9946" y="17415"/>
                </a:lnTo>
                <a:lnTo>
                  <a:pt x="9951" y="17421"/>
                </a:lnTo>
                <a:lnTo>
                  <a:pt x="9946" y="17423"/>
                </a:lnTo>
                <a:lnTo>
                  <a:pt x="9942" y="17421"/>
                </a:lnTo>
                <a:lnTo>
                  <a:pt x="9940" y="17418"/>
                </a:lnTo>
                <a:lnTo>
                  <a:pt x="9939" y="17413"/>
                </a:lnTo>
                <a:lnTo>
                  <a:pt x="9939" y="17405"/>
                </a:lnTo>
                <a:lnTo>
                  <a:pt x="9937" y="17402"/>
                </a:lnTo>
                <a:lnTo>
                  <a:pt x="9919" y="17410"/>
                </a:lnTo>
                <a:lnTo>
                  <a:pt x="9898" y="17417"/>
                </a:lnTo>
                <a:lnTo>
                  <a:pt x="9877" y="17417"/>
                </a:lnTo>
                <a:lnTo>
                  <a:pt x="9836" y="17412"/>
                </a:lnTo>
                <a:lnTo>
                  <a:pt x="9810" y="17397"/>
                </a:lnTo>
                <a:lnTo>
                  <a:pt x="9798" y="17395"/>
                </a:lnTo>
                <a:lnTo>
                  <a:pt x="9795" y="17393"/>
                </a:lnTo>
                <a:lnTo>
                  <a:pt x="9794" y="17391"/>
                </a:lnTo>
                <a:lnTo>
                  <a:pt x="9788" y="17386"/>
                </a:lnTo>
                <a:lnTo>
                  <a:pt x="9781" y="17383"/>
                </a:lnTo>
                <a:lnTo>
                  <a:pt x="9771" y="17373"/>
                </a:lnTo>
                <a:lnTo>
                  <a:pt x="9764" y="17371"/>
                </a:lnTo>
                <a:lnTo>
                  <a:pt x="9758" y="17372"/>
                </a:lnTo>
                <a:lnTo>
                  <a:pt x="9755" y="17371"/>
                </a:lnTo>
                <a:lnTo>
                  <a:pt x="9755" y="17366"/>
                </a:lnTo>
                <a:lnTo>
                  <a:pt x="9753" y="17363"/>
                </a:lnTo>
                <a:lnTo>
                  <a:pt x="9750" y="17362"/>
                </a:lnTo>
                <a:lnTo>
                  <a:pt x="9735" y="17361"/>
                </a:lnTo>
                <a:lnTo>
                  <a:pt x="9728" y="17360"/>
                </a:lnTo>
                <a:lnTo>
                  <a:pt x="9723" y="17357"/>
                </a:lnTo>
                <a:lnTo>
                  <a:pt x="9718" y="17353"/>
                </a:lnTo>
                <a:lnTo>
                  <a:pt x="9710" y="17343"/>
                </a:lnTo>
                <a:lnTo>
                  <a:pt x="9706" y="17335"/>
                </a:lnTo>
                <a:lnTo>
                  <a:pt x="9704" y="17328"/>
                </a:lnTo>
                <a:lnTo>
                  <a:pt x="9703" y="17319"/>
                </a:lnTo>
                <a:lnTo>
                  <a:pt x="9699" y="17316"/>
                </a:lnTo>
                <a:lnTo>
                  <a:pt x="9672" y="17312"/>
                </a:lnTo>
                <a:lnTo>
                  <a:pt x="9658" y="17307"/>
                </a:lnTo>
                <a:lnTo>
                  <a:pt x="9648" y="17296"/>
                </a:lnTo>
                <a:lnTo>
                  <a:pt x="9647" y="17279"/>
                </a:lnTo>
                <a:lnTo>
                  <a:pt x="9630" y="17287"/>
                </a:lnTo>
                <a:lnTo>
                  <a:pt x="9622" y="17289"/>
                </a:lnTo>
                <a:lnTo>
                  <a:pt x="9611" y="17281"/>
                </a:lnTo>
                <a:lnTo>
                  <a:pt x="9607" y="17280"/>
                </a:lnTo>
                <a:lnTo>
                  <a:pt x="9597" y="17279"/>
                </a:lnTo>
                <a:lnTo>
                  <a:pt x="9593" y="17278"/>
                </a:lnTo>
                <a:lnTo>
                  <a:pt x="9590" y="17276"/>
                </a:lnTo>
                <a:lnTo>
                  <a:pt x="9587" y="17271"/>
                </a:lnTo>
                <a:lnTo>
                  <a:pt x="9576" y="17262"/>
                </a:lnTo>
                <a:lnTo>
                  <a:pt x="9574" y="17258"/>
                </a:lnTo>
                <a:lnTo>
                  <a:pt x="9574" y="17253"/>
                </a:lnTo>
                <a:lnTo>
                  <a:pt x="9575" y="17248"/>
                </a:lnTo>
                <a:lnTo>
                  <a:pt x="9578" y="17245"/>
                </a:lnTo>
                <a:lnTo>
                  <a:pt x="9587" y="17240"/>
                </a:lnTo>
                <a:lnTo>
                  <a:pt x="9585" y="17232"/>
                </a:lnTo>
                <a:lnTo>
                  <a:pt x="9578" y="17225"/>
                </a:lnTo>
                <a:lnTo>
                  <a:pt x="9572" y="17223"/>
                </a:lnTo>
                <a:lnTo>
                  <a:pt x="9574" y="17230"/>
                </a:lnTo>
                <a:lnTo>
                  <a:pt x="9574" y="17239"/>
                </a:lnTo>
                <a:lnTo>
                  <a:pt x="9572" y="17249"/>
                </a:lnTo>
                <a:lnTo>
                  <a:pt x="9568" y="17256"/>
                </a:lnTo>
                <a:lnTo>
                  <a:pt x="9561" y="17259"/>
                </a:lnTo>
                <a:lnTo>
                  <a:pt x="9533" y="17256"/>
                </a:lnTo>
                <a:lnTo>
                  <a:pt x="9536" y="17263"/>
                </a:lnTo>
                <a:lnTo>
                  <a:pt x="9533" y="17267"/>
                </a:lnTo>
                <a:lnTo>
                  <a:pt x="9527" y="17269"/>
                </a:lnTo>
                <a:lnTo>
                  <a:pt x="9521" y="17265"/>
                </a:lnTo>
                <a:lnTo>
                  <a:pt x="9518" y="17264"/>
                </a:lnTo>
                <a:lnTo>
                  <a:pt x="9515" y="17263"/>
                </a:lnTo>
                <a:lnTo>
                  <a:pt x="9511" y="17253"/>
                </a:lnTo>
                <a:lnTo>
                  <a:pt x="9502" y="17248"/>
                </a:lnTo>
                <a:lnTo>
                  <a:pt x="9499" y="17245"/>
                </a:lnTo>
                <a:lnTo>
                  <a:pt x="9495" y="17240"/>
                </a:lnTo>
                <a:lnTo>
                  <a:pt x="9491" y="17236"/>
                </a:lnTo>
                <a:lnTo>
                  <a:pt x="9486" y="17236"/>
                </a:lnTo>
                <a:lnTo>
                  <a:pt x="9475" y="17238"/>
                </a:lnTo>
                <a:lnTo>
                  <a:pt x="9464" y="17236"/>
                </a:lnTo>
                <a:lnTo>
                  <a:pt x="9446" y="17226"/>
                </a:lnTo>
                <a:lnTo>
                  <a:pt x="9436" y="17223"/>
                </a:lnTo>
                <a:lnTo>
                  <a:pt x="9433" y="17225"/>
                </a:lnTo>
                <a:lnTo>
                  <a:pt x="9431" y="17227"/>
                </a:lnTo>
                <a:lnTo>
                  <a:pt x="9428" y="17228"/>
                </a:lnTo>
                <a:lnTo>
                  <a:pt x="9427" y="17228"/>
                </a:lnTo>
                <a:lnTo>
                  <a:pt x="9426" y="17225"/>
                </a:lnTo>
                <a:lnTo>
                  <a:pt x="9426" y="17218"/>
                </a:lnTo>
                <a:lnTo>
                  <a:pt x="9425" y="17215"/>
                </a:lnTo>
                <a:lnTo>
                  <a:pt x="9420" y="17204"/>
                </a:lnTo>
                <a:lnTo>
                  <a:pt x="9418" y="17198"/>
                </a:lnTo>
                <a:lnTo>
                  <a:pt x="9418" y="17191"/>
                </a:lnTo>
                <a:lnTo>
                  <a:pt x="9410" y="17199"/>
                </a:lnTo>
                <a:lnTo>
                  <a:pt x="9406" y="17209"/>
                </a:lnTo>
                <a:lnTo>
                  <a:pt x="9405" y="17219"/>
                </a:lnTo>
                <a:lnTo>
                  <a:pt x="9405" y="17264"/>
                </a:lnTo>
                <a:lnTo>
                  <a:pt x="9403" y="17276"/>
                </a:lnTo>
                <a:lnTo>
                  <a:pt x="9400" y="17290"/>
                </a:lnTo>
                <a:lnTo>
                  <a:pt x="9397" y="17297"/>
                </a:lnTo>
                <a:lnTo>
                  <a:pt x="9393" y="17300"/>
                </a:lnTo>
                <a:lnTo>
                  <a:pt x="9387" y="17300"/>
                </a:lnTo>
                <a:lnTo>
                  <a:pt x="9384" y="17302"/>
                </a:lnTo>
                <a:lnTo>
                  <a:pt x="9378" y="17312"/>
                </a:lnTo>
                <a:lnTo>
                  <a:pt x="9373" y="17313"/>
                </a:lnTo>
                <a:lnTo>
                  <a:pt x="9371" y="17315"/>
                </a:lnTo>
                <a:lnTo>
                  <a:pt x="9372" y="17319"/>
                </a:lnTo>
                <a:lnTo>
                  <a:pt x="9376" y="17328"/>
                </a:lnTo>
                <a:lnTo>
                  <a:pt x="9375" y="17334"/>
                </a:lnTo>
                <a:lnTo>
                  <a:pt x="9372" y="17339"/>
                </a:lnTo>
                <a:lnTo>
                  <a:pt x="9368" y="17343"/>
                </a:lnTo>
                <a:lnTo>
                  <a:pt x="9364" y="17344"/>
                </a:lnTo>
                <a:lnTo>
                  <a:pt x="9376" y="17366"/>
                </a:lnTo>
                <a:lnTo>
                  <a:pt x="9380" y="17380"/>
                </a:lnTo>
                <a:lnTo>
                  <a:pt x="9375" y="17397"/>
                </a:lnTo>
                <a:lnTo>
                  <a:pt x="9379" y="17405"/>
                </a:lnTo>
                <a:lnTo>
                  <a:pt x="9380" y="17418"/>
                </a:lnTo>
                <a:lnTo>
                  <a:pt x="9378" y="17431"/>
                </a:lnTo>
                <a:lnTo>
                  <a:pt x="9374" y="17441"/>
                </a:lnTo>
                <a:lnTo>
                  <a:pt x="9378" y="17449"/>
                </a:lnTo>
                <a:lnTo>
                  <a:pt x="9393" y="17489"/>
                </a:lnTo>
                <a:lnTo>
                  <a:pt x="9396" y="17502"/>
                </a:lnTo>
                <a:lnTo>
                  <a:pt x="9394" y="17513"/>
                </a:lnTo>
                <a:lnTo>
                  <a:pt x="9386" y="17517"/>
                </a:lnTo>
                <a:lnTo>
                  <a:pt x="9386" y="17519"/>
                </a:lnTo>
                <a:lnTo>
                  <a:pt x="9386" y="17520"/>
                </a:lnTo>
                <a:lnTo>
                  <a:pt x="9385" y="17521"/>
                </a:lnTo>
                <a:lnTo>
                  <a:pt x="9384" y="17523"/>
                </a:lnTo>
                <a:lnTo>
                  <a:pt x="9387" y="17530"/>
                </a:lnTo>
                <a:lnTo>
                  <a:pt x="9390" y="17533"/>
                </a:lnTo>
                <a:lnTo>
                  <a:pt x="9393" y="17535"/>
                </a:lnTo>
                <a:lnTo>
                  <a:pt x="9395" y="17537"/>
                </a:lnTo>
                <a:lnTo>
                  <a:pt x="9398" y="17549"/>
                </a:lnTo>
                <a:lnTo>
                  <a:pt x="9411" y="17578"/>
                </a:lnTo>
                <a:lnTo>
                  <a:pt x="9419" y="17624"/>
                </a:lnTo>
                <a:lnTo>
                  <a:pt x="9417" y="17636"/>
                </a:lnTo>
                <a:lnTo>
                  <a:pt x="9417" y="17640"/>
                </a:lnTo>
                <a:lnTo>
                  <a:pt x="9418" y="17646"/>
                </a:lnTo>
                <a:lnTo>
                  <a:pt x="9420" y="17649"/>
                </a:lnTo>
                <a:lnTo>
                  <a:pt x="9422" y="17649"/>
                </a:lnTo>
                <a:lnTo>
                  <a:pt x="9426" y="17649"/>
                </a:lnTo>
                <a:lnTo>
                  <a:pt x="9429" y="17651"/>
                </a:lnTo>
                <a:lnTo>
                  <a:pt x="9431" y="17655"/>
                </a:lnTo>
                <a:lnTo>
                  <a:pt x="9432" y="17659"/>
                </a:lnTo>
                <a:lnTo>
                  <a:pt x="9437" y="17665"/>
                </a:lnTo>
                <a:lnTo>
                  <a:pt x="9445" y="17690"/>
                </a:lnTo>
                <a:lnTo>
                  <a:pt x="9448" y="17693"/>
                </a:lnTo>
                <a:lnTo>
                  <a:pt x="9450" y="17695"/>
                </a:lnTo>
                <a:lnTo>
                  <a:pt x="9452" y="17697"/>
                </a:lnTo>
                <a:lnTo>
                  <a:pt x="9452" y="17708"/>
                </a:lnTo>
                <a:lnTo>
                  <a:pt x="9453" y="17711"/>
                </a:lnTo>
                <a:lnTo>
                  <a:pt x="9455" y="17712"/>
                </a:lnTo>
                <a:lnTo>
                  <a:pt x="9476" y="17737"/>
                </a:lnTo>
                <a:lnTo>
                  <a:pt x="9488" y="17758"/>
                </a:lnTo>
                <a:lnTo>
                  <a:pt x="9497" y="17790"/>
                </a:lnTo>
                <a:lnTo>
                  <a:pt x="9497" y="17825"/>
                </a:lnTo>
                <a:lnTo>
                  <a:pt x="9482" y="17855"/>
                </a:lnTo>
                <a:lnTo>
                  <a:pt x="9490" y="17866"/>
                </a:lnTo>
                <a:lnTo>
                  <a:pt x="9492" y="17867"/>
                </a:lnTo>
                <a:lnTo>
                  <a:pt x="9497" y="17864"/>
                </a:lnTo>
                <a:lnTo>
                  <a:pt x="9497" y="17860"/>
                </a:lnTo>
                <a:lnTo>
                  <a:pt x="9496" y="17855"/>
                </a:lnTo>
                <a:lnTo>
                  <a:pt x="9497" y="17850"/>
                </a:lnTo>
                <a:lnTo>
                  <a:pt x="9498" y="17847"/>
                </a:lnTo>
                <a:lnTo>
                  <a:pt x="9503" y="17845"/>
                </a:lnTo>
                <a:lnTo>
                  <a:pt x="9504" y="17844"/>
                </a:lnTo>
                <a:lnTo>
                  <a:pt x="9506" y="17839"/>
                </a:lnTo>
                <a:lnTo>
                  <a:pt x="9506" y="17838"/>
                </a:lnTo>
                <a:lnTo>
                  <a:pt x="9513" y="17833"/>
                </a:lnTo>
                <a:lnTo>
                  <a:pt x="9516" y="17833"/>
                </a:lnTo>
                <a:lnTo>
                  <a:pt x="9519" y="17835"/>
                </a:lnTo>
                <a:lnTo>
                  <a:pt x="9517" y="17842"/>
                </a:lnTo>
                <a:lnTo>
                  <a:pt x="9517" y="17850"/>
                </a:lnTo>
                <a:lnTo>
                  <a:pt x="9520" y="17861"/>
                </a:lnTo>
                <a:lnTo>
                  <a:pt x="9520" y="17873"/>
                </a:lnTo>
                <a:lnTo>
                  <a:pt x="9522" y="17875"/>
                </a:lnTo>
                <a:lnTo>
                  <a:pt x="9526" y="17878"/>
                </a:lnTo>
                <a:lnTo>
                  <a:pt x="9530" y="17887"/>
                </a:lnTo>
                <a:lnTo>
                  <a:pt x="9544" y="17911"/>
                </a:lnTo>
                <a:lnTo>
                  <a:pt x="9549" y="17917"/>
                </a:lnTo>
                <a:lnTo>
                  <a:pt x="9551" y="17915"/>
                </a:lnTo>
                <a:lnTo>
                  <a:pt x="9552" y="17911"/>
                </a:lnTo>
                <a:lnTo>
                  <a:pt x="9553" y="17908"/>
                </a:lnTo>
                <a:lnTo>
                  <a:pt x="9556" y="17908"/>
                </a:lnTo>
                <a:lnTo>
                  <a:pt x="9558" y="17911"/>
                </a:lnTo>
                <a:lnTo>
                  <a:pt x="9558" y="17914"/>
                </a:lnTo>
                <a:lnTo>
                  <a:pt x="9558" y="17917"/>
                </a:lnTo>
                <a:lnTo>
                  <a:pt x="9559" y="17920"/>
                </a:lnTo>
                <a:lnTo>
                  <a:pt x="9559" y="17921"/>
                </a:lnTo>
                <a:lnTo>
                  <a:pt x="9558" y="17923"/>
                </a:lnTo>
                <a:lnTo>
                  <a:pt x="9558" y="17925"/>
                </a:lnTo>
                <a:lnTo>
                  <a:pt x="9559" y="17925"/>
                </a:lnTo>
                <a:lnTo>
                  <a:pt x="9560" y="17925"/>
                </a:lnTo>
                <a:lnTo>
                  <a:pt x="9561" y="17924"/>
                </a:lnTo>
                <a:lnTo>
                  <a:pt x="9563" y="17923"/>
                </a:lnTo>
                <a:lnTo>
                  <a:pt x="9562" y="17923"/>
                </a:lnTo>
                <a:lnTo>
                  <a:pt x="9563" y="17921"/>
                </a:lnTo>
                <a:lnTo>
                  <a:pt x="9568" y="17918"/>
                </a:lnTo>
                <a:lnTo>
                  <a:pt x="9571" y="17917"/>
                </a:lnTo>
                <a:lnTo>
                  <a:pt x="9570" y="17921"/>
                </a:lnTo>
                <a:lnTo>
                  <a:pt x="9562" y="17932"/>
                </a:lnTo>
                <a:lnTo>
                  <a:pt x="9559" y="17940"/>
                </a:lnTo>
                <a:lnTo>
                  <a:pt x="9555" y="17953"/>
                </a:lnTo>
                <a:lnTo>
                  <a:pt x="9551" y="17954"/>
                </a:lnTo>
                <a:lnTo>
                  <a:pt x="9544" y="17949"/>
                </a:lnTo>
                <a:lnTo>
                  <a:pt x="9540" y="17979"/>
                </a:lnTo>
                <a:lnTo>
                  <a:pt x="9538" y="17989"/>
                </a:lnTo>
                <a:lnTo>
                  <a:pt x="9535" y="17990"/>
                </a:lnTo>
                <a:lnTo>
                  <a:pt x="9533" y="17986"/>
                </a:lnTo>
                <a:lnTo>
                  <a:pt x="9532" y="17970"/>
                </a:lnTo>
                <a:lnTo>
                  <a:pt x="9532" y="17955"/>
                </a:lnTo>
                <a:lnTo>
                  <a:pt x="9533" y="17938"/>
                </a:lnTo>
                <a:lnTo>
                  <a:pt x="9532" y="17933"/>
                </a:lnTo>
                <a:lnTo>
                  <a:pt x="9530" y="17930"/>
                </a:lnTo>
                <a:lnTo>
                  <a:pt x="9512" y="17912"/>
                </a:lnTo>
                <a:lnTo>
                  <a:pt x="9505" y="17909"/>
                </a:lnTo>
                <a:lnTo>
                  <a:pt x="9503" y="17906"/>
                </a:lnTo>
                <a:lnTo>
                  <a:pt x="9503" y="17903"/>
                </a:lnTo>
                <a:lnTo>
                  <a:pt x="9502" y="17899"/>
                </a:lnTo>
                <a:lnTo>
                  <a:pt x="9500" y="17894"/>
                </a:lnTo>
                <a:lnTo>
                  <a:pt x="9499" y="17893"/>
                </a:lnTo>
                <a:lnTo>
                  <a:pt x="9495" y="17890"/>
                </a:lnTo>
                <a:lnTo>
                  <a:pt x="9485" y="17888"/>
                </a:lnTo>
                <a:lnTo>
                  <a:pt x="9481" y="17885"/>
                </a:lnTo>
                <a:lnTo>
                  <a:pt x="9481" y="17877"/>
                </a:lnTo>
                <a:lnTo>
                  <a:pt x="9480" y="17872"/>
                </a:lnTo>
                <a:lnTo>
                  <a:pt x="9477" y="17865"/>
                </a:lnTo>
                <a:lnTo>
                  <a:pt x="9473" y="17859"/>
                </a:lnTo>
                <a:lnTo>
                  <a:pt x="9470" y="17855"/>
                </a:lnTo>
                <a:lnTo>
                  <a:pt x="9469" y="17863"/>
                </a:lnTo>
                <a:lnTo>
                  <a:pt x="9471" y="17872"/>
                </a:lnTo>
                <a:lnTo>
                  <a:pt x="9471" y="17877"/>
                </a:lnTo>
                <a:lnTo>
                  <a:pt x="9467" y="17902"/>
                </a:lnTo>
                <a:lnTo>
                  <a:pt x="9467" y="17915"/>
                </a:lnTo>
                <a:lnTo>
                  <a:pt x="9468" y="17930"/>
                </a:lnTo>
                <a:lnTo>
                  <a:pt x="9472" y="17954"/>
                </a:lnTo>
                <a:lnTo>
                  <a:pt x="9468" y="17969"/>
                </a:lnTo>
                <a:lnTo>
                  <a:pt x="9469" y="17986"/>
                </a:lnTo>
                <a:lnTo>
                  <a:pt x="9474" y="18001"/>
                </a:lnTo>
                <a:lnTo>
                  <a:pt x="9481" y="18009"/>
                </a:lnTo>
                <a:lnTo>
                  <a:pt x="9469" y="18025"/>
                </a:lnTo>
                <a:lnTo>
                  <a:pt x="9469" y="18029"/>
                </a:lnTo>
                <a:lnTo>
                  <a:pt x="9477" y="18030"/>
                </a:lnTo>
                <a:lnTo>
                  <a:pt x="9480" y="18032"/>
                </a:lnTo>
                <a:lnTo>
                  <a:pt x="9481" y="18036"/>
                </a:lnTo>
                <a:lnTo>
                  <a:pt x="9482" y="18042"/>
                </a:lnTo>
                <a:lnTo>
                  <a:pt x="9484" y="18047"/>
                </a:lnTo>
                <a:lnTo>
                  <a:pt x="9485" y="18048"/>
                </a:lnTo>
                <a:lnTo>
                  <a:pt x="9491" y="18047"/>
                </a:lnTo>
                <a:lnTo>
                  <a:pt x="9492" y="18048"/>
                </a:lnTo>
                <a:lnTo>
                  <a:pt x="9494" y="18071"/>
                </a:lnTo>
                <a:lnTo>
                  <a:pt x="9495" y="18073"/>
                </a:lnTo>
                <a:lnTo>
                  <a:pt x="9498" y="18075"/>
                </a:lnTo>
                <a:lnTo>
                  <a:pt x="9497" y="18080"/>
                </a:lnTo>
                <a:lnTo>
                  <a:pt x="9492" y="18088"/>
                </a:lnTo>
                <a:lnTo>
                  <a:pt x="9490" y="18089"/>
                </a:lnTo>
                <a:lnTo>
                  <a:pt x="9489" y="18091"/>
                </a:lnTo>
                <a:lnTo>
                  <a:pt x="9489" y="18093"/>
                </a:lnTo>
                <a:lnTo>
                  <a:pt x="9491" y="18096"/>
                </a:lnTo>
                <a:lnTo>
                  <a:pt x="9495" y="18097"/>
                </a:lnTo>
                <a:lnTo>
                  <a:pt x="9497" y="18099"/>
                </a:lnTo>
                <a:lnTo>
                  <a:pt x="9498" y="18102"/>
                </a:lnTo>
                <a:lnTo>
                  <a:pt x="9500" y="18110"/>
                </a:lnTo>
                <a:lnTo>
                  <a:pt x="9503" y="18131"/>
                </a:lnTo>
                <a:lnTo>
                  <a:pt x="9507" y="18146"/>
                </a:lnTo>
                <a:lnTo>
                  <a:pt x="9512" y="18160"/>
                </a:lnTo>
                <a:lnTo>
                  <a:pt x="9520" y="18179"/>
                </a:lnTo>
                <a:lnTo>
                  <a:pt x="9523" y="18180"/>
                </a:lnTo>
                <a:lnTo>
                  <a:pt x="9541" y="18181"/>
                </a:lnTo>
                <a:lnTo>
                  <a:pt x="9545" y="18184"/>
                </a:lnTo>
                <a:lnTo>
                  <a:pt x="9553" y="18207"/>
                </a:lnTo>
                <a:lnTo>
                  <a:pt x="9558" y="18213"/>
                </a:lnTo>
                <a:lnTo>
                  <a:pt x="9561" y="18215"/>
                </a:lnTo>
                <a:lnTo>
                  <a:pt x="9565" y="18216"/>
                </a:lnTo>
                <a:lnTo>
                  <a:pt x="9567" y="18217"/>
                </a:lnTo>
                <a:lnTo>
                  <a:pt x="9566" y="18221"/>
                </a:lnTo>
                <a:lnTo>
                  <a:pt x="9564" y="18224"/>
                </a:lnTo>
                <a:lnTo>
                  <a:pt x="9562" y="18225"/>
                </a:lnTo>
                <a:lnTo>
                  <a:pt x="9560" y="18235"/>
                </a:lnTo>
                <a:lnTo>
                  <a:pt x="9560" y="18238"/>
                </a:lnTo>
                <a:lnTo>
                  <a:pt x="9564" y="18241"/>
                </a:lnTo>
                <a:lnTo>
                  <a:pt x="9567" y="18242"/>
                </a:lnTo>
                <a:lnTo>
                  <a:pt x="9570" y="18241"/>
                </a:lnTo>
                <a:lnTo>
                  <a:pt x="9574" y="18240"/>
                </a:lnTo>
                <a:lnTo>
                  <a:pt x="9577" y="18238"/>
                </a:lnTo>
                <a:lnTo>
                  <a:pt x="9575" y="18245"/>
                </a:lnTo>
                <a:lnTo>
                  <a:pt x="9574" y="18251"/>
                </a:lnTo>
                <a:lnTo>
                  <a:pt x="9575" y="18257"/>
                </a:lnTo>
                <a:lnTo>
                  <a:pt x="9579" y="18259"/>
                </a:lnTo>
                <a:lnTo>
                  <a:pt x="9580" y="18260"/>
                </a:lnTo>
                <a:lnTo>
                  <a:pt x="9580" y="18264"/>
                </a:lnTo>
                <a:lnTo>
                  <a:pt x="9580" y="18268"/>
                </a:lnTo>
                <a:lnTo>
                  <a:pt x="9580" y="18270"/>
                </a:lnTo>
                <a:lnTo>
                  <a:pt x="9582" y="18273"/>
                </a:lnTo>
                <a:lnTo>
                  <a:pt x="9585" y="18276"/>
                </a:lnTo>
                <a:lnTo>
                  <a:pt x="9592" y="18284"/>
                </a:lnTo>
                <a:lnTo>
                  <a:pt x="9592" y="18286"/>
                </a:lnTo>
                <a:lnTo>
                  <a:pt x="9590" y="18297"/>
                </a:lnTo>
                <a:lnTo>
                  <a:pt x="9590" y="18299"/>
                </a:lnTo>
                <a:lnTo>
                  <a:pt x="9595" y="18320"/>
                </a:lnTo>
                <a:lnTo>
                  <a:pt x="9598" y="18323"/>
                </a:lnTo>
                <a:lnTo>
                  <a:pt x="9603" y="18325"/>
                </a:lnTo>
                <a:lnTo>
                  <a:pt x="9614" y="18326"/>
                </a:lnTo>
                <a:lnTo>
                  <a:pt x="9619" y="18323"/>
                </a:lnTo>
                <a:lnTo>
                  <a:pt x="9623" y="18318"/>
                </a:lnTo>
                <a:lnTo>
                  <a:pt x="9625" y="18313"/>
                </a:lnTo>
                <a:lnTo>
                  <a:pt x="9622" y="18311"/>
                </a:lnTo>
                <a:lnTo>
                  <a:pt x="9611" y="18313"/>
                </a:lnTo>
                <a:lnTo>
                  <a:pt x="9607" y="18312"/>
                </a:lnTo>
                <a:lnTo>
                  <a:pt x="9609" y="18305"/>
                </a:lnTo>
                <a:lnTo>
                  <a:pt x="9611" y="18304"/>
                </a:lnTo>
                <a:lnTo>
                  <a:pt x="9614" y="18303"/>
                </a:lnTo>
                <a:lnTo>
                  <a:pt x="9617" y="18302"/>
                </a:lnTo>
                <a:lnTo>
                  <a:pt x="9619" y="18302"/>
                </a:lnTo>
                <a:lnTo>
                  <a:pt x="9623" y="18300"/>
                </a:lnTo>
                <a:lnTo>
                  <a:pt x="9624" y="18297"/>
                </a:lnTo>
                <a:lnTo>
                  <a:pt x="9624" y="18291"/>
                </a:lnTo>
                <a:lnTo>
                  <a:pt x="9625" y="18281"/>
                </a:lnTo>
                <a:lnTo>
                  <a:pt x="9626" y="18279"/>
                </a:lnTo>
                <a:lnTo>
                  <a:pt x="9632" y="18285"/>
                </a:lnTo>
                <a:lnTo>
                  <a:pt x="9637" y="18290"/>
                </a:lnTo>
                <a:lnTo>
                  <a:pt x="9638" y="18292"/>
                </a:lnTo>
                <a:lnTo>
                  <a:pt x="9637" y="18302"/>
                </a:lnTo>
                <a:lnTo>
                  <a:pt x="9637" y="18310"/>
                </a:lnTo>
                <a:lnTo>
                  <a:pt x="9638" y="18316"/>
                </a:lnTo>
                <a:lnTo>
                  <a:pt x="9641" y="18323"/>
                </a:lnTo>
                <a:lnTo>
                  <a:pt x="9645" y="18328"/>
                </a:lnTo>
                <a:lnTo>
                  <a:pt x="9650" y="18333"/>
                </a:lnTo>
                <a:lnTo>
                  <a:pt x="9656" y="18334"/>
                </a:lnTo>
                <a:lnTo>
                  <a:pt x="9659" y="18324"/>
                </a:lnTo>
                <a:lnTo>
                  <a:pt x="9661" y="18320"/>
                </a:lnTo>
                <a:lnTo>
                  <a:pt x="9663" y="18317"/>
                </a:lnTo>
                <a:lnTo>
                  <a:pt x="9665" y="18315"/>
                </a:lnTo>
                <a:lnTo>
                  <a:pt x="9669" y="18317"/>
                </a:lnTo>
                <a:lnTo>
                  <a:pt x="9669" y="18319"/>
                </a:lnTo>
                <a:lnTo>
                  <a:pt x="9668" y="18329"/>
                </a:lnTo>
                <a:lnTo>
                  <a:pt x="9668" y="18331"/>
                </a:lnTo>
                <a:lnTo>
                  <a:pt x="9675" y="18338"/>
                </a:lnTo>
                <a:lnTo>
                  <a:pt x="9681" y="18334"/>
                </a:lnTo>
                <a:lnTo>
                  <a:pt x="9692" y="18315"/>
                </a:lnTo>
                <a:lnTo>
                  <a:pt x="9695" y="18313"/>
                </a:lnTo>
                <a:lnTo>
                  <a:pt x="9698" y="18316"/>
                </a:lnTo>
                <a:lnTo>
                  <a:pt x="9702" y="18323"/>
                </a:lnTo>
                <a:lnTo>
                  <a:pt x="9709" y="18329"/>
                </a:lnTo>
                <a:lnTo>
                  <a:pt x="9711" y="18331"/>
                </a:lnTo>
                <a:lnTo>
                  <a:pt x="9711" y="18337"/>
                </a:lnTo>
                <a:lnTo>
                  <a:pt x="9711" y="18348"/>
                </a:lnTo>
                <a:lnTo>
                  <a:pt x="9709" y="18359"/>
                </a:lnTo>
                <a:lnTo>
                  <a:pt x="9707" y="18363"/>
                </a:lnTo>
                <a:lnTo>
                  <a:pt x="9704" y="18362"/>
                </a:lnTo>
                <a:lnTo>
                  <a:pt x="9701" y="18354"/>
                </a:lnTo>
                <a:lnTo>
                  <a:pt x="9698" y="18352"/>
                </a:lnTo>
                <a:lnTo>
                  <a:pt x="9696" y="18351"/>
                </a:lnTo>
                <a:lnTo>
                  <a:pt x="9694" y="18350"/>
                </a:lnTo>
                <a:lnTo>
                  <a:pt x="9692" y="18352"/>
                </a:lnTo>
                <a:lnTo>
                  <a:pt x="9693" y="18358"/>
                </a:lnTo>
                <a:lnTo>
                  <a:pt x="9690" y="18357"/>
                </a:lnTo>
                <a:lnTo>
                  <a:pt x="9689" y="18356"/>
                </a:lnTo>
                <a:lnTo>
                  <a:pt x="9688" y="18354"/>
                </a:lnTo>
                <a:lnTo>
                  <a:pt x="9686" y="18359"/>
                </a:lnTo>
                <a:lnTo>
                  <a:pt x="9687" y="18367"/>
                </a:lnTo>
                <a:lnTo>
                  <a:pt x="9685" y="18372"/>
                </a:lnTo>
                <a:lnTo>
                  <a:pt x="9680" y="18365"/>
                </a:lnTo>
                <a:lnTo>
                  <a:pt x="9678" y="18357"/>
                </a:lnTo>
                <a:lnTo>
                  <a:pt x="9674" y="18350"/>
                </a:lnTo>
                <a:lnTo>
                  <a:pt x="9666" y="18346"/>
                </a:lnTo>
                <a:lnTo>
                  <a:pt x="9640" y="18342"/>
                </a:lnTo>
                <a:lnTo>
                  <a:pt x="9634" y="18343"/>
                </a:lnTo>
                <a:lnTo>
                  <a:pt x="9639" y="18353"/>
                </a:lnTo>
                <a:lnTo>
                  <a:pt x="9640" y="18358"/>
                </a:lnTo>
                <a:lnTo>
                  <a:pt x="9635" y="18356"/>
                </a:lnTo>
                <a:lnTo>
                  <a:pt x="9629" y="18352"/>
                </a:lnTo>
                <a:lnTo>
                  <a:pt x="9624" y="18350"/>
                </a:lnTo>
                <a:lnTo>
                  <a:pt x="9620" y="18356"/>
                </a:lnTo>
                <a:lnTo>
                  <a:pt x="9622" y="18359"/>
                </a:lnTo>
                <a:lnTo>
                  <a:pt x="9637" y="18373"/>
                </a:lnTo>
                <a:lnTo>
                  <a:pt x="9642" y="18387"/>
                </a:lnTo>
                <a:lnTo>
                  <a:pt x="9642" y="18400"/>
                </a:lnTo>
                <a:lnTo>
                  <a:pt x="9636" y="18430"/>
                </a:lnTo>
                <a:lnTo>
                  <a:pt x="9653" y="18424"/>
                </a:lnTo>
                <a:lnTo>
                  <a:pt x="9655" y="18425"/>
                </a:lnTo>
                <a:lnTo>
                  <a:pt x="9657" y="18426"/>
                </a:lnTo>
                <a:lnTo>
                  <a:pt x="9658" y="18428"/>
                </a:lnTo>
                <a:lnTo>
                  <a:pt x="9661" y="18427"/>
                </a:lnTo>
                <a:lnTo>
                  <a:pt x="9661" y="18425"/>
                </a:lnTo>
                <a:lnTo>
                  <a:pt x="9662" y="18418"/>
                </a:lnTo>
                <a:lnTo>
                  <a:pt x="9662" y="18415"/>
                </a:lnTo>
                <a:lnTo>
                  <a:pt x="9665" y="18414"/>
                </a:lnTo>
                <a:lnTo>
                  <a:pt x="9676" y="18410"/>
                </a:lnTo>
                <a:lnTo>
                  <a:pt x="9679" y="18410"/>
                </a:lnTo>
                <a:lnTo>
                  <a:pt x="9682" y="18413"/>
                </a:lnTo>
                <a:lnTo>
                  <a:pt x="9684" y="18418"/>
                </a:lnTo>
                <a:lnTo>
                  <a:pt x="9686" y="18424"/>
                </a:lnTo>
                <a:lnTo>
                  <a:pt x="9689" y="18421"/>
                </a:lnTo>
                <a:lnTo>
                  <a:pt x="9691" y="18416"/>
                </a:lnTo>
                <a:lnTo>
                  <a:pt x="9692" y="18409"/>
                </a:lnTo>
                <a:lnTo>
                  <a:pt x="9694" y="18404"/>
                </a:lnTo>
                <a:lnTo>
                  <a:pt x="9699" y="18401"/>
                </a:lnTo>
                <a:lnTo>
                  <a:pt x="9703" y="18401"/>
                </a:lnTo>
                <a:lnTo>
                  <a:pt x="9708" y="18402"/>
                </a:lnTo>
                <a:lnTo>
                  <a:pt x="9711" y="18404"/>
                </a:lnTo>
                <a:lnTo>
                  <a:pt x="9712" y="18409"/>
                </a:lnTo>
                <a:lnTo>
                  <a:pt x="9712" y="18414"/>
                </a:lnTo>
                <a:lnTo>
                  <a:pt x="9713" y="18418"/>
                </a:lnTo>
                <a:lnTo>
                  <a:pt x="9716" y="18421"/>
                </a:lnTo>
                <a:lnTo>
                  <a:pt x="9720" y="18420"/>
                </a:lnTo>
                <a:lnTo>
                  <a:pt x="9725" y="18417"/>
                </a:lnTo>
                <a:lnTo>
                  <a:pt x="9732" y="18410"/>
                </a:lnTo>
                <a:lnTo>
                  <a:pt x="9737" y="18416"/>
                </a:lnTo>
                <a:lnTo>
                  <a:pt x="9742" y="18420"/>
                </a:lnTo>
                <a:lnTo>
                  <a:pt x="9774" y="18423"/>
                </a:lnTo>
                <a:lnTo>
                  <a:pt x="9782" y="18422"/>
                </a:lnTo>
                <a:lnTo>
                  <a:pt x="9790" y="18415"/>
                </a:lnTo>
                <a:lnTo>
                  <a:pt x="9791" y="18417"/>
                </a:lnTo>
                <a:lnTo>
                  <a:pt x="9795" y="18418"/>
                </a:lnTo>
                <a:lnTo>
                  <a:pt x="9794" y="18409"/>
                </a:lnTo>
                <a:lnTo>
                  <a:pt x="9795" y="18400"/>
                </a:lnTo>
                <a:lnTo>
                  <a:pt x="9798" y="18395"/>
                </a:lnTo>
                <a:lnTo>
                  <a:pt x="9802" y="18398"/>
                </a:lnTo>
                <a:lnTo>
                  <a:pt x="9804" y="18405"/>
                </a:lnTo>
                <a:lnTo>
                  <a:pt x="9804" y="18423"/>
                </a:lnTo>
                <a:lnTo>
                  <a:pt x="9806" y="18430"/>
                </a:lnTo>
                <a:lnTo>
                  <a:pt x="9808" y="18432"/>
                </a:lnTo>
                <a:lnTo>
                  <a:pt x="9826" y="18444"/>
                </a:lnTo>
                <a:lnTo>
                  <a:pt x="9830" y="18453"/>
                </a:lnTo>
                <a:lnTo>
                  <a:pt x="9831" y="18460"/>
                </a:lnTo>
                <a:lnTo>
                  <a:pt x="9834" y="18462"/>
                </a:lnTo>
                <a:lnTo>
                  <a:pt x="9849" y="18455"/>
                </a:lnTo>
                <a:lnTo>
                  <a:pt x="9856" y="18453"/>
                </a:lnTo>
                <a:lnTo>
                  <a:pt x="9862" y="18454"/>
                </a:lnTo>
                <a:lnTo>
                  <a:pt x="9868" y="18459"/>
                </a:lnTo>
                <a:lnTo>
                  <a:pt x="9870" y="18462"/>
                </a:lnTo>
                <a:lnTo>
                  <a:pt x="9869" y="18465"/>
                </a:lnTo>
                <a:lnTo>
                  <a:pt x="9869" y="18467"/>
                </a:lnTo>
                <a:lnTo>
                  <a:pt x="9873" y="18467"/>
                </a:lnTo>
                <a:lnTo>
                  <a:pt x="9876" y="18466"/>
                </a:lnTo>
                <a:lnTo>
                  <a:pt x="9899" y="18455"/>
                </a:lnTo>
                <a:lnTo>
                  <a:pt x="9904" y="18449"/>
                </a:lnTo>
                <a:lnTo>
                  <a:pt x="9905" y="18442"/>
                </a:lnTo>
                <a:lnTo>
                  <a:pt x="9901" y="18437"/>
                </a:lnTo>
                <a:lnTo>
                  <a:pt x="9895" y="18436"/>
                </a:lnTo>
                <a:lnTo>
                  <a:pt x="9893" y="18432"/>
                </a:lnTo>
                <a:lnTo>
                  <a:pt x="9896" y="18421"/>
                </a:lnTo>
                <a:lnTo>
                  <a:pt x="9899" y="18423"/>
                </a:lnTo>
                <a:lnTo>
                  <a:pt x="9903" y="18424"/>
                </a:lnTo>
                <a:lnTo>
                  <a:pt x="9907" y="18423"/>
                </a:lnTo>
                <a:lnTo>
                  <a:pt x="9911" y="18421"/>
                </a:lnTo>
                <a:lnTo>
                  <a:pt x="9913" y="18415"/>
                </a:lnTo>
                <a:lnTo>
                  <a:pt x="9912" y="18411"/>
                </a:lnTo>
                <a:lnTo>
                  <a:pt x="9910" y="18409"/>
                </a:lnTo>
                <a:lnTo>
                  <a:pt x="9909" y="18405"/>
                </a:lnTo>
                <a:lnTo>
                  <a:pt x="9912" y="18398"/>
                </a:lnTo>
                <a:lnTo>
                  <a:pt x="9918" y="18396"/>
                </a:lnTo>
                <a:lnTo>
                  <a:pt x="9934" y="18398"/>
                </a:lnTo>
                <a:lnTo>
                  <a:pt x="9931" y="18389"/>
                </a:lnTo>
                <a:lnTo>
                  <a:pt x="9914" y="18384"/>
                </a:lnTo>
                <a:lnTo>
                  <a:pt x="9909" y="18378"/>
                </a:lnTo>
                <a:lnTo>
                  <a:pt x="9920" y="18378"/>
                </a:lnTo>
                <a:lnTo>
                  <a:pt x="9926" y="18378"/>
                </a:lnTo>
                <a:lnTo>
                  <a:pt x="9932" y="18375"/>
                </a:lnTo>
                <a:lnTo>
                  <a:pt x="9934" y="18371"/>
                </a:lnTo>
                <a:lnTo>
                  <a:pt x="9941" y="18359"/>
                </a:lnTo>
                <a:lnTo>
                  <a:pt x="9945" y="18354"/>
                </a:lnTo>
                <a:lnTo>
                  <a:pt x="9953" y="18347"/>
                </a:lnTo>
                <a:lnTo>
                  <a:pt x="9953" y="18344"/>
                </a:lnTo>
                <a:lnTo>
                  <a:pt x="9949" y="18340"/>
                </a:lnTo>
                <a:lnTo>
                  <a:pt x="9944" y="18339"/>
                </a:lnTo>
                <a:lnTo>
                  <a:pt x="9927" y="18340"/>
                </a:lnTo>
                <a:lnTo>
                  <a:pt x="9931" y="18334"/>
                </a:lnTo>
                <a:lnTo>
                  <a:pt x="9938" y="18330"/>
                </a:lnTo>
                <a:lnTo>
                  <a:pt x="9945" y="18328"/>
                </a:lnTo>
                <a:lnTo>
                  <a:pt x="9951" y="18328"/>
                </a:lnTo>
                <a:lnTo>
                  <a:pt x="9952" y="18330"/>
                </a:lnTo>
                <a:lnTo>
                  <a:pt x="9953" y="18332"/>
                </a:lnTo>
                <a:lnTo>
                  <a:pt x="9954" y="18334"/>
                </a:lnTo>
                <a:lnTo>
                  <a:pt x="9958" y="18334"/>
                </a:lnTo>
                <a:lnTo>
                  <a:pt x="9960" y="18333"/>
                </a:lnTo>
                <a:lnTo>
                  <a:pt x="9964" y="18330"/>
                </a:lnTo>
                <a:lnTo>
                  <a:pt x="9968" y="18326"/>
                </a:lnTo>
                <a:lnTo>
                  <a:pt x="9970" y="18323"/>
                </a:lnTo>
                <a:lnTo>
                  <a:pt x="9970" y="18316"/>
                </a:lnTo>
                <a:lnTo>
                  <a:pt x="9966" y="18309"/>
                </a:lnTo>
                <a:lnTo>
                  <a:pt x="9961" y="18303"/>
                </a:lnTo>
                <a:lnTo>
                  <a:pt x="9943" y="18287"/>
                </a:lnTo>
                <a:lnTo>
                  <a:pt x="9940" y="18285"/>
                </a:lnTo>
                <a:lnTo>
                  <a:pt x="9937" y="18280"/>
                </a:lnTo>
                <a:lnTo>
                  <a:pt x="9937" y="18270"/>
                </a:lnTo>
                <a:lnTo>
                  <a:pt x="9939" y="18259"/>
                </a:lnTo>
                <a:lnTo>
                  <a:pt x="9943" y="18252"/>
                </a:lnTo>
                <a:lnTo>
                  <a:pt x="9947" y="18247"/>
                </a:lnTo>
                <a:lnTo>
                  <a:pt x="9953" y="18243"/>
                </a:lnTo>
                <a:lnTo>
                  <a:pt x="9957" y="18244"/>
                </a:lnTo>
                <a:lnTo>
                  <a:pt x="9957" y="18254"/>
                </a:lnTo>
                <a:lnTo>
                  <a:pt x="9955" y="18272"/>
                </a:lnTo>
                <a:lnTo>
                  <a:pt x="9956" y="18274"/>
                </a:lnTo>
                <a:lnTo>
                  <a:pt x="9962" y="18281"/>
                </a:lnTo>
                <a:lnTo>
                  <a:pt x="9964" y="18281"/>
                </a:lnTo>
                <a:lnTo>
                  <a:pt x="9970" y="18277"/>
                </a:lnTo>
                <a:lnTo>
                  <a:pt x="9977" y="18270"/>
                </a:lnTo>
                <a:lnTo>
                  <a:pt x="9981" y="18262"/>
                </a:lnTo>
                <a:lnTo>
                  <a:pt x="9981" y="18272"/>
                </a:lnTo>
                <a:lnTo>
                  <a:pt x="9982" y="18276"/>
                </a:lnTo>
                <a:lnTo>
                  <a:pt x="9981" y="18279"/>
                </a:lnTo>
                <a:lnTo>
                  <a:pt x="9976" y="18286"/>
                </a:lnTo>
                <a:lnTo>
                  <a:pt x="9972" y="18294"/>
                </a:lnTo>
                <a:lnTo>
                  <a:pt x="9974" y="18297"/>
                </a:lnTo>
                <a:lnTo>
                  <a:pt x="9987" y="18297"/>
                </a:lnTo>
                <a:lnTo>
                  <a:pt x="9991" y="18298"/>
                </a:lnTo>
                <a:lnTo>
                  <a:pt x="9990" y="18301"/>
                </a:lnTo>
                <a:lnTo>
                  <a:pt x="9988" y="18305"/>
                </a:lnTo>
                <a:lnTo>
                  <a:pt x="9988" y="18308"/>
                </a:lnTo>
                <a:lnTo>
                  <a:pt x="9990" y="18310"/>
                </a:lnTo>
                <a:lnTo>
                  <a:pt x="9996" y="18313"/>
                </a:lnTo>
                <a:lnTo>
                  <a:pt x="9998" y="18315"/>
                </a:lnTo>
                <a:lnTo>
                  <a:pt x="10003" y="18317"/>
                </a:lnTo>
                <a:lnTo>
                  <a:pt x="10009" y="18315"/>
                </a:lnTo>
                <a:lnTo>
                  <a:pt x="10016" y="18309"/>
                </a:lnTo>
                <a:lnTo>
                  <a:pt x="10019" y="18304"/>
                </a:lnTo>
                <a:lnTo>
                  <a:pt x="10022" y="18287"/>
                </a:lnTo>
                <a:lnTo>
                  <a:pt x="10022" y="18279"/>
                </a:lnTo>
                <a:lnTo>
                  <a:pt x="10022" y="18264"/>
                </a:lnTo>
                <a:lnTo>
                  <a:pt x="10022" y="18257"/>
                </a:lnTo>
                <a:lnTo>
                  <a:pt x="10024" y="18251"/>
                </a:lnTo>
                <a:lnTo>
                  <a:pt x="10028" y="18244"/>
                </a:lnTo>
                <a:lnTo>
                  <a:pt x="10035" y="18239"/>
                </a:lnTo>
                <a:lnTo>
                  <a:pt x="10040" y="18235"/>
                </a:lnTo>
                <a:lnTo>
                  <a:pt x="10043" y="18231"/>
                </a:lnTo>
                <a:lnTo>
                  <a:pt x="10041" y="18224"/>
                </a:lnTo>
                <a:lnTo>
                  <a:pt x="10034" y="18215"/>
                </a:lnTo>
                <a:lnTo>
                  <a:pt x="10033" y="18208"/>
                </a:lnTo>
                <a:lnTo>
                  <a:pt x="10039" y="18201"/>
                </a:lnTo>
                <a:lnTo>
                  <a:pt x="10046" y="18211"/>
                </a:lnTo>
                <a:lnTo>
                  <a:pt x="10052" y="18216"/>
                </a:lnTo>
                <a:lnTo>
                  <a:pt x="10055" y="18214"/>
                </a:lnTo>
                <a:lnTo>
                  <a:pt x="10057" y="18195"/>
                </a:lnTo>
                <a:lnTo>
                  <a:pt x="10058" y="18187"/>
                </a:lnTo>
                <a:lnTo>
                  <a:pt x="10062" y="18178"/>
                </a:lnTo>
                <a:lnTo>
                  <a:pt x="10070" y="18164"/>
                </a:lnTo>
                <a:lnTo>
                  <a:pt x="10071" y="18158"/>
                </a:lnTo>
                <a:lnTo>
                  <a:pt x="10066" y="18146"/>
                </a:lnTo>
                <a:lnTo>
                  <a:pt x="10063" y="18131"/>
                </a:lnTo>
                <a:lnTo>
                  <a:pt x="10060" y="18124"/>
                </a:lnTo>
                <a:lnTo>
                  <a:pt x="10055" y="18117"/>
                </a:lnTo>
                <a:lnTo>
                  <a:pt x="10054" y="18115"/>
                </a:lnTo>
                <a:lnTo>
                  <a:pt x="10051" y="18111"/>
                </a:lnTo>
                <a:lnTo>
                  <a:pt x="10049" y="18107"/>
                </a:lnTo>
                <a:lnTo>
                  <a:pt x="10053" y="18104"/>
                </a:lnTo>
                <a:lnTo>
                  <a:pt x="10057" y="18102"/>
                </a:lnTo>
                <a:lnTo>
                  <a:pt x="10060" y="18102"/>
                </a:lnTo>
                <a:lnTo>
                  <a:pt x="10061" y="18107"/>
                </a:lnTo>
                <a:lnTo>
                  <a:pt x="10072" y="18137"/>
                </a:lnTo>
                <a:lnTo>
                  <a:pt x="10078" y="18142"/>
                </a:lnTo>
                <a:lnTo>
                  <a:pt x="10083" y="18144"/>
                </a:lnTo>
                <a:lnTo>
                  <a:pt x="10087" y="18149"/>
                </a:lnTo>
                <a:lnTo>
                  <a:pt x="10088" y="18159"/>
                </a:lnTo>
                <a:lnTo>
                  <a:pt x="10089" y="18165"/>
                </a:lnTo>
                <a:lnTo>
                  <a:pt x="10094" y="18164"/>
                </a:lnTo>
                <a:lnTo>
                  <a:pt x="10100" y="18160"/>
                </a:lnTo>
                <a:lnTo>
                  <a:pt x="10106" y="18158"/>
                </a:lnTo>
                <a:lnTo>
                  <a:pt x="10100" y="18173"/>
                </a:lnTo>
                <a:lnTo>
                  <a:pt x="10099" y="18181"/>
                </a:lnTo>
                <a:lnTo>
                  <a:pt x="10103" y="18184"/>
                </a:lnTo>
                <a:lnTo>
                  <a:pt x="10104" y="18187"/>
                </a:lnTo>
                <a:lnTo>
                  <a:pt x="10101" y="18194"/>
                </a:lnTo>
                <a:lnTo>
                  <a:pt x="10097" y="18201"/>
                </a:lnTo>
                <a:lnTo>
                  <a:pt x="10092" y="18204"/>
                </a:lnTo>
                <a:lnTo>
                  <a:pt x="10089" y="18200"/>
                </a:lnTo>
                <a:lnTo>
                  <a:pt x="10087" y="18193"/>
                </a:lnTo>
                <a:lnTo>
                  <a:pt x="10083" y="18190"/>
                </a:lnTo>
                <a:lnTo>
                  <a:pt x="10078" y="18195"/>
                </a:lnTo>
                <a:lnTo>
                  <a:pt x="10078" y="18201"/>
                </a:lnTo>
                <a:lnTo>
                  <a:pt x="10080" y="18207"/>
                </a:lnTo>
                <a:lnTo>
                  <a:pt x="10083" y="18212"/>
                </a:lnTo>
                <a:lnTo>
                  <a:pt x="10085" y="18216"/>
                </a:lnTo>
                <a:lnTo>
                  <a:pt x="10091" y="18212"/>
                </a:lnTo>
                <a:lnTo>
                  <a:pt x="10109" y="18207"/>
                </a:lnTo>
                <a:lnTo>
                  <a:pt x="10115" y="18202"/>
                </a:lnTo>
                <a:lnTo>
                  <a:pt x="10119" y="18198"/>
                </a:lnTo>
                <a:lnTo>
                  <a:pt x="10126" y="18186"/>
                </a:lnTo>
                <a:lnTo>
                  <a:pt x="10118" y="18162"/>
                </a:lnTo>
                <a:lnTo>
                  <a:pt x="10115" y="18146"/>
                </a:lnTo>
                <a:lnTo>
                  <a:pt x="10117" y="18134"/>
                </a:lnTo>
                <a:lnTo>
                  <a:pt x="10121" y="18131"/>
                </a:lnTo>
                <a:lnTo>
                  <a:pt x="10127" y="18127"/>
                </a:lnTo>
                <a:lnTo>
                  <a:pt x="10144" y="18120"/>
                </a:lnTo>
                <a:lnTo>
                  <a:pt x="10147" y="18121"/>
                </a:lnTo>
                <a:lnTo>
                  <a:pt x="10150" y="18123"/>
                </a:lnTo>
                <a:lnTo>
                  <a:pt x="10151" y="18126"/>
                </a:lnTo>
                <a:lnTo>
                  <a:pt x="10151" y="18131"/>
                </a:lnTo>
                <a:lnTo>
                  <a:pt x="10151" y="18134"/>
                </a:lnTo>
                <a:lnTo>
                  <a:pt x="10152" y="18137"/>
                </a:lnTo>
                <a:lnTo>
                  <a:pt x="10154" y="18139"/>
                </a:lnTo>
                <a:lnTo>
                  <a:pt x="10159" y="18139"/>
                </a:lnTo>
                <a:lnTo>
                  <a:pt x="10161" y="18140"/>
                </a:lnTo>
                <a:lnTo>
                  <a:pt x="10163" y="18143"/>
                </a:lnTo>
                <a:lnTo>
                  <a:pt x="10165" y="18146"/>
                </a:lnTo>
                <a:lnTo>
                  <a:pt x="10166" y="18149"/>
                </a:lnTo>
                <a:lnTo>
                  <a:pt x="10170" y="18152"/>
                </a:lnTo>
                <a:lnTo>
                  <a:pt x="10179" y="18149"/>
                </a:lnTo>
                <a:lnTo>
                  <a:pt x="10182" y="18149"/>
                </a:lnTo>
                <a:lnTo>
                  <a:pt x="10185" y="18150"/>
                </a:lnTo>
                <a:lnTo>
                  <a:pt x="10190" y="18154"/>
                </a:lnTo>
                <a:lnTo>
                  <a:pt x="10192" y="18155"/>
                </a:lnTo>
                <a:lnTo>
                  <a:pt x="10211" y="18151"/>
                </a:lnTo>
                <a:lnTo>
                  <a:pt x="10214" y="18155"/>
                </a:lnTo>
                <a:lnTo>
                  <a:pt x="10213" y="18161"/>
                </a:lnTo>
                <a:lnTo>
                  <a:pt x="10210" y="18167"/>
                </a:lnTo>
                <a:lnTo>
                  <a:pt x="10209" y="18173"/>
                </a:lnTo>
                <a:lnTo>
                  <a:pt x="10217" y="18175"/>
                </a:lnTo>
                <a:lnTo>
                  <a:pt x="10217" y="18178"/>
                </a:lnTo>
                <a:lnTo>
                  <a:pt x="10213" y="18180"/>
                </a:lnTo>
                <a:lnTo>
                  <a:pt x="10211" y="18181"/>
                </a:lnTo>
                <a:lnTo>
                  <a:pt x="10208" y="18181"/>
                </a:lnTo>
                <a:lnTo>
                  <a:pt x="10210" y="18191"/>
                </a:lnTo>
                <a:lnTo>
                  <a:pt x="10213" y="18199"/>
                </a:lnTo>
                <a:lnTo>
                  <a:pt x="10218" y="18204"/>
                </a:lnTo>
                <a:lnTo>
                  <a:pt x="10227" y="18204"/>
                </a:lnTo>
                <a:lnTo>
                  <a:pt x="10219" y="18211"/>
                </a:lnTo>
                <a:lnTo>
                  <a:pt x="10216" y="18213"/>
                </a:lnTo>
                <a:lnTo>
                  <a:pt x="10211" y="18216"/>
                </a:lnTo>
                <a:lnTo>
                  <a:pt x="10210" y="18215"/>
                </a:lnTo>
                <a:lnTo>
                  <a:pt x="10205" y="18216"/>
                </a:lnTo>
                <a:lnTo>
                  <a:pt x="10205" y="18216"/>
                </a:lnTo>
                <a:lnTo>
                  <a:pt x="10203" y="18216"/>
                </a:lnTo>
                <a:lnTo>
                  <a:pt x="10199" y="18218"/>
                </a:lnTo>
                <a:lnTo>
                  <a:pt x="10197" y="18218"/>
                </a:lnTo>
                <a:lnTo>
                  <a:pt x="10189" y="18217"/>
                </a:lnTo>
                <a:lnTo>
                  <a:pt x="10183" y="18212"/>
                </a:lnTo>
                <a:lnTo>
                  <a:pt x="10171" y="18198"/>
                </a:lnTo>
                <a:lnTo>
                  <a:pt x="10175" y="18191"/>
                </a:lnTo>
                <a:lnTo>
                  <a:pt x="10177" y="18186"/>
                </a:lnTo>
                <a:lnTo>
                  <a:pt x="10179" y="18174"/>
                </a:lnTo>
                <a:lnTo>
                  <a:pt x="10178" y="18171"/>
                </a:lnTo>
                <a:lnTo>
                  <a:pt x="10175" y="18170"/>
                </a:lnTo>
                <a:lnTo>
                  <a:pt x="10168" y="18169"/>
                </a:lnTo>
                <a:lnTo>
                  <a:pt x="10164" y="18170"/>
                </a:lnTo>
                <a:lnTo>
                  <a:pt x="10163" y="18174"/>
                </a:lnTo>
                <a:lnTo>
                  <a:pt x="10163" y="18177"/>
                </a:lnTo>
                <a:lnTo>
                  <a:pt x="10163" y="18181"/>
                </a:lnTo>
                <a:lnTo>
                  <a:pt x="10163" y="18183"/>
                </a:lnTo>
                <a:lnTo>
                  <a:pt x="10164" y="18184"/>
                </a:lnTo>
                <a:lnTo>
                  <a:pt x="10164" y="18186"/>
                </a:lnTo>
                <a:lnTo>
                  <a:pt x="10162" y="18190"/>
                </a:lnTo>
                <a:lnTo>
                  <a:pt x="10161" y="18190"/>
                </a:lnTo>
                <a:lnTo>
                  <a:pt x="10157" y="18192"/>
                </a:lnTo>
                <a:lnTo>
                  <a:pt x="10146" y="18197"/>
                </a:lnTo>
                <a:lnTo>
                  <a:pt x="10143" y="18200"/>
                </a:lnTo>
                <a:lnTo>
                  <a:pt x="10141" y="18206"/>
                </a:lnTo>
                <a:lnTo>
                  <a:pt x="10142" y="18214"/>
                </a:lnTo>
                <a:lnTo>
                  <a:pt x="10144" y="18222"/>
                </a:lnTo>
                <a:lnTo>
                  <a:pt x="10146" y="18227"/>
                </a:lnTo>
                <a:lnTo>
                  <a:pt x="10151" y="18231"/>
                </a:lnTo>
                <a:lnTo>
                  <a:pt x="10174" y="18241"/>
                </a:lnTo>
                <a:lnTo>
                  <a:pt x="10169" y="18246"/>
                </a:lnTo>
                <a:lnTo>
                  <a:pt x="10160" y="18251"/>
                </a:lnTo>
                <a:lnTo>
                  <a:pt x="10156" y="18253"/>
                </a:lnTo>
                <a:lnTo>
                  <a:pt x="10156" y="18265"/>
                </a:lnTo>
                <a:lnTo>
                  <a:pt x="10174" y="18288"/>
                </a:lnTo>
                <a:lnTo>
                  <a:pt x="10178" y="18299"/>
                </a:lnTo>
                <a:lnTo>
                  <a:pt x="10184" y="18294"/>
                </a:lnTo>
                <a:lnTo>
                  <a:pt x="10188" y="18287"/>
                </a:lnTo>
                <a:lnTo>
                  <a:pt x="10194" y="18281"/>
                </a:lnTo>
                <a:lnTo>
                  <a:pt x="10203" y="18282"/>
                </a:lnTo>
                <a:lnTo>
                  <a:pt x="10201" y="18276"/>
                </a:lnTo>
                <a:lnTo>
                  <a:pt x="10201" y="18269"/>
                </a:lnTo>
                <a:lnTo>
                  <a:pt x="10203" y="18262"/>
                </a:lnTo>
                <a:lnTo>
                  <a:pt x="10207" y="18256"/>
                </a:lnTo>
                <a:lnTo>
                  <a:pt x="10212" y="18252"/>
                </a:lnTo>
                <a:lnTo>
                  <a:pt x="10213" y="18254"/>
                </a:lnTo>
                <a:lnTo>
                  <a:pt x="10213" y="18261"/>
                </a:lnTo>
                <a:lnTo>
                  <a:pt x="10213" y="18268"/>
                </a:lnTo>
                <a:lnTo>
                  <a:pt x="10215" y="18272"/>
                </a:lnTo>
                <a:lnTo>
                  <a:pt x="10230" y="18290"/>
                </a:lnTo>
                <a:lnTo>
                  <a:pt x="10234" y="18293"/>
                </a:lnTo>
                <a:lnTo>
                  <a:pt x="10240" y="18294"/>
                </a:lnTo>
                <a:lnTo>
                  <a:pt x="10240" y="18289"/>
                </a:lnTo>
                <a:lnTo>
                  <a:pt x="10238" y="18286"/>
                </a:lnTo>
                <a:lnTo>
                  <a:pt x="10235" y="18282"/>
                </a:lnTo>
                <a:lnTo>
                  <a:pt x="10237" y="18277"/>
                </a:lnTo>
                <a:lnTo>
                  <a:pt x="10239" y="18275"/>
                </a:lnTo>
                <a:lnTo>
                  <a:pt x="10241" y="18273"/>
                </a:lnTo>
                <a:lnTo>
                  <a:pt x="10243" y="18270"/>
                </a:lnTo>
                <a:lnTo>
                  <a:pt x="10246" y="18263"/>
                </a:lnTo>
                <a:lnTo>
                  <a:pt x="10245" y="18259"/>
                </a:lnTo>
                <a:lnTo>
                  <a:pt x="10242" y="18257"/>
                </a:lnTo>
                <a:lnTo>
                  <a:pt x="10235" y="18256"/>
                </a:lnTo>
                <a:lnTo>
                  <a:pt x="10240" y="18249"/>
                </a:lnTo>
                <a:lnTo>
                  <a:pt x="10241" y="18246"/>
                </a:lnTo>
                <a:lnTo>
                  <a:pt x="10242" y="18241"/>
                </a:lnTo>
                <a:lnTo>
                  <a:pt x="10241" y="18238"/>
                </a:lnTo>
                <a:lnTo>
                  <a:pt x="10235" y="18227"/>
                </a:lnTo>
                <a:lnTo>
                  <a:pt x="10241" y="18222"/>
                </a:lnTo>
                <a:lnTo>
                  <a:pt x="10244" y="18201"/>
                </a:lnTo>
                <a:lnTo>
                  <a:pt x="10248" y="18191"/>
                </a:lnTo>
                <a:lnTo>
                  <a:pt x="10253" y="18188"/>
                </a:lnTo>
                <a:lnTo>
                  <a:pt x="10257" y="18187"/>
                </a:lnTo>
                <a:lnTo>
                  <a:pt x="10260" y="18183"/>
                </a:lnTo>
                <a:lnTo>
                  <a:pt x="10262" y="18175"/>
                </a:lnTo>
                <a:lnTo>
                  <a:pt x="10261" y="18173"/>
                </a:lnTo>
                <a:lnTo>
                  <a:pt x="10259" y="18171"/>
                </a:lnTo>
                <a:lnTo>
                  <a:pt x="10257" y="18170"/>
                </a:lnTo>
                <a:lnTo>
                  <a:pt x="10257" y="18169"/>
                </a:lnTo>
                <a:lnTo>
                  <a:pt x="10257" y="18165"/>
                </a:lnTo>
                <a:lnTo>
                  <a:pt x="10259" y="18162"/>
                </a:lnTo>
                <a:lnTo>
                  <a:pt x="10261" y="18160"/>
                </a:lnTo>
                <a:lnTo>
                  <a:pt x="10262" y="18158"/>
                </a:lnTo>
                <a:lnTo>
                  <a:pt x="10261" y="18154"/>
                </a:lnTo>
                <a:lnTo>
                  <a:pt x="10258" y="18151"/>
                </a:lnTo>
                <a:lnTo>
                  <a:pt x="10258" y="18147"/>
                </a:lnTo>
                <a:lnTo>
                  <a:pt x="10258" y="18144"/>
                </a:lnTo>
                <a:lnTo>
                  <a:pt x="10258" y="18142"/>
                </a:lnTo>
                <a:lnTo>
                  <a:pt x="10256" y="18140"/>
                </a:lnTo>
                <a:lnTo>
                  <a:pt x="10254" y="18140"/>
                </a:lnTo>
                <a:lnTo>
                  <a:pt x="10250" y="18141"/>
                </a:lnTo>
                <a:lnTo>
                  <a:pt x="10247" y="18143"/>
                </a:lnTo>
                <a:lnTo>
                  <a:pt x="10245" y="18142"/>
                </a:lnTo>
                <a:lnTo>
                  <a:pt x="10245" y="18136"/>
                </a:lnTo>
                <a:lnTo>
                  <a:pt x="10242" y="18128"/>
                </a:lnTo>
                <a:lnTo>
                  <a:pt x="10233" y="18133"/>
                </a:lnTo>
                <a:lnTo>
                  <a:pt x="10228" y="18142"/>
                </a:lnTo>
                <a:lnTo>
                  <a:pt x="10238" y="18146"/>
                </a:lnTo>
                <a:lnTo>
                  <a:pt x="10237" y="18149"/>
                </a:lnTo>
                <a:lnTo>
                  <a:pt x="10232" y="18151"/>
                </a:lnTo>
                <a:lnTo>
                  <a:pt x="10226" y="18151"/>
                </a:lnTo>
                <a:lnTo>
                  <a:pt x="10220" y="18149"/>
                </a:lnTo>
                <a:lnTo>
                  <a:pt x="10217" y="18146"/>
                </a:lnTo>
                <a:lnTo>
                  <a:pt x="10218" y="18139"/>
                </a:lnTo>
                <a:lnTo>
                  <a:pt x="10220" y="18133"/>
                </a:lnTo>
                <a:lnTo>
                  <a:pt x="10227" y="18123"/>
                </a:lnTo>
                <a:lnTo>
                  <a:pt x="10229" y="18124"/>
                </a:lnTo>
                <a:lnTo>
                  <a:pt x="10230" y="18125"/>
                </a:lnTo>
                <a:lnTo>
                  <a:pt x="10232" y="18123"/>
                </a:lnTo>
                <a:lnTo>
                  <a:pt x="10234" y="18120"/>
                </a:lnTo>
                <a:lnTo>
                  <a:pt x="10232" y="18114"/>
                </a:lnTo>
                <a:lnTo>
                  <a:pt x="10234" y="18104"/>
                </a:lnTo>
                <a:lnTo>
                  <a:pt x="10238" y="18095"/>
                </a:lnTo>
                <a:lnTo>
                  <a:pt x="10243" y="18091"/>
                </a:lnTo>
                <a:lnTo>
                  <a:pt x="10248" y="18089"/>
                </a:lnTo>
                <a:lnTo>
                  <a:pt x="10254" y="18084"/>
                </a:lnTo>
                <a:lnTo>
                  <a:pt x="10259" y="18078"/>
                </a:lnTo>
                <a:lnTo>
                  <a:pt x="10259" y="18070"/>
                </a:lnTo>
                <a:lnTo>
                  <a:pt x="10262" y="18066"/>
                </a:lnTo>
                <a:lnTo>
                  <a:pt x="10263" y="18060"/>
                </a:lnTo>
                <a:lnTo>
                  <a:pt x="10265" y="18049"/>
                </a:lnTo>
                <a:lnTo>
                  <a:pt x="10264" y="18048"/>
                </a:lnTo>
                <a:lnTo>
                  <a:pt x="10263" y="18046"/>
                </a:lnTo>
                <a:lnTo>
                  <a:pt x="10262" y="18044"/>
                </a:lnTo>
                <a:lnTo>
                  <a:pt x="10262" y="18041"/>
                </a:lnTo>
                <a:lnTo>
                  <a:pt x="10262" y="18039"/>
                </a:lnTo>
                <a:lnTo>
                  <a:pt x="10263" y="18031"/>
                </a:lnTo>
                <a:lnTo>
                  <a:pt x="10263" y="18023"/>
                </a:lnTo>
                <a:lnTo>
                  <a:pt x="10251" y="18004"/>
                </a:lnTo>
                <a:lnTo>
                  <a:pt x="10255" y="18003"/>
                </a:lnTo>
                <a:lnTo>
                  <a:pt x="10258" y="18000"/>
                </a:lnTo>
                <a:lnTo>
                  <a:pt x="10260" y="17997"/>
                </a:lnTo>
                <a:lnTo>
                  <a:pt x="10261" y="17992"/>
                </a:lnTo>
                <a:lnTo>
                  <a:pt x="10264" y="17995"/>
                </a:lnTo>
                <a:lnTo>
                  <a:pt x="10267" y="18005"/>
                </a:lnTo>
                <a:lnTo>
                  <a:pt x="10270" y="18007"/>
                </a:lnTo>
                <a:lnTo>
                  <a:pt x="10274" y="18005"/>
                </a:lnTo>
                <a:lnTo>
                  <a:pt x="10280" y="17997"/>
                </a:lnTo>
                <a:lnTo>
                  <a:pt x="10284" y="17995"/>
                </a:lnTo>
                <a:lnTo>
                  <a:pt x="10288" y="17990"/>
                </a:lnTo>
                <a:lnTo>
                  <a:pt x="10291" y="17980"/>
                </a:lnTo>
                <a:lnTo>
                  <a:pt x="10294" y="17960"/>
                </a:lnTo>
                <a:lnTo>
                  <a:pt x="10295" y="17940"/>
                </a:lnTo>
                <a:lnTo>
                  <a:pt x="10297" y="17928"/>
                </a:lnTo>
                <a:lnTo>
                  <a:pt x="10306" y="17920"/>
                </a:lnTo>
                <a:lnTo>
                  <a:pt x="10307" y="17913"/>
                </a:lnTo>
                <a:lnTo>
                  <a:pt x="10305" y="17907"/>
                </a:lnTo>
                <a:lnTo>
                  <a:pt x="10300" y="17905"/>
                </a:lnTo>
                <a:lnTo>
                  <a:pt x="10297" y="17907"/>
                </a:lnTo>
                <a:lnTo>
                  <a:pt x="10290" y="17915"/>
                </a:lnTo>
                <a:lnTo>
                  <a:pt x="10286" y="17917"/>
                </a:lnTo>
                <a:lnTo>
                  <a:pt x="10294" y="17908"/>
                </a:lnTo>
                <a:lnTo>
                  <a:pt x="10305" y="17890"/>
                </a:lnTo>
                <a:lnTo>
                  <a:pt x="10307" y="17885"/>
                </a:lnTo>
                <a:lnTo>
                  <a:pt x="10307" y="17882"/>
                </a:lnTo>
                <a:lnTo>
                  <a:pt x="10312" y="17881"/>
                </a:lnTo>
                <a:lnTo>
                  <a:pt x="10313" y="17877"/>
                </a:lnTo>
                <a:lnTo>
                  <a:pt x="10314" y="17872"/>
                </a:lnTo>
                <a:lnTo>
                  <a:pt x="10316" y="17867"/>
                </a:lnTo>
                <a:lnTo>
                  <a:pt x="10328" y="17856"/>
                </a:lnTo>
                <a:lnTo>
                  <a:pt x="10331" y="17851"/>
                </a:lnTo>
                <a:lnTo>
                  <a:pt x="10333" y="17831"/>
                </a:lnTo>
                <a:lnTo>
                  <a:pt x="10336" y="17821"/>
                </a:lnTo>
                <a:lnTo>
                  <a:pt x="10340" y="17815"/>
                </a:lnTo>
                <a:lnTo>
                  <a:pt x="10348" y="17811"/>
                </a:lnTo>
                <a:lnTo>
                  <a:pt x="10377" y="17812"/>
                </a:lnTo>
                <a:lnTo>
                  <a:pt x="10363" y="17808"/>
                </a:lnTo>
                <a:lnTo>
                  <a:pt x="10360" y="17806"/>
                </a:lnTo>
                <a:lnTo>
                  <a:pt x="10358" y="17804"/>
                </a:lnTo>
                <a:lnTo>
                  <a:pt x="10356" y="17803"/>
                </a:lnTo>
                <a:lnTo>
                  <a:pt x="10354" y="17799"/>
                </a:lnTo>
                <a:lnTo>
                  <a:pt x="10354" y="17796"/>
                </a:lnTo>
                <a:lnTo>
                  <a:pt x="10357" y="17794"/>
                </a:lnTo>
                <a:lnTo>
                  <a:pt x="10360" y="17793"/>
                </a:lnTo>
                <a:lnTo>
                  <a:pt x="10362" y="17792"/>
                </a:lnTo>
                <a:lnTo>
                  <a:pt x="10362" y="17785"/>
                </a:lnTo>
                <a:lnTo>
                  <a:pt x="10361" y="17778"/>
                </a:lnTo>
                <a:lnTo>
                  <a:pt x="10362" y="17772"/>
                </a:lnTo>
                <a:lnTo>
                  <a:pt x="10368" y="17768"/>
                </a:lnTo>
                <a:lnTo>
                  <a:pt x="10371" y="17770"/>
                </a:lnTo>
                <a:lnTo>
                  <a:pt x="10374" y="17773"/>
                </a:lnTo>
                <a:lnTo>
                  <a:pt x="10376" y="17773"/>
                </a:lnTo>
                <a:lnTo>
                  <a:pt x="10378" y="17764"/>
                </a:lnTo>
                <a:lnTo>
                  <a:pt x="10376" y="17755"/>
                </a:lnTo>
                <a:lnTo>
                  <a:pt x="10376" y="17750"/>
                </a:lnTo>
                <a:lnTo>
                  <a:pt x="10381" y="17748"/>
                </a:lnTo>
                <a:lnTo>
                  <a:pt x="10382" y="17750"/>
                </a:lnTo>
                <a:lnTo>
                  <a:pt x="10382" y="17756"/>
                </a:lnTo>
                <a:lnTo>
                  <a:pt x="10383" y="17763"/>
                </a:lnTo>
                <a:lnTo>
                  <a:pt x="10391" y="17768"/>
                </a:lnTo>
                <a:lnTo>
                  <a:pt x="10390" y="17775"/>
                </a:lnTo>
                <a:lnTo>
                  <a:pt x="10386" y="17782"/>
                </a:lnTo>
                <a:lnTo>
                  <a:pt x="10382" y="17786"/>
                </a:lnTo>
                <a:lnTo>
                  <a:pt x="10378" y="17787"/>
                </a:lnTo>
                <a:lnTo>
                  <a:pt x="10372" y="17790"/>
                </a:lnTo>
                <a:lnTo>
                  <a:pt x="10363" y="17797"/>
                </a:lnTo>
                <a:lnTo>
                  <a:pt x="10381" y="17804"/>
                </a:lnTo>
                <a:lnTo>
                  <a:pt x="10386" y="17809"/>
                </a:lnTo>
                <a:lnTo>
                  <a:pt x="10393" y="17820"/>
                </a:lnTo>
                <a:lnTo>
                  <a:pt x="10398" y="17823"/>
                </a:lnTo>
                <a:lnTo>
                  <a:pt x="10406" y="17823"/>
                </a:lnTo>
                <a:lnTo>
                  <a:pt x="10404" y="17830"/>
                </a:lnTo>
                <a:lnTo>
                  <a:pt x="10399" y="17833"/>
                </a:lnTo>
                <a:lnTo>
                  <a:pt x="10390" y="17838"/>
                </a:lnTo>
                <a:lnTo>
                  <a:pt x="10392" y="17841"/>
                </a:lnTo>
                <a:lnTo>
                  <a:pt x="10395" y="17844"/>
                </a:lnTo>
                <a:lnTo>
                  <a:pt x="10397" y="17848"/>
                </a:lnTo>
                <a:lnTo>
                  <a:pt x="10398" y="17851"/>
                </a:lnTo>
                <a:lnTo>
                  <a:pt x="10396" y="17856"/>
                </a:lnTo>
                <a:lnTo>
                  <a:pt x="10394" y="17860"/>
                </a:lnTo>
                <a:lnTo>
                  <a:pt x="10391" y="17863"/>
                </a:lnTo>
                <a:lnTo>
                  <a:pt x="10390" y="17866"/>
                </a:lnTo>
                <a:lnTo>
                  <a:pt x="10388" y="17868"/>
                </a:lnTo>
                <a:lnTo>
                  <a:pt x="10381" y="17872"/>
                </a:lnTo>
                <a:lnTo>
                  <a:pt x="10380" y="17876"/>
                </a:lnTo>
                <a:lnTo>
                  <a:pt x="10382" y="17879"/>
                </a:lnTo>
                <a:lnTo>
                  <a:pt x="10391" y="17882"/>
                </a:lnTo>
                <a:lnTo>
                  <a:pt x="10392" y="17884"/>
                </a:lnTo>
                <a:lnTo>
                  <a:pt x="10394" y="17888"/>
                </a:lnTo>
                <a:lnTo>
                  <a:pt x="10397" y="17890"/>
                </a:lnTo>
                <a:lnTo>
                  <a:pt x="10399" y="17886"/>
                </a:lnTo>
                <a:lnTo>
                  <a:pt x="10401" y="17884"/>
                </a:lnTo>
                <a:lnTo>
                  <a:pt x="10407" y="17877"/>
                </a:lnTo>
                <a:lnTo>
                  <a:pt x="10409" y="17875"/>
                </a:lnTo>
                <a:lnTo>
                  <a:pt x="10414" y="17859"/>
                </a:lnTo>
                <a:lnTo>
                  <a:pt x="10414" y="17851"/>
                </a:lnTo>
                <a:lnTo>
                  <a:pt x="10402" y="17845"/>
                </a:lnTo>
                <a:lnTo>
                  <a:pt x="10404" y="17839"/>
                </a:lnTo>
                <a:lnTo>
                  <a:pt x="10414" y="17826"/>
                </a:lnTo>
                <a:lnTo>
                  <a:pt x="10417" y="17823"/>
                </a:lnTo>
                <a:lnTo>
                  <a:pt x="10420" y="17821"/>
                </a:lnTo>
                <a:lnTo>
                  <a:pt x="10420" y="17819"/>
                </a:lnTo>
                <a:lnTo>
                  <a:pt x="10405" y="17794"/>
                </a:lnTo>
                <a:lnTo>
                  <a:pt x="10408" y="17773"/>
                </a:lnTo>
                <a:lnTo>
                  <a:pt x="10415" y="17750"/>
                </a:lnTo>
                <a:lnTo>
                  <a:pt x="10421" y="17737"/>
                </a:lnTo>
                <a:lnTo>
                  <a:pt x="10419" y="17735"/>
                </a:lnTo>
                <a:lnTo>
                  <a:pt x="10419" y="17733"/>
                </a:lnTo>
                <a:lnTo>
                  <a:pt x="10419" y="17730"/>
                </a:lnTo>
                <a:lnTo>
                  <a:pt x="10418" y="17728"/>
                </a:lnTo>
                <a:lnTo>
                  <a:pt x="10413" y="17718"/>
                </a:lnTo>
                <a:lnTo>
                  <a:pt x="10412" y="17714"/>
                </a:lnTo>
                <a:lnTo>
                  <a:pt x="10412" y="17711"/>
                </a:lnTo>
                <a:lnTo>
                  <a:pt x="10411" y="17700"/>
                </a:lnTo>
                <a:lnTo>
                  <a:pt x="10410" y="17697"/>
                </a:lnTo>
                <a:lnTo>
                  <a:pt x="10409" y="17687"/>
                </a:lnTo>
                <a:lnTo>
                  <a:pt x="10414" y="17679"/>
                </a:lnTo>
                <a:lnTo>
                  <a:pt x="10421" y="17671"/>
                </a:lnTo>
                <a:lnTo>
                  <a:pt x="10425" y="17666"/>
                </a:lnTo>
                <a:lnTo>
                  <a:pt x="10423" y="17640"/>
                </a:lnTo>
                <a:lnTo>
                  <a:pt x="10425" y="17633"/>
                </a:lnTo>
                <a:lnTo>
                  <a:pt x="10430" y="17624"/>
                </a:lnTo>
                <a:lnTo>
                  <a:pt x="10434" y="17615"/>
                </a:lnTo>
                <a:lnTo>
                  <a:pt x="10437" y="17605"/>
                </a:lnTo>
                <a:lnTo>
                  <a:pt x="10438" y="17596"/>
                </a:lnTo>
                <a:lnTo>
                  <a:pt x="10437" y="17591"/>
                </a:lnTo>
                <a:lnTo>
                  <a:pt x="10431" y="17575"/>
                </a:lnTo>
                <a:lnTo>
                  <a:pt x="10432" y="17571"/>
                </a:lnTo>
                <a:lnTo>
                  <a:pt x="10433" y="17568"/>
                </a:lnTo>
                <a:lnTo>
                  <a:pt x="10435" y="17562"/>
                </a:lnTo>
                <a:lnTo>
                  <a:pt x="10435" y="17552"/>
                </a:lnTo>
                <a:lnTo>
                  <a:pt x="10435" y="17545"/>
                </a:lnTo>
                <a:lnTo>
                  <a:pt x="10436" y="17538"/>
                </a:lnTo>
                <a:lnTo>
                  <a:pt x="10459" y="17484"/>
                </a:lnTo>
                <a:lnTo>
                  <a:pt x="10468" y="17470"/>
                </a:lnTo>
                <a:lnTo>
                  <a:pt x="10462" y="17471"/>
                </a:lnTo>
                <a:lnTo>
                  <a:pt x="10436" y="17494"/>
                </a:lnTo>
                <a:lnTo>
                  <a:pt x="10436" y="17485"/>
                </a:lnTo>
                <a:lnTo>
                  <a:pt x="10443" y="17478"/>
                </a:lnTo>
                <a:lnTo>
                  <a:pt x="10458" y="17466"/>
                </a:lnTo>
                <a:lnTo>
                  <a:pt x="10460" y="17460"/>
                </a:lnTo>
                <a:lnTo>
                  <a:pt x="10459" y="17455"/>
                </a:lnTo>
                <a:lnTo>
                  <a:pt x="10451" y="17441"/>
                </a:lnTo>
                <a:lnTo>
                  <a:pt x="10450" y="17438"/>
                </a:lnTo>
                <a:lnTo>
                  <a:pt x="10449" y="17432"/>
                </a:lnTo>
                <a:lnTo>
                  <a:pt x="10450" y="17423"/>
                </a:lnTo>
                <a:lnTo>
                  <a:pt x="10451" y="17410"/>
                </a:lnTo>
                <a:lnTo>
                  <a:pt x="10455" y="17399"/>
                </a:lnTo>
                <a:lnTo>
                  <a:pt x="10460" y="17394"/>
                </a:lnTo>
                <a:lnTo>
                  <a:pt x="10461" y="17391"/>
                </a:lnTo>
                <a:lnTo>
                  <a:pt x="10468" y="17374"/>
                </a:lnTo>
                <a:lnTo>
                  <a:pt x="10467" y="17370"/>
                </a:lnTo>
                <a:lnTo>
                  <a:pt x="10465" y="17368"/>
                </a:lnTo>
                <a:lnTo>
                  <a:pt x="10462" y="17366"/>
                </a:lnTo>
                <a:lnTo>
                  <a:pt x="10459" y="17365"/>
                </a:lnTo>
                <a:lnTo>
                  <a:pt x="10461" y="17361"/>
                </a:lnTo>
                <a:lnTo>
                  <a:pt x="10466" y="17356"/>
                </a:lnTo>
                <a:lnTo>
                  <a:pt x="10472" y="17352"/>
                </a:lnTo>
                <a:lnTo>
                  <a:pt x="10476" y="17350"/>
                </a:lnTo>
                <a:lnTo>
                  <a:pt x="10479" y="17346"/>
                </a:lnTo>
                <a:lnTo>
                  <a:pt x="10479" y="17338"/>
                </a:lnTo>
                <a:cubicBezTo>
                  <a:pt x="10479" y="17338"/>
                  <a:pt x="10477" y="17329"/>
                  <a:pt x="10477" y="17329"/>
                </a:cubicBezTo>
                <a:close/>
                <a:moveTo>
                  <a:pt x="10037" y="18342"/>
                </a:moveTo>
                <a:lnTo>
                  <a:pt x="10037" y="18340"/>
                </a:lnTo>
                <a:lnTo>
                  <a:pt x="10035" y="18310"/>
                </a:lnTo>
                <a:lnTo>
                  <a:pt x="10033" y="18307"/>
                </a:lnTo>
                <a:lnTo>
                  <a:pt x="10026" y="18313"/>
                </a:lnTo>
                <a:lnTo>
                  <a:pt x="10015" y="18327"/>
                </a:lnTo>
                <a:lnTo>
                  <a:pt x="10008" y="18333"/>
                </a:lnTo>
                <a:lnTo>
                  <a:pt x="10006" y="18337"/>
                </a:lnTo>
                <a:lnTo>
                  <a:pt x="10006" y="18342"/>
                </a:lnTo>
                <a:lnTo>
                  <a:pt x="10008" y="18347"/>
                </a:lnTo>
                <a:lnTo>
                  <a:pt x="10007" y="18350"/>
                </a:lnTo>
                <a:lnTo>
                  <a:pt x="10005" y="18353"/>
                </a:lnTo>
                <a:lnTo>
                  <a:pt x="10001" y="18359"/>
                </a:lnTo>
                <a:lnTo>
                  <a:pt x="9999" y="18356"/>
                </a:lnTo>
                <a:lnTo>
                  <a:pt x="9996" y="18347"/>
                </a:lnTo>
                <a:lnTo>
                  <a:pt x="9993" y="18345"/>
                </a:lnTo>
                <a:lnTo>
                  <a:pt x="9990" y="18346"/>
                </a:lnTo>
                <a:lnTo>
                  <a:pt x="9988" y="18348"/>
                </a:lnTo>
                <a:lnTo>
                  <a:pt x="9985" y="18352"/>
                </a:lnTo>
                <a:lnTo>
                  <a:pt x="9987" y="18356"/>
                </a:lnTo>
                <a:lnTo>
                  <a:pt x="9987" y="18364"/>
                </a:lnTo>
                <a:lnTo>
                  <a:pt x="9985" y="18381"/>
                </a:lnTo>
                <a:lnTo>
                  <a:pt x="9983" y="18388"/>
                </a:lnTo>
                <a:lnTo>
                  <a:pt x="9981" y="18390"/>
                </a:lnTo>
                <a:lnTo>
                  <a:pt x="9978" y="18388"/>
                </a:lnTo>
                <a:lnTo>
                  <a:pt x="9965" y="18372"/>
                </a:lnTo>
                <a:lnTo>
                  <a:pt x="9960" y="18370"/>
                </a:lnTo>
                <a:lnTo>
                  <a:pt x="9957" y="18378"/>
                </a:lnTo>
                <a:lnTo>
                  <a:pt x="9959" y="18382"/>
                </a:lnTo>
                <a:lnTo>
                  <a:pt x="9963" y="18387"/>
                </a:lnTo>
                <a:lnTo>
                  <a:pt x="9967" y="18393"/>
                </a:lnTo>
                <a:lnTo>
                  <a:pt x="9968" y="18401"/>
                </a:lnTo>
                <a:lnTo>
                  <a:pt x="9971" y="18408"/>
                </a:lnTo>
                <a:lnTo>
                  <a:pt x="9977" y="18408"/>
                </a:lnTo>
                <a:lnTo>
                  <a:pt x="9983" y="18403"/>
                </a:lnTo>
                <a:lnTo>
                  <a:pt x="9987" y="18395"/>
                </a:lnTo>
                <a:lnTo>
                  <a:pt x="9993" y="18376"/>
                </a:lnTo>
                <a:lnTo>
                  <a:pt x="9997" y="18372"/>
                </a:lnTo>
                <a:lnTo>
                  <a:pt x="10002" y="18378"/>
                </a:lnTo>
                <a:lnTo>
                  <a:pt x="10000" y="18379"/>
                </a:lnTo>
                <a:lnTo>
                  <a:pt x="9997" y="18382"/>
                </a:lnTo>
                <a:lnTo>
                  <a:pt x="9995" y="18383"/>
                </a:lnTo>
                <a:lnTo>
                  <a:pt x="9999" y="18384"/>
                </a:lnTo>
                <a:lnTo>
                  <a:pt x="10000" y="18387"/>
                </a:lnTo>
                <a:lnTo>
                  <a:pt x="10001" y="18395"/>
                </a:lnTo>
                <a:lnTo>
                  <a:pt x="10000" y="18394"/>
                </a:lnTo>
                <a:lnTo>
                  <a:pt x="9999" y="18396"/>
                </a:lnTo>
                <a:lnTo>
                  <a:pt x="9999" y="18399"/>
                </a:lnTo>
                <a:lnTo>
                  <a:pt x="9999" y="18401"/>
                </a:lnTo>
                <a:lnTo>
                  <a:pt x="10000" y="18403"/>
                </a:lnTo>
                <a:lnTo>
                  <a:pt x="10002" y="18403"/>
                </a:lnTo>
                <a:lnTo>
                  <a:pt x="10004" y="18403"/>
                </a:lnTo>
                <a:lnTo>
                  <a:pt x="10006" y="18404"/>
                </a:lnTo>
                <a:lnTo>
                  <a:pt x="10012" y="18410"/>
                </a:lnTo>
                <a:lnTo>
                  <a:pt x="10017" y="18411"/>
                </a:lnTo>
                <a:lnTo>
                  <a:pt x="10021" y="18408"/>
                </a:lnTo>
                <a:lnTo>
                  <a:pt x="10025" y="18398"/>
                </a:lnTo>
                <a:lnTo>
                  <a:pt x="10030" y="18385"/>
                </a:lnTo>
                <a:lnTo>
                  <a:pt x="10032" y="18381"/>
                </a:lnTo>
                <a:lnTo>
                  <a:pt x="10034" y="18378"/>
                </a:lnTo>
                <a:lnTo>
                  <a:pt x="10038" y="18373"/>
                </a:lnTo>
                <a:lnTo>
                  <a:pt x="10040" y="18369"/>
                </a:lnTo>
                <a:lnTo>
                  <a:pt x="10042" y="18364"/>
                </a:lnTo>
                <a:lnTo>
                  <a:pt x="10043" y="18360"/>
                </a:lnTo>
                <a:lnTo>
                  <a:pt x="10043" y="18356"/>
                </a:lnTo>
                <a:lnTo>
                  <a:pt x="10042" y="18352"/>
                </a:lnTo>
                <a:cubicBezTo>
                  <a:pt x="10042" y="18352"/>
                  <a:pt x="10037" y="18342"/>
                  <a:pt x="10037" y="18342"/>
                </a:cubicBezTo>
                <a:close/>
                <a:moveTo>
                  <a:pt x="10071" y="18276"/>
                </a:moveTo>
                <a:lnTo>
                  <a:pt x="10071" y="18270"/>
                </a:lnTo>
                <a:lnTo>
                  <a:pt x="10070" y="18266"/>
                </a:lnTo>
                <a:lnTo>
                  <a:pt x="10069" y="18262"/>
                </a:lnTo>
                <a:lnTo>
                  <a:pt x="10069" y="18257"/>
                </a:lnTo>
                <a:lnTo>
                  <a:pt x="10070" y="18252"/>
                </a:lnTo>
                <a:lnTo>
                  <a:pt x="10069" y="18246"/>
                </a:lnTo>
                <a:lnTo>
                  <a:pt x="10063" y="18239"/>
                </a:lnTo>
                <a:lnTo>
                  <a:pt x="10061" y="18228"/>
                </a:lnTo>
                <a:lnTo>
                  <a:pt x="10056" y="18231"/>
                </a:lnTo>
                <a:lnTo>
                  <a:pt x="10050" y="18239"/>
                </a:lnTo>
                <a:lnTo>
                  <a:pt x="10048" y="18247"/>
                </a:lnTo>
                <a:lnTo>
                  <a:pt x="10050" y="18250"/>
                </a:lnTo>
                <a:lnTo>
                  <a:pt x="10054" y="18253"/>
                </a:lnTo>
                <a:lnTo>
                  <a:pt x="10055" y="18255"/>
                </a:lnTo>
                <a:lnTo>
                  <a:pt x="10040" y="18258"/>
                </a:lnTo>
                <a:lnTo>
                  <a:pt x="10036" y="18261"/>
                </a:lnTo>
                <a:lnTo>
                  <a:pt x="10036" y="18266"/>
                </a:lnTo>
                <a:lnTo>
                  <a:pt x="10042" y="18271"/>
                </a:lnTo>
                <a:lnTo>
                  <a:pt x="10057" y="18273"/>
                </a:lnTo>
                <a:lnTo>
                  <a:pt x="10061" y="18279"/>
                </a:lnTo>
                <a:lnTo>
                  <a:pt x="10056" y="18285"/>
                </a:lnTo>
                <a:lnTo>
                  <a:pt x="10051" y="18288"/>
                </a:lnTo>
                <a:lnTo>
                  <a:pt x="10047" y="18292"/>
                </a:lnTo>
                <a:lnTo>
                  <a:pt x="10048" y="18302"/>
                </a:lnTo>
                <a:lnTo>
                  <a:pt x="10049" y="18305"/>
                </a:lnTo>
                <a:lnTo>
                  <a:pt x="10052" y="18304"/>
                </a:lnTo>
                <a:lnTo>
                  <a:pt x="10056" y="18301"/>
                </a:lnTo>
                <a:lnTo>
                  <a:pt x="10060" y="18299"/>
                </a:lnTo>
                <a:lnTo>
                  <a:pt x="10062" y="18300"/>
                </a:lnTo>
                <a:lnTo>
                  <a:pt x="10069" y="18302"/>
                </a:lnTo>
                <a:lnTo>
                  <a:pt x="10073" y="18297"/>
                </a:lnTo>
                <a:lnTo>
                  <a:pt x="10073" y="18287"/>
                </a:lnTo>
                <a:cubicBezTo>
                  <a:pt x="10073" y="18287"/>
                  <a:pt x="10071" y="18276"/>
                  <a:pt x="10071" y="18276"/>
                </a:cubicBezTo>
                <a:close/>
                <a:moveTo>
                  <a:pt x="10461" y="17133"/>
                </a:moveTo>
                <a:lnTo>
                  <a:pt x="10449" y="17136"/>
                </a:lnTo>
                <a:lnTo>
                  <a:pt x="10443" y="17141"/>
                </a:lnTo>
                <a:lnTo>
                  <a:pt x="10440" y="17143"/>
                </a:lnTo>
                <a:lnTo>
                  <a:pt x="10440" y="17143"/>
                </a:lnTo>
                <a:lnTo>
                  <a:pt x="10440" y="17143"/>
                </a:lnTo>
                <a:lnTo>
                  <a:pt x="10440" y="17147"/>
                </a:lnTo>
                <a:lnTo>
                  <a:pt x="10440" y="17149"/>
                </a:lnTo>
                <a:lnTo>
                  <a:pt x="10442" y="17155"/>
                </a:lnTo>
                <a:lnTo>
                  <a:pt x="10443" y="17157"/>
                </a:lnTo>
                <a:lnTo>
                  <a:pt x="10445" y="17159"/>
                </a:lnTo>
                <a:lnTo>
                  <a:pt x="10450" y="17159"/>
                </a:lnTo>
                <a:lnTo>
                  <a:pt x="10454" y="17161"/>
                </a:lnTo>
                <a:lnTo>
                  <a:pt x="10456" y="17167"/>
                </a:lnTo>
                <a:lnTo>
                  <a:pt x="10463" y="17172"/>
                </a:lnTo>
                <a:lnTo>
                  <a:pt x="10467" y="17166"/>
                </a:lnTo>
                <a:lnTo>
                  <a:pt x="10469" y="17157"/>
                </a:lnTo>
                <a:lnTo>
                  <a:pt x="10471" y="17153"/>
                </a:lnTo>
                <a:lnTo>
                  <a:pt x="10475" y="17151"/>
                </a:lnTo>
                <a:lnTo>
                  <a:pt x="10477" y="17148"/>
                </a:lnTo>
                <a:lnTo>
                  <a:pt x="10477" y="17143"/>
                </a:lnTo>
                <a:lnTo>
                  <a:pt x="10478" y="17138"/>
                </a:lnTo>
                <a:lnTo>
                  <a:pt x="10480" y="17135"/>
                </a:lnTo>
                <a:lnTo>
                  <a:pt x="10484" y="17130"/>
                </a:lnTo>
                <a:lnTo>
                  <a:pt x="10486" y="17126"/>
                </a:lnTo>
                <a:lnTo>
                  <a:pt x="10466" y="17130"/>
                </a:lnTo>
                <a:cubicBezTo>
                  <a:pt x="10466" y="17130"/>
                  <a:pt x="10461" y="17133"/>
                  <a:pt x="10461" y="17133"/>
                </a:cubicBezTo>
                <a:close/>
                <a:moveTo>
                  <a:pt x="10547" y="17076"/>
                </a:moveTo>
                <a:lnTo>
                  <a:pt x="10544" y="17073"/>
                </a:lnTo>
                <a:lnTo>
                  <a:pt x="10538" y="17071"/>
                </a:lnTo>
                <a:lnTo>
                  <a:pt x="10536" y="17068"/>
                </a:lnTo>
                <a:lnTo>
                  <a:pt x="10525" y="17048"/>
                </a:lnTo>
                <a:lnTo>
                  <a:pt x="10523" y="17046"/>
                </a:lnTo>
                <a:lnTo>
                  <a:pt x="10519" y="17046"/>
                </a:lnTo>
                <a:lnTo>
                  <a:pt x="10517" y="17047"/>
                </a:lnTo>
                <a:lnTo>
                  <a:pt x="10510" y="17052"/>
                </a:lnTo>
                <a:lnTo>
                  <a:pt x="10508" y="17053"/>
                </a:lnTo>
                <a:lnTo>
                  <a:pt x="10504" y="17057"/>
                </a:lnTo>
                <a:lnTo>
                  <a:pt x="10496" y="17059"/>
                </a:lnTo>
                <a:lnTo>
                  <a:pt x="10483" y="17061"/>
                </a:lnTo>
                <a:lnTo>
                  <a:pt x="10479" y="17069"/>
                </a:lnTo>
                <a:lnTo>
                  <a:pt x="10476" y="17072"/>
                </a:lnTo>
                <a:lnTo>
                  <a:pt x="10470" y="17066"/>
                </a:lnTo>
                <a:lnTo>
                  <a:pt x="10467" y="17065"/>
                </a:lnTo>
                <a:lnTo>
                  <a:pt x="10461" y="17064"/>
                </a:lnTo>
                <a:lnTo>
                  <a:pt x="10447" y="17064"/>
                </a:lnTo>
                <a:lnTo>
                  <a:pt x="10441" y="17066"/>
                </a:lnTo>
                <a:lnTo>
                  <a:pt x="10421" y="17078"/>
                </a:lnTo>
                <a:lnTo>
                  <a:pt x="10417" y="17084"/>
                </a:lnTo>
                <a:lnTo>
                  <a:pt x="10414" y="17095"/>
                </a:lnTo>
                <a:lnTo>
                  <a:pt x="10415" y="17099"/>
                </a:lnTo>
                <a:lnTo>
                  <a:pt x="10418" y="17099"/>
                </a:lnTo>
                <a:lnTo>
                  <a:pt x="10424" y="17099"/>
                </a:lnTo>
                <a:lnTo>
                  <a:pt x="10426" y="17101"/>
                </a:lnTo>
                <a:lnTo>
                  <a:pt x="10429" y="17106"/>
                </a:lnTo>
                <a:lnTo>
                  <a:pt x="10431" y="17108"/>
                </a:lnTo>
                <a:lnTo>
                  <a:pt x="10437" y="17111"/>
                </a:lnTo>
                <a:lnTo>
                  <a:pt x="10459" y="17108"/>
                </a:lnTo>
                <a:lnTo>
                  <a:pt x="10460" y="17109"/>
                </a:lnTo>
                <a:lnTo>
                  <a:pt x="10463" y="17111"/>
                </a:lnTo>
                <a:lnTo>
                  <a:pt x="10466" y="17111"/>
                </a:lnTo>
                <a:lnTo>
                  <a:pt x="10467" y="17110"/>
                </a:lnTo>
                <a:lnTo>
                  <a:pt x="10470" y="17106"/>
                </a:lnTo>
                <a:lnTo>
                  <a:pt x="10473" y="17105"/>
                </a:lnTo>
                <a:lnTo>
                  <a:pt x="10476" y="17106"/>
                </a:lnTo>
                <a:lnTo>
                  <a:pt x="10478" y="17107"/>
                </a:lnTo>
                <a:lnTo>
                  <a:pt x="10480" y="17109"/>
                </a:lnTo>
                <a:lnTo>
                  <a:pt x="10482" y="17114"/>
                </a:lnTo>
                <a:lnTo>
                  <a:pt x="10503" y="17102"/>
                </a:lnTo>
                <a:lnTo>
                  <a:pt x="10512" y="17103"/>
                </a:lnTo>
                <a:lnTo>
                  <a:pt x="10514" y="17117"/>
                </a:lnTo>
                <a:lnTo>
                  <a:pt x="10512" y="17132"/>
                </a:lnTo>
                <a:lnTo>
                  <a:pt x="10517" y="17127"/>
                </a:lnTo>
                <a:lnTo>
                  <a:pt x="10522" y="17124"/>
                </a:lnTo>
                <a:lnTo>
                  <a:pt x="10528" y="17123"/>
                </a:lnTo>
                <a:lnTo>
                  <a:pt x="10533" y="17126"/>
                </a:lnTo>
                <a:lnTo>
                  <a:pt x="10534" y="17120"/>
                </a:lnTo>
                <a:lnTo>
                  <a:pt x="10535" y="17117"/>
                </a:lnTo>
                <a:lnTo>
                  <a:pt x="10540" y="17111"/>
                </a:lnTo>
                <a:lnTo>
                  <a:pt x="10540" y="17111"/>
                </a:lnTo>
                <a:lnTo>
                  <a:pt x="10546" y="17108"/>
                </a:lnTo>
                <a:lnTo>
                  <a:pt x="10550" y="17101"/>
                </a:lnTo>
                <a:lnTo>
                  <a:pt x="10551" y="17099"/>
                </a:lnTo>
                <a:lnTo>
                  <a:pt x="10552" y="17103"/>
                </a:lnTo>
                <a:lnTo>
                  <a:pt x="10554" y="17105"/>
                </a:lnTo>
                <a:lnTo>
                  <a:pt x="10557" y="17104"/>
                </a:lnTo>
                <a:lnTo>
                  <a:pt x="10560" y="17099"/>
                </a:lnTo>
                <a:lnTo>
                  <a:pt x="10556" y="17094"/>
                </a:lnTo>
                <a:cubicBezTo>
                  <a:pt x="10556" y="17094"/>
                  <a:pt x="10547" y="17076"/>
                  <a:pt x="10547" y="17076"/>
                </a:cubicBezTo>
                <a:close/>
                <a:moveTo>
                  <a:pt x="10392" y="16879"/>
                </a:moveTo>
                <a:lnTo>
                  <a:pt x="10387" y="16882"/>
                </a:lnTo>
                <a:lnTo>
                  <a:pt x="10379" y="16892"/>
                </a:lnTo>
                <a:lnTo>
                  <a:pt x="10373" y="16896"/>
                </a:lnTo>
                <a:lnTo>
                  <a:pt x="10387" y="16910"/>
                </a:lnTo>
                <a:lnTo>
                  <a:pt x="10392" y="16912"/>
                </a:lnTo>
                <a:lnTo>
                  <a:pt x="10404" y="16904"/>
                </a:lnTo>
                <a:lnTo>
                  <a:pt x="10410" y="16903"/>
                </a:lnTo>
                <a:lnTo>
                  <a:pt x="10411" y="16913"/>
                </a:lnTo>
                <a:lnTo>
                  <a:pt x="10411" y="16919"/>
                </a:lnTo>
                <a:lnTo>
                  <a:pt x="10413" y="16929"/>
                </a:lnTo>
                <a:lnTo>
                  <a:pt x="10414" y="16929"/>
                </a:lnTo>
                <a:lnTo>
                  <a:pt x="10419" y="16933"/>
                </a:lnTo>
                <a:lnTo>
                  <a:pt x="10421" y="16940"/>
                </a:lnTo>
                <a:lnTo>
                  <a:pt x="10420" y="16951"/>
                </a:lnTo>
                <a:lnTo>
                  <a:pt x="10422" y="16953"/>
                </a:lnTo>
                <a:lnTo>
                  <a:pt x="10426" y="16952"/>
                </a:lnTo>
                <a:lnTo>
                  <a:pt x="10431" y="16954"/>
                </a:lnTo>
                <a:lnTo>
                  <a:pt x="10434" y="16958"/>
                </a:lnTo>
                <a:lnTo>
                  <a:pt x="10436" y="16966"/>
                </a:lnTo>
                <a:lnTo>
                  <a:pt x="10437" y="16973"/>
                </a:lnTo>
                <a:lnTo>
                  <a:pt x="10435" y="16979"/>
                </a:lnTo>
                <a:lnTo>
                  <a:pt x="10434" y="16985"/>
                </a:lnTo>
                <a:lnTo>
                  <a:pt x="10438" y="16991"/>
                </a:lnTo>
                <a:lnTo>
                  <a:pt x="10445" y="17001"/>
                </a:lnTo>
                <a:lnTo>
                  <a:pt x="10438" y="17010"/>
                </a:lnTo>
                <a:lnTo>
                  <a:pt x="10440" y="17018"/>
                </a:lnTo>
                <a:lnTo>
                  <a:pt x="10447" y="17024"/>
                </a:lnTo>
                <a:lnTo>
                  <a:pt x="10461" y="17031"/>
                </a:lnTo>
                <a:lnTo>
                  <a:pt x="10468" y="17029"/>
                </a:lnTo>
                <a:lnTo>
                  <a:pt x="10475" y="17025"/>
                </a:lnTo>
                <a:lnTo>
                  <a:pt x="10481" y="17022"/>
                </a:lnTo>
                <a:lnTo>
                  <a:pt x="10483" y="17020"/>
                </a:lnTo>
                <a:lnTo>
                  <a:pt x="10486" y="17009"/>
                </a:lnTo>
                <a:lnTo>
                  <a:pt x="10488" y="17004"/>
                </a:lnTo>
                <a:lnTo>
                  <a:pt x="10492" y="17002"/>
                </a:lnTo>
                <a:lnTo>
                  <a:pt x="10495" y="17003"/>
                </a:lnTo>
                <a:lnTo>
                  <a:pt x="10502" y="17004"/>
                </a:lnTo>
                <a:lnTo>
                  <a:pt x="10508" y="17008"/>
                </a:lnTo>
                <a:lnTo>
                  <a:pt x="10513" y="17014"/>
                </a:lnTo>
                <a:lnTo>
                  <a:pt x="10518" y="17017"/>
                </a:lnTo>
                <a:lnTo>
                  <a:pt x="10525" y="17010"/>
                </a:lnTo>
                <a:lnTo>
                  <a:pt x="10524" y="17005"/>
                </a:lnTo>
                <a:lnTo>
                  <a:pt x="10519" y="17001"/>
                </a:lnTo>
                <a:lnTo>
                  <a:pt x="10514" y="16996"/>
                </a:lnTo>
                <a:lnTo>
                  <a:pt x="10517" y="16987"/>
                </a:lnTo>
                <a:lnTo>
                  <a:pt x="10525" y="16996"/>
                </a:lnTo>
                <a:lnTo>
                  <a:pt x="10528" y="16997"/>
                </a:lnTo>
                <a:lnTo>
                  <a:pt x="10530" y="16990"/>
                </a:lnTo>
                <a:lnTo>
                  <a:pt x="10528" y="16973"/>
                </a:lnTo>
                <a:lnTo>
                  <a:pt x="10526" y="16963"/>
                </a:lnTo>
                <a:lnTo>
                  <a:pt x="10524" y="16957"/>
                </a:lnTo>
                <a:lnTo>
                  <a:pt x="10519" y="16963"/>
                </a:lnTo>
                <a:lnTo>
                  <a:pt x="10512" y="16969"/>
                </a:lnTo>
                <a:lnTo>
                  <a:pt x="10505" y="16971"/>
                </a:lnTo>
                <a:lnTo>
                  <a:pt x="10499" y="16969"/>
                </a:lnTo>
                <a:lnTo>
                  <a:pt x="10505" y="16960"/>
                </a:lnTo>
                <a:lnTo>
                  <a:pt x="10520" y="16949"/>
                </a:lnTo>
                <a:lnTo>
                  <a:pt x="10524" y="16940"/>
                </a:lnTo>
                <a:lnTo>
                  <a:pt x="10528" y="16942"/>
                </a:lnTo>
                <a:lnTo>
                  <a:pt x="10532" y="16932"/>
                </a:lnTo>
                <a:lnTo>
                  <a:pt x="10506" y="16928"/>
                </a:lnTo>
                <a:lnTo>
                  <a:pt x="10493" y="16921"/>
                </a:lnTo>
                <a:lnTo>
                  <a:pt x="10489" y="16910"/>
                </a:lnTo>
                <a:lnTo>
                  <a:pt x="10488" y="16905"/>
                </a:lnTo>
                <a:lnTo>
                  <a:pt x="10442" y="16823"/>
                </a:lnTo>
                <a:lnTo>
                  <a:pt x="10427" y="16840"/>
                </a:lnTo>
                <a:lnTo>
                  <a:pt x="10422" y="16843"/>
                </a:lnTo>
                <a:lnTo>
                  <a:pt x="10419" y="16841"/>
                </a:lnTo>
                <a:lnTo>
                  <a:pt x="10416" y="16838"/>
                </a:lnTo>
                <a:lnTo>
                  <a:pt x="10414" y="16837"/>
                </a:lnTo>
                <a:lnTo>
                  <a:pt x="10412" y="16841"/>
                </a:lnTo>
                <a:lnTo>
                  <a:pt x="10412" y="16845"/>
                </a:lnTo>
                <a:lnTo>
                  <a:pt x="10413" y="16848"/>
                </a:lnTo>
                <a:lnTo>
                  <a:pt x="10416" y="16855"/>
                </a:lnTo>
                <a:lnTo>
                  <a:pt x="10410" y="16859"/>
                </a:lnTo>
                <a:lnTo>
                  <a:pt x="10407" y="16861"/>
                </a:lnTo>
                <a:lnTo>
                  <a:pt x="10409" y="16869"/>
                </a:lnTo>
                <a:lnTo>
                  <a:pt x="10405" y="16874"/>
                </a:lnTo>
                <a:cubicBezTo>
                  <a:pt x="10405" y="16874"/>
                  <a:pt x="10392" y="16879"/>
                  <a:pt x="10392" y="16879"/>
                </a:cubicBezTo>
                <a:close/>
                <a:moveTo>
                  <a:pt x="10405" y="16927"/>
                </a:moveTo>
                <a:lnTo>
                  <a:pt x="10411" y="16945"/>
                </a:lnTo>
                <a:lnTo>
                  <a:pt x="10413" y="16939"/>
                </a:lnTo>
                <a:lnTo>
                  <a:pt x="10413" y="16932"/>
                </a:lnTo>
                <a:lnTo>
                  <a:pt x="10413" y="16929"/>
                </a:lnTo>
                <a:lnTo>
                  <a:pt x="10408" y="16927"/>
                </a:lnTo>
                <a:cubicBezTo>
                  <a:pt x="10408" y="16927"/>
                  <a:pt x="10405" y="16927"/>
                  <a:pt x="10405" y="16927"/>
                </a:cubicBezTo>
                <a:close/>
                <a:moveTo>
                  <a:pt x="10403" y="16927"/>
                </a:moveTo>
                <a:lnTo>
                  <a:pt x="10405" y="16927"/>
                </a:lnTo>
                <a:lnTo>
                  <a:pt x="10404" y="16924"/>
                </a:lnTo>
                <a:cubicBezTo>
                  <a:pt x="10404" y="16924"/>
                  <a:pt x="10403" y="16927"/>
                  <a:pt x="10403" y="16927"/>
                </a:cubicBezTo>
                <a:close/>
                <a:moveTo>
                  <a:pt x="13382" y="4388"/>
                </a:moveTo>
                <a:lnTo>
                  <a:pt x="13381" y="4383"/>
                </a:lnTo>
                <a:lnTo>
                  <a:pt x="13381" y="4378"/>
                </a:lnTo>
                <a:lnTo>
                  <a:pt x="13379" y="4374"/>
                </a:lnTo>
                <a:lnTo>
                  <a:pt x="13376" y="4372"/>
                </a:lnTo>
                <a:lnTo>
                  <a:pt x="13370" y="4368"/>
                </a:lnTo>
                <a:lnTo>
                  <a:pt x="13366" y="4370"/>
                </a:lnTo>
                <a:lnTo>
                  <a:pt x="13364" y="4368"/>
                </a:lnTo>
                <a:lnTo>
                  <a:pt x="13363" y="4364"/>
                </a:lnTo>
                <a:lnTo>
                  <a:pt x="13360" y="4362"/>
                </a:lnTo>
                <a:lnTo>
                  <a:pt x="13357" y="4363"/>
                </a:lnTo>
                <a:lnTo>
                  <a:pt x="13354" y="4364"/>
                </a:lnTo>
                <a:lnTo>
                  <a:pt x="13351" y="4364"/>
                </a:lnTo>
                <a:lnTo>
                  <a:pt x="13348" y="4362"/>
                </a:lnTo>
                <a:lnTo>
                  <a:pt x="13334" y="4365"/>
                </a:lnTo>
                <a:lnTo>
                  <a:pt x="13325" y="4365"/>
                </a:lnTo>
                <a:lnTo>
                  <a:pt x="13319" y="4362"/>
                </a:lnTo>
                <a:lnTo>
                  <a:pt x="13319" y="4366"/>
                </a:lnTo>
                <a:lnTo>
                  <a:pt x="13320" y="4370"/>
                </a:lnTo>
                <a:lnTo>
                  <a:pt x="13322" y="4372"/>
                </a:lnTo>
                <a:lnTo>
                  <a:pt x="13325" y="4374"/>
                </a:lnTo>
                <a:lnTo>
                  <a:pt x="13324" y="4377"/>
                </a:lnTo>
                <a:lnTo>
                  <a:pt x="13325" y="4379"/>
                </a:lnTo>
                <a:lnTo>
                  <a:pt x="13327" y="4381"/>
                </a:lnTo>
                <a:lnTo>
                  <a:pt x="13330" y="4383"/>
                </a:lnTo>
                <a:lnTo>
                  <a:pt x="13332" y="4383"/>
                </a:lnTo>
                <a:lnTo>
                  <a:pt x="13332" y="4380"/>
                </a:lnTo>
                <a:lnTo>
                  <a:pt x="13334" y="4380"/>
                </a:lnTo>
                <a:lnTo>
                  <a:pt x="13336" y="4384"/>
                </a:lnTo>
                <a:lnTo>
                  <a:pt x="13335" y="4387"/>
                </a:lnTo>
                <a:lnTo>
                  <a:pt x="13333" y="4388"/>
                </a:lnTo>
                <a:lnTo>
                  <a:pt x="13329" y="4386"/>
                </a:lnTo>
                <a:lnTo>
                  <a:pt x="13327" y="4389"/>
                </a:lnTo>
                <a:lnTo>
                  <a:pt x="13320" y="4385"/>
                </a:lnTo>
                <a:lnTo>
                  <a:pt x="13306" y="4384"/>
                </a:lnTo>
                <a:lnTo>
                  <a:pt x="13301" y="4380"/>
                </a:lnTo>
                <a:lnTo>
                  <a:pt x="13299" y="4377"/>
                </a:lnTo>
                <a:lnTo>
                  <a:pt x="13298" y="4377"/>
                </a:lnTo>
                <a:lnTo>
                  <a:pt x="13296" y="4377"/>
                </a:lnTo>
                <a:lnTo>
                  <a:pt x="13299" y="4384"/>
                </a:lnTo>
                <a:lnTo>
                  <a:pt x="13300" y="4386"/>
                </a:lnTo>
                <a:lnTo>
                  <a:pt x="13297" y="4387"/>
                </a:lnTo>
                <a:lnTo>
                  <a:pt x="13295" y="4389"/>
                </a:lnTo>
                <a:lnTo>
                  <a:pt x="13293" y="4392"/>
                </a:lnTo>
                <a:lnTo>
                  <a:pt x="13291" y="4395"/>
                </a:lnTo>
                <a:lnTo>
                  <a:pt x="13294" y="4396"/>
                </a:lnTo>
                <a:lnTo>
                  <a:pt x="13298" y="4397"/>
                </a:lnTo>
                <a:lnTo>
                  <a:pt x="13301" y="4400"/>
                </a:lnTo>
                <a:lnTo>
                  <a:pt x="13302" y="4402"/>
                </a:lnTo>
                <a:lnTo>
                  <a:pt x="13303" y="4409"/>
                </a:lnTo>
                <a:lnTo>
                  <a:pt x="13306" y="4411"/>
                </a:lnTo>
                <a:lnTo>
                  <a:pt x="13311" y="4410"/>
                </a:lnTo>
                <a:lnTo>
                  <a:pt x="13319" y="4414"/>
                </a:lnTo>
                <a:lnTo>
                  <a:pt x="13326" y="4414"/>
                </a:lnTo>
                <a:lnTo>
                  <a:pt x="13331" y="4409"/>
                </a:lnTo>
                <a:lnTo>
                  <a:pt x="13333" y="4398"/>
                </a:lnTo>
                <a:lnTo>
                  <a:pt x="13336" y="4398"/>
                </a:lnTo>
                <a:lnTo>
                  <a:pt x="13337" y="4408"/>
                </a:lnTo>
                <a:lnTo>
                  <a:pt x="13341" y="4409"/>
                </a:lnTo>
                <a:lnTo>
                  <a:pt x="13353" y="4401"/>
                </a:lnTo>
                <a:lnTo>
                  <a:pt x="13360" y="4399"/>
                </a:lnTo>
                <a:lnTo>
                  <a:pt x="13367" y="4400"/>
                </a:lnTo>
                <a:lnTo>
                  <a:pt x="13373" y="4403"/>
                </a:lnTo>
                <a:lnTo>
                  <a:pt x="13375" y="4410"/>
                </a:lnTo>
                <a:lnTo>
                  <a:pt x="13379" y="4407"/>
                </a:lnTo>
                <a:lnTo>
                  <a:pt x="13382" y="4404"/>
                </a:lnTo>
                <a:lnTo>
                  <a:pt x="13384" y="4400"/>
                </a:lnTo>
                <a:lnTo>
                  <a:pt x="13387" y="4395"/>
                </a:lnTo>
                <a:lnTo>
                  <a:pt x="13384" y="4393"/>
                </a:lnTo>
                <a:cubicBezTo>
                  <a:pt x="13384" y="4393"/>
                  <a:pt x="13382" y="4388"/>
                  <a:pt x="13382" y="4388"/>
                </a:cubicBezTo>
                <a:close/>
                <a:moveTo>
                  <a:pt x="13972" y="2327"/>
                </a:moveTo>
                <a:lnTo>
                  <a:pt x="13970" y="2318"/>
                </a:lnTo>
                <a:lnTo>
                  <a:pt x="13970" y="2313"/>
                </a:lnTo>
                <a:lnTo>
                  <a:pt x="13967" y="2303"/>
                </a:lnTo>
                <a:lnTo>
                  <a:pt x="13966" y="2298"/>
                </a:lnTo>
                <a:lnTo>
                  <a:pt x="13966" y="2293"/>
                </a:lnTo>
                <a:lnTo>
                  <a:pt x="13968" y="2285"/>
                </a:lnTo>
                <a:lnTo>
                  <a:pt x="13969" y="2280"/>
                </a:lnTo>
                <a:lnTo>
                  <a:pt x="13966" y="2264"/>
                </a:lnTo>
                <a:lnTo>
                  <a:pt x="13959" y="2251"/>
                </a:lnTo>
                <a:lnTo>
                  <a:pt x="13952" y="2239"/>
                </a:lnTo>
                <a:lnTo>
                  <a:pt x="13945" y="2226"/>
                </a:lnTo>
                <a:lnTo>
                  <a:pt x="13938" y="2206"/>
                </a:lnTo>
                <a:lnTo>
                  <a:pt x="13933" y="2197"/>
                </a:lnTo>
                <a:lnTo>
                  <a:pt x="13927" y="2193"/>
                </a:lnTo>
                <a:lnTo>
                  <a:pt x="13921" y="2192"/>
                </a:lnTo>
                <a:lnTo>
                  <a:pt x="13916" y="2188"/>
                </a:lnTo>
                <a:lnTo>
                  <a:pt x="13912" y="2182"/>
                </a:lnTo>
                <a:lnTo>
                  <a:pt x="13908" y="2175"/>
                </a:lnTo>
                <a:lnTo>
                  <a:pt x="13904" y="2165"/>
                </a:lnTo>
                <a:lnTo>
                  <a:pt x="13902" y="2159"/>
                </a:lnTo>
                <a:lnTo>
                  <a:pt x="13898" y="2157"/>
                </a:lnTo>
                <a:lnTo>
                  <a:pt x="13895" y="2157"/>
                </a:lnTo>
                <a:lnTo>
                  <a:pt x="13892" y="2155"/>
                </a:lnTo>
                <a:lnTo>
                  <a:pt x="13889" y="2153"/>
                </a:lnTo>
                <a:lnTo>
                  <a:pt x="13886" y="2143"/>
                </a:lnTo>
                <a:lnTo>
                  <a:pt x="13879" y="2132"/>
                </a:lnTo>
                <a:lnTo>
                  <a:pt x="13880" y="2127"/>
                </a:lnTo>
                <a:lnTo>
                  <a:pt x="13877" y="2124"/>
                </a:lnTo>
                <a:lnTo>
                  <a:pt x="13877" y="2122"/>
                </a:lnTo>
                <a:lnTo>
                  <a:pt x="13877" y="2120"/>
                </a:lnTo>
                <a:lnTo>
                  <a:pt x="13878" y="2118"/>
                </a:lnTo>
                <a:lnTo>
                  <a:pt x="13878" y="2115"/>
                </a:lnTo>
                <a:lnTo>
                  <a:pt x="13873" y="2121"/>
                </a:lnTo>
                <a:lnTo>
                  <a:pt x="13872" y="2127"/>
                </a:lnTo>
                <a:lnTo>
                  <a:pt x="13870" y="2132"/>
                </a:lnTo>
                <a:lnTo>
                  <a:pt x="13862" y="2133"/>
                </a:lnTo>
                <a:lnTo>
                  <a:pt x="13855" y="2130"/>
                </a:lnTo>
                <a:lnTo>
                  <a:pt x="13852" y="2122"/>
                </a:lnTo>
                <a:lnTo>
                  <a:pt x="13849" y="2115"/>
                </a:lnTo>
                <a:lnTo>
                  <a:pt x="13846" y="2112"/>
                </a:lnTo>
                <a:lnTo>
                  <a:pt x="13843" y="2117"/>
                </a:lnTo>
                <a:lnTo>
                  <a:pt x="13840" y="2120"/>
                </a:lnTo>
                <a:lnTo>
                  <a:pt x="13835" y="2121"/>
                </a:lnTo>
                <a:lnTo>
                  <a:pt x="13834" y="2120"/>
                </a:lnTo>
                <a:lnTo>
                  <a:pt x="13818" y="2097"/>
                </a:lnTo>
                <a:lnTo>
                  <a:pt x="13807" y="2067"/>
                </a:lnTo>
                <a:lnTo>
                  <a:pt x="13806" y="2062"/>
                </a:lnTo>
                <a:lnTo>
                  <a:pt x="13803" y="2040"/>
                </a:lnTo>
                <a:lnTo>
                  <a:pt x="13800" y="2034"/>
                </a:lnTo>
                <a:lnTo>
                  <a:pt x="13796" y="2027"/>
                </a:lnTo>
                <a:lnTo>
                  <a:pt x="13792" y="2018"/>
                </a:lnTo>
                <a:lnTo>
                  <a:pt x="13790" y="2016"/>
                </a:lnTo>
                <a:lnTo>
                  <a:pt x="13789" y="2016"/>
                </a:lnTo>
                <a:lnTo>
                  <a:pt x="13785" y="2016"/>
                </a:lnTo>
                <a:lnTo>
                  <a:pt x="13783" y="2016"/>
                </a:lnTo>
                <a:lnTo>
                  <a:pt x="13781" y="2014"/>
                </a:lnTo>
                <a:lnTo>
                  <a:pt x="13780" y="2012"/>
                </a:lnTo>
                <a:lnTo>
                  <a:pt x="13779" y="2010"/>
                </a:lnTo>
                <a:lnTo>
                  <a:pt x="13763" y="1986"/>
                </a:lnTo>
                <a:lnTo>
                  <a:pt x="13757" y="1984"/>
                </a:lnTo>
                <a:lnTo>
                  <a:pt x="13752" y="1980"/>
                </a:lnTo>
                <a:lnTo>
                  <a:pt x="13747" y="1978"/>
                </a:lnTo>
                <a:lnTo>
                  <a:pt x="13742" y="1980"/>
                </a:lnTo>
                <a:lnTo>
                  <a:pt x="13739" y="1973"/>
                </a:lnTo>
                <a:lnTo>
                  <a:pt x="13736" y="1957"/>
                </a:lnTo>
                <a:lnTo>
                  <a:pt x="13734" y="1950"/>
                </a:lnTo>
                <a:lnTo>
                  <a:pt x="13736" y="1935"/>
                </a:lnTo>
                <a:lnTo>
                  <a:pt x="13735" y="1930"/>
                </a:lnTo>
                <a:lnTo>
                  <a:pt x="13734" y="1929"/>
                </a:lnTo>
                <a:lnTo>
                  <a:pt x="13732" y="1923"/>
                </a:lnTo>
                <a:lnTo>
                  <a:pt x="13730" y="1921"/>
                </a:lnTo>
                <a:lnTo>
                  <a:pt x="13728" y="1920"/>
                </a:lnTo>
                <a:lnTo>
                  <a:pt x="13726" y="1919"/>
                </a:lnTo>
                <a:lnTo>
                  <a:pt x="13721" y="1909"/>
                </a:lnTo>
                <a:lnTo>
                  <a:pt x="13715" y="1889"/>
                </a:lnTo>
                <a:lnTo>
                  <a:pt x="13707" y="1876"/>
                </a:lnTo>
                <a:lnTo>
                  <a:pt x="13705" y="1866"/>
                </a:lnTo>
                <a:lnTo>
                  <a:pt x="13704" y="1860"/>
                </a:lnTo>
                <a:lnTo>
                  <a:pt x="13702" y="1860"/>
                </a:lnTo>
                <a:lnTo>
                  <a:pt x="13696" y="1857"/>
                </a:lnTo>
                <a:lnTo>
                  <a:pt x="13695" y="1856"/>
                </a:lnTo>
                <a:lnTo>
                  <a:pt x="13695" y="1853"/>
                </a:lnTo>
                <a:lnTo>
                  <a:pt x="13697" y="1848"/>
                </a:lnTo>
                <a:lnTo>
                  <a:pt x="13697" y="1844"/>
                </a:lnTo>
                <a:lnTo>
                  <a:pt x="13697" y="1841"/>
                </a:lnTo>
                <a:lnTo>
                  <a:pt x="13696" y="1839"/>
                </a:lnTo>
                <a:lnTo>
                  <a:pt x="13691" y="1839"/>
                </a:lnTo>
                <a:lnTo>
                  <a:pt x="13688" y="1842"/>
                </a:lnTo>
                <a:lnTo>
                  <a:pt x="13687" y="1846"/>
                </a:lnTo>
                <a:lnTo>
                  <a:pt x="13685" y="1848"/>
                </a:lnTo>
                <a:lnTo>
                  <a:pt x="13682" y="1845"/>
                </a:lnTo>
                <a:lnTo>
                  <a:pt x="13682" y="1842"/>
                </a:lnTo>
                <a:lnTo>
                  <a:pt x="13684" y="1838"/>
                </a:lnTo>
                <a:lnTo>
                  <a:pt x="13681" y="1836"/>
                </a:lnTo>
                <a:lnTo>
                  <a:pt x="13659" y="1836"/>
                </a:lnTo>
                <a:lnTo>
                  <a:pt x="13654" y="1835"/>
                </a:lnTo>
                <a:lnTo>
                  <a:pt x="13650" y="1833"/>
                </a:lnTo>
                <a:lnTo>
                  <a:pt x="13647" y="1837"/>
                </a:lnTo>
                <a:lnTo>
                  <a:pt x="13644" y="1836"/>
                </a:lnTo>
                <a:lnTo>
                  <a:pt x="13641" y="1838"/>
                </a:lnTo>
                <a:lnTo>
                  <a:pt x="13639" y="1842"/>
                </a:lnTo>
                <a:lnTo>
                  <a:pt x="13636" y="1834"/>
                </a:lnTo>
                <a:lnTo>
                  <a:pt x="13631" y="1827"/>
                </a:lnTo>
                <a:lnTo>
                  <a:pt x="13625" y="1823"/>
                </a:lnTo>
                <a:lnTo>
                  <a:pt x="13619" y="1824"/>
                </a:lnTo>
                <a:lnTo>
                  <a:pt x="13613" y="1811"/>
                </a:lnTo>
                <a:lnTo>
                  <a:pt x="13602" y="1796"/>
                </a:lnTo>
                <a:lnTo>
                  <a:pt x="13589" y="1786"/>
                </a:lnTo>
                <a:lnTo>
                  <a:pt x="13578" y="1788"/>
                </a:lnTo>
                <a:lnTo>
                  <a:pt x="13577" y="1797"/>
                </a:lnTo>
                <a:lnTo>
                  <a:pt x="13591" y="1816"/>
                </a:lnTo>
                <a:lnTo>
                  <a:pt x="13594" y="1826"/>
                </a:lnTo>
                <a:lnTo>
                  <a:pt x="13596" y="1831"/>
                </a:lnTo>
                <a:lnTo>
                  <a:pt x="13598" y="1837"/>
                </a:lnTo>
                <a:lnTo>
                  <a:pt x="13600" y="1844"/>
                </a:lnTo>
                <a:lnTo>
                  <a:pt x="13599" y="1851"/>
                </a:lnTo>
                <a:lnTo>
                  <a:pt x="13596" y="1854"/>
                </a:lnTo>
                <a:lnTo>
                  <a:pt x="13594" y="1853"/>
                </a:lnTo>
                <a:lnTo>
                  <a:pt x="13588" y="1845"/>
                </a:lnTo>
                <a:lnTo>
                  <a:pt x="13587" y="1846"/>
                </a:lnTo>
                <a:lnTo>
                  <a:pt x="13587" y="1847"/>
                </a:lnTo>
                <a:lnTo>
                  <a:pt x="13587" y="1847"/>
                </a:lnTo>
                <a:lnTo>
                  <a:pt x="13586" y="1848"/>
                </a:lnTo>
                <a:lnTo>
                  <a:pt x="13586" y="1851"/>
                </a:lnTo>
                <a:lnTo>
                  <a:pt x="13590" y="1859"/>
                </a:lnTo>
                <a:lnTo>
                  <a:pt x="13589" y="1867"/>
                </a:lnTo>
                <a:lnTo>
                  <a:pt x="13587" y="1876"/>
                </a:lnTo>
                <a:lnTo>
                  <a:pt x="13582" y="1913"/>
                </a:lnTo>
                <a:lnTo>
                  <a:pt x="13576" y="1931"/>
                </a:lnTo>
                <a:lnTo>
                  <a:pt x="13575" y="1935"/>
                </a:lnTo>
                <a:lnTo>
                  <a:pt x="13576" y="1938"/>
                </a:lnTo>
                <a:lnTo>
                  <a:pt x="13577" y="1942"/>
                </a:lnTo>
                <a:lnTo>
                  <a:pt x="13579" y="1947"/>
                </a:lnTo>
                <a:lnTo>
                  <a:pt x="13587" y="1957"/>
                </a:lnTo>
                <a:lnTo>
                  <a:pt x="13591" y="1965"/>
                </a:lnTo>
                <a:lnTo>
                  <a:pt x="13592" y="1974"/>
                </a:lnTo>
                <a:lnTo>
                  <a:pt x="13591" y="1979"/>
                </a:lnTo>
                <a:lnTo>
                  <a:pt x="13590" y="1983"/>
                </a:lnTo>
                <a:lnTo>
                  <a:pt x="13588" y="1988"/>
                </a:lnTo>
                <a:lnTo>
                  <a:pt x="13588" y="1992"/>
                </a:lnTo>
                <a:lnTo>
                  <a:pt x="13589" y="2001"/>
                </a:lnTo>
                <a:lnTo>
                  <a:pt x="13589" y="2006"/>
                </a:lnTo>
                <a:lnTo>
                  <a:pt x="13592" y="2014"/>
                </a:lnTo>
                <a:lnTo>
                  <a:pt x="13604" y="2026"/>
                </a:lnTo>
                <a:lnTo>
                  <a:pt x="13607" y="2033"/>
                </a:lnTo>
                <a:lnTo>
                  <a:pt x="13608" y="2038"/>
                </a:lnTo>
                <a:lnTo>
                  <a:pt x="13612" y="2044"/>
                </a:lnTo>
                <a:lnTo>
                  <a:pt x="13616" y="2049"/>
                </a:lnTo>
                <a:lnTo>
                  <a:pt x="13624" y="2056"/>
                </a:lnTo>
                <a:lnTo>
                  <a:pt x="13633" y="2070"/>
                </a:lnTo>
                <a:lnTo>
                  <a:pt x="13648" y="2080"/>
                </a:lnTo>
                <a:lnTo>
                  <a:pt x="13651" y="2084"/>
                </a:lnTo>
                <a:lnTo>
                  <a:pt x="13652" y="2086"/>
                </a:lnTo>
                <a:lnTo>
                  <a:pt x="13657" y="2094"/>
                </a:lnTo>
                <a:lnTo>
                  <a:pt x="13661" y="2112"/>
                </a:lnTo>
                <a:lnTo>
                  <a:pt x="13663" y="2122"/>
                </a:lnTo>
                <a:lnTo>
                  <a:pt x="13664" y="2124"/>
                </a:lnTo>
                <a:lnTo>
                  <a:pt x="13667" y="2129"/>
                </a:lnTo>
                <a:lnTo>
                  <a:pt x="13670" y="2131"/>
                </a:lnTo>
                <a:lnTo>
                  <a:pt x="13677" y="2135"/>
                </a:lnTo>
                <a:lnTo>
                  <a:pt x="13684" y="2143"/>
                </a:lnTo>
                <a:lnTo>
                  <a:pt x="13696" y="2152"/>
                </a:lnTo>
                <a:lnTo>
                  <a:pt x="13728" y="2165"/>
                </a:lnTo>
                <a:lnTo>
                  <a:pt x="13739" y="2176"/>
                </a:lnTo>
                <a:lnTo>
                  <a:pt x="13745" y="2196"/>
                </a:lnTo>
                <a:lnTo>
                  <a:pt x="13746" y="2215"/>
                </a:lnTo>
                <a:lnTo>
                  <a:pt x="13744" y="2236"/>
                </a:lnTo>
                <a:lnTo>
                  <a:pt x="13740" y="2256"/>
                </a:lnTo>
                <a:lnTo>
                  <a:pt x="13734" y="2271"/>
                </a:lnTo>
                <a:lnTo>
                  <a:pt x="13732" y="2269"/>
                </a:lnTo>
                <a:lnTo>
                  <a:pt x="13729" y="2268"/>
                </a:lnTo>
                <a:lnTo>
                  <a:pt x="13723" y="2268"/>
                </a:lnTo>
                <a:lnTo>
                  <a:pt x="13728" y="2280"/>
                </a:lnTo>
                <a:lnTo>
                  <a:pt x="13766" y="2338"/>
                </a:lnTo>
                <a:lnTo>
                  <a:pt x="13770" y="2347"/>
                </a:lnTo>
                <a:lnTo>
                  <a:pt x="13773" y="2352"/>
                </a:lnTo>
                <a:lnTo>
                  <a:pt x="13783" y="2364"/>
                </a:lnTo>
                <a:lnTo>
                  <a:pt x="13788" y="2368"/>
                </a:lnTo>
                <a:lnTo>
                  <a:pt x="13794" y="2370"/>
                </a:lnTo>
                <a:lnTo>
                  <a:pt x="13797" y="2373"/>
                </a:lnTo>
                <a:lnTo>
                  <a:pt x="13810" y="2388"/>
                </a:lnTo>
                <a:lnTo>
                  <a:pt x="13835" y="2404"/>
                </a:lnTo>
                <a:lnTo>
                  <a:pt x="13849" y="2411"/>
                </a:lnTo>
                <a:lnTo>
                  <a:pt x="13863" y="2415"/>
                </a:lnTo>
                <a:lnTo>
                  <a:pt x="13878" y="2415"/>
                </a:lnTo>
                <a:lnTo>
                  <a:pt x="13882" y="2416"/>
                </a:lnTo>
                <a:lnTo>
                  <a:pt x="13887" y="2420"/>
                </a:lnTo>
                <a:lnTo>
                  <a:pt x="13891" y="2421"/>
                </a:lnTo>
                <a:lnTo>
                  <a:pt x="13898" y="2419"/>
                </a:lnTo>
                <a:lnTo>
                  <a:pt x="13902" y="2415"/>
                </a:lnTo>
                <a:lnTo>
                  <a:pt x="13910" y="2400"/>
                </a:lnTo>
                <a:lnTo>
                  <a:pt x="13919" y="2391"/>
                </a:lnTo>
                <a:lnTo>
                  <a:pt x="13931" y="2380"/>
                </a:lnTo>
                <a:lnTo>
                  <a:pt x="13943" y="2376"/>
                </a:lnTo>
                <a:lnTo>
                  <a:pt x="13951" y="2388"/>
                </a:lnTo>
                <a:lnTo>
                  <a:pt x="13961" y="2360"/>
                </a:lnTo>
                <a:lnTo>
                  <a:pt x="13964" y="2355"/>
                </a:lnTo>
                <a:lnTo>
                  <a:pt x="13966" y="2360"/>
                </a:lnTo>
                <a:lnTo>
                  <a:pt x="13966" y="2371"/>
                </a:lnTo>
                <a:lnTo>
                  <a:pt x="13962" y="2391"/>
                </a:lnTo>
                <a:lnTo>
                  <a:pt x="13968" y="2385"/>
                </a:lnTo>
                <a:lnTo>
                  <a:pt x="13974" y="2376"/>
                </a:lnTo>
                <a:lnTo>
                  <a:pt x="13978" y="2366"/>
                </a:lnTo>
                <a:lnTo>
                  <a:pt x="13981" y="2355"/>
                </a:lnTo>
                <a:lnTo>
                  <a:pt x="13980" y="2344"/>
                </a:lnTo>
                <a:cubicBezTo>
                  <a:pt x="13980" y="2344"/>
                  <a:pt x="13972" y="2327"/>
                  <a:pt x="13972" y="2327"/>
                </a:cubicBezTo>
                <a:close/>
                <a:moveTo>
                  <a:pt x="14340" y="2969"/>
                </a:moveTo>
                <a:lnTo>
                  <a:pt x="14342" y="2969"/>
                </a:lnTo>
                <a:lnTo>
                  <a:pt x="14344" y="2967"/>
                </a:lnTo>
                <a:lnTo>
                  <a:pt x="14351" y="2978"/>
                </a:lnTo>
                <a:lnTo>
                  <a:pt x="14358" y="2972"/>
                </a:lnTo>
                <a:lnTo>
                  <a:pt x="14364" y="2959"/>
                </a:lnTo>
                <a:lnTo>
                  <a:pt x="14369" y="2941"/>
                </a:lnTo>
                <a:lnTo>
                  <a:pt x="14370" y="2934"/>
                </a:lnTo>
                <a:lnTo>
                  <a:pt x="14370" y="2913"/>
                </a:lnTo>
                <a:lnTo>
                  <a:pt x="14368" y="2892"/>
                </a:lnTo>
                <a:lnTo>
                  <a:pt x="14361" y="2873"/>
                </a:lnTo>
                <a:lnTo>
                  <a:pt x="14351" y="2858"/>
                </a:lnTo>
                <a:lnTo>
                  <a:pt x="14336" y="2847"/>
                </a:lnTo>
                <a:lnTo>
                  <a:pt x="14328" y="2849"/>
                </a:lnTo>
                <a:lnTo>
                  <a:pt x="14317" y="2853"/>
                </a:lnTo>
                <a:lnTo>
                  <a:pt x="14307" y="2858"/>
                </a:lnTo>
                <a:lnTo>
                  <a:pt x="14302" y="2864"/>
                </a:lnTo>
                <a:lnTo>
                  <a:pt x="14301" y="2867"/>
                </a:lnTo>
                <a:lnTo>
                  <a:pt x="14293" y="2883"/>
                </a:lnTo>
                <a:lnTo>
                  <a:pt x="14290" y="2893"/>
                </a:lnTo>
                <a:lnTo>
                  <a:pt x="14289" y="2898"/>
                </a:lnTo>
                <a:lnTo>
                  <a:pt x="14288" y="2904"/>
                </a:lnTo>
                <a:lnTo>
                  <a:pt x="14292" y="2925"/>
                </a:lnTo>
                <a:lnTo>
                  <a:pt x="14305" y="2951"/>
                </a:lnTo>
                <a:lnTo>
                  <a:pt x="14321" y="2969"/>
                </a:lnTo>
                <a:lnTo>
                  <a:pt x="14338" y="2967"/>
                </a:lnTo>
                <a:cubicBezTo>
                  <a:pt x="14338" y="2967"/>
                  <a:pt x="14340" y="2969"/>
                  <a:pt x="14340" y="2969"/>
                </a:cubicBezTo>
                <a:close/>
                <a:moveTo>
                  <a:pt x="14294" y="2572"/>
                </a:moveTo>
                <a:lnTo>
                  <a:pt x="14299" y="2574"/>
                </a:lnTo>
                <a:lnTo>
                  <a:pt x="14306" y="2576"/>
                </a:lnTo>
                <a:lnTo>
                  <a:pt x="14312" y="2579"/>
                </a:lnTo>
                <a:lnTo>
                  <a:pt x="14317" y="2585"/>
                </a:lnTo>
                <a:lnTo>
                  <a:pt x="14320" y="2592"/>
                </a:lnTo>
                <a:lnTo>
                  <a:pt x="14317" y="2599"/>
                </a:lnTo>
                <a:lnTo>
                  <a:pt x="14321" y="2598"/>
                </a:lnTo>
                <a:lnTo>
                  <a:pt x="14328" y="2594"/>
                </a:lnTo>
                <a:lnTo>
                  <a:pt x="14331" y="2592"/>
                </a:lnTo>
                <a:lnTo>
                  <a:pt x="14335" y="2595"/>
                </a:lnTo>
                <a:lnTo>
                  <a:pt x="14339" y="2601"/>
                </a:lnTo>
                <a:lnTo>
                  <a:pt x="14342" y="2607"/>
                </a:lnTo>
                <a:lnTo>
                  <a:pt x="14345" y="2620"/>
                </a:lnTo>
                <a:lnTo>
                  <a:pt x="14350" y="2625"/>
                </a:lnTo>
                <a:lnTo>
                  <a:pt x="14355" y="2625"/>
                </a:lnTo>
                <a:lnTo>
                  <a:pt x="14357" y="2621"/>
                </a:lnTo>
                <a:lnTo>
                  <a:pt x="14360" y="2620"/>
                </a:lnTo>
                <a:lnTo>
                  <a:pt x="14377" y="2622"/>
                </a:lnTo>
                <a:lnTo>
                  <a:pt x="14384" y="2627"/>
                </a:lnTo>
                <a:lnTo>
                  <a:pt x="14395" y="2632"/>
                </a:lnTo>
                <a:lnTo>
                  <a:pt x="14401" y="2637"/>
                </a:lnTo>
                <a:lnTo>
                  <a:pt x="14402" y="2631"/>
                </a:lnTo>
                <a:lnTo>
                  <a:pt x="14403" y="2630"/>
                </a:lnTo>
                <a:lnTo>
                  <a:pt x="14406" y="2631"/>
                </a:lnTo>
                <a:lnTo>
                  <a:pt x="14410" y="2626"/>
                </a:lnTo>
                <a:lnTo>
                  <a:pt x="14412" y="2624"/>
                </a:lnTo>
                <a:lnTo>
                  <a:pt x="14415" y="2622"/>
                </a:lnTo>
                <a:lnTo>
                  <a:pt x="14412" y="2633"/>
                </a:lnTo>
                <a:lnTo>
                  <a:pt x="14413" y="2641"/>
                </a:lnTo>
                <a:lnTo>
                  <a:pt x="14417" y="2646"/>
                </a:lnTo>
                <a:lnTo>
                  <a:pt x="14423" y="2649"/>
                </a:lnTo>
                <a:lnTo>
                  <a:pt x="14438" y="2651"/>
                </a:lnTo>
                <a:lnTo>
                  <a:pt x="14446" y="2653"/>
                </a:lnTo>
                <a:lnTo>
                  <a:pt x="14450" y="2658"/>
                </a:lnTo>
                <a:lnTo>
                  <a:pt x="14453" y="2656"/>
                </a:lnTo>
                <a:lnTo>
                  <a:pt x="14455" y="2656"/>
                </a:lnTo>
                <a:lnTo>
                  <a:pt x="14456" y="2659"/>
                </a:lnTo>
                <a:lnTo>
                  <a:pt x="14456" y="2664"/>
                </a:lnTo>
                <a:lnTo>
                  <a:pt x="14465" y="2643"/>
                </a:lnTo>
                <a:lnTo>
                  <a:pt x="14469" y="2640"/>
                </a:lnTo>
                <a:lnTo>
                  <a:pt x="14478" y="2640"/>
                </a:lnTo>
                <a:lnTo>
                  <a:pt x="14483" y="2637"/>
                </a:lnTo>
                <a:lnTo>
                  <a:pt x="14484" y="2631"/>
                </a:lnTo>
                <a:lnTo>
                  <a:pt x="14484" y="2621"/>
                </a:lnTo>
                <a:lnTo>
                  <a:pt x="14483" y="2611"/>
                </a:lnTo>
                <a:lnTo>
                  <a:pt x="14478" y="2606"/>
                </a:lnTo>
                <a:lnTo>
                  <a:pt x="14472" y="2607"/>
                </a:lnTo>
                <a:lnTo>
                  <a:pt x="14460" y="2612"/>
                </a:lnTo>
                <a:lnTo>
                  <a:pt x="14457" y="2613"/>
                </a:lnTo>
                <a:lnTo>
                  <a:pt x="14450" y="2613"/>
                </a:lnTo>
                <a:lnTo>
                  <a:pt x="14446" y="2611"/>
                </a:lnTo>
                <a:lnTo>
                  <a:pt x="14443" y="2609"/>
                </a:lnTo>
                <a:lnTo>
                  <a:pt x="14440" y="2609"/>
                </a:lnTo>
                <a:lnTo>
                  <a:pt x="14440" y="2616"/>
                </a:lnTo>
                <a:lnTo>
                  <a:pt x="14437" y="2616"/>
                </a:lnTo>
                <a:lnTo>
                  <a:pt x="14435" y="2611"/>
                </a:lnTo>
                <a:lnTo>
                  <a:pt x="14432" y="2605"/>
                </a:lnTo>
                <a:lnTo>
                  <a:pt x="14428" y="2601"/>
                </a:lnTo>
                <a:lnTo>
                  <a:pt x="14424" y="2598"/>
                </a:lnTo>
                <a:lnTo>
                  <a:pt x="14415" y="2594"/>
                </a:lnTo>
                <a:lnTo>
                  <a:pt x="14411" y="2592"/>
                </a:lnTo>
                <a:lnTo>
                  <a:pt x="14409" y="2588"/>
                </a:lnTo>
                <a:lnTo>
                  <a:pt x="14408" y="2582"/>
                </a:lnTo>
                <a:lnTo>
                  <a:pt x="14407" y="2574"/>
                </a:lnTo>
                <a:lnTo>
                  <a:pt x="14404" y="2568"/>
                </a:lnTo>
                <a:lnTo>
                  <a:pt x="14399" y="2565"/>
                </a:lnTo>
                <a:lnTo>
                  <a:pt x="14393" y="2564"/>
                </a:lnTo>
                <a:lnTo>
                  <a:pt x="14387" y="2560"/>
                </a:lnTo>
                <a:lnTo>
                  <a:pt x="14383" y="2555"/>
                </a:lnTo>
                <a:lnTo>
                  <a:pt x="14381" y="2547"/>
                </a:lnTo>
                <a:lnTo>
                  <a:pt x="14379" y="2549"/>
                </a:lnTo>
                <a:lnTo>
                  <a:pt x="14374" y="2553"/>
                </a:lnTo>
                <a:lnTo>
                  <a:pt x="14372" y="2545"/>
                </a:lnTo>
                <a:lnTo>
                  <a:pt x="14369" y="2540"/>
                </a:lnTo>
                <a:lnTo>
                  <a:pt x="14366" y="2535"/>
                </a:lnTo>
                <a:lnTo>
                  <a:pt x="14363" y="2529"/>
                </a:lnTo>
                <a:lnTo>
                  <a:pt x="14358" y="2513"/>
                </a:lnTo>
                <a:lnTo>
                  <a:pt x="14355" y="2493"/>
                </a:lnTo>
                <a:lnTo>
                  <a:pt x="14355" y="2474"/>
                </a:lnTo>
                <a:lnTo>
                  <a:pt x="14354" y="2466"/>
                </a:lnTo>
                <a:lnTo>
                  <a:pt x="14351" y="2460"/>
                </a:lnTo>
                <a:lnTo>
                  <a:pt x="14339" y="2446"/>
                </a:lnTo>
                <a:lnTo>
                  <a:pt x="14333" y="2434"/>
                </a:lnTo>
                <a:lnTo>
                  <a:pt x="14329" y="2430"/>
                </a:lnTo>
                <a:lnTo>
                  <a:pt x="14326" y="2429"/>
                </a:lnTo>
                <a:lnTo>
                  <a:pt x="14323" y="2429"/>
                </a:lnTo>
                <a:lnTo>
                  <a:pt x="14320" y="2429"/>
                </a:lnTo>
                <a:lnTo>
                  <a:pt x="14318" y="2426"/>
                </a:lnTo>
                <a:lnTo>
                  <a:pt x="14317" y="2420"/>
                </a:lnTo>
                <a:lnTo>
                  <a:pt x="14313" y="2417"/>
                </a:lnTo>
                <a:lnTo>
                  <a:pt x="14309" y="2416"/>
                </a:lnTo>
                <a:lnTo>
                  <a:pt x="14304" y="2412"/>
                </a:lnTo>
                <a:lnTo>
                  <a:pt x="14292" y="2409"/>
                </a:lnTo>
                <a:lnTo>
                  <a:pt x="14279" y="2400"/>
                </a:lnTo>
                <a:lnTo>
                  <a:pt x="14259" y="2382"/>
                </a:lnTo>
                <a:lnTo>
                  <a:pt x="14245" y="2377"/>
                </a:lnTo>
                <a:lnTo>
                  <a:pt x="14231" y="2364"/>
                </a:lnTo>
                <a:lnTo>
                  <a:pt x="14226" y="2358"/>
                </a:lnTo>
                <a:lnTo>
                  <a:pt x="14210" y="2333"/>
                </a:lnTo>
                <a:lnTo>
                  <a:pt x="14201" y="2324"/>
                </a:lnTo>
                <a:lnTo>
                  <a:pt x="14189" y="2319"/>
                </a:lnTo>
                <a:lnTo>
                  <a:pt x="14188" y="2320"/>
                </a:lnTo>
                <a:lnTo>
                  <a:pt x="14184" y="2322"/>
                </a:lnTo>
                <a:lnTo>
                  <a:pt x="14181" y="2322"/>
                </a:lnTo>
                <a:lnTo>
                  <a:pt x="14180" y="2318"/>
                </a:lnTo>
                <a:lnTo>
                  <a:pt x="14179" y="2314"/>
                </a:lnTo>
                <a:lnTo>
                  <a:pt x="14177" y="2312"/>
                </a:lnTo>
                <a:lnTo>
                  <a:pt x="14174" y="2310"/>
                </a:lnTo>
                <a:lnTo>
                  <a:pt x="14171" y="2304"/>
                </a:lnTo>
                <a:lnTo>
                  <a:pt x="14164" y="2301"/>
                </a:lnTo>
                <a:lnTo>
                  <a:pt x="14157" y="2300"/>
                </a:lnTo>
                <a:lnTo>
                  <a:pt x="14151" y="2301"/>
                </a:lnTo>
                <a:lnTo>
                  <a:pt x="14140" y="2313"/>
                </a:lnTo>
                <a:lnTo>
                  <a:pt x="14138" y="2319"/>
                </a:lnTo>
                <a:lnTo>
                  <a:pt x="14137" y="2328"/>
                </a:lnTo>
                <a:lnTo>
                  <a:pt x="14139" y="2352"/>
                </a:lnTo>
                <a:lnTo>
                  <a:pt x="14141" y="2358"/>
                </a:lnTo>
                <a:lnTo>
                  <a:pt x="14148" y="2366"/>
                </a:lnTo>
                <a:lnTo>
                  <a:pt x="14149" y="2367"/>
                </a:lnTo>
                <a:lnTo>
                  <a:pt x="14184" y="2410"/>
                </a:lnTo>
                <a:lnTo>
                  <a:pt x="14188" y="2412"/>
                </a:lnTo>
                <a:lnTo>
                  <a:pt x="14193" y="2414"/>
                </a:lnTo>
                <a:lnTo>
                  <a:pt x="14208" y="2425"/>
                </a:lnTo>
                <a:lnTo>
                  <a:pt x="14214" y="2430"/>
                </a:lnTo>
                <a:lnTo>
                  <a:pt x="14224" y="2456"/>
                </a:lnTo>
                <a:lnTo>
                  <a:pt x="14227" y="2460"/>
                </a:lnTo>
                <a:lnTo>
                  <a:pt x="14231" y="2463"/>
                </a:lnTo>
                <a:lnTo>
                  <a:pt x="14244" y="2487"/>
                </a:lnTo>
                <a:lnTo>
                  <a:pt x="14247" y="2497"/>
                </a:lnTo>
                <a:lnTo>
                  <a:pt x="14249" y="2501"/>
                </a:lnTo>
                <a:lnTo>
                  <a:pt x="14253" y="2502"/>
                </a:lnTo>
                <a:lnTo>
                  <a:pt x="14256" y="2504"/>
                </a:lnTo>
                <a:lnTo>
                  <a:pt x="14258" y="2509"/>
                </a:lnTo>
                <a:lnTo>
                  <a:pt x="14258" y="2515"/>
                </a:lnTo>
                <a:lnTo>
                  <a:pt x="14260" y="2519"/>
                </a:lnTo>
                <a:lnTo>
                  <a:pt x="14289" y="2566"/>
                </a:lnTo>
                <a:cubicBezTo>
                  <a:pt x="14289" y="2566"/>
                  <a:pt x="14294" y="2572"/>
                  <a:pt x="14294" y="2572"/>
                </a:cubicBezTo>
                <a:close/>
                <a:moveTo>
                  <a:pt x="12781" y="10344"/>
                </a:moveTo>
                <a:lnTo>
                  <a:pt x="12770" y="10331"/>
                </a:lnTo>
                <a:lnTo>
                  <a:pt x="12768" y="10328"/>
                </a:lnTo>
                <a:lnTo>
                  <a:pt x="12765" y="10324"/>
                </a:lnTo>
                <a:lnTo>
                  <a:pt x="12761" y="10300"/>
                </a:lnTo>
                <a:lnTo>
                  <a:pt x="12760" y="10292"/>
                </a:lnTo>
                <a:lnTo>
                  <a:pt x="12766" y="10239"/>
                </a:lnTo>
                <a:lnTo>
                  <a:pt x="12765" y="10220"/>
                </a:lnTo>
                <a:lnTo>
                  <a:pt x="12762" y="10223"/>
                </a:lnTo>
                <a:lnTo>
                  <a:pt x="12749" y="10232"/>
                </a:lnTo>
                <a:lnTo>
                  <a:pt x="12739" y="10243"/>
                </a:lnTo>
                <a:lnTo>
                  <a:pt x="12736" y="10244"/>
                </a:lnTo>
                <a:lnTo>
                  <a:pt x="12716" y="10274"/>
                </a:lnTo>
                <a:lnTo>
                  <a:pt x="12724" y="10272"/>
                </a:lnTo>
                <a:lnTo>
                  <a:pt x="12733" y="10285"/>
                </a:lnTo>
                <a:lnTo>
                  <a:pt x="12741" y="10303"/>
                </a:lnTo>
                <a:lnTo>
                  <a:pt x="12745" y="10316"/>
                </a:lnTo>
                <a:lnTo>
                  <a:pt x="12747" y="10335"/>
                </a:lnTo>
                <a:lnTo>
                  <a:pt x="12744" y="10352"/>
                </a:lnTo>
                <a:lnTo>
                  <a:pt x="12738" y="10367"/>
                </a:lnTo>
                <a:lnTo>
                  <a:pt x="12730" y="10380"/>
                </a:lnTo>
                <a:lnTo>
                  <a:pt x="12721" y="10393"/>
                </a:lnTo>
                <a:lnTo>
                  <a:pt x="12710" y="10404"/>
                </a:lnTo>
                <a:lnTo>
                  <a:pt x="12673" y="10435"/>
                </a:lnTo>
                <a:lnTo>
                  <a:pt x="12667" y="10441"/>
                </a:lnTo>
                <a:lnTo>
                  <a:pt x="12665" y="10447"/>
                </a:lnTo>
                <a:lnTo>
                  <a:pt x="12664" y="10452"/>
                </a:lnTo>
                <a:lnTo>
                  <a:pt x="12665" y="10452"/>
                </a:lnTo>
                <a:lnTo>
                  <a:pt x="12667" y="10452"/>
                </a:lnTo>
                <a:lnTo>
                  <a:pt x="12674" y="10456"/>
                </a:lnTo>
                <a:lnTo>
                  <a:pt x="12677" y="10457"/>
                </a:lnTo>
                <a:lnTo>
                  <a:pt x="12679" y="10458"/>
                </a:lnTo>
                <a:lnTo>
                  <a:pt x="12681" y="10463"/>
                </a:lnTo>
                <a:lnTo>
                  <a:pt x="12676" y="10474"/>
                </a:lnTo>
                <a:lnTo>
                  <a:pt x="12678" y="10499"/>
                </a:lnTo>
                <a:lnTo>
                  <a:pt x="12674" y="10510"/>
                </a:lnTo>
                <a:lnTo>
                  <a:pt x="12671" y="10515"/>
                </a:lnTo>
                <a:lnTo>
                  <a:pt x="12665" y="10530"/>
                </a:lnTo>
                <a:lnTo>
                  <a:pt x="12663" y="10533"/>
                </a:lnTo>
                <a:lnTo>
                  <a:pt x="12660" y="10536"/>
                </a:lnTo>
                <a:lnTo>
                  <a:pt x="12656" y="10539"/>
                </a:lnTo>
                <a:lnTo>
                  <a:pt x="12654" y="10545"/>
                </a:lnTo>
                <a:lnTo>
                  <a:pt x="12650" y="10572"/>
                </a:lnTo>
                <a:lnTo>
                  <a:pt x="12646" y="10585"/>
                </a:lnTo>
                <a:lnTo>
                  <a:pt x="12638" y="10590"/>
                </a:lnTo>
                <a:lnTo>
                  <a:pt x="12633" y="10596"/>
                </a:lnTo>
                <a:lnTo>
                  <a:pt x="12632" y="10610"/>
                </a:lnTo>
                <a:lnTo>
                  <a:pt x="12634" y="10623"/>
                </a:lnTo>
                <a:lnTo>
                  <a:pt x="12643" y="10626"/>
                </a:lnTo>
                <a:lnTo>
                  <a:pt x="12642" y="10637"/>
                </a:lnTo>
                <a:lnTo>
                  <a:pt x="12646" y="10658"/>
                </a:lnTo>
                <a:lnTo>
                  <a:pt x="12644" y="10667"/>
                </a:lnTo>
                <a:lnTo>
                  <a:pt x="12644" y="10674"/>
                </a:lnTo>
                <a:lnTo>
                  <a:pt x="12648" y="10685"/>
                </a:lnTo>
                <a:lnTo>
                  <a:pt x="12659" y="10704"/>
                </a:lnTo>
                <a:lnTo>
                  <a:pt x="12669" y="10699"/>
                </a:lnTo>
                <a:lnTo>
                  <a:pt x="12675" y="10687"/>
                </a:lnTo>
                <a:lnTo>
                  <a:pt x="12676" y="10671"/>
                </a:lnTo>
                <a:lnTo>
                  <a:pt x="12672" y="10657"/>
                </a:lnTo>
                <a:lnTo>
                  <a:pt x="12672" y="10646"/>
                </a:lnTo>
                <a:lnTo>
                  <a:pt x="12703" y="10557"/>
                </a:lnTo>
                <a:lnTo>
                  <a:pt x="12744" y="10466"/>
                </a:lnTo>
                <a:lnTo>
                  <a:pt x="12774" y="10390"/>
                </a:lnTo>
                <a:lnTo>
                  <a:pt x="12776" y="10381"/>
                </a:lnTo>
                <a:lnTo>
                  <a:pt x="12778" y="10374"/>
                </a:lnTo>
                <a:lnTo>
                  <a:pt x="12782" y="10367"/>
                </a:lnTo>
                <a:lnTo>
                  <a:pt x="12785" y="10360"/>
                </a:lnTo>
                <a:lnTo>
                  <a:pt x="12785" y="10350"/>
                </a:lnTo>
                <a:cubicBezTo>
                  <a:pt x="12785" y="10350"/>
                  <a:pt x="12781" y="10344"/>
                  <a:pt x="12781" y="10344"/>
                </a:cubicBezTo>
                <a:close/>
                <a:moveTo>
                  <a:pt x="12654" y="10503"/>
                </a:moveTo>
                <a:lnTo>
                  <a:pt x="12659" y="10498"/>
                </a:lnTo>
                <a:lnTo>
                  <a:pt x="12655" y="10488"/>
                </a:lnTo>
                <a:lnTo>
                  <a:pt x="12646" y="10473"/>
                </a:lnTo>
                <a:lnTo>
                  <a:pt x="12643" y="10476"/>
                </a:lnTo>
                <a:lnTo>
                  <a:pt x="12646" y="10486"/>
                </a:lnTo>
                <a:cubicBezTo>
                  <a:pt x="12646" y="10486"/>
                  <a:pt x="12654" y="10503"/>
                  <a:pt x="12654" y="10503"/>
                </a:cubicBezTo>
                <a:close/>
                <a:moveTo>
                  <a:pt x="13212" y="4484"/>
                </a:moveTo>
                <a:lnTo>
                  <a:pt x="13210" y="4484"/>
                </a:lnTo>
                <a:lnTo>
                  <a:pt x="13208" y="4482"/>
                </a:lnTo>
                <a:lnTo>
                  <a:pt x="13206" y="4475"/>
                </a:lnTo>
                <a:lnTo>
                  <a:pt x="13204" y="4471"/>
                </a:lnTo>
                <a:lnTo>
                  <a:pt x="13197" y="4469"/>
                </a:lnTo>
                <a:lnTo>
                  <a:pt x="13194" y="4465"/>
                </a:lnTo>
                <a:lnTo>
                  <a:pt x="13192" y="4461"/>
                </a:lnTo>
                <a:lnTo>
                  <a:pt x="13191" y="4456"/>
                </a:lnTo>
                <a:lnTo>
                  <a:pt x="13188" y="4454"/>
                </a:lnTo>
                <a:lnTo>
                  <a:pt x="13151" y="4440"/>
                </a:lnTo>
                <a:lnTo>
                  <a:pt x="13144" y="4440"/>
                </a:lnTo>
                <a:lnTo>
                  <a:pt x="13140" y="4438"/>
                </a:lnTo>
                <a:lnTo>
                  <a:pt x="13126" y="4425"/>
                </a:lnTo>
                <a:lnTo>
                  <a:pt x="13106" y="4415"/>
                </a:lnTo>
                <a:lnTo>
                  <a:pt x="13097" y="4405"/>
                </a:lnTo>
                <a:lnTo>
                  <a:pt x="13094" y="4403"/>
                </a:lnTo>
                <a:lnTo>
                  <a:pt x="13086" y="4401"/>
                </a:lnTo>
                <a:lnTo>
                  <a:pt x="13083" y="4399"/>
                </a:lnTo>
                <a:lnTo>
                  <a:pt x="13075" y="4392"/>
                </a:lnTo>
                <a:lnTo>
                  <a:pt x="13072" y="4390"/>
                </a:lnTo>
                <a:lnTo>
                  <a:pt x="13068" y="4389"/>
                </a:lnTo>
                <a:lnTo>
                  <a:pt x="13065" y="4388"/>
                </a:lnTo>
                <a:lnTo>
                  <a:pt x="13063" y="4381"/>
                </a:lnTo>
                <a:lnTo>
                  <a:pt x="13061" y="4381"/>
                </a:lnTo>
                <a:lnTo>
                  <a:pt x="13054" y="4383"/>
                </a:lnTo>
                <a:lnTo>
                  <a:pt x="13048" y="4381"/>
                </a:lnTo>
                <a:lnTo>
                  <a:pt x="13032" y="4365"/>
                </a:lnTo>
                <a:lnTo>
                  <a:pt x="13028" y="4374"/>
                </a:lnTo>
                <a:lnTo>
                  <a:pt x="13027" y="4379"/>
                </a:lnTo>
                <a:lnTo>
                  <a:pt x="13026" y="4384"/>
                </a:lnTo>
                <a:lnTo>
                  <a:pt x="13027" y="4387"/>
                </a:lnTo>
                <a:lnTo>
                  <a:pt x="13029" y="4390"/>
                </a:lnTo>
                <a:lnTo>
                  <a:pt x="13032" y="4394"/>
                </a:lnTo>
                <a:lnTo>
                  <a:pt x="13034" y="4395"/>
                </a:lnTo>
                <a:lnTo>
                  <a:pt x="13038" y="4396"/>
                </a:lnTo>
                <a:lnTo>
                  <a:pt x="13039" y="4399"/>
                </a:lnTo>
                <a:lnTo>
                  <a:pt x="13037" y="4408"/>
                </a:lnTo>
                <a:lnTo>
                  <a:pt x="13038" y="4413"/>
                </a:lnTo>
                <a:lnTo>
                  <a:pt x="13040" y="4412"/>
                </a:lnTo>
                <a:lnTo>
                  <a:pt x="13042" y="4411"/>
                </a:lnTo>
                <a:lnTo>
                  <a:pt x="13045" y="4411"/>
                </a:lnTo>
                <a:lnTo>
                  <a:pt x="13048" y="4416"/>
                </a:lnTo>
                <a:lnTo>
                  <a:pt x="13051" y="4424"/>
                </a:lnTo>
                <a:lnTo>
                  <a:pt x="13054" y="4428"/>
                </a:lnTo>
                <a:lnTo>
                  <a:pt x="13057" y="4429"/>
                </a:lnTo>
                <a:lnTo>
                  <a:pt x="13065" y="4429"/>
                </a:lnTo>
                <a:lnTo>
                  <a:pt x="13067" y="4431"/>
                </a:lnTo>
                <a:lnTo>
                  <a:pt x="13067" y="4438"/>
                </a:lnTo>
                <a:lnTo>
                  <a:pt x="13054" y="4446"/>
                </a:lnTo>
                <a:lnTo>
                  <a:pt x="13056" y="4455"/>
                </a:lnTo>
                <a:lnTo>
                  <a:pt x="13064" y="4446"/>
                </a:lnTo>
                <a:lnTo>
                  <a:pt x="13069" y="4442"/>
                </a:lnTo>
                <a:lnTo>
                  <a:pt x="13074" y="4440"/>
                </a:lnTo>
                <a:lnTo>
                  <a:pt x="13075" y="4443"/>
                </a:lnTo>
                <a:lnTo>
                  <a:pt x="13077" y="4445"/>
                </a:lnTo>
                <a:lnTo>
                  <a:pt x="13079" y="4446"/>
                </a:lnTo>
                <a:lnTo>
                  <a:pt x="13081" y="4445"/>
                </a:lnTo>
                <a:lnTo>
                  <a:pt x="13082" y="4442"/>
                </a:lnTo>
                <a:lnTo>
                  <a:pt x="13084" y="4441"/>
                </a:lnTo>
                <a:lnTo>
                  <a:pt x="13087" y="4443"/>
                </a:lnTo>
                <a:lnTo>
                  <a:pt x="13089" y="4447"/>
                </a:lnTo>
                <a:lnTo>
                  <a:pt x="13087" y="4451"/>
                </a:lnTo>
                <a:lnTo>
                  <a:pt x="13084" y="4455"/>
                </a:lnTo>
                <a:lnTo>
                  <a:pt x="13082" y="4458"/>
                </a:lnTo>
                <a:lnTo>
                  <a:pt x="13081" y="4464"/>
                </a:lnTo>
                <a:lnTo>
                  <a:pt x="13083" y="4471"/>
                </a:lnTo>
                <a:lnTo>
                  <a:pt x="13086" y="4474"/>
                </a:lnTo>
                <a:lnTo>
                  <a:pt x="13091" y="4470"/>
                </a:lnTo>
                <a:lnTo>
                  <a:pt x="13103" y="4479"/>
                </a:lnTo>
                <a:lnTo>
                  <a:pt x="13106" y="4478"/>
                </a:lnTo>
                <a:lnTo>
                  <a:pt x="13109" y="4474"/>
                </a:lnTo>
                <a:lnTo>
                  <a:pt x="13112" y="4470"/>
                </a:lnTo>
                <a:lnTo>
                  <a:pt x="13115" y="4467"/>
                </a:lnTo>
                <a:lnTo>
                  <a:pt x="13115" y="4471"/>
                </a:lnTo>
                <a:lnTo>
                  <a:pt x="13115" y="4474"/>
                </a:lnTo>
                <a:lnTo>
                  <a:pt x="13117" y="4475"/>
                </a:lnTo>
                <a:lnTo>
                  <a:pt x="13120" y="4476"/>
                </a:lnTo>
                <a:lnTo>
                  <a:pt x="13118" y="4481"/>
                </a:lnTo>
                <a:lnTo>
                  <a:pt x="13117" y="4482"/>
                </a:lnTo>
                <a:lnTo>
                  <a:pt x="13120" y="4484"/>
                </a:lnTo>
                <a:lnTo>
                  <a:pt x="13123" y="4484"/>
                </a:lnTo>
                <a:lnTo>
                  <a:pt x="13126" y="4483"/>
                </a:lnTo>
                <a:lnTo>
                  <a:pt x="13129" y="4482"/>
                </a:lnTo>
                <a:lnTo>
                  <a:pt x="13130" y="4484"/>
                </a:lnTo>
                <a:lnTo>
                  <a:pt x="13131" y="4487"/>
                </a:lnTo>
                <a:lnTo>
                  <a:pt x="13133" y="4489"/>
                </a:lnTo>
                <a:lnTo>
                  <a:pt x="13136" y="4491"/>
                </a:lnTo>
                <a:lnTo>
                  <a:pt x="13139" y="4490"/>
                </a:lnTo>
                <a:lnTo>
                  <a:pt x="13142" y="4488"/>
                </a:lnTo>
                <a:lnTo>
                  <a:pt x="13144" y="4488"/>
                </a:lnTo>
                <a:lnTo>
                  <a:pt x="13146" y="4491"/>
                </a:lnTo>
                <a:lnTo>
                  <a:pt x="13146" y="4495"/>
                </a:lnTo>
                <a:lnTo>
                  <a:pt x="13144" y="4497"/>
                </a:lnTo>
                <a:lnTo>
                  <a:pt x="13142" y="4497"/>
                </a:lnTo>
                <a:lnTo>
                  <a:pt x="13139" y="4497"/>
                </a:lnTo>
                <a:lnTo>
                  <a:pt x="13141" y="4504"/>
                </a:lnTo>
                <a:lnTo>
                  <a:pt x="13144" y="4504"/>
                </a:lnTo>
                <a:lnTo>
                  <a:pt x="13147" y="4502"/>
                </a:lnTo>
                <a:lnTo>
                  <a:pt x="13151" y="4500"/>
                </a:lnTo>
                <a:lnTo>
                  <a:pt x="13152" y="4499"/>
                </a:lnTo>
                <a:lnTo>
                  <a:pt x="13155" y="4495"/>
                </a:lnTo>
                <a:lnTo>
                  <a:pt x="13156" y="4494"/>
                </a:lnTo>
                <a:lnTo>
                  <a:pt x="13158" y="4494"/>
                </a:lnTo>
                <a:lnTo>
                  <a:pt x="13159" y="4497"/>
                </a:lnTo>
                <a:lnTo>
                  <a:pt x="13161" y="4497"/>
                </a:lnTo>
                <a:lnTo>
                  <a:pt x="13175" y="4497"/>
                </a:lnTo>
                <a:lnTo>
                  <a:pt x="13178" y="4498"/>
                </a:lnTo>
                <a:lnTo>
                  <a:pt x="13180" y="4500"/>
                </a:lnTo>
                <a:lnTo>
                  <a:pt x="13182" y="4499"/>
                </a:lnTo>
                <a:lnTo>
                  <a:pt x="13183" y="4494"/>
                </a:lnTo>
                <a:lnTo>
                  <a:pt x="13187" y="4496"/>
                </a:lnTo>
                <a:lnTo>
                  <a:pt x="13191" y="4496"/>
                </a:lnTo>
                <a:lnTo>
                  <a:pt x="13195" y="4494"/>
                </a:lnTo>
                <a:lnTo>
                  <a:pt x="13199" y="4491"/>
                </a:lnTo>
                <a:lnTo>
                  <a:pt x="13201" y="4493"/>
                </a:lnTo>
                <a:lnTo>
                  <a:pt x="13203" y="4494"/>
                </a:lnTo>
                <a:lnTo>
                  <a:pt x="13205" y="4493"/>
                </a:lnTo>
                <a:lnTo>
                  <a:pt x="13208" y="4491"/>
                </a:lnTo>
                <a:lnTo>
                  <a:pt x="13210" y="4493"/>
                </a:lnTo>
                <a:lnTo>
                  <a:pt x="13212" y="4494"/>
                </a:lnTo>
                <a:lnTo>
                  <a:pt x="13213" y="4492"/>
                </a:lnTo>
                <a:lnTo>
                  <a:pt x="13215" y="4488"/>
                </a:lnTo>
                <a:lnTo>
                  <a:pt x="13214" y="4486"/>
                </a:lnTo>
                <a:cubicBezTo>
                  <a:pt x="13214" y="4486"/>
                  <a:pt x="13212" y="4484"/>
                  <a:pt x="13212" y="4484"/>
                </a:cubicBezTo>
                <a:close/>
                <a:moveTo>
                  <a:pt x="13031" y="1467"/>
                </a:moveTo>
                <a:lnTo>
                  <a:pt x="13033" y="1464"/>
                </a:lnTo>
                <a:lnTo>
                  <a:pt x="13038" y="1459"/>
                </a:lnTo>
                <a:lnTo>
                  <a:pt x="13040" y="1455"/>
                </a:lnTo>
                <a:lnTo>
                  <a:pt x="13040" y="1451"/>
                </a:lnTo>
                <a:lnTo>
                  <a:pt x="13040" y="1440"/>
                </a:lnTo>
                <a:lnTo>
                  <a:pt x="13043" y="1435"/>
                </a:lnTo>
                <a:lnTo>
                  <a:pt x="13051" y="1429"/>
                </a:lnTo>
                <a:lnTo>
                  <a:pt x="13053" y="1425"/>
                </a:lnTo>
                <a:lnTo>
                  <a:pt x="13055" y="1418"/>
                </a:lnTo>
                <a:lnTo>
                  <a:pt x="13055" y="1411"/>
                </a:lnTo>
                <a:lnTo>
                  <a:pt x="13055" y="1404"/>
                </a:lnTo>
                <a:lnTo>
                  <a:pt x="13054" y="1398"/>
                </a:lnTo>
                <a:lnTo>
                  <a:pt x="13051" y="1392"/>
                </a:lnTo>
                <a:lnTo>
                  <a:pt x="13047" y="1388"/>
                </a:lnTo>
                <a:lnTo>
                  <a:pt x="13044" y="1383"/>
                </a:lnTo>
                <a:lnTo>
                  <a:pt x="13043" y="1374"/>
                </a:lnTo>
                <a:lnTo>
                  <a:pt x="13047" y="1360"/>
                </a:lnTo>
                <a:lnTo>
                  <a:pt x="13067" y="1338"/>
                </a:lnTo>
                <a:lnTo>
                  <a:pt x="13075" y="1326"/>
                </a:lnTo>
                <a:lnTo>
                  <a:pt x="13072" y="1315"/>
                </a:lnTo>
                <a:lnTo>
                  <a:pt x="13072" y="1304"/>
                </a:lnTo>
                <a:lnTo>
                  <a:pt x="13076" y="1280"/>
                </a:lnTo>
                <a:lnTo>
                  <a:pt x="13073" y="1270"/>
                </a:lnTo>
                <a:lnTo>
                  <a:pt x="13066" y="1260"/>
                </a:lnTo>
                <a:lnTo>
                  <a:pt x="13059" y="1252"/>
                </a:lnTo>
                <a:lnTo>
                  <a:pt x="13053" y="1248"/>
                </a:lnTo>
                <a:lnTo>
                  <a:pt x="13053" y="1245"/>
                </a:lnTo>
                <a:lnTo>
                  <a:pt x="13050" y="1237"/>
                </a:lnTo>
                <a:lnTo>
                  <a:pt x="13045" y="1227"/>
                </a:lnTo>
                <a:lnTo>
                  <a:pt x="13037" y="1203"/>
                </a:lnTo>
                <a:lnTo>
                  <a:pt x="13033" y="1197"/>
                </a:lnTo>
                <a:lnTo>
                  <a:pt x="13022" y="1186"/>
                </a:lnTo>
                <a:lnTo>
                  <a:pt x="13019" y="1179"/>
                </a:lnTo>
                <a:lnTo>
                  <a:pt x="13018" y="1173"/>
                </a:lnTo>
                <a:lnTo>
                  <a:pt x="13019" y="1167"/>
                </a:lnTo>
                <a:lnTo>
                  <a:pt x="13018" y="1161"/>
                </a:lnTo>
                <a:lnTo>
                  <a:pt x="13015" y="1155"/>
                </a:lnTo>
                <a:lnTo>
                  <a:pt x="13011" y="1160"/>
                </a:lnTo>
                <a:lnTo>
                  <a:pt x="13010" y="1161"/>
                </a:lnTo>
                <a:lnTo>
                  <a:pt x="13004" y="1162"/>
                </a:lnTo>
                <a:lnTo>
                  <a:pt x="12997" y="1161"/>
                </a:lnTo>
                <a:lnTo>
                  <a:pt x="12991" y="1158"/>
                </a:lnTo>
                <a:lnTo>
                  <a:pt x="12988" y="1151"/>
                </a:lnTo>
                <a:lnTo>
                  <a:pt x="12987" y="1147"/>
                </a:lnTo>
                <a:lnTo>
                  <a:pt x="12983" y="1139"/>
                </a:lnTo>
                <a:lnTo>
                  <a:pt x="12982" y="1134"/>
                </a:lnTo>
                <a:lnTo>
                  <a:pt x="12981" y="1130"/>
                </a:lnTo>
                <a:lnTo>
                  <a:pt x="12980" y="1121"/>
                </a:lnTo>
                <a:lnTo>
                  <a:pt x="12980" y="1117"/>
                </a:lnTo>
                <a:lnTo>
                  <a:pt x="12976" y="1105"/>
                </a:lnTo>
                <a:lnTo>
                  <a:pt x="12972" y="1107"/>
                </a:lnTo>
                <a:lnTo>
                  <a:pt x="12967" y="1113"/>
                </a:lnTo>
                <a:lnTo>
                  <a:pt x="12961" y="1117"/>
                </a:lnTo>
                <a:lnTo>
                  <a:pt x="12953" y="1116"/>
                </a:lnTo>
                <a:lnTo>
                  <a:pt x="12947" y="1114"/>
                </a:lnTo>
                <a:lnTo>
                  <a:pt x="12941" y="1112"/>
                </a:lnTo>
                <a:lnTo>
                  <a:pt x="12935" y="1107"/>
                </a:lnTo>
                <a:lnTo>
                  <a:pt x="12928" y="1101"/>
                </a:lnTo>
                <a:lnTo>
                  <a:pt x="12923" y="1094"/>
                </a:lnTo>
                <a:lnTo>
                  <a:pt x="12918" y="1088"/>
                </a:lnTo>
                <a:lnTo>
                  <a:pt x="12909" y="1086"/>
                </a:lnTo>
                <a:lnTo>
                  <a:pt x="12902" y="1086"/>
                </a:lnTo>
                <a:lnTo>
                  <a:pt x="12898" y="1085"/>
                </a:lnTo>
                <a:lnTo>
                  <a:pt x="12895" y="1083"/>
                </a:lnTo>
                <a:lnTo>
                  <a:pt x="12895" y="1082"/>
                </a:lnTo>
                <a:lnTo>
                  <a:pt x="12892" y="1078"/>
                </a:lnTo>
                <a:lnTo>
                  <a:pt x="12889" y="1074"/>
                </a:lnTo>
                <a:lnTo>
                  <a:pt x="12888" y="1069"/>
                </a:lnTo>
                <a:lnTo>
                  <a:pt x="12889" y="1064"/>
                </a:lnTo>
                <a:lnTo>
                  <a:pt x="12890" y="1060"/>
                </a:lnTo>
                <a:lnTo>
                  <a:pt x="12891" y="1055"/>
                </a:lnTo>
                <a:lnTo>
                  <a:pt x="12890" y="1050"/>
                </a:lnTo>
                <a:lnTo>
                  <a:pt x="12884" y="1041"/>
                </a:lnTo>
                <a:lnTo>
                  <a:pt x="12882" y="1037"/>
                </a:lnTo>
                <a:lnTo>
                  <a:pt x="12881" y="1029"/>
                </a:lnTo>
                <a:lnTo>
                  <a:pt x="12878" y="1020"/>
                </a:lnTo>
                <a:lnTo>
                  <a:pt x="12873" y="1012"/>
                </a:lnTo>
                <a:lnTo>
                  <a:pt x="12869" y="1005"/>
                </a:lnTo>
                <a:lnTo>
                  <a:pt x="12865" y="1012"/>
                </a:lnTo>
                <a:lnTo>
                  <a:pt x="12860" y="1016"/>
                </a:lnTo>
                <a:lnTo>
                  <a:pt x="12853" y="1017"/>
                </a:lnTo>
                <a:lnTo>
                  <a:pt x="12847" y="1011"/>
                </a:lnTo>
                <a:lnTo>
                  <a:pt x="12844" y="1006"/>
                </a:lnTo>
                <a:lnTo>
                  <a:pt x="12842" y="996"/>
                </a:lnTo>
                <a:lnTo>
                  <a:pt x="12838" y="990"/>
                </a:lnTo>
                <a:lnTo>
                  <a:pt x="12836" y="985"/>
                </a:lnTo>
                <a:lnTo>
                  <a:pt x="12835" y="982"/>
                </a:lnTo>
                <a:lnTo>
                  <a:pt x="12833" y="981"/>
                </a:lnTo>
                <a:lnTo>
                  <a:pt x="12831" y="980"/>
                </a:lnTo>
                <a:lnTo>
                  <a:pt x="12829" y="978"/>
                </a:lnTo>
                <a:lnTo>
                  <a:pt x="12827" y="962"/>
                </a:lnTo>
                <a:lnTo>
                  <a:pt x="12826" y="959"/>
                </a:lnTo>
                <a:lnTo>
                  <a:pt x="12820" y="955"/>
                </a:lnTo>
                <a:lnTo>
                  <a:pt x="12815" y="948"/>
                </a:lnTo>
                <a:lnTo>
                  <a:pt x="12792" y="933"/>
                </a:lnTo>
                <a:lnTo>
                  <a:pt x="12780" y="924"/>
                </a:lnTo>
                <a:lnTo>
                  <a:pt x="12770" y="913"/>
                </a:lnTo>
                <a:lnTo>
                  <a:pt x="12762" y="900"/>
                </a:lnTo>
                <a:lnTo>
                  <a:pt x="12746" y="868"/>
                </a:lnTo>
                <a:lnTo>
                  <a:pt x="12734" y="853"/>
                </a:lnTo>
                <a:lnTo>
                  <a:pt x="12732" y="849"/>
                </a:lnTo>
                <a:lnTo>
                  <a:pt x="12732" y="848"/>
                </a:lnTo>
                <a:lnTo>
                  <a:pt x="12729" y="847"/>
                </a:lnTo>
                <a:lnTo>
                  <a:pt x="12728" y="846"/>
                </a:lnTo>
                <a:lnTo>
                  <a:pt x="12728" y="844"/>
                </a:lnTo>
                <a:lnTo>
                  <a:pt x="12729" y="839"/>
                </a:lnTo>
                <a:lnTo>
                  <a:pt x="12728" y="837"/>
                </a:lnTo>
                <a:lnTo>
                  <a:pt x="12727" y="835"/>
                </a:lnTo>
                <a:lnTo>
                  <a:pt x="12728" y="833"/>
                </a:lnTo>
                <a:lnTo>
                  <a:pt x="12727" y="832"/>
                </a:lnTo>
                <a:lnTo>
                  <a:pt x="12725" y="831"/>
                </a:lnTo>
                <a:lnTo>
                  <a:pt x="12721" y="832"/>
                </a:lnTo>
                <a:lnTo>
                  <a:pt x="12719" y="831"/>
                </a:lnTo>
                <a:lnTo>
                  <a:pt x="12715" y="827"/>
                </a:lnTo>
                <a:lnTo>
                  <a:pt x="12712" y="825"/>
                </a:lnTo>
                <a:lnTo>
                  <a:pt x="12702" y="825"/>
                </a:lnTo>
                <a:lnTo>
                  <a:pt x="12701" y="825"/>
                </a:lnTo>
                <a:lnTo>
                  <a:pt x="12695" y="820"/>
                </a:lnTo>
                <a:lnTo>
                  <a:pt x="12689" y="813"/>
                </a:lnTo>
                <a:lnTo>
                  <a:pt x="12686" y="810"/>
                </a:lnTo>
                <a:lnTo>
                  <a:pt x="12681" y="813"/>
                </a:lnTo>
                <a:lnTo>
                  <a:pt x="12677" y="812"/>
                </a:lnTo>
                <a:lnTo>
                  <a:pt x="12670" y="807"/>
                </a:lnTo>
                <a:lnTo>
                  <a:pt x="12667" y="806"/>
                </a:lnTo>
                <a:lnTo>
                  <a:pt x="12655" y="807"/>
                </a:lnTo>
                <a:lnTo>
                  <a:pt x="12650" y="806"/>
                </a:lnTo>
                <a:lnTo>
                  <a:pt x="12645" y="802"/>
                </a:lnTo>
                <a:lnTo>
                  <a:pt x="12641" y="794"/>
                </a:lnTo>
                <a:lnTo>
                  <a:pt x="12639" y="783"/>
                </a:lnTo>
                <a:lnTo>
                  <a:pt x="12631" y="786"/>
                </a:lnTo>
                <a:lnTo>
                  <a:pt x="12624" y="780"/>
                </a:lnTo>
                <a:lnTo>
                  <a:pt x="12618" y="770"/>
                </a:lnTo>
                <a:lnTo>
                  <a:pt x="12615" y="762"/>
                </a:lnTo>
                <a:lnTo>
                  <a:pt x="12609" y="753"/>
                </a:lnTo>
                <a:lnTo>
                  <a:pt x="12584" y="732"/>
                </a:lnTo>
                <a:lnTo>
                  <a:pt x="12580" y="733"/>
                </a:lnTo>
                <a:lnTo>
                  <a:pt x="12562" y="714"/>
                </a:lnTo>
                <a:lnTo>
                  <a:pt x="12559" y="713"/>
                </a:lnTo>
                <a:lnTo>
                  <a:pt x="12551" y="713"/>
                </a:lnTo>
                <a:lnTo>
                  <a:pt x="12549" y="713"/>
                </a:lnTo>
                <a:lnTo>
                  <a:pt x="12539" y="696"/>
                </a:lnTo>
                <a:lnTo>
                  <a:pt x="12534" y="689"/>
                </a:lnTo>
                <a:lnTo>
                  <a:pt x="12528" y="684"/>
                </a:lnTo>
                <a:lnTo>
                  <a:pt x="12522" y="680"/>
                </a:lnTo>
                <a:lnTo>
                  <a:pt x="12515" y="678"/>
                </a:lnTo>
                <a:lnTo>
                  <a:pt x="12512" y="679"/>
                </a:lnTo>
                <a:lnTo>
                  <a:pt x="12509" y="681"/>
                </a:lnTo>
                <a:lnTo>
                  <a:pt x="12506" y="682"/>
                </a:lnTo>
                <a:lnTo>
                  <a:pt x="12503" y="680"/>
                </a:lnTo>
                <a:lnTo>
                  <a:pt x="12501" y="676"/>
                </a:lnTo>
                <a:lnTo>
                  <a:pt x="12500" y="673"/>
                </a:lnTo>
                <a:lnTo>
                  <a:pt x="12498" y="670"/>
                </a:lnTo>
                <a:lnTo>
                  <a:pt x="12494" y="669"/>
                </a:lnTo>
                <a:lnTo>
                  <a:pt x="12469" y="670"/>
                </a:lnTo>
                <a:lnTo>
                  <a:pt x="12456" y="667"/>
                </a:lnTo>
                <a:lnTo>
                  <a:pt x="12451" y="656"/>
                </a:lnTo>
                <a:lnTo>
                  <a:pt x="12448" y="639"/>
                </a:lnTo>
                <a:lnTo>
                  <a:pt x="12442" y="630"/>
                </a:lnTo>
                <a:lnTo>
                  <a:pt x="12422" y="618"/>
                </a:lnTo>
                <a:lnTo>
                  <a:pt x="12418" y="616"/>
                </a:lnTo>
                <a:lnTo>
                  <a:pt x="12414" y="615"/>
                </a:lnTo>
                <a:lnTo>
                  <a:pt x="12410" y="614"/>
                </a:lnTo>
                <a:lnTo>
                  <a:pt x="12406" y="612"/>
                </a:lnTo>
                <a:lnTo>
                  <a:pt x="12405" y="609"/>
                </a:lnTo>
                <a:lnTo>
                  <a:pt x="12402" y="599"/>
                </a:lnTo>
                <a:lnTo>
                  <a:pt x="12401" y="597"/>
                </a:lnTo>
                <a:lnTo>
                  <a:pt x="12399" y="596"/>
                </a:lnTo>
                <a:lnTo>
                  <a:pt x="12397" y="594"/>
                </a:lnTo>
                <a:lnTo>
                  <a:pt x="12394" y="592"/>
                </a:lnTo>
                <a:lnTo>
                  <a:pt x="12380" y="589"/>
                </a:lnTo>
                <a:lnTo>
                  <a:pt x="12377" y="588"/>
                </a:lnTo>
                <a:lnTo>
                  <a:pt x="12374" y="584"/>
                </a:lnTo>
                <a:lnTo>
                  <a:pt x="12366" y="570"/>
                </a:lnTo>
                <a:lnTo>
                  <a:pt x="12358" y="565"/>
                </a:lnTo>
                <a:lnTo>
                  <a:pt x="12355" y="562"/>
                </a:lnTo>
                <a:lnTo>
                  <a:pt x="12353" y="557"/>
                </a:lnTo>
                <a:lnTo>
                  <a:pt x="12351" y="556"/>
                </a:lnTo>
                <a:lnTo>
                  <a:pt x="12341" y="548"/>
                </a:lnTo>
                <a:lnTo>
                  <a:pt x="12338" y="543"/>
                </a:lnTo>
                <a:lnTo>
                  <a:pt x="12335" y="539"/>
                </a:lnTo>
                <a:lnTo>
                  <a:pt x="12333" y="534"/>
                </a:lnTo>
                <a:lnTo>
                  <a:pt x="12326" y="529"/>
                </a:lnTo>
                <a:lnTo>
                  <a:pt x="12325" y="532"/>
                </a:lnTo>
                <a:lnTo>
                  <a:pt x="12326" y="536"/>
                </a:lnTo>
                <a:lnTo>
                  <a:pt x="12326" y="537"/>
                </a:lnTo>
                <a:lnTo>
                  <a:pt x="12319" y="555"/>
                </a:lnTo>
                <a:lnTo>
                  <a:pt x="12330" y="562"/>
                </a:lnTo>
                <a:lnTo>
                  <a:pt x="12334" y="563"/>
                </a:lnTo>
                <a:lnTo>
                  <a:pt x="12341" y="564"/>
                </a:lnTo>
                <a:lnTo>
                  <a:pt x="12344" y="565"/>
                </a:lnTo>
                <a:lnTo>
                  <a:pt x="12348" y="568"/>
                </a:lnTo>
                <a:lnTo>
                  <a:pt x="12349" y="572"/>
                </a:lnTo>
                <a:lnTo>
                  <a:pt x="12343" y="579"/>
                </a:lnTo>
                <a:lnTo>
                  <a:pt x="12352" y="582"/>
                </a:lnTo>
                <a:lnTo>
                  <a:pt x="12351" y="591"/>
                </a:lnTo>
                <a:lnTo>
                  <a:pt x="12346" y="598"/>
                </a:lnTo>
                <a:lnTo>
                  <a:pt x="12339" y="591"/>
                </a:lnTo>
                <a:lnTo>
                  <a:pt x="12326" y="602"/>
                </a:lnTo>
                <a:lnTo>
                  <a:pt x="12319" y="605"/>
                </a:lnTo>
                <a:lnTo>
                  <a:pt x="12313" y="602"/>
                </a:lnTo>
                <a:lnTo>
                  <a:pt x="12308" y="597"/>
                </a:lnTo>
                <a:lnTo>
                  <a:pt x="12304" y="600"/>
                </a:lnTo>
                <a:lnTo>
                  <a:pt x="12301" y="607"/>
                </a:lnTo>
                <a:lnTo>
                  <a:pt x="12301" y="612"/>
                </a:lnTo>
                <a:lnTo>
                  <a:pt x="12308" y="623"/>
                </a:lnTo>
                <a:lnTo>
                  <a:pt x="12319" y="627"/>
                </a:lnTo>
                <a:lnTo>
                  <a:pt x="12333" y="627"/>
                </a:lnTo>
                <a:lnTo>
                  <a:pt x="12358" y="621"/>
                </a:lnTo>
                <a:lnTo>
                  <a:pt x="12365" y="622"/>
                </a:lnTo>
                <a:lnTo>
                  <a:pt x="12374" y="628"/>
                </a:lnTo>
                <a:lnTo>
                  <a:pt x="12382" y="629"/>
                </a:lnTo>
                <a:lnTo>
                  <a:pt x="12386" y="630"/>
                </a:lnTo>
                <a:lnTo>
                  <a:pt x="12388" y="632"/>
                </a:lnTo>
                <a:lnTo>
                  <a:pt x="12391" y="634"/>
                </a:lnTo>
                <a:lnTo>
                  <a:pt x="12395" y="639"/>
                </a:lnTo>
                <a:lnTo>
                  <a:pt x="12398" y="645"/>
                </a:lnTo>
                <a:lnTo>
                  <a:pt x="12401" y="647"/>
                </a:lnTo>
                <a:lnTo>
                  <a:pt x="12412" y="649"/>
                </a:lnTo>
                <a:lnTo>
                  <a:pt x="12415" y="651"/>
                </a:lnTo>
                <a:lnTo>
                  <a:pt x="12418" y="653"/>
                </a:lnTo>
                <a:lnTo>
                  <a:pt x="12419" y="654"/>
                </a:lnTo>
                <a:lnTo>
                  <a:pt x="12424" y="658"/>
                </a:lnTo>
                <a:lnTo>
                  <a:pt x="12424" y="659"/>
                </a:lnTo>
                <a:lnTo>
                  <a:pt x="12425" y="662"/>
                </a:lnTo>
                <a:lnTo>
                  <a:pt x="12426" y="664"/>
                </a:lnTo>
                <a:lnTo>
                  <a:pt x="12430" y="668"/>
                </a:lnTo>
                <a:lnTo>
                  <a:pt x="12435" y="672"/>
                </a:lnTo>
                <a:lnTo>
                  <a:pt x="12435" y="674"/>
                </a:lnTo>
                <a:lnTo>
                  <a:pt x="12435" y="676"/>
                </a:lnTo>
                <a:lnTo>
                  <a:pt x="12435" y="678"/>
                </a:lnTo>
                <a:lnTo>
                  <a:pt x="12438" y="678"/>
                </a:lnTo>
                <a:lnTo>
                  <a:pt x="12445" y="678"/>
                </a:lnTo>
                <a:lnTo>
                  <a:pt x="12452" y="689"/>
                </a:lnTo>
                <a:lnTo>
                  <a:pt x="12454" y="696"/>
                </a:lnTo>
                <a:lnTo>
                  <a:pt x="12459" y="698"/>
                </a:lnTo>
                <a:lnTo>
                  <a:pt x="12464" y="700"/>
                </a:lnTo>
                <a:lnTo>
                  <a:pt x="12470" y="702"/>
                </a:lnTo>
                <a:lnTo>
                  <a:pt x="12474" y="706"/>
                </a:lnTo>
                <a:lnTo>
                  <a:pt x="12481" y="715"/>
                </a:lnTo>
                <a:lnTo>
                  <a:pt x="12496" y="723"/>
                </a:lnTo>
                <a:lnTo>
                  <a:pt x="12498" y="725"/>
                </a:lnTo>
                <a:lnTo>
                  <a:pt x="12504" y="731"/>
                </a:lnTo>
                <a:lnTo>
                  <a:pt x="12525" y="747"/>
                </a:lnTo>
                <a:lnTo>
                  <a:pt x="12530" y="753"/>
                </a:lnTo>
                <a:lnTo>
                  <a:pt x="12532" y="757"/>
                </a:lnTo>
                <a:lnTo>
                  <a:pt x="12533" y="765"/>
                </a:lnTo>
                <a:lnTo>
                  <a:pt x="12534" y="768"/>
                </a:lnTo>
                <a:lnTo>
                  <a:pt x="12536" y="770"/>
                </a:lnTo>
                <a:lnTo>
                  <a:pt x="12536" y="773"/>
                </a:lnTo>
                <a:lnTo>
                  <a:pt x="12539" y="775"/>
                </a:lnTo>
                <a:lnTo>
                  <a:pt x="12559" y="786"/>
                </a:lnTo>
                <a:lnTo>
                  <a:pt x="12579" y="792"/>
                </a:lnTo>
                <a:lnTo>
                  <a:pt x="12584" y="797"/>
                </a:lnTo>
                <a:lnTo>
                  <a:pt x="12647" y="882"/>
                </a:lnTo>
                <a:lnTo>
                  <a:pt x="12692" y="918"/>
                </a:lnTo>
                <a:lnTo>
                  <a:pt x="12704" y="925"/>
                </a:lnTo>
                <a:lnTo>
                  <a:pt x="12752" y="937"/>
                </a:lnTo>
                <a:lnTo>
                  <a:pt x="12759" y="937"/>
                </a:lnTo>
                <a:lnTo>
                  <a:pt x="12765" y="938"/>
                </a:lnTo>
                <a:lnTo>
                  <a:pt x="12773" y="947"/>
                </a:lnTo>
                <a:lnTo>
                  <a:pt x="12780" y="951"/>
                </a:lnTo>
                <a:lnTo>
                  <a:pt x="12782" y="954"/>
                </a:lnTo>
                <a:lnTo>
                  <a:pt x="12784" y="957"/>
                </a:lnTo>
                <a:lnTo>
                  <a:pt x="12786" y="964"/>
                </a:lnTo>
                <a:lnTo>
                  <a:pt x="12787" y="966"/>
                </a:lnTo>
                <a:lnTo>
                  <a:pt x="12792" y="969"/>
                </a:lnTo>
                <a:lnTo>
                  <a:pt x="12798" y="970"/>
                </a:lnTo>
                <a:lnTo>
                  <a:pt x="12803" y="973"/>
                </a:lnTo>
                <a:lnTo>
                  <a:pt x="12806" y="985"/>
                </a:lnTo>
                <a:lnTo>
                  <a:pt x="12810" y="991"/>
                </a:lnTo>
                <a:lnTo>
                  <a:pt x="12818" y="1002"/>
                </a:lnTo>
                <a:lnTo>
                  <a:pt x="12823" y="1006"/>
                </a:lnTo>
                <a:lnTo>
                  <a:pt x="12826" y="1010"/>
                </a:lnTo>
                <a:lnTo>
                  <a:pt x="12826" y="1013"/>
                </a:lnTo>
                <a:lnTo>
                  <a:pt x="12824" y="1023"/>
                </a:lnTo>
                <a:lnTo>
                  <a:pt x="12825" y="1028"/>
                </a:lnTo>
                <a:lnTo>
                  <a:pt x="12852" y="1074"/>
                </a:lnTo>
                <a:lnTo>
                  <a:pt x="12858" y="1079"/>
                </a:lnTo>
                <a:lnTo>
                  <a:pt x="12861" y="1089"/>
                </a:lnTo>
                <a:lnTo>
                  <a:pt x="12863" y="1092"/>
                </a:lnTo>
                <a:lnTo>
                  <a:pt x="12866" y="1093"/>
                </a:lnTo>
                <a:lnTo>
                  <a:pt x="12872" y="1094"/>
                </a:lnTo>
                <a:lnTo>
                  <a:pt x="12875" y="1095"/>
                </a:lnTo>
                <a:lnTo>
                  <a:pt x="12876" y="1098"/>
                </a:lnTo>
                <a:lnTo>
                  <a:pt x="12878" y="1102"/>
                </a:lnTo>
                <a:lnTo>
                  <a:pt x="12879" y="1107"/>
                </a:lnTo>
                <a:lnTo>
                  <a:pt x="12879" y="1112"/>
                </a:lnTo>
                <a:lnTo>
                  <a:pt x="12880" y="1114"/>
                </a:lnTo>
                <a:lnTo>
                  <a:pt x="12885" y="1119"/>
                </a:lnTo>
                <a:lnTo>
                  <a:pt x="12886" y="1121"/>
                </a:lnTo>
                <a:lnTo>
                  <a:pt x="12887" y="1128"/>
                </a:lnTo>
                <a:lnTo>
                  <a:pt x="12890" y="1134"/>
                </a:lnTo>
                <a:lnTo>
                  <a:pt x="12897" y="1143"/>
                </a:lnTo>
                <a:lnTo>
                  <a:pt x="12902" y="1156"/>
                </a:lnTo>
                <a:lnTo>
                  <a:pt x="12904" y="1163"/>
                </a:lnTo>
                <a:lnTo>
                  <a:pt x="12906" y="1175"/>
                </a:lnTo>
                <a:lnTo>
                  <a:pt x="12922" y="1219"/>
                </a:lnTo>
                <a:lnTo>
                  <a:pt x="12930" y="1233"/>
                </a:lnTo>
                <a:lnTo>
                  <a:pt x="12932" y="1241"/>
                </a:lnTo>
                <a:lnTo>
                  <a:pt x="12932" y="1249"/>
                </a:lnTo>
                <a:lnTo>
                  <a:pt x="12928" y="1257"/>
                </a:lnTo>
                <a:lnTo>
                  <a:pt x="12931" y="1262"/>
                </a:lnTo>
                <a:lnTo>
                  <a:pt x="12932" y="1267"/>
                </a:lnTo>
                <a:lnTo>
                  <a:pt x="12933" y="1273"/>
                </a:lnTo>
                <a:lnTo>
                  <a:pt x="12931" y="1278"/>
                </a:lnTo>
                <a:lnTo>
                  <a:pt x="12934" y="1289"/>
                </a:lnTo>
                <a:lnTo>
                  <a:pt x="12930" y="1335"/>
                </a:lnTo>
                <a:lnTo>
                  <a:pt x="12929" y="1339"/>
                </a:lnTo>
                <a:lnTo>
                  <a:pt x="12923" y="1359"/>
                </a:lnTo>
                <a:lnTo>
                  <a:pt x="12923" y="1365"/>
                </a:lnTo>
                <a:lnTo>
                  <a:pt x="12926" y="1379"/>
                </a:lnTo>
                <a:lnTo>
                  <a:pt x="12928" y="1401"/>
                </a:lnTo>
                <a:lnTo>
                  <a:pt x="12929" y="1404"/>
                </a:lnTo>
                <a:lnTo>
                  <a:pt x="12931" y="1407"/>
                </a:lnTo>
                <a:lnTo>
                  <a:pt x="12938" y="1412"/>
                </a:lnTo>
                <a:lnTo>
                  <a:pt x="12940" y="1415"/>
                </a:lnTo>
                <a:lnTo>
                  <a:pt x="12940" y="1439"/>
                </a:lnTo>
                <a:lnTo>
                  <a:pt x="12941" y="1446"/>
                </a:lnTo>
                <a:lnTo>
                  <a:pt x="12949" y="1456"/>
                </a:lnTo>
                <a:lnTo>
                  <a:pt x="12960" y="1466"/>
                </a:lnTo>
                <a:lnTo>
                  <a:pt x="12969" y="1477"/>
                </a:lnTo>
                <a:lnTo>
                  <a:pt x="12968" y="1488"/>
                </a:lnTo>
                <a:lnTo>
                  <a:pt x="12979" y="1496"/>
                </a:lnTo>
                <a:lnTo>
                  <a:pt x="12986" y="1507"/>
                </a:lnTo>
                <a:lnTo>
                  <a:pt x="12991" y="1520"/>
                </a:lnTo>
                <a:lnTo>
                  <a:pt x="12994" y="1533"/>
                </a:lnTo>
                <a:lnTo>
                  <a:pt x="12998" y="1525"/>
                </a:lnTo>
                <a:lnTo>
                  <a:pt x="13000" y="1515"/>
                </a:lnTo>
                <a:lnTo>
                  <a:pt x="13003" y="1509"/>
                </a:lnTo>
                <a:lnTo>
                  <a:pt x="13010" y="1512"/>
                </a:lnTo>
                <a:lnTo>
                  <a:pt x="13012" y="1505"/>
                </a:lnTo>
                <a:lnTo>
                  <a:pt x="13015" y="1501"/>
                </a:lnTo>
                <a:lnTo>
                  <a:pt x="13018" y="1498"/>
                </a:lnTo>
                <a:lnTo>
                  <a:pt x="13021" y="1494"/>
                </a:lnTo>
                <a:lnTo>
                  <a:pt x="13024" y="1487"/>
                </a:lnTo>
                <a:lnTo>
                  <a:pt x="13028" y="1473"/>
                </a:lnTo>
                <a:cubicBezTo>
                  <a:pt x="13028" y="1473"/>
                  <a:pt x="13031" y="1467"/>
                  <a:pt x="13031" y="1467"/>
                </a:cubicBezTo>
                <a:close/>
                <a:moveTo>
                  <a:pt x="12801" y="1557"/>
                </a:moveTo>
                <a:lnTo>
                  <a:pt x="12802" y="1554"/>
                </a:lnTo>
                <a:lnTo>
                  <a:pt x="12806" y="1552"/>
                </a:lnTo>
                <a:lnTo>
                  <a:pt x="12827" y="1508"/>
                </a:lnTo>
                <a:lnTo>
                  <a:pt x="12830" y="1489"/>
                </a:lnTo>
                <a:lnTo>
                  <a:pt x="12836" y="1461"/>
                </a:lnTo>
                <a:lnTo>
                  <a:pt x="12836" y="1442"/>
                </a:lnTo>
                <a:lnTo>
                  <a:pt x="12833" y="1425"/>
                </a:lnTo>
                <a:lnTo>
                  <a:pt x="12824" y="1398"/>
                </a:lnTo>
                <a:lnTo>
                  <a:pt x="12821" y="1383"/>
                </a:lnTo>
                <a:lnTo>
                  <a:pt x="12823" y="1368"/>
                </a:lnTo>
                <a:lnTo>
                  <a:pt x="12839" y="1319"/>
                </a:lnTo>
                <a:lnTo>
                  <a:pt x="12841" y="1313"/>
                </a:lnTo>
                <a:lnTo>
                  <a:pt x="12839" y="1306"/>
                </a:lnTo>
                <a:lnTo>
                  <a:pt x="12834" y="1306"/>
                </a:lnTo>
                <a:lnTo>
                  <a:pt x="12821" y="1311"/>
                </a:lnTo>
                <a:lnTo>
                  <a:pt x="12815" y="1311"/>
                </a:lnTo>
                <a:lnTo>
                  <a:pt x="12795" y="1308"/>
                </a:lnTo>
                <a:lnTo>
                  <a:pt x="12790" y="1307"/>
                </a:lnTo>
                <a:lnTo>
                  <a:pt x="12787" y="1303"/>
                </a:lnTo>
                <a:lnTo>
                  <a:pt x="12785" y="1299"/>
                </a:lnTo>
                <a:lnTo>
                  <a:pt x="12783" y="1296"/>
                </a:lnTo>
                <a:lnTo>
                  <a:pt x="12778" y="1295"/>
                </a:lnTo>
                <a:lnTo>
                  <a:pt x="12775" y="1296"/>
                </a:lnTo>
                <a:lnTo>
                  <a:pt x="12773" y="1298"/>
                </a:lnTo>
                <a:lnTo>
                  <a:pt x="12771" y="1299"/>
                </a:lnTo>
                <a:lnTo>
                  <a:pt x="12765" y="1297"/>
                </a:lnTo>
                <a:lnTo>
                  <a:pt x="12763" y="1292"/>
                </a:lnTo>
                <a:lnTo>
                  <a:pt x="12763" y="1275"/>
                </a:lnTo>
                <a:lnTo>
                  <a:pt x="12761" y="1264"/>
                </a:lnTo>
                <a:lnTo>
                  <a:pt x="12761" y="1258"/>
                </a:lnTo>
                <a:lnTo>
                  <a:pt x="12763" y="1254"/>
                </a:lnTo>
                <a:lnTo>
                  <a:pt x="12767" y="1254"/>
                </a:lnTo>
                <a:lnTo>
                  <a:pt x="12768" y="1258"/>
                </a:lnTo>
                <a:lnTo>
                  <a:pt x="12769" y="1263"/>
                </a:lnTo>
                <a:lnTo>
                  <a:pt x="12770" y="1266"/>
                </a:lnTo>
                <a:lnTo>
                  <a:pt x="12772" y="1268"/>
                </a:lnTo>
                <a:lnTo>
                  <a:pt x="12778" y="1269"/>
                </a:lnTo>
                <a:lnTo>
                  <a:pt x="12780" y="1269"/>
                </a:lnTo>
                <a:lnTo>
                  <a:pt x="12784" y="1268"/>
                </a:lnTo>
                <a:lnTo>
                  <a:pt x="12785" y="1265"/>
                </a:lnTo>
                <a:lnTo>
                  <a:pt x="12781" y="1245"/>
                </a:lnTo>
                <a:lnTo>
                  <a:pt x="12777" y="1238"/>
                </a:lnTo>
                <a:lnTo>
                  <a:pt x="12771" y="1232"/>
                </a:lnTo>
                <a:lnTo>
                  <a:pt x="12766" y="1224"/>
                </a:lnTo>
                <a:lnTo>
                  <a:pt x="12758" y="1227"/>
                </a:lnTo>
                <a:lnTo>
                  <a:pt x="12756" y="1235"/>
                </a:lnTo>
                <a:lnTo>
                  <a:pt x="12754" y="1245"/>
                </a:lnTo>
                <a:lnTo>
                  <a:pt x="12750" y="1251"/>
                </a:lnTo>
                <a:lnTo>
                  <a:pt x="12746" y="1251"/>
                </a:lnTo>
                <a:lnTo>
                  <a:pt x="12738" y="1248"/>
                </a:lnTo>
                <a:lnTo>
                  <a:pt x="12736" y="1250"/>
                </a:lnTo>
                <a:lnTo>
                  <a:pt x="12735" y="1251"/>
                </a:lnTo>
                <a:lnTo>
                  <a:pt x="12732" y="1253"/>
                </a:lnTo>
                <a:lnTo>
                  <a:pt x="12729" y="1254"/>
                </a:lnTo>
                <a:lnTo>
                  <a:pt x="12726" y="1254"/>
                </a:lnTo>
                <a:lnTo>
                  <a:pt x="12720" y="1251"/>
                </a:lnTo>
                <a:lnTo>
                  <a:pt x="12714" y="1247"/>
                </a:lnTo>
                <a:lnTo>
                  <a:pt x="12708" y="1246"/>
                </a:lnTo>
                <a:lnTo>
                  <a:pt x="12705" y="1254"/>
                </a:lnTo>
                <a:lnTo>
                  <a:pt x="12707" y="1260"/>
                </a:lnTo>
                <a:lnTo>
                  <a:pt x="12713" y="1267"/>
                </a:lnTo>
                <a:lnTo>
                  <a:pt x="12717" y="1274"/>
                </a:lnTo>
                <a:lnTo>
                  <a:pt x="12715" y="1283"/>
                </a:lnTo>
                <a:lnTo>
                  <a:pt x="12704" y="1301"/>
                </a:lnTo>
                <a:lnTo>
                  <a:pt x="12700" y="1305"/>
                </a:lnTo>
                <a:lnTo>
                  <a:pt x="12693" y="1307"/>
                </a:lnTo>
                <a:lnTo>
                  <a:pt x="12679" y="1301"/>
                </a:lnTo>
                <a:lnTo>
                  <a:pt x="12672" y="1299"/>
                </a:lnTo>
                <a:lnTo>
                  <a:pt x="12666" y="1295"/>
                </a:lnTo>
                <a:lnTo>
                  <a:pt x="12663" y="1286"/>
                </a:lnTo>
                <a:lnTo>
                  <a:pt x="12662" y="1275"/>
                </a:lnTo>
                <a:lnTo>
                  <a:pt x="12660" y="1266"/>
                </a:lnTo>
                <a:lnTo>
                  <a:pt x="12657" y="1263"/>
                </a:lnTo>
                <a:lnTo>
                  <a:pt x="12645" y="1255"/>
                </a:lnTo>
                <a:lnTo>
                  <a:pt x="12641" y="1254"/>
                </a:lnTo>
                <a:lnTo>
                  <a:pt x="12628" y="1252"/>
                </a:lnTo>
                <a:lnTo>
                  <a:pt x="12621" y="1253"/>
                </a:lnTo>
                <a:lnTo>
                  <a:pt x="12615" y="1257"/>
                </a:lnTo>
                <a:lnTo>
                  <a:pt x="12616" y="1250"/>
                </a:lnTo>
                <a:lnTo>
                  <a:pt x="12613" y="1249"/>
                </a:lnTo>
                <a:lnTo>
                  <a:pt x="12609" y="1250"/>
                </a:lnTo>
                <a:lnTo>
                  <a:pt x="12604" y="1251"/>
                </a:lnTo>
                <a:lnTo>
                  <a:pt x="12601" y="1250"/>
                </a:lnTo>
                <a:lnTo>
                  <a:pt x="12595" y="1246"/>
                </a:lnTo>
                <a:lnTo>
                  <a:pt x="12591" y="1245"/>
                </a:lnTo>
                <a:lnTo>
                  <a:pt x="12578" y="1246"/>
                </a:lnTo>
                <a:lnTo>
                  <a:pt x="12560" y="1241"/>
                </a:lnTo>
                <a:lnTo>
                  <a:pt x="12555" y="1239"/>
                </a:lnTo>
                <a:lnTo>
                  <a:pt x="12549" y="1248"/>
                </a:lnTo>
                <a:lnTo>
                  <a:pt x="12545" y="1255"/>
                </a:lnTo>
                <a:lnTo>
                  <a:pt x="12544" y="1262"/>
                </a:lnTo>
                <a:lnTo>
                  <a:pt x="12546" y="1272"/>
                </a:lnTo>
                <a:lnTo>
                  <a:pt x="12550" y="1284"/>
                </a:lnTo>
                <a:lnTo>
                  <a:pt x="12550" y="1289"/>
                </a:lnTo>
                <a:lnTo>
                  <a:pt x="12549" y="1291"/>
                </a:lnTo>
                <a:lnTo>
                  <a:pt x="12548" y="1294"/>
                </a:lnTo>
                <a:lnTo>
                  <a:pt x="12547" y="1298"/>
                </a:lnTo>
                <a:lnTo>
                  <a:pt x="12548" y="1302"/>
                </a:lnTo>
                <a:lnTo>
                  <a:pt x="12550" y="1306"/>
                </a:lnTo>
                <a:lnTo>
                  <a:pt x="12555" y="1313"/>
                </a:lnTo>
                <a:lnTo>
                  <a:pt x="12557" y="1319"/>
                </a:lnTo>
                <a:lnTo>
                  <a:pt x="12557" y="1327"/>
                </a:lnTo>
                <a:lnTo>
                  <a:pt x="12557" y="1331"/>
                </a:lnTo>
                <a:lnTo>
                  <a:pt x="12558" y="1335"/>
                </a:lnTo>
                <a:lnTo>
                  <a:pt x="12562" y="1342"/>
                </a:lnTo>
                <a:lnTo>
                  <a:pt x="12572" y="1352"/>
                </a:lnTo>
                <a:lnTo>
                  <a:pt x="12576" y="1359"/>
                </a:lnTo>
                <a:lnTo>
                  <a:pt x="12579" y="1369"/>
                </a:lnTo>
                <a:lnTo>
                  <a:pt x="12580" y="1378"/>
                </a:lnTo>
                <a:lnTo>
                  <a:pt x="12580" y="1397"/>
                </a:lnTo>
                <a:lnTo>
                  <a:pt x="12581" y="1407"/>
                </a:lnTo>
                <a:lnTo>
                  <a:pt x="12584" y="1415"/>
                </a:lnTo>
                <a:lnTo>
                  <a:pt x="12591" y="1428"/>
                </a:lnTo>
                <a:lnTo>
                  <a:pt x="12594" y="1445"/>
                </a:lnTo>
                <a:lnTo>
                  <a:pt x="12592" y="1480"/>
                </a:lnTo>
                <a:lnTo>
                  <a:pt x="12592" y="1497"/>
                </a:lnTo>
                <a:lnTo>
                  <a:pt x="12593" y="1502"/>
                </a:lnTo>
                <a:lnTo>
                  <a:pt x="12597" y="1512"/>
                </a:lnTo>
                <a:lnTo>
                  <a:pt x="12598" y="1517"/>
                </a:lnTo>
                <a:lnTo>
                  <a:pt x="12599" y="1518"/>
                </a:lnTo>
                <a:lnTo>
                  <a:pt x="12600" y="1519"/>
                </a:lnTo>
                <a:lnTo>
                  <a:pt x="12602" y="1520"/>
                </a:lnTo>
                <a:lnTo>
                  <a:pt x="12603" y="1523"/>
                </a:lnTo>
                <a:lnTo>
                  <a:pt x="12602" y="1525"/>
                </a:lnTo>
                <a:lnTo>
                  <a:pt x="12602" y="1527"/>
                </a:lnTo>
                <a:lnTo>
                  <a:pt x="12601" y="1527"/>
                </a:lnTo>
                <a:lnTo>
                  <a:pt x="12601" y="1529"/>
                </a:lnTo>
                <a:lnTo>
                  <a:pt x="12600" y="1539"/>
                </a:lnTo>
                <a:lnTo>
                  <a:pt x="12598" y="1548"/>
                </a:lnTo>
                <a:lnTo>
                  <a:pt x="12596" y="1556"/>
                </a:lnTo>
                <a:lnTo>
                  <a:pt x="12590" y="1570"/>
                </a:lnTo>
                <a:lnTo>
                  <a:pt x="12585" y="1577"/>
                </a:lnTo>
                <a:lnTo>
                  <a:pt x="12580" y="1582"/>
                </a:lnTo>
                <a:lnTo>
                  <a:pt x="12574" y="1584"/>
                </a:lnTo>
                <a:lnTo>
                  <a:pt x="12562" y="1572"/>
                </a:lnTo>
                <a:lnTo>
                  <a:pt x="12549" y="1563"/>
                </a:lnTo>
                <a:lnTo>
                  <a:pt x="12541" y="1571"/>
                </a:lnTo>
                <a:lnTo>
                  <a:pt x="12535" y="1574"/>
                </a:lnTo>
                <a:lnTo>
                  <a:pt x="12529" y="1573"/>
                </a:lnTo>
                <a:lnTo>
                  <a:pt x="12522" y="1569"/>
                </a:lnTo>
                <a:lnTo>
                  <a:pt x="12501" y="1562"/>
                </a:lnTo>
                <a:lnTo>
                  <a:pt x="12497" y="1557"/>
                </a:lnTo>
                <a:lnTo>
                  <a:pt x="12495" y="1557"/>
                </a:lnTo>
                <a:lnTo>
                  <a:pt x="12493" y="1570"/>
                </a:lnTo>
                <a:lnTo>
                  <a:pt x="12491" y="1576"/>
                </a:lnTo>
                <a:lnTo>
                  <a:pt x="12487" y="1578"/>
                </a:lnTo>
                <a:lnTo>
                  <a:pt x="12483" y="1579"/>
                </a:lnTo>
                <a:lnTo>
                  <a:pt x="12478" y="1582"/>
                </a:lnTo>
                <a:lnTo>
                  <a:pt x="12474" y="1585"/>
                </a:lnTo>
                <a:lnTo>
                  <a:pt x="12471" y="1589"/>
                </a:lnTo>
                <a:lnTo>
                  <a:pt x="12468" y="1591"/>
                </a:lnTo>
                <a:lnTo>
                  <a:pt x="12459" y="1595"/>
                </a:lnTo>
                <a:lnTo>
                  <a:pt x="12456" y="1596"/>
                </a:lnTo>
                <a:lnTo>
                  <a:pt x="12456" y="1597"/>
                </a:lnTo>
                <a:lnTo>
                  <a:pt x="12456" y="1601"/>
                </a:lnTo>
                <a:lnTo>
                  <a:pt x="12456" y="1602"/>
                </a:lnTo>
                <a:lnTo>
                  <a:pt x="12455" y="1603"/>
                </a:lnTo>
                <a:lnTo>
                  <a:pt x="12453" y="1602"/>
                </a:lnTo>
                <a:lnTo>
                  <a:pt x="12452" y="1602"/>
                </a:lnTo>
                <a:lnTo>
                  <a:pt x="12447" y="1608"/>
                </a:lnTo>
                <a:lnTo>
                  <a:pt x="12438" y="1626"/>
                </a:lnTo>
                <a:lnTo>
                  <a:pt x="12433" y="1631"/>
                </a:lnTo>
                <a:lnTo>
                  <a:pt x="12427" y="1641"/>
                </a:lnTo>
                <a:lnTo>
                  <a:pt x="12425" y="1643"/>
                </a:lnTo>
                <a:lnTo>
                  <a:pt x="12420" y="1645"/>
                </a:lnTo>
                <a:lnTo>
                  <a:pt x="12418" y="1647"/>
                </a:lnTo>
                <a:lnTo>
                  <a:pt x="12409" y="1657"/>
                </a:lnTo>
                <a:lnTo>
                  <a:pt x="12400" y="1671"/>
                </a:lnTo>
                <a:lnTo>
                  <a:pt x="12392" y="1687"/>
                </a:lnTo>
                <a:lnTo>
                  <a:pt x="12383" y="1713"/>
                </a:lnTo>
                <a:lnTo>
                  <a:pt x="12379" y="1732"/>
                </a:lnTo>
                <a:lnTo>
                  <a:pt x="12378" y="1742"/>
                </a:lnTo>
                <a:lnTo>
                  <a:pt x="12379" y="1761"/>
                </a:lnTo>
                <a:lnTo>
                  <a:pt x="12379" y="1770"/>
                </a:lnTo>
                <a:lnTo>
                  <a:pt x="12375" y="1779"/>
                </a:lnTo>
                <a:lnTo>
                  <a:pt x="12371" y="1785"/>
                </a:lnTo>
                <a:lnTo>
                  <a:pt x="12365" y="1792"/>
                </a:lnTo>
                <a:lnTo>
                  <a:pt x="12358" y="1798"/>
                </a:lnTo>
                <a:lnTo>
                  <a:pt x="12351" y="1800"/>
                </a:lnTo>
                <a:lnTo>
                  <a:pt x="12346" y="1810"/>
                </a:lnTo>
                <a:lnTo>
                  <a:pt x="12344" y="1812"/>
                </a:lnTo>
                <a:lnTo>
                  <a:pt x="12340" y="1814"/>
                </a:lnTo>
                <a:lnTo>
                  <a:pt x="12330" y="1815"/>
                </a:lnTo>
                <a:lnTo>
                  <a:pt x="12325" y="1807"/>
                </a:lnTo>
                <a:lnTo>
                  <a:pt x="12318" y="1798"/>
                </a:lnTo>
                <a:lnTo>
                  <a:pt x="12309" y="1793"/>
                </a:lnTo>
                <a:lnTo>
                  <a:pt x="12299" y="1800"/>
                </a:lnTo>
                <a:lnTo>
                  <a:pt x="12296" y="1798"/>
                </a:lnTo>
                <a:lnTo>
                  <a:pt x="12294" y="1799"/>
                </a:lnTo>
                <a:lnTo>
                  <a:pt x="12293" y="1803"/>
                </a:lnTo>
                <a:lnTo>
                  <a:pt x="12295" y="1809"/>
                </a:lnTo>
                <a:lnTo>
                  <a:pt x="12292" y="1817"/>
                </a:lnTo>
                <a:lnTo>
                  <a:pt x="12288" y="1824"/>
                </a:lnTo>
                <a:lnTo>
                  <a:pt x="12279" y="1833"/>
                </a:lnTo>
                <a:lnTo>
                  <a:pt x="12273" y="1836"/>
                </a:lnTo>
                <a:lnTo>
                  <a:pt x="12262" y="1837"/>
                </a:lnTo>
                <a:lnTo>
                  <a:pt x="12257" y="1841"/>
                </a:lnTo>
                <a:lnTo>
                  <a:pt x="12251" y="1843"/>
                </a:lnTo>
                <a:lnTo>
                  <a:pt x="12245" y="1837"/>
                </a:lnTo>
                <a:lnTo>
                  <a:pt x="12242" y="1828"/>
                </a:lnTo>
                <a:lnTo>
                  <a:pt x="12241" y="1820"/>
                </a:lnTo>
                <a:lnTo>
                  <a:pt x="12238" y="1813"/>
                </a:lnTo>
                <a:lnTo>
                  <a:pt x="12231" y="1807"/>
                </a:lnTo>
                <a:lnTo>
                  <a:pt x="12212" y="1797"/>
                </a:lnTo>
                <a:lnTo>
                  <a:pt x="12206" y="1795"/>
                </a:lnTo>
                <a:lnTo>
                  <a:pt x="12199" y="1795"/>
                </a:lnTo>
                <a:lnTo>
                  <a:pt x="12183" y="1799"/>
                </a:lnTo>
                <a:lnTo>
                  <a:pt x="12181" y="1800"/>
                </a:lnTo>
                <a:lnTo>
                  <a:pt x="12179" y="1802"/>
                </a:lnTo>
                <a:lnTo>
                  <a:pt x="12175" y="1809"/>
                </a:lnTo>
                <a:lnTo>
                  <a:pt x="12171" y="1811"/>
                </a:lnTo>
                <a:lnTo>
                  <a:pt x="12161" y="1822"/>
                </a:lnTo>
                <a:lnTo>
                  <a:pt x="12157" y="1824"/>
                </a:lnTo>
                <a:lnTo>
                  <a:pt x="12153" y="1827"/>
                </a:lnTo>
                <a:lnTo>
                  <a:pt x="12149" y="1834"/>
                </a:lnTo>
                <a:lnTo>
                  <a:pt x="12147" y="1841"/>
                </a:lnTo>
                <a:lnTo>
                  <a:pt x="12144" y="1845"/>
                </a:lnTo>
                <a:lnTo>
                  <a:pt x="12138" y="1847"/>
                </a:lnTo>
                <a:lnTo>
                  <a:pt x="12132" y="1846"/>
                </a:lnTo>
                <a:lnTo>
                  <a:pt x="12126" y="1844"/>
                </a:lnTo>
                <a:lnTo>
                  <a:pt x="12103" y="1841"/>
                </a:lnTo>
                <a:lnTo>
                  <a:pt x="12097" y="1839"/>
                </a:lnTo>
                <a:lnTo>
                  <a:pt x="12091" y="1833"/>
                </a:lnTo>
                <a:lnTo>
                  <a:pt x="12086" y="1826"/>
                </a:lnTo>
                <a:lnTo>
                  <a:pt x="12084" y="1816"/>
                </a:lnTo>
                <a:lnTo>
                  <a:pt x="12083" y="1807"/>
                </a:lnTo>
                <a:lnTo>
                  <a:pt x="12082" y="1799"/>
                </a:lnTo>
                <a:lnTo>
                  <a:pt x="12081" y="1793"/>
                </a:lnTo>
                <a:lnTo>
                  <a:pt x="12072" y="1767"/>
                </a:lnTo>
                <a:lnTo>
                  <a:pt x="12064" y="1749"/>
                </a:lnTo>
                <a:lnTo>
                  <a:pt x="12063" y="1740"/>
                </a:lnTo>
                <a:lnTo>
                  <a:pt x="12062" y="1736"/>
                </a:lnTo>
                <a:lnTo>
                  <a:pt x="12056" y="1729"/>
                </a:lnTo>
                <a:lnTo>
                  <a:pt x="12057" y="1727"/>
                </a:lnTo>
                <a:lnTo>
                  <a:pt x="12061" y="1722"/>
                </a:lnTo>
                <a:lnTo>
                  <a:pt x="12064" y="1720"/>
                </a:lnTo>
                <a:lnTo>
                  <a:pt x="12070" y="1719"/>
                </a:lnTo>
                <a:lnTo>
                  <a:pt x="12073" y="1716"/>
                </a:lnTo>
                <a:lnTo>
                  <a:pt x="12073" y="1709"/>
                </a:lnTo>
                <a:lnTo>
                  <a:pt x="12073" y="1698"/>
                </a:lnTo>
                <a:lnTo>
                  <a:pt x="12072" y="1688"/>
                </a:lnTo>
                <a:lnTo>
                  <a:pt x="12067" y="1679"/>
                </a:lnTo>
                <a:lnTo>
                  <a:pt x="12071" y="1669"/>
                </a:lnTo>
                <a:lnTo>
                  <a:pt x="12079" y="1659"/>
                </a:lnTo>
                <a:lnTo>
                  <a:pt x="12085" y="1653"/>
                </a:lnTo>
                <a:lnTo>
                  <a:pt x="12099" y="1649"/>
                </a:lnTo>
                <a:lnTo>
                  <a:pt x="12106" y="1644"/>
                </a:lnTo>
                <a:lnTo>
                  <a:pt x="12109" y="1637"/>
                </a:lnTo>
                <a:lnTo>
                  <a:pt x="12110" y="1633"/>
                </a:lnTo>
                <a:lnTo>
                  <a:pt x="12112" y="1630"/>
                </a:lnTo>
                <a:lnTo>
                  <a:pt x="12113" y="1627"/>
                </a:lnTo>
                <a:lnTo>
                  <a:pt x="12112" y="1620"/>
                </a:lnTo>
                <a:lnTo>
                  <a:pt x="12109" y="1616"/>
                </a:lnTo>
                <a:lnTo>
                  <a:pt x="12106" y="1613"/>
                </a:lnTo>
                <a:lnTo>
                  <a:pt x="12099" y="1608"/>
                </a:lnTo>
                <a:lnTo>
                  <a:pt x="12084" y="1603"/>
                </a:lnTo>
                <a:lnTo>
                  <a:pt x="12070" y="1605"/>
                </a:lnTo>
                <a:lnTo>
                  <a:pt x="12059" y="1614"/>
                </a:lnTo>
                <a:lnTo>
                  <a:pt x="12053" y="1635"/>
                </a:lnTo>
                <a:lnTo>
                  <a:pt x="12052" y="1635"/>
                </a:lnTo>
                <a:lnTo>
                  <a:pt x="12051" y="1637"/>
                </a:lnTo>
                <a:lnTo>
                  <a:pt x="12051" y="1640"/>
                </a:lnTo>
                <a:lnTo>
                  <a:pt x="12052" y="1642"/>
                </a:lnTo>
                <a:lnTo>
                  <a:pt x="12055" y="1646"/>
                </a:lnTo>
                <a:lnTo>
                  <a:pt x="12056" y="1649"/>
                </a:lnTo>
                <a:lnTo>
                  <a:pt x="12055" y="1653"/>
                </a:lnTo>
                <a:lnTo>
                  <a:pt x="12051" y="1661"/>
                </a:lnTo>
                <a:lnTo>
                  <a:pt x="12050" y="1669"/>
                </a:lnTo>
                <a:lnTo>
                  <a:pt x="12048" y="1674"/>
                </a:lnTo>
                <a:lnTo>
                  <a:pt x="12048" y="1677"/>
                </a:lnTo>
                <a:lnTo>
                  <a:pt x="12052" y="1680"/>
                </a:lnTo>
                <a:lnTo>
                  <a:pt x="12053" y="1680"/>
                </a:lnTo>
                <a:lnTo>
                  <a:pt x="12055" y="1689"/>
                </a:lnTo>
                <a:lnTo>
                  <a:pt x="12055" y="1693"/>
                </a:lnTo>
                <a:lnTo>
                  <a:pt x="12055" y="1698"/>
                </a:lnTo>
                <a:lnTo>
                  <a:pt x="12051" y="1708"/>
                </a:lnTo>
                <a:lnTo>
                  <a:pt x="12045" y="1714"/>
                </a:lnTo>
                <a:lnTo>
                  <a:pt x="12038" y="1719"/>
                </a:lnTo>
                <a:lnTo>
                  <a:pt x="12033" y="1724"/>
                </a:lnTo>
                <a:lnTo>
                  <a:pt x="12031" y="1727"/>
                </a:lnTo>
                <a:lnTo>
                  <a:pt x="12027" y="1731"/>
                </a:lnTo>
                <a:lnTo>
                  <a:pt x="12025" y="1734"/>
                </a:lnTo>
                <a:lnTo>
                  <a:pt x="12023" y="1739"/>
                </a:lnTo>
                <a:lnTo>
                  <a:pt x="12020" y="1748"/>
                </a:lnTo>
                <a:lnTo>
                  <a:pt x="12018" y="1752"/>
                </a:lnTo>
                <a:lnTo>
                  <a:pt x="12021" y="1758"/>
                </a:lnTo>
                <a:lnTo>
                  <a:pt x="12026" y="1769"/>
                </a:lnTo>
                <a:lnTo>
                  <a:pt x="12029" y="1773"/>
                </a:lnTo>
                <a:lnTo>
                  <a:pt x="12033" y="1775"/>
                </a:lnTo>
                <a:lnTo>
                  <a:pt x="12036" y="1776"/>
                </a:lnTo>
                <a:lnTo>
                  <a:pt x="12039" y="1778"/>
                </a:lnTo>
                <a:lnTo>
                  <a:pt x="12040" y="1784"/>
                </a:lnTo>
                <a:lnTo>
                  <a:pt x="12038" y="1791"/>
                </a:lnTo>
                <a:lnTo>
                  <a:pt x="12030" y="1810"/>
                </a:lnTo>
                <a:lnTo>
                  <a:pt x="12026" y="1815"/>
                </a:lnTo>
                <a:lnTo>
                  <a:pt x="12015" y="1825"/>
                </a:lnTo>
                <a:lnTo>
                  <a:pt x="12003" y="1830"/>
                </a:lnTo>
                <a:lnTo>
                  <a:pt x="11990" y="1830"/>
                </a:lnTo>
                <a:lnTo>
                  <a:pt x="11979" y="1821"/>
                </a:lnTo>
                <a:lnTo>
                  <a:pt x="11977" y="1821"/>
                </a:lnTo>
                <a:lnTo>
                  <a:pt x="11977" y="1828"/>
                </a:lnTo>
                <a:lnTo>
                  <a:pt x="11975" y="1833"/>
                </a:lnTo>
                <a:lnTo>
                  <a:pt x="11972" y="1838"/>
                </a:lnTo>
                <a:lnTo>
                  <a:pt x="11969" y="1839"/>
                </a:lnTo>
                <a:lnTo>
                  <a:pt x="11963" y="1840"/>
                </a:lnTo>
                <a:lnTo>
                  <a:pt x="11960" y="1843"/>
                </a:lnTo>
                <a:lnTo>
                  <a:pt x="11957" y="1846"/>
                </a:lnTo>
                <a:lnTo>
                  <a:pt x="11952" y="1848"/>
                </a:lnTo>
                <a:lnTo>
                  <a:pt x="11949" y="1848"/>
                </a:lnTo>
                <a:lnTo>
                  <a:pt x="11944" y="1845"/>
                </a:lnTo>
                <a:lnTo>
                  <a:pt x="11941" y="1841"/>
                </a:lnTo>
                <a:lnTo>
                  <a:pt x="11944" y="1828"/>
                </a:lnTo>
                <a:lnTo>
                  <a:pt x="11944" y="1820"/>
                </a:lnTo>
                <a:lnTo>
                  <a:pt x="11942" y="1813"/>
                </a:lnTo>
                <a:lnTo>
                  <a:pt x="11939" y="1812"/>
                </a:lnTo>
                <a:lnTo>
                  <a:pt x="11939" y="1811"/>
                </a:lnTo>
                <a:lnTo>
                  <a:pt x="11939" y="1810"/>
                </a:lnTo>
                <a:lnTo>
                  <a:pt x="11939" y="1809"/>
                </a:lnTo>
                <a:lnTo>
                  <a:pt x="11937" y="1809"/>
                </a:lnTo>
                <a:lnTo>
                  <a:pt x="11939" y="1814"/>
                </a:lnTo>
                <a:lnTo>
                  <a:pt x="11939" y="1819"/>
                </a:lnTo>
                <a:lnTo>
                  <a:pt x="11938" y="1823"/>
                </a:lnTo>
                <a:lnTo>
                  <a:pt x="11934" y="1827"/>
                </a:lnTo>
                <a:lnTo>
                  <a:pt x="11931" y="1825"/>
                </a:lnTo>
                <a:lnTo>
                  <a:pt x="11928" y="1825"/>
                </a:lnTo>
                <a:lnTo>
                  <a:pt x="11925" y="1827"/>
                </a:lnTo>
                <a:lnTo>
                  <a:pt x="11923" y="1830"/>
                </a:lnTo>
                <a:lnTo>
                  <a:pt x="11922" y="1829"/>
                </a:lnTo>
                <a:lnTo>
                  <a:pt x="11921" y="1828"/>
                </a:lnTo>
                <a:lnTo>
                  <a:pt x="11920" y="1827"/>
                </a:lnTo>
                <a:lnTo>
                  <a:pt x="11919" y="1824"/>
                </a:lnTo>
                <a:lnTo>
                  <a:pt x="11897" y="1837"/>
                </a:lnTo>
                <a:lnTo>
                  <a:pt x="11891" y="1839"/>
                </a:lnTo>
                <a:lnTo>
                  <a:pt x="11887" y="1842"/>
                </a:lnTo>
                <a:lnTo>
                  <a:pt x="11884" y="1853"/>
                </a:lnTo>
                <a:lnTo>
                  <a:pt x="11880" y="1857"/>
                </a:lnTo>
                <a:lnTo>
                  <a:pt x="11878" y="1856"/>
                </a:lnTo>
                <a:lnTo>
                  <a:pt x="11869" y="1848"/>
                </a:lnTo>
                <a:lnTo>
                  <a:pt x="11867" y="1854"/>
                </a:lnTo>
                <a:lnTo>
                  <a:pt x="11864" y="1854"/>
                </a:lnTo>
                <a:lnTo>
                  <a:pt x="11860" y="1850"/>
                </a:lnTo>
                <a:lnTo>
                  <a:pt x="11858" y="1845"/>
                </a:lnTo>
                <a:lnTo>
                  <a:pt x="11853" y="1849"/>
                </a:lnTo>
                <a:lnTo>
                  <a:pt x="11849" y="1855"/>
                </a:lnTo>
                <a:lnTo>
                  <a:pt x="11845" y="1856"/>
                </a:lnTo>
                <a:lnTo>
                  <a:pt x="11840" y="1851"/>
                </a:lnTo>
                <a:lnTo>
                  <a:pt x="11832" y="1856"/>
                </a:lnTo>
                <a:lnTo>
                  <a:pt x="11791" y="1862"/>
                </a:lnTo>
                <a:lnTo>
                  <a:pt x="11789" y="1860"/>
                </a:lnTo>
                <a:lnTo>
                  <a:pt x="11786" y="1854"/>
                </a:lnTo>
                <a:lnTo>
                  <a:pt x="11787" y="1855"/>
                </a:lnTo>
                <a:lnTo>
                  <a:pt x="11783" y="1847"/>
                </a:lnTo>
                <a:lnTo>
                  <a:pt x="11781" y="1844"/>
                </a:lnTo>
                <a:lnTo>
                  <a:pt x="11779" y="1843"/>
                </a:lnTo>
                <a:lnTo>
                  <a:pt x="11777" y="1842"/>
                </a:lnTo>
                <a:lnTo>
                  <a:pt x="11774" y="1842"/>
                </a:lnTo>
                <a:lnTo>
                  <a:pt x="11770" y="1838"/>
                </a:lnTo>
                <a:lnTo>
                  <a:pt x="11746" y="1823"/>
                </a:lnTo>
                <a:lnTo>
                  <a:pt x="11740" y="1823"/>
                </a:lnTo>
                <a:lnTo>
                  <a:pt x="11736" y="1818"/>
                </a:lnTo>
                <a:lnTo>
                  <a:pt x="11711" y="1803"/>
                </a:lnTo>
                <a:lnTo>
                  <a:pt x="11694" y="1816"/>
                </a:lnTo>
                <a:lnTo>
                  <a:pt x="11690" y="1818"/>
                </a:lnTo>
                <a:lnTo>
                  <a:pt x="11685" y="1818"/>
                </a:lnTo>
                <a:lnTo>
                  <a:pt x="11683" y="1819"/>
                </a:lnTo>
                <a:lnTo>
                  <a:pt x="11677" y="1824"/>
                </a:lnTo>
                <a:lnTo>
                  <a:pt x="11671" y="1828"/>
                </a:lnTo>
                <a:lnTo>
                  <a:pt x="11669" y="1831"/>
                </a:lnTo>
                <a:lnTo>
                  <a:pt x="11668" y="1836"/>
                </a:lnTo>
                <a:lnTo>
                  <a:pt x="11663" y="1833"/>
                </a:lnTo>
                <a:lnTo>
                  <a:pt x="11650" y="1830"/>
                </a:lnTo>
                <a:lnTo>
                  <a:pt x="11645" y="1827"/>
                </a:lnTo>
                <a:lnTo>
                  <a:pt x="11641" y="1823"/>
                </a:lnTo>
                <a:lnTo>
                  <a:pt x="11638" y="1818"/>
                </a:lnTo>
                <a:lnTo>
                  <a:pt x="11635" y="1815"/>
                </a:lnTo>
                <a:lnTo>
                  <a:pt x="11631" y="1814"/>
                </a:lnTo>
                <a:lnTo>
                  <a:pt x="11619" y="1815"/>
                </a:lnTo>
                <a:lnTo>
                  <a:pt x="11609" y="1810"/>
                </a:lnTo>
                <a:lnTo>
                  <a:pt x="11605" y="1810"/>
                </a:lnTo>
                <a:lnTo>
                  <a:pt x="11601" y="1814"/>
                </a:lnTo>
                <a:lnTo>
                  <a:pt x="11592" y="1825"/>
                </a:lnTo>
                <a:lnTo>
                  <a:pt x="11583" y="1833"/>
                </a:lnTo>
                <a:lnTo>
                  <a:pt x="11573" y="1836"/>
                </a:lnTo>
                <a:lnTo>
                  <a:pt x="11565" y="1829"/>
                </a:lnTo>
                <a:lnTo>
                  <a:pt x="11563" y="1825"/>
                </a:lnTo>
                <a:lnTo>
                  <a:pt x="11562" y="1817"/>
                </a:lnTo>
                <a:lnTo>
                  <a:pt x="11560" y="1814"/>
                </a:lnTo>
                <a:lnTo>
                  <a:pt x="11557" y="1811"/>
                </a:lnTo>
                <a:lnTo>
                  <a:pt x="11552" y="1810"/>
                </a:lnTo>
                <a:lnTo>
                  <a:pt x="11549" y="1808"/>
                </a:lnTo>
                <a:lnTo>
                  <a:pt x="11542" y="1799"/>
                </a:lnTo>
                <a:lnTo>
                  <a:pt x="11538" y="1797"/>
                </a:lnTo>
                <a:lnTo>
                  <a:pt x="11533" y="1794"/>
                </a:lnTo>
                <a:lnTo>
                  <a:pt x="11532" y="1796"/>
                </a:lnTo>
                <a:lnTo>
                  <a:pt x="11532" y="1796"/>
                </a:lnTo>
                <a:lnTo>
                  <a:pt x="11532" y="1797"/>
                </a:lnTo>
                <a:lnTo>
                  <a:pt x="11530" y="1797"/>
                </a:lnTo>
                <a:lnTo>
                  <a:pt x="11518" y="1804"/>
                </a:lnTo>
                <a:lnTo>
                  <a:pt x="11509" y="1817"/>
                </a:lnTo>
                <a:lnTo>
                  <a:pt x="11503" y="1833"/>
                </a:lnTo>
                <a:lnTo>
                  <a:pt x="11497" y="1882"/>
                </a:lnTo>
                <a:lnTo>
                  <a:pt x="11498" y="1899"/>
                </a:lnTo>
                <a:lnTo>
                  <a:pt x="11504" y="1917"/>
                </a:lnTo>
                <a:lnTo>
                  <a:pt x="11515" y="1934"/>
                </a:lnTo>
                <a:lnTo>
                  <a:pt x="11516" y="1939"/>
                </a:lnTo>
                <a:lnTo>
                  <a:pt x="11520" y="1940"/>
                </a:lnTo>
                <a:lnTo>
                  <a:pt x="11524" y="1941"/>
                </a:lnTo>
                <a:lnTo>
                  <a:pt x="11527" y="1943"/>
                </a:lnTo>
                <a:lnTo>
                  <a:pt x="11533" y="1947"/>
                </a:lnTo>
                <a:lnTo>
                  <a:pt x="11548" y="1948"/>
                </a:lnTo>
                <a:lnTo>
                  <a:pt x="11555" y="1950"/>
                </a:lnTo>
                <a:lnTo>
                  <a:pt x="11560" y="1955"/>
                </a:lnTo>
                <a:lnTo>
                  <a:pt x="11570" y="1966"/>
                </a:lnTo>
                <a:lnTo>
                  <a:pt x="11576" y="1968"/>
                </a:lnTo>
                <a:lnTo>
                  <a:pt x="11580" y="1966"/>
                </a:lnTo>
                <a:lnTo>
                  <a:pt x="11585" y="1962"/>
                </a:lnTo>
                <a:lnTo>
                  <a:pt x="11593" y="1953"/>
                </a:lnTo>
                <a:lnTo>
                  <a:pt x="11597" y="1957"/>
                </a:lnTo>
                <a:lnTo>
                  <a:pt x="11605" y="1967"/>
                </a:lnTo>
                <a:lnTo>
                  <a:pt x="11610" y="1971"/>
                </a:lnTo>
                <a:lnTo>
                  <a:pt x="11619" y="1970"/>
                </a:lnTo>
                <a:lnTo>
                  <a:pt x="11624" y="1970"/>
                </a:lnTo>
                <a:lnTo>
                  <a:pt x="11626" y="1976"/>
                </a:lnTo>
                <a:lnTo>
                  <a:pt x="11628" y="1977"/>
                </a:lnTo>
                <a:lnTo>
                  <a:pt x="11634" y="1977"/>
                </a:lnTo>
                <a:lnTo>
                  <a:pt x="11639" y="1977"/>
                </a:lnTo>
                <a:lnTo>
                  <a:pt x="11641" y="1982"/>
                </a:lnTo>
                <a:lnTo>
                  <a:pt x="11642" y="1987"/>
                </a:lnTo>
                <a:lnTo>
                  <a:pt x="11643" y="1992"/>
                </a:lnTo>
                <a:lnTo>
                  <a:pt x="11643" y="1998"/>
                </a:lnTo>
                <a:lnTo>
                  <a:pt x="11641" y="2004"/>
                </a:lnTo>
                <a:lnTo>
                  <a:pt x="11643" y="2007"/>
                </a:lnTo>
                <a:lnTo>
                  <a:pt x="11648" y="2002"/>
                </a:lnTo>
                <a:lnTo>
                  <a:pt x="11652" y="2000"/>
                </a:lnTo>
                <a:lnTo>
                  <a:pt x="11662" y="2001"/>
                </a:lnTo>
                <a:lnTo>
                  <a:pt x="11666" y="2002"/>
                </a:lnTo>
                <a:lnTo>
                  <a:pt x="11666" y="2004"/>
                </a:lnTo>
                <a:lnTo>
                  <a:pt x="11666" y="2007"/>
                </a:lnTo>
                <a:lnTo>
                  <a:pt x="11668" y="2010"/>
                </a:lnTo>
                <a:lnTo>
                  <a:pt x="11670" y="2012"/>
                </a:lnTo>
                <a:lnTo>
                  <a:pt x="11673" y="2011"/>
                </a:lnTo>
                <a:lnTo>
                  <a:pt x="11675" y="2012"/>
                </a:lnTo>
                <a:lnTo>
                  <a:pt x="11677" y="2016"/>
                </a:lnTo>
                <a:lnTo>
                  <a:pt x="11674" y="2018"/>
                </a:lnTo>
                <a:lnTo>
                  <a:pt x="11671" y="2021"/>
                </a:lnTo>
                <a:lnTo>
                  <a:pt x="11669" y="2024"/>
                </a:lnTo>
                <a:lnTo>
                  <a:pt x="11667" y="2028"/>
                </a:lnTo>
                <a:lnTo>
                  <a:pt x="11670" y="2031"/>
                </a:lnTo>
                <a:lnTo>
                  <a:pt x="11672" y="2034"/>
                </a:lnTo>
                <a:lnTo>
                  <a:pt x="11680" y="2031"/>
                </a:lnTo>
                <a:lnTo>
                  <a:pt x="11694" y="2036"/>
                </a:lnTo>
                <a:lnTo>
                  <a:pt x="11719" y="2049"/>
                </a:lnTo>
                <a:lnTo>
                  <a:pt x="11723" y="2048"/>
                </a:lnTo>
                <a:lnTo>
                  <a:pt x="11727" y="2049"/>
                </a:lnTo>
                <a:lnTo>
                  <a:pt x="11729" y="2049"/>
                </a:lnTo>
                <a:lnTo>
                  <a:pt x="11732" y="2040"/>
                </a:lnTo>
                <a:lnTo>
                  <a:pt x="11734" y="2048"/>
                </a:lnTo>
                <a:lnTo>
                  <a:pt x="11732" y="2054"/>
                </a:lnTo>
                <a:lnTo>
                  <a:pt x="11729" y="2060"/>
                </a:lnTo>
                <a:lnTo>
                  <a:pt x="11725" y="2067"/>
                </a:lnTo>
                <a:lnTo>
                  <a:pt x="11733" y="2070"/>
                </a:lnTo>
                <a:lnTo>
                  <a:pt x="11738" y="2077"/>
                </a:lnTo>
                <a:lnTo>
                  <a:pt x="11740" y="2085"/>
                </a:lnTo>
                <a:lnTo>
                  <a:pt x="11738" y="2091"/>
                </a:lnTo>
                <a:lnTo>
                  <a:pt x="11740" y="2098"/>
                </a:lnTo>
                <a:lnTo>
                  <a:pt x="11738" y="2099"/>
                </a:lnTo>
                <a:lnTo>
                  <a:pt x="11734" y="2098"/>
                </a:lnTo>
                <a:lnTo>
                  <a:pt x="11731" y="2100"/>
                </a:lnTo>
                <a:lnTo>
                  <a:pt x="11731" y="2108"/>
                </a:lnTo>
                <a:lnTo>
                  <a:pt x="11735" y="2108"/>
                </a:lnTo>
                <a:lnTo>
                  <a:pt x="11740" y="2105"/>
                </a:lnTo>
                <a:lnTo>
                  <a:pt x="11743" y="2103"/>
                </a:lnTo>
                <a:lnTo>
                  <a:pt x="11756" y="2102"/>
                </a:lnTo>
                <a:lnTo>
                  <a:pt x="11760" y="2100"/>
                </a:lnTo>
                <a:lnTo>
                  <a:pt x="11763" y="2095"/>
                </a:lnTo>
                <a:lnTo>
                  <a:pt x="11766" y="2088"/>
                </a:lnTo>
                <a:lnTo>
                  <a:pt x="11768" y="2079"/>
                </a:lnTo>
                <a:lnTo>
                  <a:pt x="11767" y="2073"/>
                </a:lnTo>
                <a:lnTo>
                  <a:pt x="11770" y="2073"/>
                </a:lnTo>
                <a:lnTo>
                  <a:pt x="11772" y="2077"/>
                </a:lnTo>
                <a:lnTo>
                  <a:pt x="11776" y="2079"/>
                </a:lnTo>
                <a:lnTo>
                  <a:pt x="11786" y="2079"/>
                </a:lnTo>
                <a:lnTo>
                  <a:pt x="11791" y="2078"/>
                </a:lnTo>
                <a:lnTo>
                  <a:pt x="11799" y="2074"/>
                </a:lnTo>
                <a:lnTo>
                  <a:pt x="11802" y="2073"/>
                </a:lnTo>
                <a:lnTo>
                  <a:pt x="11805" y="2071"/>
                </a:lnTo>
                <a:lnTo>
                  <a:pt x="11814" y="2063"/>
                </a:lnTo>
                <a:lnTo>
                  <a:pt x="11819" y="2061"/>
                </a:lnTo>
                <a:lnTo>
                  <a:pt x="11825" y="2062"/>
                </a:lnTo>
                <a:lnTo>
                  <a:pt x="11828" y="2065"/>
                </a:lnTo>
                <a:lnTo>
                  <a:pt x="11835" y="2070"/>
                </a:lnTo>
                <a:lnTo>
                  <a:pt x="11866" y="2082"/>
                </a:lnTo>
                <a:lnTo>
                  <a:pt x="11873" y="2090"/>
                </a:lnTo>
                <a:lnTo>
                  <a:pt x="11891" y="2123"/>
                </a:lnTo>
                <a:lnTo>
                  <a:pt x="11896" y="2136"/>
                </a:lnTo>
                <a:lnTo>
                  <a:pt x="11901" y="2146"/>
                </a:lnTo>
                <a:lnTo>
                  <a:pt x="11902" y="2151"/>
                </a:lnTo>
                <a:lnTo>
                  <a:pt x="11906" y="2156"/>
                </a:lnTo>
                <a:lnTo>
                  <a:pt x="11918" y="2168"/>
                </a:lnTo>
                <a:lnTo>
                  <a:pt x="11920" y="2172"/>
                </a:lnTo>
                <a:lnTo>
                  <a:pt x="11925" y="2170"/>
                </a:lnTo>
                <a:lnTo>
                  <a:pt x="11930" y="2170"/>
                </a:lnTo>
                <a:lnTo>
                  <a:pt x="11938" y="2172"/>
                </a:lnTo>
                <a:lnTo>
                  <a:pt x="11942" y="2170"/>
                </a:lnTo>
                <a:lnTo>
                  <a:pt x="11948" y="2164"/>
                </a:lnTo>
                <a:lnTo>
                  <a:pt x="11950" y="2163"/>
                </a:lnTo>
                <a:lnTo>
                  <a:pt x="11981" y="2164"/>
                </a:lnTo>
                <a:lnTo>
                  <a:pt x="11990" y="2166"/>
                </a:lnTo>
                <a:lnTo>
                  <a:pt x="11992" y="2165"/>
                </a:lnTo>
                <a:lnTo>
                  <a:pt x="12001" y="2166"/>
                </a:lnTo>
                <a:lnTo>
                  <a:pt x="12004" y="2166"/>
                </a:lnTo>
                <a:lnTo>
                  <a:pt x="12007" y="2165"/>
                </a:lnTo>
                <a:lnTo>
                  <a:pt x="12010" y="2166"/>
                </a:lnTo>
                <a:lnTo>
                  <a:pt x="12014" y="2172"/>
                </a:lnTo>
                <a:lnTo>
                  <a:pt x="12019" y="2166"/>
                </a:lnTo>
                <a:lnTo>
                  <a:pt x="12025" y="2161"/>
                </a:lnTo>
                <a:lnTo>
                  <a:pt x="12031" y="2158"/>
                </a:lnTo>
                <a:lnTo>
                  <a:pt x="12035" y="2157"/>
                </a:lnTo>
                <a:lnTo>
                  <a:pt x="12040" y="2159"/>
                </a:lnTo>
                <a:lnTo>
                  <a:pt x="12043" y="2165"/>
                </a:lnTo>
                <a:lnTo>
                  <a:pt x="12044" y="2171"/>
                </a:lnTo>
                <a:lnTo>
                  <a:pt x="12043" y="2178"/>
                </a:lnTo>
                <a:lnTo>
                  <a:pt x="12048" y="2175"/>
                </a:lnTo>
                <a:lnTo>
                  <a:pt x="12051" y="2172"/>
                </a:lnTo>
                <a:lnTo>
                  <a:pt x="12051" y="2168"/>
                </a:lnTo>
                <a:lnTo>
                  <a:pt x="12048" y="2163"/>
                </a:lnTo>
                <a:lnTo>
                  <a:pt x="12051" y="2161"/>
                </a:lnTo>
                <a:lnTo>
                  <a:pt x="12052" y="2160"/>
                </a:lnTo>
                <a:lnTo>
                  <a:pt x="12055" y="2152"/>
                </a:lnTo>
                <a:lnTo>
                  <a:pt x="12057" y="2150"/>
                </a:lnTo>
                <a:lnTo>
                  <a:pt x="12061" y="2154"/>
                </a:lnTo>
                <a:lnTo>
                  <a:pt x="12063" y="2155"/>
                </a:lnTo>
                <a:lnTo>
                  <a:pt x="12065" y="2156"/>
                </a:lnTo>
                <a:lnTo>
                  <a:pt x="12066" y="2159"/>
                </a:lnTo>
                <a:lnTo>
                  <a:pt x="12065" y="2163"/>
                </a:lnTo>
                <a:lnTo>
                  <a:pt x="12066" y="2166"/>
                </a:lnTo>
                <a:lnTo>
                  <a:pt x="12066" y="2168"/>
                </a:lnTo>
                <a:lnTo>
                  <a:pt x="12073" y="2170"/>
                </a:lnTo>
                <a:lnTo>
                  <a:pt x="12080" y="2164"/>
                </a:lnTo>
                <a:lnTo>
                  <a:pt x="12087" y="2156"/>
                </a:lnTo>
                <a:lnTo>
                  <a:pt x="12092" y="2151"/>
                </a:lnTo>
                <a:lnTo>
                  <a:pt x="12097" y="2150"/>
                </a:lnTo>
                <a:lnTo>
                  <a:pt x="12100" y="2151"/>
                </a:lnTo>
                <a:lnTo>
                  <a:pt x="12102" y="2153"/>
                </a:lnTo>
                <a:lnTo>
                  <a:pt x="12109" y="2155"/>
                </a:lnTo>
                <a:lnTo>
                  <a:pt x="12111" y="2158"/>
                </a:lnTo>
                <a:lnTo>
                  <a:pt x="12113" y="2165"/>
                </a:lnTo>
                <a:lnTo>
                  <a:pt x="12119" y="2167"/>
                </a:lnTo>
                <a:lnTo>
                  <a:pt x="12128" y="2166"/>
                </a:lnTo>
                <a:lnTo>
                  <a:pt x="12141" y="2162"/>
                </a:lnTo>
                <a:lnTo>
                  <a:pt x="12144" y="2161"/>
                </a:lnTo>
                <a:lnTo>
                  <a:pt x="12145" y="2160"/>
                </a:lnTo>
                <a:lnTo>
                  <a:pt x="12146" y="2161"/>
                </a:lnTo>
                <a:lnTo>
                  <a:pt x="12147" y="2163"/>
                </a:lnTo>
                <a:lnTo>
                  <a:pt x="12148" y="2165"/>
                </a:lnTo>
                <a:lnTo>
                  <a:pt x="12149" y="2166"/>
                </a:lnTo>
                <a:lnTo>
                  <a:pt x="12152" y="2164"/>
                </a:lnTo>
                <a:lnTo>
                  <a:pt x="12155" y="2161"/>
                </a:lnTo>
                <a:lnTo>
                  <a:pt x="12159" y="2159"/>
                </a:lnTo>
                <a:lnTo>
                  <a:pt x="12162" y="2162"/>
                </a:lnTo>
                <a:lnTo>
                  <a:pt x="12168" y="2164"/>
                </a:lnTo>
                <a:lnTo>
                  <a:pt x="12176" y="2162"/>
                </a:lnTo>
                <a:lnTo>
                  <a:pt x="12191" y="2157"/>
                </a:lnTo>
                <a:lnTo>
                  <a:pt x="12194" y="2153"/>
                </a:lnTo>
                <a:lnTo>
                  <a:pt x="12203" y="2142"/>
                </a:lnTo>
                <a:lnTo>
                  <a:pt x="12205" y="2139"/>
                </a:lnTo>
                <a:lnTo>
                  <a:pt x="12212" y="2137"/>
                </a:lnTo>
                <a:lnTo>
                  <a:pt x="12219" y="2131"/>
                </a:lnTo>
                <a:lnTo>
                  <a:pt x="12231" y="2115"/>
                </a:lnTo>
                <a:lnTo>
                  <a:pt x="12232" y="2117"/>
                </a:lnTo>
                <a:lnTo>
                  <a:pt x="12232" y="2118"/>
                </a:lnTo>
                <a:lnTo>
                  <a:pt x="12233" y="2118"/>
                </a:lnTo>
                <a:lnTo>
                  <a:pt x="12234" y="2118"/>
                </a:lnTo>
                <a:lnTo>
                  <a:pt x="12237" y="2113"/>
                </a:lnTo>
                <a:lnTo>
                  <a:pt x="12244" y="2106"/>
                </a:lnTo>
                <a:lnTo>
                  <a:pt x="12250" y="2102"/>
                </a:lnTo>
                <a:lnTo>
                  <a:pt x="12255" y="2102"/>
                </a:lnTo>
                <a:lnTo>
                  <a:pt x="12257" y="2106"/>
                </a:lnTo>
                <a:lnTo>
                  <a:pt x="12259" y="2108"/>
                </a:lnTo>
                <a:lnTo>
                  <a:pt x="12260" y="2109"/>
                </a:lnTo>
                <a:lnTo>
                  <a:pt x="12264" y="2105"/>
                </a:lnTo>
                <a:lnTo>
                  <a:pt x="12267" y="2103"/>
                </a:lnTo>
                <a:lnTo>
                  <a:pt x="12279" y="2100"/>
                </a:lnTo>
                <a:lnTo>
                  <a:pt x="12290" y="2094"/>
                </a:lnTo>
                <a:lnTo>
                  <a:pt x="12296" y="2093"/>
                </a:lnTo>
                <a:lnTo>
                  <a:pt x="12300" y="2090"/>
                </a:lnTo>
                <a:lnTo>
                  <a:pt x="12303" y="2079"/>
                </a:lnTo>
                <a:lnTo>
                  <a:pt x="12305" y="2074"/>
                </a:lnTo>
                <a:lnTo>
                  <a:pt x="12307" y="2068"/>
                </a:lnTo>
                <a:lnTo>
                  <a:pt x="12304" y="2058"/>
                </a:lnTo>
                <a:lnTo>
                  <a:pt x="12305" y="2053"/>
                </a:lnTo>
                <a:lnTo>
                  <a:pt x="12307" y="2048"/>
                </a:lnTo>
                <a:lnTo>
                  <a:pt x="12309" y="2043"/>
                </a:lnTo>
                <a:lnTo>
                  <a:pt x="12311" y="2043"/>
                </a:lnTo>
                <a:lnTo>
                  <a:pt x="12321" y="2056"/>
                </a:lnTo>
                <a:lnTo>
                  <a:pt x="12328" y="2061"/>
                </a:lnTo>
                <a:lnTo>
                  <a:pt x="12331" y="2057"/>
                </a:lnTo>
                <a:lnTo>
                  <a:pt x="12334" y="2053"/>
                </a:lnTo>
                <a:lnTo>
                  <a:pt x="12358" y="2046"/>
                </a:lnTo>
                <a:lnTo>
                  <a:pt x="12377" y="2051"/>
                </a:lnTo>
                <a:lnTo>
                  <a:pt x="12387" y="2050"/>
                </a:lnTo>
                <a:lnTo>
                  <a:pt x="12391" y="2039"/>
                </a:lnTo>
                <a:lnTo>
                  <a:pt x="12395" y="2031"/>
                </a:lnTo>
                <a:lnTo>
                  <a:pt x="12405" y="2025"/>
                </a:lnTo>
                <a:lnTo>
                  <a:pt x="12423" y="2016"/>
                </a:lnTo>
                <a:lnTo>
                  <a:pt x="12425" y="2021"/>
                </a:lnTo>
                <a:lnTo>
                  <a:pt x="12427" y="2022"/>
                </a:lnTo>
                <a:lnTo>
                  <a:pt x="12435" y="2012"/>
                </a:lnTo>
                <a:lnTo>
                  <a:pt x="12436" y="2009"/>
                </a:lnTo>
                <a:lnTo>
                  <a:pt x="12437" y="2006"/>
                </a:lnTo>
                <a:lnTo>
                  <a:pt x="12439" y="2001"/>
                </a:lnTo>
                <a:lnTo>
                  <a:pt x="12445" y="1994"/>
                </a:lnTo>
                <a:lnTo>
                  <a:pt x="12457" y="1982"/>
                </a:lnTo>
                <a:lnTo>
                  <a:pt x="12462" y="1974"/>
                </a:lnTo>
                <a:lnTo>
                  <a:pt x="12465" y="1975"/>
                </a:lnTo>
                <a:lnTo>
                  <a:pt x="12469" y="1974"/>
                </a:lnTo>
                <a:lnTo>
                  <a:pt x="12480" y="1968"/>
                </a:lnTo>
                <a:lnTo>
                  <a:pt x="12484" y="1965"/>
                </a:lnTo>
                <a:lnTo>
                  <a:pt x="12494" y="1952"/>
                </a:lnTo>
                <a:lnTo>
                  <a:pt x="12498" y="1946"/>
                </a:lnTo>
                <a:lnTo>
                  <a:pt x="12500" y="1939"/>
                </a:lnTo>
                <a:lnTo>
                  <a:pt x="12502" y="1930"/>
                </a:lnTo>
                <a:lnTo>
                  <a:pt x="12503" y="1922"/>
                </a:lnTo>
                <a:lnTo>
                  <a:pt x="12505" y="1916"/>
                </a:lnTo>
                <a:lnTo>
                  <a:pt x="12510" y="1909"/>
                </a:lnTo>
                <a:lnTo>
                  <a:pt x="12516" y="1903"/>
                </a:lnTo>
                <a:lnTo>
                  <a:pt x="12521" y="1899"/>
                </a:lnTo>
                <a:lnTo>
                  <a:pt x="12529" y="1902"/>
                </a:lnTo>
                <a:lnTo>
                  <a:pt x="12537" y="1898"/>
                </a:lnTo>
                <a:lnTo>
                  <a:pt x="12543" y="1890"/>
                </a:lnTo>
                <a:lnTo>
                  <a:pt x="12542" y="1883"/>
                </a:lnTo>
                <a:lnTo>
                  <a:pt x="12534" y="1871"/>
                </a:lnTo>
                <a:lnTo>
                  <a:pt x="12531" y="1870"/>
                </a:lnTo>
                <a:lnTo>
                  <a:pt x="12523" y="1869"/>
                </a:lnTo>
                <a:lnTo>
                  <a:pt x="12521" y="1868"/>
                </a:lnTo>
                <a:lnTo>
                  <a:pt x="12520" y="1862"/>
                </a:lnTo>
                <a:lnTo>
                  <a:pt x="12517" y="1856"/>
                </a:lnTo>
                <a:lnTo>
                  <a:pt x="12515" y="1849"/>
                </a:lnTo>
                <a:lnTo>
                  <a:pt x="12517" y="1839"/>
                </a:lnTo>
                <a:lnTo>
                  <a:pt x="12522" y="1833"/>
                </a:lnTo>
                <a:lnTo>
                  <a:pt x="12527" y="1831"/>
                </a:lnTo>
                <a:lnTo>
                  <a:pt x="12538" y="1833"/>
                </a:lnTo>
                <a:lnTo>
                  <a:pt x="12560" y="1834"/>
                </a:lnTo>
                <a:lnTo>
                  <a:pt x="12566" y="1838"/>
                </a:lnTo>
                <a:lnTo>
                  <a:pt x="12567" y="1842"/>
                </a:lnTo>
                <a:lnTo>
                  <a:pt x="12567" y="1846"/>
                </a:lnTo>
                <a:lnTo>
                  <a:pt x="12568" y="1850"/>
                </a:lnTo>
                <a:lnTo>
                  <a:pt x="12572" y="1851"/>
                </a:lnTo>
                <a:lnTo>
                  <a:pt x="12576" y="1849"/>
                </a:lnTo>
                <a:lnTo>
                  <a:pt x="12583" y="1835"/>
                </a:lnTo>
                <a:lnTo>
                  <a:pt x="12589" y="1831"/>
                </a:lnTo>
                <a:lnTo>
                  <a:pt x="12597" y="1830"/>
                </a:lnTo>
                <a:lnTo>
                  <a:pt x="12605" y="1831"/>
                </a:lnTo>
                <a:lnTo>
                  <a:pt x="12611" y="1833"/>
                </a:lnTo>
                <a:lnTo>
                  <a:pt x="12617" y="1840"/>
                </a:lnTo>
                <a:lnTo>
                  <a:pt x="12626" y="1855"/>
                </a:lnTo>
                <a:lnTo>
                  <a:pt x="12633" y="1860"/>
                </a:lnTo>
                <a:lnTo>
                  <a:pt x="12642" y="1859"/>
                </a:lnTo>
                <a:lnTo>
                  <a:pt x="12649" y="1853"/>
                </a:lnTo>
                <a:lnTo>
                  <a:pt x="12654" y="1845"/>
                </a:lnTo>
                <a:lnTo>
                  <a:pt x="12659" y="1842"/>
                </a:lnTo>
                <a:lnTo>
                  <a:pt x="12663" y="1842"/>
                </a:lnTo>
                <a:lnTo>
                  <a:pt x="12674" y="1836"/>
                </a:lnTo>
                <a:lnTo>
                  <a:pt x="12684" y="1834"/>
                </a:lnTo>
                <a:lnTo>
                  <a:pt x="12687" y="1833"/>
                </a:lnTo>
                <a:lnTo>
                  <a:pt x="12701" y="1814"/>
                </a:lnTo>
                <a:lnTo>
                  <a:pt x="12704" y="1811"/>
                </a:lnTo>
                <a:lnTo>
                  <a:pt x="12719" y="1800"/>
                </a:lnTo>
                <a:lnTo>
                  <a:pt x="12723" y="1800"/>
                </a:lnTo>
                <a:lnTo>
                  <a:pt x="12726" y="1800"/>
                </a:lnTo>
                <a:lnTo>
                  <a:pt x="12729" y="1799"/>
                </a:lnTo>
                <a:lnTo>
                  <a:pt x="12730" y="1796"/>
                </a:lnTo>
                <a:lnTo>
                  <a:pt x="12731" y="1793"/>
                </a:lnTo>
                <a:lnTo>
                  <a:pt x="12733" y="1789"/>
                </a:lnTo>
                <a:lnTo>
                  <a:pt x="12734" y="1786"/>
                </a:lnTo>
                <a:lnTo>
                  <a:pt x="12736" y="1785"/>
                </a:lnTo>
                <a:lnTo>
                  <a:pt x="12747" y="1761"/>
                </a:lnTo>
                <a:lnTo>
                  <a:pt x="12746" y="1751"/>
                </a:lnTo>
                <a:lnTo>
                  <a:pt x="12740" y="1734"/>
                </a:lnTo>
                <a:lnTo>
                  <a:pt x="12738" y="1727"/>
                </a:lnTo>
                <a:lnTo>
                  <a:pt x="12725" y="1704"/>
                </a:lnTo>
                <a:lnTo>
                  <a:pt x="12719" y="1702"/>
                </a:lnTo>
                <a:lnTo>
                  <a:pt x="12715" y="1700"/>
                </a:lnTo>
                <a:lnTo>
                  <a:pt x="12714" y="1697"/>
                </a:lnTo>
                <a:lnTo>
                  <a:pt x="12713" y="1692"/>
                </a:lnTo>
                <a:lnTo>
                  <a:pt x="12711" y="1689"/>
                </a:lnTo>
                <a:lnTo>
                  <a:pt x="12695" y="1671"/>
                </a:lnTo>
                <a:lnTo>
                  <a:pt x="12692" y="1664"/>
                </a:lnTo>
                <a:lnTo>
                  <a:pt x="12690" y="1653"/>
                </a:lnTo>
                <a:lnTo>
                  <a:pt x="12690" y="1602"/>
                </a:lnTo>
                <a:lnTo>
                  <a:pt x="12692" y="1592"/>
                </a:lnTo>
                <a:lnTo>
                  <a:pt x="12698" y="1587"/>
                </a:lnTo>
                <a:lnTo>
                  <a:pt x="12705" y="1592"/>
                </a:lnTo>
                <a:lnTo>
                  <a:pt x="12709" y="1594"/>
                </a:lnTo>
                <a:lnTo>
                  <a:pt x="12713" y="1590"/>
                </a:lnTo>
                <a:lnTo>
                  <a:pt x="12717" y="1591"/>
                </a:lnTo>
                <a:lnTo>
                  <a:pt x="12723" y="1593"/>
                </a:lnTo>
                <a:lnTo>
                  <a:pt x="12728" y="1594"/>
                </a:lnTo>
                <a:lnTo>
                  <a:pt x="12745" y="1599"/>
                </a:lnTo>
                <a:lnTo>
                  <a:pt x="12751" y="1599"/>
                </a:lnTo>
                <a:lnTo>
                  <a:pt x="12762" y="1595"/>
                </a:lnTo>
                <a:lnTo>
                  <a:pt x="12776" y="1592"/>
                </a:lnTo>
                <a:lnTo>
                  <a:pt x="12781" y="1589"/>
                </a:lnTo>
                <a:lnTo>
                  <a:pt x="12787" y="1578"/>
                </a:lnTo>
                <a:lnTo>
                  <a:pt x="12793" y="1574"/>
                </a:lnTo>
                <a:lnTo>
                  <a:pt x="12796" y="1571"/>
                </a:lnTo>
                <a:cubicBezTo>
                  <a:pt x="12796" y="1571"/>
                  <a:pt x="12801" y="1557"/>
                  <a:pt x="12801" y="1557"/>
                </a:cubicBezTo>
                <a:close/>
                <a:moveTo>
                  <a:pt x="12982" y="3406"/>
                </a:moveTo>
                <a:lnTo>
                  <a:pt x="12974" y="3403"/>
                </a:lnTo>
                <a:lnTo>
                  <a:pt x="12975" y="3392"/>
                </a:lnTo>
                <a:lnTo>
                  <a:pt x="12972" y="3387"/>
                </a:lnTo>
                <a:lnTo>
                  <a:pt x="12965" y="3381"/>
                </a:lnTo>
                <a:lnTo>
                  <a:pt x="12959" y="3385"/>
                </a:lnTo>
                <a:lnTo>
                  <a:pt x="12948" y="3381"/>
                </a:lnTo>
                <a:lnTo>
                  <a:pt x="12942" y="3376"/>
                </a:lnTo>
                <a:lnTo>
                  <a:pt x="12937" y="3363"/>
                </a:lnTo>
                <a:lnTo>
                  <a:pt x="12933" y="3361"/>
                </a:lnTo>
                <a:lnTo>
                  <a:pt x="12930" y="3355"/>
                </a:lnTo>
                <a:lnTo>
                  <a:pt x="12925" y="3352"/>
                </a:lnTo>
                <a:lnTo>
                  <a:pt x="12919" y="3351"/>
                </a:lnTo>
                <a:lnTo>
                  <a:pt x="12912" y="3351"/>
                </a:lnTo>
                <a:lnTo>
                  <a:pt x="12906" y="3351"/>
                </a:lnTo>
                <a:lnTo>
                  <a:pt x="12896" y="3353"/>
                </a:lnTo>
                <a:lnTo>
                  <a:pt x="12884" y="3351"/>
                </a:lnTo>
                <a:lnTo>
                  <a:pt x="12876" y="3347"/>
                </a:lnTo>
                <a:lnTo>
                  <a:pt x="12862" y="3346"/>
                </a:lnTo>
                <a:lnTo>
                  <a:pt x="12835" y="3349"/>
                </a:lnTo>
                <a:lnTo>
                  <a:pt x="12821" y="3328"/>
                </a:lnTo>
                <a:lnTo>
                  <a:pt x="12815" y="3326"/>
                </a:lnTo>
                <a:lnTo>
                  <a:pt x="12799" y="3338"/>
                </a:lnTo>
                <a:lnTo>
                  <a:pt x="12793" y="3347"/>
                </a:lnTo>
                <a:lnTo>
                  <a:pt x="12801" y="3365"/>
                </a:lnTo>
                <a:lnTo>
                  <a:pt x="12803" y="3387"/>
                </a:lnTo>
                <a:lnTo>
                  <a:pt x="12805" y="3381"/>
                </a:lnTo>
                <a:lnTo>
                  <a:pt x="12806" y="3376"/>
                </a:lnTo>
                <a:lnTo>
                  <a:pt x="12806" y="3358"/>
                </a:lnTo>
                <a:lnTo>
                  <a:pt x="12805" y="3350"/>
                </a:lnTo>
                <a:lnTo>
                  <a:pt x="12806" y="3343"/>
                </a:lnTo>
                <a:lnTo>
                  <a:pt x="12814" y="3335"/>
                </a:lnTo>
                <a:lnTo>
                  <a:pt x="12821" y="3340"/>
                </a:lnTo>
                <a:lnTo>
                  <a:pt x="12828" y="3350"/>
                </a:lnTo>
                <a:lnTo>
                  <a:pt x="12829" y="3357"/>
                </a:lnTo>
                <a:lnTo>
                  <a:pt x="12829" y="3360"/>
                </a:lnTo>
                <a:lnTo>
                  <a:pt x="12818" y="3367"/>
                </a:lnTo>
                <a:lnTo>
                  <a:pt x="12820" y="3370"/>
                </a:lnTo>
                <a:lnTo>
                  <a:pt x="12831" y="3367"/>
                </a:lnTo>
                <a:lnTo>
                  <a:pt x="12841" y="3373"/>
                </a:lnTo>
                <a:lnTo>
                  <a:pt x="12846" y="3377"/>
                </a:lnTo>
                <a:lnTo>
                  <a:pt x="12850" y="3382"/>
                </a:lnTo>
                <a:lnTo>
                  <a:pt x="12853" y="3385"/>
                </a:lnTo>
                <a:lnTo>
                  <a:pt x="12861" y="3380"/>
                </a:lnTo>
                <a:lnTo>
                  <a:pt x="12866" y="3387"/>
                </a:lnTo>
                <a:lnTo>
                  <a:pt x="12873" y="3394"/>
                </a:lnTo>
                <a:lnTo>
                  <a:pt x="12882" y="3405"/>
                </a:lnTo>
                <a:lnTo>
                  <a:pt x="12889" y="3409"/>
                </a:lnTo>
                <a:lnTo>
                  <a:pt x="12892" y="3411"/>
                </a:lnTo>
                <a:lnTo>
                  <a:pt x="12895" y="3414"/>
                </a:lnTo>
                <a:lnTo>
                  <a:pt x="12898" y="3418"/>
                </a:lnTo>
                <a:lnTo>
                  <a:pt x="12896" y="3419"/>
                </a:lnTo>
                <a:lnTo>
                  <a:pt x="12894" y="3419"/>
                </a:lnTo>
                <a:lnTo>
                  <a:pt x="12891" y="3421"/>
                </a:lnTo>
                <a:lnTo>
                  <a:pt x="12890" y="3426"/>
                </a:lnTo>
                <a:lnTo>
                  <a:pt x="12891" y="3432"/>
                </a:lnTo>
                <a:lnTo>
                  <a:pt x="12884" y="3431"/>
                </a:lnTo>
                <a:lnTo>
                  <a:pt x="12877" y="3424"/>
                </a:lnTo>
                <a:lnTo>
                  <a:pt x="12875" y="3430"/>
                </a:lnTo>
                <a:lnTo>
                  <a:pt x="12878" y="3440"/>
                </a:lnTo>
                <a:lnTo>
                  <a:pt x="12884" y="3444"/>
                </a:lnTo>
                <a:lnTo>
                  <a:pt x="12893" y="3448"/>
                </a:lnTo>
                <a:lnTo>
                  <a:pt x="12899" y="3452"/>
                </a:lnTo>
                <a:lnTo>
                  <a:pt x="12904" y="3464"/>
                </a:lnTo>
                <a:lnTo>
                  <a:pt x="12909" y="3456"/>
                </a:lnTo>
                <a:lnTo>
                  <a:pt x="12910" y="3448"/>
                </a:lnTo>
                <a:lnTo>
                  <a:pt x="12902" y="3446"/>
                </a:lnTo>
                <a:lnTo>
                  <a:pt x="12901" y="3440"/>
                </a:lnTo>
                <a:lnTo>
                  <a:pt x="12905" y="3435"/>
                </a:lnTo>
                <a:lnTo>
                  <a:pt x="12907" y="3430"/>
                </a:lnTo>
                <a:lnTo>
                  <a:pt x="12909" y="3434"/>
                </a:lnTo>
                <a:lnTo>
                  <a:pt x="12912" y="3439"/>
                </a:lnTo>
                <a:lnTo>
                  <a:pt x="12916" y="3445"/>
                </a:lnTo>
                <a:lnTo>
                  <a:pt x="12921" y="3448"/>
                </a:lnTo>
                <a:lnTo>
                  <a:pt x="12926" y="3456"/>
                </a:lnTo>
                <a:lnTo>
                  <a:pt x="12928" y="3462"/>
                </a:lnTo>
                <a:lnTo>
                  <a:pt x="12934" y="3461"/>
                </a:lnTo>
                <a:lnTo>
                  <a:pt x="12936" y="3464"/>
                </a:lnTo>
                <a:lnTo>
                  <a:pt x="12942" y="3462"/>
                </a:lnTo>
                <a:lnTo>
                  <a:pt x="12955" y="3460"/>
                </a:lnTo>
                <a:lnTo>
                  <a:pt x="12965" y="3451"/>
                </a:lnTo>
                <a:lnTo>
                  <a:pt x="12971" y="3450"/>
                </a:lnTo>
                <a:lnTo>
                  <a:pt x="12975" y="3456"/>
                </a:lnTo>
                <a:lnTo>
                  <a:pt x="12977" y="3463"/>
                </a:lnTo>
                <a:lnTo>
                  <a:pt x="12979" y="3463"/>
                </a:lnTo>
                <a:lnTo>
                  <a:pt x="12982" y="3458"/>
                </a:lnTo>
                <a:lnTo>
                  <a:pt x="12980" y="3451"/>
                </a:lnTo>
                <a:lnTo>
                  <a:pt x="12974" y="3444"/>
                </a:lnTo>
                <a:lnTo>
                  <a:pt x="12968" y="3438"/>
                </a:lnTo>
                <a:lnTo>
                  <a:pt x="12967" y="3434"/>
                </a:lnTo>
                <a:lnTo>
                  <a:pt x="12971" y="3429"/>
                </a:lnTo>
                <a:lnTo>
                  <a:pt x="12973" y="3427"/>
                </a:lnTo>
                <a:lnTo>
                  <a:pt x="12977" y="3430"/>
                </a:lnTo>
                <a:lnTo>
                  <a:pt x="12979" y="3434"/>
                </a:lnTo>
                <a:lnTo>
                  <a:pt x="12982" y="3436"/>
                </a:lnTo>
                <a:lnTo>
                  <a:pt x="12986" y="3435"/>
                </a:lnTo>
                <a:lnTo>
                  <a:pt x="12987" y="3431"/>
                </a:lnTo>
                <a:lnTo>
                  <a:pt x="12989" y="3429"/>
                </a:lnTo>
                <a:lnTo>
                  <a:pt x="12987" y="3426"/>
                </a:lnTo>
                <a:lnTo>
                  <a:pt x="12989" y="3421"/>
                </a:lnTo>
                <a:lnTo>
                  <a:pt x="12995" y="3416"/>
                </a:lnTo>
                <a:lnTo>
                  <a:pt x="12989" y="3412"/>
                </a:lnTo>
                <a:cubicBezTo>
                  <a:pt x="12989" y="3412"/>
                  <a:pt x="12982" y="3406"/>
                  <a:pt x="12982" y="3406"/>
                </a:cubicBezTo>
                <a:close/>
                <a:moveTo>
                  <a:pt x="9286" y="16809"/>
                </a:moveTo>
                <a:lnTo>
                  <a:pt x="9285" y="16803"/>
                </a:lnTo>
                <a:lnTo>
                  <a:pt x="9284" y="16799"/>
                </a:lnTo>
                <a:lnTo>
                  <a:pt x="9282" y="16796"/>
                </a:lnTo>
                <a:lnTo>
                  <a:pt x="9280" y="16786"/>
                </a:lnTo>
                <a:lnTo>
                  <a:pt x="9275" y="16781"/>
                </a:lnTo>
                <a:lnTo>
                  <a:pt x="9263" y="16774"/>
                </a:lnTo>
                <a:lnTo>
                  <a:pt x="9255" y="16764"/>
                </a:lnTo>
                <a:lnTo>
                  <a:pt x="9253" y="16762"/>
                </a:lnTo>
                <a:lnTo>
                  <a:pt x="9249" y="16762"/>
                </a:lnTo>
                <a:lnTo>
                  <a:pt x="9243" y="16765"/>
                </a:lnTo>
                <a:lnTo>
                  <a:pt x="9240" y="16765"/>
                </a:lnTo>
                <a:lnTo>
                  <a:pt x="9236" y="16769"/>
                </a:lnTo>
                <a:lnTo>
                  <a:pt x="9237" y="16779"/>
                </a:lnTo>
                <a:lnTo>
                  <a:pt x="9238" y="16790"/>
                </a:lnTo>
                <a:lnTo>
                  <a:pt x="9237" y="16798"/>
                </a:lnTo>
                <a:lnTo>
                  <a:pt x="9233" y="16804"/>
                </a:lnTo>
                <a:lnTo>
                  <a:pt x="9227" y="16810"/>
                </a:lnTo>
                <a:lnTo>
                  <a:pt x="9219" y="16815"/>
                </a:lnTo>
                <a:lnTo>
                  <a:pt x="9213" y="16816"/>
                </a:lnTo>
                <a:lnTo>
                  <a:pt x="9209" y="16818"/>
                </a:lnTo>
                <a:lnTo>
                  <a:pt x="9208" y="16824"/>
                </a:lnTo>
                <a:lnTo>
                  <a:pt x="9208" y="16834"/>
                </a:lnTo>
                <a:lnTo>
                  <a:pt x="9207" y="16836"/>
                </a:lnTo>
                <a:lnTo>
                  <a:pt x="9204" y="16841"/>
                </a:lnTo>
                <a:lnTo>
                  <a:pt x="9203" y="16843"/>
                </a:lnTo>
                <a:lnTo>
                  <a:pt x="9204" y="16845"/>
                </a:lnTo>
                <a:lnTo>
                  <a:pt x="9206" y="16850"/>
                </a:lnTo>
                <a:lnTo>
                  <a:pt x="9206" y="16852"/>
                </a:lnTo>
                <a:lnTo>
                  <a:pt x="9204" y="16870"/>
                </a:lnTo>
                <a:lnTo>
                  <a:pt x="9202" y="16880"/>
                </a:lnTo>
                <a:lnTo>
                  <a:pt x="9197" y="16885"/>
                </a:lnTo>
                <a:lnTo>
                  <a:pt x="9195" y="16890"/>
                </a:lnTo>
                <a:lnTo>
                  <a:pt x="9190" y="16914"/>
                </a:lnTo>
                <a:lnTo>
                  <a:pt x="9190" y="16920"/>
                </a:lnTo>
                <a:lnTo>
                  <a:pt x="9193" y="16927"/>
                </a:lnTo>
                <a:lnTo>
                  <a:pt x="9198" y="16930"/>
                </a:lnTo>
                <a:lnTo>
                  <a:pt x="9200" y="16932"/>
                </a:lnTo>
                <a:lnTo>
                  <a:pt x="9201" y="16929"/>
                </a:lnTo>
                <a:lnTo>
                  <a:pt x="9202" y="16934"/>
                </a:lnTo>
                <a:lnTo>
                  <a:pt x="9202" y="16935"/>
                </a:lnTo>
                <a:lnTo>
                  <a:pt x="9203" y="16946"/>
                </a:lnTo>
                <a:lnTo>
                  <a:pt x="9202" y="16934"/>
                </a:lnTo>
                <a:lnTo>
                  <a:pt x="9200" y="16932"/>
                </a:lnTo>
                <a:lnTo>
                  <a:pt x="9198" y="16936"/>
                </a:lnTo>
                <a:lnTo>
                  <a:pt x="9194" y="16936"/>
                </a:lnTo>
                <a:lnTo>
                  <a:pt x="9194" y="16954"/>
                </a:lnTo>
                <a:lnTo>
                  <a:pt x="9195" y="16960"/>
                </a:lnTo>
                <a:lnTo>
                  <a:pt x="9199" y="16969"/>
                </a:lnTo>
                <a:lnTo>
                  <a:pt x="9205" y="16969"/>
                </a:lnTo>
                <a:lnTo>
                  <a:pt x="9237" y="16949"/>
                </a:lnTo>
                <a:lnTo>
                  <a:pt x="9243" y="16948"/>
                </a:lnTo>
                <a:lnTo>
                  <a:pt x="9247" y="16946"/>
                </a:lnTo>
                <a:lnTo>
                  <a:pt x="9249" y="16943"/>
                </a:lnTo>
                <a:lnTo>
                  <a:pt x="9251" y="16939"/>
                </a:lnTo>
                <a:lnTo>
                  <a:pt x="9254" y="16936"/>
                </a:lnTo>
                <a:lnTo>
                  <a:pt x="9257" y="16933"/>
                </a:lnTo>
                <a:lnTo>
                  <a:pt x="9264" y="16930"/>
                </a:lnTo>
                <a:lnTo>
                  <a:pt x="9267" y="16927"/>
                </a:lnTo>
                <a:lnTo>
                  <a:pt x="9269" y="16923"/>
                </a:lnTo>
                <a:lnTo>
                  <a:pt x="9270" y="16918"/>
                </a:lnTo>
                <a:lnTo>
                  <a:pt x="9271" y="16914"/>
                </a:lnTo>
                <a:lnTo>
                  <a:pt x="9274" y="16948"/>
                </a:lnTo>
                <a:lnTo>
                  <a:pt x="9276" y="16946"/>
                </a:lnTo>
                <a:lnTo>
                  <a:pt x="9278" y="16941"/>
                </a:lnTo>
                <a:lnTo>
                  <a:pt x="9281" y="16925"/>
                </a:lnTo>
                <a:lnTo>
                  <a:pt x="9282" y="16921"/>
                </a:lnTo>
                <a:lnTo>
                  <a:pt x="9283" y="16917"/>
                </a:lnTo>
                <a:lnTo>
                  <a:pt x="9282" y="16912"/>
                </a:lnTo>
                <a:lnTo>
                  <a:pt x="9280" y="16909"/>
                </a:lnTo>
                <a:lnTo>
                  <a:pt x="9277" y="16908"/>
                </a:lnTo>
                <a:lnTo>
                  <a:pt x="9274" y="16907"/>
                </a:lnTo>
                <a:lnTo>
                  <a:pt x="9272" y="16902"/>
                </a:lnTo>
                <a:lnTo>
                  <a:pt x="9273" y="16893"/>
                </a:lnTo>
                <a:lnTo>
                  <a:pt x="9281" y="16874"/>
                </a:lnTo>
                <a:lnTo>
                  <a:pt x="9283" y="16865"/>
                </a:lnTo>
                <a:lnTo>
                  <a:pt x="9283" y="16856"/>
                </a:lnTo>
                <a:lnTo>
                  <a:pt x="9281" y="16838"/>
                </a:lnTo>
                <a:lnTo>
                  <a:pt x="9281" y="16828"/>
                </a:lnTo>
                <a:cubicBezTo>
                  <a:pt x="9281" y="16828"/>
                  <a:pt x="9286" y="16809"/>
                  <a:pt x="9286" y="16809"/>
                </a:cubicBezTo>
                <a:close/>
                <a:moveTo>
                  <a:pt x="17607" y="8817"/>
                </a:moveTo>
                <a:lnTo>
                  <a:pt x="17608" y="8801"/>
                </a:lnTo>
                <a:lnTo>
                  <a:pt x="17607" y="8792"/>
                </a:lnTo>
                <a:lnTo>
                  <a:pt x="17597" y="8798"/>
                </a:lnTo>
                <a:lnTo>
                  <a:pt x="17586" y="8803"/>
                </a:lnTo>
                <a:lnTo>
                  <a:pt x="17574" y="8805"/>
                </a:lnTo>
                <a:lnTo>
                  <a:pt x="17565" y="8802"/>
                </a:lnTo>
                <a:lnTo>
                  <a:pt x="17561" y="8798"/>
                </a:lnTo>
                <a:lnTo>
                  <a:pt x="17558" y="8791"/>
                </a:lnTo>
                <a:lnTo>
                  <a:pt x="17554" y="8783"/>
                </a:lnTo>
                <a:lnTo>
                  <a:pt x="17553" y="8776"/>
                </a:lnTo>
                <a:lnTo>
                  <a:pt x="17556" y="8768"/>
                </a:lnTo>
                <a:lnTo>
                  <a:pt x="17562" y="8756"/>
                </a:lnTo>
                <a:lnTo>
                  <a:pt x="17562" y="8750"/>
                </a:lnTo>
                <a:lnTo>
                  <a:pt x="17540" y="8769"/>
                </a:lnTo>
                <a:lnTo>
                  <a:pt x="17534" y="8775"/>
                </a:lnTo>
                <a:lnTo>
                  <a:pt x="17529" y="8773"/>
                </a:lnTo>
                <a:lnTo>
                  <a:pt x="17521" y="8768"/>
                </a:lnTo>
                <a:lnTo>
                  <a:pt x="17516" y="8767"/>
                </a:lnTo>
                <a:lnTo>
                  <a:pt x="17512" y="8767"/>
                </a:lnTo>
                <a:lnTo>
                  <a:pt x="17508" y="8768"/>
                </a:lnTo>
                <a:lnTo>
                  <a:pt x="17503" y="8771"/>
                </a:lnTo>
                <a:lnTo>
                  <a:pt x="17511" y="8788"/>
                </a:lnTo>
                <a:lnTo>
                  <a:pt x="17513" y="8796"/>
                </a:lnTo>
                <a:lnTo>
                  <a:pt x="17513" y="8803"/>
                </a:lnTo>
                <a:lnTo>
                  <a:pt x="17513" y="8815"/>
                </a:lnTo>
                <a:lnTo>
                  <a:pt x="17515" y="8822"/>
                </a:lnTo>
                <a:lnTo>
                  <a:pt x="17517" y="8827"/>
                </a:lnTo>
                <a:lnTo>
                  <a:pt x="17523" y="8837"/>
                </a:lnTo>
                <a:lnTo>
                  <a:pt x="17524" y="8840"/>
                </a:lnTo>
                <a:lnTo>
                  <a:pt x="17523" y="8848"/>
                </a:lnTo>
                <a:lnTo>
                  <a:pt x="17520" y="8854"/>
                </a:lnTo>
                <a:lnTo>
                  <a:pt x="17515" y="8858"/>
                </a:lnTo>
                <a:lnTo>
                  <a:pt x="17512" y="8861"/>
                </a:lnTo>
                <a:lnTo>
                  <a:pt x="17512" y="8863"/>
                </a:lnTo>
                <a:lnTo>
                  <a:pt x="17512" y="8865"/>
                </a:lnTo>
                <a:lnTo>
                  <a:pt x="17513" y="8866"/>
                </a:lnTo>
                <a:lnTo>
                  <a:pt x="17513" y="8868"/>
                </a:lnTo>
                <a:lnTo>
                  <a:pt x="17521" y="8864"/>
                </a:lnTo>
                <a:lnTo>
                  <a:pt x="17529" y="8864"/>
                </a:lnTo>
                <a:lnTo>
                  <a:pt x="17538" y="8867"/>
                </a:lnTo>
                <a:lnTo>
                  <a:pt x="17544" y="8871"/>
                </a:lnTo>
                <a:lnTo>
                  <a:pt x="17543" y="8883"/>
                </a:lnTo>
                <a:lnTo>
                  <a:pt x="17553" y="8890"/>
                </a:lnTo>
                <a:lnTo>
                  <a:pt x="17567" y="8891"/>
                </a:lnTo>
                <a:lnTo>
                  <a:pt x="17576" y="8885"/>
                </a:lnTo>
                <a:lnTo>
                  <a:pt x="17589" y="8880"/>
                </a:lnTo>
                <a:lnTo>
                  <a:pt x="17593" y="8879"/>
                </a:lnTo>
                <a:lnTo>
                  <a:pt x="17597" y="8876"/>
                </a:lnTo>
                <a:lnTo>
                  <a:pt x="17598" y="8866"/>
                </a:lnTo>
                <a:lnTo>
                  <a:pt x="17598" y="8846"/>
                </a:lnTo>
                <a:lnTo>
                  <a:pt x="17603" y="8834"/>
                </a:lnTo>
                <a:cubicBezTo>
                  <a:pt x="17603" y="8834"/>
                  <a:pt x="17607" y="8817"/>
                  <a:pt x="17607" y="8817"/>
                </a:cubicBezTo>
                <a:close/>
                <a:moveTo>
                  <a:pt x="17483" y="6357"/>
                </a:moveTo>
                <a:lnTo>
                  <a:pt x="17473" y="6366"/>
                </a:lnTo>
                <a:lnTo>
                  <a:pt x="17470" y="6367"/>
                </a:lnTo>
                <a:lnTo>
                  <a:pt x="17468" y="6369"/>
                </a:lnTo>
                <a:lnTo>
                  <a:pt x="17468" y="6373"/>
                </a:lnTo>
                <a:lnTo>
                  <a:pt x="17466" y="6376"/>
                </a:lnTo>
                <a:lnTo>
                  <a:pt x="17465" y="6382"/>
                </a:lnTo>
                <a:lnTo>
                  <a:pt x="17465" y="6411"/>
                </a:lnTo>
                <a:lnTo>
                  <a:pt x="17453" y="6435"/>
                </a:lnTo>
                <a:lnTo>
                  <a:pt x="17451" y="6445"/>
                </a:lnTo>
                <a:lnTo>
                  <a:pt x="17452" y="6451"/>
                </a:lnTo>
                <a:lnTo>
                  <a:pt x="17454" y="6455"/>
                </a:lnTo>
                <a:lnTo>
                  <a:pt x="17457" y="6458"/>
                </a:lnTo>
                <a:lnTo>
                  <a:pt x="17459" y="6462"/>
                </a:lnTo>
                <a:lnTo>
                  <a:pt x="17460" y="6467"/>
                </a:lnTo>
                <a:lnTo>
                  <a:pt x="17460" y="6471"/>
                </a:lnTo>
                <a:lnTo>
                  <a:pt x="17461" y="6476"/>
                </a:lnTo>
                <a:lnTo>
                  <a:pt x="17463" y="6480"/>
                </a:lnTo>
                <a:lnTo>
                  <a:pt x="17466" y="6478"/>
                </a:lnTo>
                <a:lnTo>
                  <a:pt x="17470" y="6480"/>
                </a:lnTo>
                <a:lnTo>
                  <a:pt x="17477" y="6489"/>
                </a:lnTo>
                <a:lnTo>
                  <a:pt x="17493" y="6476"/>
                </a:lnTo>
                <a:lnTo>
                  <a:pt x="17499" y="6468"/>
                </a:lnTo>
                <a:lnTo>
                  <a:pt x="17501" y="6471"/>
                </a:lnTo>
                <a:lnTo>
                  <a:pt x="17502" y="6469"/>
                </a:lnTo>
                <a:lnTo>
                  <a:pt x="17508" y="6465"/>
                </a:lnTo>
                <a:lnTo>
                  <a:pt x="17518" y="6489"/>
                </a:lnTo>
                <a:lnTo>
                  <a:pt x="17519" y="6496"/>
                </a:lnTo>
                <a:lnTo>
                  <a:pt x="17520" y="6498"/>
                </a:lnTo>
                <a:lnTo>
                  <a:pt x="17521" y="6498"/>
                </a:lnTo>
                <a:lnTo>
                  <a:pt x="17523" y="6499"/>
                </a:lnTo>
                <a:lnTo>
                  <a:pt x="17523" y="6503"/>
                </a:lnTo>
                <a:lnTo>
                  <a:pt x="17522" y="6510"/>
                </a:lnTo>
                <a:lnTo>
                  <a:pt x="17522" y="6513"/>
                </a:lnTo>
                <a:lnTo>
                  <a:pt x="17524" y="6534"/>
                </a:lnTo>
                <a:lnTo>
                  <a:pt x="17522" y="6540"/>
                </a:lnTo>
                <a:lnTo>
                  <a:pt x="17520" y="6567"/>
                </a:lnTo>
                <a:lnTo>
                  <a:pt x="17521" y="6576"/>
                </a:lnTo>
                <a:lnTo>
                  <a:pt x="17522" y="6577"/>
                </a:lnTo>
                <a:lnTo>
                  <a:pt x="17524" y="6577"/>
                </a:lnTo>
                <a:lnTo>
                  <a:pt x="17526" y="6579"/>
                </a:lnTo>
                <a:lnTo>
                  <a:pt x="17527" y="6582"/>
                </a:lnTo>
                <a:lnTo>
                  <a:pt x="17527" y="6584"/>
                </a:lnTo>
                <a:lnTo>
                  <a:pt x="17526" y="6592"/>
                </a:lnTo>
                <a:lnTo>
                  <a:pt x="17526" y="6599"/>
                </a:lnTo>
                <a:lnTo>
                  <a:pt x="17527" y="6603"/>
                </a:lnTo>
                <a:lnTo>
                  <a:pt x="17535" y="6617"/>
                </a:lnTo>
                <a:lnTo>
                  <a:pt x="17537" y="6626"/>
                </a:lnTo>
                <a:lnTo>
                  <a:pt x="17538" y="6634"/>
                </a:lnTo>
                <a:lnTo>
                  <a:pt x="17539" y="6641"/>
                </a:lnTo>
                <a:lnTo>
                  <a:pt x="17536" y="6640"/>
                </a:lnTo>
                <a:lnTo>
                  <a:pt x="17533" y="6638"/>
                </a:lnTo>
                <a:lnTo>
                  <a:pt x="17531" y="6636"/>
                </a:lnTo>
                <a:lnTo>
                  <a:pt x="17530" y="6633"/>
                </a:lnTo>
                <a:lnTo>
                  <a:pt x="17528" y="6633"/>
                </a:lnTo>
                <a:lnTo>
                  <a:pt x="17528" y="6642"/>
                </a:lnTo>
                <a:lnTo>
                  <a:pt x="17532" y="6649"/>
                </a:lnTo>
                <a:lnTo>
                  <a:pt x="17536" y="6653"/>
                </a:lnTo>
                <a:lnTo>
                  <a:pt x="17539" y="6663"/>
                </a:lnTo>
                <a:lnTo>
                  <a:pt x="17548" y="6667"/>
                </a:lnTo>
                <a:lnTo>
                  <a:pt x="17550" y="6672"/>
                </a:lnTo>
                <a:lnTo>
                  <a:pt x="17552" y="6672"/>
                </a:lnTo>
                <a:lnTo>
                  <a:pt x="17553" y="6666"/>
                </a:lnTo>
                <a:lnTo>
                  <a:pt x="17555" y="6666"/>
                </a:lnTo>
                <a:lnTo>
                  <a:pt x="17557" y="6668"/>
                </a:lnTo>
                <a:lnTo>
                  <a:pt x="17559" y="6669"/>
                </a:lnTo>
                <a:lnTo>
                  <a:pt x="17566" y="6660"/>
                </a:lnTo>
                <a:lnTo>
                  <a:pt x="17575" y="6658"/>
                </a:lnTo>
                <a:lnTo>
                  <a:pt x="17579" y="6656"/>
                </a:lnTo>
                <a:lnTo>
                  <a:pt x="17582" y="6651"/>
                </a:lnTo>
                <a:lnTo>
                  <a:pt x="17579" y="6650"/>
                </a:lnTo>
                <a:lnTo>
                  <a:pt x="17578" y="6649"/>
                </a:lnTo>
                <a:lnTo>
                  <a:pt x="17578" y="6648"/>
                </a:lnTo>
                <a:lnTo>
                  <a:pt x="17576" y="6645"/>
                </a:lnTo>
                <a:lnTo>
                  <a:pt x="17580" y="6641"/>
                </a:lnTo>
                <a:lnTo>
                  <a:pt x="17586" y="6635"/>
                </a:lnTo>
                <a:lnTo>
                  <a:pt x="17594" y="6631"/>
                </a:lnTo>
                <a:lnTo>
                  <a:pt x="17600" y="6634"/>
                </a:lnTo>
                <a:lnTo>
                  <a:pt x="17603" y="6635"/>
                </a:lnTo>
                <a:lnTo>
                  <a:pt x="17608" y="6634"/>
                </a:lnTo>
                <a:lnTo>
                  <a:pt x="17612" y="6634"/>
                </a:lnTo>
                <a:lnTo>
                  <a:pt x="17614" y="6637"/>
                </a:lnTo>
                <a:lnTo>
                  <a:pt x="17616" y="6638"/>
                </a:lnTo>
                <a:lnTo>
                  <a:pt x="17624" y="6640"/>
                </a:lnTo>
                <a:lnTo>
                  <a:pt x="17627" y="6641"/>
                </a:lnTo>
                <a:lnTo>
                  <a:pt x="17629" y="6645"/>
                </a:lnTo>
                <a:lnTo>
                  <a:pt x="17630" y="6650"/>
                </a:lnTo>
                <a:lnTo>
                  <a:pt x="17632" y="6654"/>
                </a:lnTo>
                <a:lnTo>
                  <a:pt x="17637" y="6654"/>
                </a:lnTo>
                <a:lnTo>
                  <a:pt x="17641" y="6651"/>
                </a:lnTo>
                <a:lnTo>
                  <a:pt x="17641" y="6648"/>
                </a:lnTo>
                <a:lnTo>
                  <a:pt x="17641" y="6644"/>
                </a:lnTo>
                <a:lnTo>
                  <a:pt x="17644" y="6640"/>
                </a:lnTo>
                <a:lnTo>
                  <a:pt x="17647" y="6635"/>
                </a:lnTo>
                <a:lnTo>
                  <a:pt x="17649" y="6631"/>
                </a:lnTo>
                <a:lnTo>
                  <a:pt x="17651" y="6628"/>
                </a:lnTo>
                <a:lnTo>
                  <a:pt x="17656" y="6627"/>
                </a:lnTo>
                <a:lnTo>
                  <a:pt x="17658" y="6625"/>
                </a:lnTo>
                <a:lnTo>
                  <a:pt x="17666" y="6615"/>
                </a:lnTo>
                <a:lnTo>
                  <a:pt x="17665" y="6611"/>
                </a:lnTo>
                <a:lnTo>
                  <a:pt x="17663" y="6604"/>
                </a:lnTo>
                <a:lnTo>
                  <a:pt x="17661" y="6598"/>
                </a:lnTo>
                <a:lnTo>
                  <a:pt x="17657" y="6598"/>
                </a:lnTo>
                <a:lnTo>
                  <a:pt x="17654" y="6603"/>
                </a:lnTo>
                <a:lnTo>
                  <a:pt x="17651" y="6607"/>
                </a:lnTo>
                <a:lnTo>
                  <a:pt x="17649" y="6612"/>
                </a:lnTo>
                <a:lnTo>
                  <a:pt x="17648" y="6621"/>
                </a:lnTo>
                <a:lnTo>
                  <a:pt x="17644" y="6616"/>
                </a:lnTo>
                <a:lnTo>
                  <a:pt x="17645" y="6608"/>
                </a:lnTo>
                <a:lnTo>
                  <a:pt x="17652" y="6593"/>
                </a:lnTo>
                <a:lnTo>
                  <a:pt x="17651" y="6572"/>
                </a:lnTo>
                <a:lnTo>
                  <a:pt x="17647" y="6562"/>
                </a:lnTo>
                <a:lnTo>
                  <a:pt x="17639" y="6564"/>
                </a:lnTo>
                <a:lnTo>
                  <a:pt x="17625" y="6549"/>
                </a:lnTo>
                <a:lnTo>
                  <a:pt x="17620" y="6540"/>
                </a:lnTo>
                <a:lnTo>
                  <a:pt x="17623" y="6534"/>
                </a:lnTo>
                <a:lnTo>
                  <a:pt x="17623" y="6531"/>
                </a:lnTo>
                <a:lnTo>
                  <a:pt x="17622" y="6530"/>
                </a:lnTo>
                <a:lnTo>
                  <a:pt x="17619" y="6528"/>
                </a:lnTo>
                <a:lnTo>
                  <a:pt x="17610" y="6533"/>
                </a:lnTo>
                <a:lnTo>
                  <a:pt x="17606" y="6530"/>
                </a:lnTo>
                <a:lnTo>
                  <a:pt x="17602" y="6522"/>
                </a:lnTo>
                <a:lnTo>
                  <a:pt x="17595" y="6513"/>
                </a:lnTo>
                <a:lnTo>
                  <a:pt x="17591" y="6510"/>
                </a:lnTo>
                <a:lnTo>
                  <a:pt x="17584" y="6507"/>
                </a:lnTo>
                <a:lnTo>
                  <a:pt x="17580" y="6504"/>
                </a:lnTo>
                <a:lnTo>
                  <a:pt x="17578" y="6500"/>
                </a:lnTo>
                <a:lnTo>
                  <a:pt x="17577" y="6496"/>
                </a:lnTo>
                <a:lnTo>
                  <a:pt x="17576" y="6491"/>
                </a:lnTo>
                <a:lnTo>
                  <a:pt x="17575" y="6486"/>
                </a:lnTo>
                <a:lnTo>
                  <a:pt x="17574" y="6487"/>
                </a:lnTo>
                <a:lnTo>
                  <a:pt x="17572" y="6488"/>
                </a:lnTo>
                <a:lnTo>
                  <a:pt x="17571" y="6490"/>
                </a:lnTo>
                <a:lnTo>
                  <a:pt x="17570" y="6492"/>
                </a:lnTo>
                <a:lnTo>
                  <a:pt x="17568" y="6492"/>
                </a:lnTo>
                <a:lnTo>
                  <a:pt x="17567" y="6490"/>
                </a:lnTo>
                <a:lnTo>
                  <a:pt x="17560" y="6486"/>
                </a:lnTo>
                <a:lnTo>
                  <a:pt x="17559" y="6483"/>
                </a:lnTo>
                <a:lnTo>
                  <a:pt x="17562" y="6478"/>
                </a:lnTo>
                <a:lnTo>
                  <a:pt x="17563" y="6474"/>
                </a:lnTo>
                <a:lnTo>
                  <a:pt x="17559" y="6464"/>
                </a:lnTo>
                <a:lnTo>
                  <a:pt x="17556" y="6460"/>
                </a:lnTo>
                <a:lnTo>
                  <a:pt x="17555" y="6460"/>
                </a:lnTo>
                <a:lnTo>
                  <a:pt x="17556" y="6468"/>
                </a:lnTo>
                <a:lnTo>
                  <a:pt x="17556" y="6472"/>
                </a:lnTo>
                <a:lnTo>
                  <a:pt x="17555" y="6474"/>
                </a:lnTo>
                <a:lnTo>
                  <a:pt x="17552" y="6472"/>
                </a:lnTo>
                <a:lnTo>
                  <a:pt x="17547" y="6466"/>
                </a:lnTo>
                <a:lnTo>
                  <a:pt x="17541" y="6464"/>
                </a:lnTo>
                <a:lnTo>
                  <a:pt x="17538" y="6460"/>
                </a:lnTo>
                <a:lnTo>
                  <a:pt x="17535" y="6456"/>
                </a:lnTo>
                <a:lnTo>
                  <a:pt x="17533" y="6453"/>
                </a:lnTo>
                <a:lnTo>
                  <a:pt x="17535" y="6447"/>
                </a:lnTo>
                <a:lnTo>
                  <a:pt x="17534" y="6443"/>
                </a:lnTo>
                <a:lnTo>
                  <a:pt x="17531" y="6440"/>
                </a:lnTo>
                <a:lnTo>
                  <a:pt x="17527" y="6438"/>
                </a:lnTo>
                <a:lnTo>
                  <a:pt x="17534" y="6423"/>
                </a:lnTo>
                <a:lnTo>
                  <a:pt x="17516" y="6390"/>
                </a:lnTo>
                <a:lnTo>
                  <a:pt x="17518" y="6375"/>
                </a:lnTo>
                <a:cubicBezTo>
                  <a:pt x="17518" y="6375"/>
                  <a:pt x="17483" y="6357"/>
                  <a:pt x="17483" y="6357"/>
                </a:cubicBezTo>
                <a:close/>
                <a:moveTo>
                  <a:pt x="17482" y="6211"/>
                </a:moveTo>
                <a:lnTo>
                  <a:pt x="17481" y="6210"/>
                </a:lnTo>
                <a:lnTo>
                  <a:pt x="17476" y="6210"/>
                </a:lnTo>
                <a:lnTo>
                  <a:pt x="17470" y="6213"/>
                </a:lnTo>
                <a:lnTo>
                  <a:pt x="17453" y="6234"/>
                </a:lnTo>
                <a:lnTo>
                  <a:pt x="17460" y="6241"/>
                </a:lnTo>
                <a:lnTo>
                  <a:pt x="17464" y="6242"/>
                </a:lnTo>
                <a:lnTo>
                  <a:pt x="17468" y="6243"/>
                </a:lnTo>
                <a:lnTo>
                  <a:pt x="17471" y="6242"/>
                </a:lnTo>
                <a:lnTo>
                  <a:pt x="17472" y="6242"/>
                </a:lnTo>
                <a:lnTo>
                  <a:pt x="17473" y="6240"/>
                </a:lnTo>
                <a:lnTo>
                  <a:pt x="17480" y="6243"/>
                </a:lnTo>
                <a:lnTo>
                  <a:pt x="17485" y="6238"/>
                </a:lnTo>
                <a:lnTo>
                  <a:pt x="17485" y="6230"/>
                </a:lnTo>
                <a:lnTo>
                  <a:pt x="17478" y="6225"/>
                </a:lnTo>
                <a:lnTo>
                  <a:pt x="17480" y="6222"/>
                </a:lnTo>
                <a:lnTo>
                  <a:pt x="17481" y="6219"/>
                </a:lnTo>
                <a:lnTo>
                  <a:pt x="17480" y="6217"/>
                </a:lnTo>
                <a:lnTo>
                  <a:pt x="17477" y="6216"/>
                </a:lnTo>
                <a:lnTo>
                  <a:pt x="17477" y="6213"/>
                </a:lnTo>
                <a:cubicBezTo>
                  <a:pt x="17477" y="6213"/>
                  <a:pt x="17482" y="6211"/>
                  <a:pt x="17482" y="6211"/>
                </a:cubicBezTo>
                <a:close/>
                <a:moveTo>
                  <a:pt x="17441" y="6261"/>
                </a:moveTo>
                <a:lnTo>
                  <a:pt x="17439" y="6273"/>
                </a:lnTo>
                <a:lnTo>
                  <a:pt x="17444" y="6285"/>
                </a:lnTo>
                <a:lnTo>
                  <a:pt x="17447" y="6288"/>
                </a:lnTo>
                <a:lnTo>
                  <a:pt x="17456" y="6291"/>
                </a:lnTo>
                <a:lnTo>
                  <a:pt x="17461" y="6294"/>
                </a:lnTo>
                <a:lnTo>
                  <a:pt x="17469" y="6303"/>
                </a:lnTo>
                <a:lnTo>
                  <a:pt x="17474" y="6306"/>
                </a:lnTo>
                <a:lnTo>
                  <a:pt x="17480" y="6306"/>
                </a:lnTo>
                <a:lnTo>
                  <a:pt x="17489" y="6301"/>
                </a:lnTo>
                <a:lnTo>
                  <a:pt x="17489" y="6292"/>
                </a:lnTo>
                <a:lnTo>
                  <a:pt x="17488" y="6279"/>
                </a:lnTo>
                <a:lnTo>
                  <a:pt x="17492" y="6266"/>
                </a:lnTo>
                <a:lnTo>
                  <a:pt x="17492" y="6258"/>
                </a:lnTo>
                <a:lnTo>
                  <a:pt x="17481" y="6253"/>
                </a:lnTo>
                <a:lnTo>
                  <a:pt x="17458" y="6249"/>
                </a:lnTo>
                <a:lnTo>
                  <a:pt x="17447" y="6253"/>
                </a:lnTo>
                <a:cubicBezTo>
                  <a:pt x="17447" y="6253"/>
                  <a:pt x="17441" y="6261"/>
                  <a:pt x="17441" y="6261"/>
                </a:cubicBezTo>
                <a:close/>
                <a:moveTo>
                  <a:pt x="17474" y="5961"/>
                </a:moveTo>
                <a:lnTo>
                  <a:pt x="17476" y="5963"/>
                </a:lnTo>
                <a:lnTo>
                  <a:pt x="17479" y="5964"/>
                </a:lnTo>
                <a:lnTo>
                  <a:pt x="17482" y="5962"/>
                </a:lnTo>
                <a:lnTo>
                  <a:pt x="17485" y="5958"/>
                </a:lnTo>
                <a:lnTo>
                  <a:pt x="17479" y="5956"/>
                </a:lnTo>
                <a:lnTo>
                  <a:pt x="17472" y="5948"/>
                </a:lnTo>
                <a:lnTo>
                  <a:pt x="17466" y="5946"/>
                </a:lnTo>
                <a:lnTo>
                  <a:pt x="17467" y="5950"/>
                </a:lnTo>
                <a:cubicBezTo>
                  <a:pt x="17467" y="5950"/>
                  <a:pt x="17474" y="5961"/>
                  <a:pt x="17474" y="5961"/>
                </a:cubicBezTo>
                <a:close/>
                <a:moveTo>
                  <a:pt x="17289" y="5944"/>
                </a:moveTo>
                <a:lnTo>
                  <a:pt x="17295" y="5958"/>
                </a:lnTo>
                <a:lnTo>
                  <a:pt x="17296" y="5965"/>
                </a:lnTo>
                <a:lnTo>
                  <a:pt x="17296" y="5974"/>
                </a:lnTo>
                <a:lnTo>
                  <a:pt x="17298" y="5982"/>
                </a:lnTo>
                <a:lnTo>
                  <a:pt x="17301" y="5988"/>
                </a:lnTo>
                <a:lnTo>
                  <a:pt x="17306" y="5991"/>
                </a:lnTo>
                <a:lnTo>
                  <a:pt x="17303" y="5998"/>
                </a:lnTo>
                <a:lnTo>
                  <a:pt x="17302" y="6004"/>
                </a:lnTo>
                <a:lnTo>
                  <a:pt x="17304" y="6021"/>
                </a:lnTo>
                <a:lnTo>
                  <a:pt x="17305" y="6039"/>
                </a:lnTo>
                <a:lnTo>
                  <a:pt x="17306" y="6048"/>
                </a:lnTo>
                <a:lnTo>
                  <a:pt x="17313" y="6062"/>
                </a:lnTo>
                <a:lnTo>
                  <a:pt x="17314" y="6073"/>
                </a:lnTo>
                <a:lnTo>
                  <a:pt x="17313" y="6093"/>
                </a:lnTo>
                <a:lnTo>
                  <a:pt x="17311" y="6102"/>
                </a:lnTo>
                <a:lnTo>
                  <a:pt x="17306" y="6120"/>
                </a:lnTo>
                <a:lnTo>
                  <a:pt x="17304" y="6133"/>
                </a:lnTo>
                <a:lnTo>
                  <a:pt x="17300" y="6142"/>
                </a:lnTo>
                <a:lnTo>
                  <a:pt x="17299" y="6145"/>
                </a:lnTo>
                <a:lnTo>
                  <a:pt x="17300" y="6150"/>
                </a:lnTo>
                <a:lnTo>
                  <a:pt x="17304" y="6158"/>
                </a:lnTo>
                <a:lnTo>
                  <a:pt x="17305" y="6163"/>
                </a:lnTo>
                <a:lnTo>
                  <a:pt x="17306" y="6167"/>
                </a:lnTo>
                <a:lnTo>
                  <a:pt x="17314" y="6178"/>
                </a:lnTo>
                <a:lnTo>
                  <a:pt x="17316" y="6182"/>
                </a:lnTo>
                <a:lnTo>
                  <a:pt x="17318" y="6195"/>
                </a:lnTo>
                <a:lnTo>
                  <a:pt x="17325" y="6210"/>
                </a:lnTo>
                <a:lnTo>
                  <a:pt x="17329" y="6217"/>
                </a:lnTo>
                <a:lnTo>
                  <a:pt x="17340" y="6223"/>
                </a:lnTo>
                <a:lnTo>
                  <a:pt x="17343" y="6233"/>
                </a:lnTo>
                <a:lnTo>
                  <a:pt x="17342" y="6243"/>
                </a:lnTo>
                <a:lnTo>
                  <a:pt x="17337" y="6252"/>
                </a:lnTo>
                <a:lnTo>
                  <a:pt x="17343" y="6259"/>
                </a:lnTo>
                <a:lnTo>
                  <a:pt x="17349" y="6264"/>
                </a:lnTo>
                <a:lnTo>
                  <a:pt x="17356" y="6265"/>
                </a:lnTo>
                <a:lnTo>
                  <a:pt x="17363" y="6261"/>
                </a:lnTo>
                <a:lnTo>
                  <a:pt x="17366" y="6257"/>
                </a:lnTo>
                <a:lnTo>
                  <a:pt x="17367" y="6253"/>
                </a:lnTo>
                <a:lnTo>
                  <a:pt x="17369" y="6250"/>
                </a:lnTo>
                <a:lnTo>
                  <a:pt x="17373" y="6246"/>
                </a:lnTo>
                <a:lnTo>
                  <a:pt x="17380" y="6248"/>
                </a:lnTo>
                <a:lnTo>
                  <a:pt x="17383" y="6247"/>
                </a:lnTo>
                <a:lnTo>
                  <a:pt x="17380" y="6243"/>
                </a:lnTo>
                <a:lnTo>
                  <a:pt x="17388" y="6234"/>
                </a:lnTo>
                <a:lnTo>
                  <a:pt x="17401" y="6229"/>
                </a:lnTo>
                <a:lnTo>
                  <a:pt x="17415" y="6229"/>
                </a:lnTo>
                <a:lnTo>
                  <a:pt x="17427" y="6231"/>
                </a:lnTo>
                <a:lnTo>
                  <a:pt x="17430" y="6232"/>
                </a:lnTo>
                <a:lnTo>
                  <a:pt x="17435" y="6236"/>
                </a:lnTo>
                <a:lnTo>
                  <a:pt x="17439" y="6237"/>
                </a:lnTo>
                <a:lnTo>
                  <a:pt x="17442" y="6236"/>
                </a:lnTo>
                <a:lnTo>
                  <a:pt x="17445" y="6235"/>
                </a:lnTo>
                <a:lnTo>
                  <a:pt x="17448" y="6234"/>
                </a:lnTo>
                <a:lnTo>
                  <a:pt x="17451" y="6231"/>
                </a:lnTo>
                <a:lnTo>
                  <a:pt x="17465" y="6211"/>
                </a:lnTo>
                <a:lnTo>
                  <a:pt x="17470" y="6206"/>
                </a:lnTo>
                <a:lnTo>
                  <a:pt x="17475" y="6204"/>
                </a:lnTo>
                <a:lnTo>
                  <a:pt x="17487" y="6204"/>
                </a:lnTo>
                <a:lnTo>
                  <a:pt x="17491" y="6204"/>
                </a:lnTo>
                <a:lnTo>
                  <a:pt x="17493" y="6206"/>
                </a:lnTo>
                <a:lnTo>
                  <a:pt x="17495" y="6206"/>
                </a:lnTo>
                <a:lnTo>
                  <a:pt x="17497" y="6204"/>
                </a:lnTo>
                <a:lnTo>
                  <a:pt x="17499" y="6200"/>
                </a:lnTo>
                <a:lnTo>
                  <a:pt x="17500" y="6195"/>
                </a:lnTo>
                <a:lnTo>
                  <a:pt x="17500" y="6191"/>
                </a:lnTo>
                <a:lnTo>
                  <a:pt x="17497" y="6189"/>
                </a:lnTo>
                <a:lnTo>
                  <a:pt x="17490" y="6180"/>
                </a:lnTo>
                <a:lnTo>
                  <a:pt x="17484" y="6160"/>
                </a:lnTo>
                <a:lnTo>
                  <a:pt x="17479" y="6137"/>
                </a:lnTo>
                <a:lnTo>
                  <a:pt x="17478" y="6123"/>
                </a:lnTo>
                <a:lnTo>
                  <a:pt x="17480" y="6123"/>
                </a:lnTo>
                <a:lnTo>
                  <a:pt x="17482" y="6129"/>
                </a:lnTo>
                <a:lnTo>
                  <a:pt x="17484" y="6126"/>
                </a:lnTo>
                <a:lnTo>
                  <a:pt x="17486" y="6119"/>
                </a:lnTo>
                <a:lnTo>
                  <a:pt x="17487" y="6111"/>
                </a:lnTo>
                <a:lnTo>
                  <a:pt x="17485" y="6101"/>
                </a:lnTo>
                <a:lnTo>
                  <a:pt x="17484" y="6099"/>
                </a:lnTo>
                <a:lnTo>
                  <a:pt x="17482" y="6096"/>
                </a:lnTo>
                <a:lnTo>
                  <a:pt x="17477" y="6094"/>
                </a:lnTo>
                <a:lnTo>
                  <a:pt x="17475" y="6093"/>
                </a:lnTo>
                <a:lnTo>
                  <a:pt x="17472" y="6086"/>
                </a:lnTo>
                <a:lnTo>
                  <a:pt x="17473" y="6085"/>
                </a:lnTo>
                <a:lnTo>
                  <a:pt x="17476" y="6083"/>
                </a:lnTo>
                <a:lnTo>
                  <a:pt x="17478" y="6076"/>
                </a:lnTo>
                <a:lnTo>
                  <a:pt x="17474" y="6041"/>
                </a:lnTo>
                <a:lnTo>
                  <a:pt x="17476" y="6033"/>
                </a:lnTo>
                <a:lnTo>
                  <a:pt x="17471" y="6030"/>
                </a:lnTo>
                <a:lnTo>
                  <a:pt x="17467" y="6031"/>
                </a:lnTo>
                <a:lnTo>
                  <a:pt x="17458" y="6039"/>
                </a:lnTo>
                <a:lnTo>
                  <a:pt x="17458" y="6030"/>
                </a:lnTo>
                <a:lnTo>
                  <a:pt x="17453" y="6009"/>
                </a:lnTo>
                <a:lnTo>
                  <a:pt x="17453" y="5994"/>
                </a:lnTo>
                <a:lnTo>
                  <a:pt x="17451" y="5989"/>
                </a:lnTo>
                <a:lnTo>
                  <a:pt x="17446" y="5988"/>
                </a:lnTo>
                <a:lnTo>
                  <a:pt x="17450" y="5982"/>
                </a:lnTo>
                <a:lnTo>
                  <a:pt x="17451" y="5978"/>
                </a:lnTo>
                <a:lnTo>
                  <a:pt x="17452" y="5960"/>
                </a:lnTo>
                <a:lnTo>
                  <a:pt x="17453" y="5954"/>
                </a:lnTo>
                <a:lnTo>
                  <a:pt x="17456" y="5950"/>
                </a:lnTo>
                <a:lnTo>
                  <a:pt x="17461" y="5949"/>
                </a:lnTo>
                <a:lnTo>
                  <a:pt x="17462" y="5946"/>
                </a:lnTo>
                <a:lnTo>
                  <a:pt x="17437" y="5943"/>
                </a:lnTo>
                <a:lnTo>
                  <a:pt x="17433" y="5945"/>
                </a:lnTo>
                <a:lnTo>
                  <a:pt x="17427" y="5949"/>
                </a:lnTo>
                <a:lnTo>
                  <a:pt x="17423" y="5956"/>
                </a:lnTo>
                <a:lnTo>
                  <a:pt x="17424" y="5963"/>
                </a:lnTo>
                <a:lnTo>
                  <a:pt x="17424" y="5968"/>
                </a:lnTo>
                <a:lnTo>
                  <a:pt x="17420" y="6016"/>
                </a:lnTo>
                <a:lnTo>
                  <a:pt x="17419" y="6023"/>
                </a:lnTo>
                <a:lnTo>
                  <a:pt x="17416" y="6026"/>
                </a:lnTo>
                <a:lnTo>
                  <a:pt x="17413" y="6029"/>
                </a:lnTo>
                <a:lnTo>
                  <a:pt x="17410" y="6033"/>
                </a:lnTo>
                <a:lnTo>
                  <a:pt x="17405" y="6042"/>
                </a:lnTo>
                <a:lnTo>
                  <a:pt x="17403" y="6045"/>
                </a:lnTo>
                <a:lnTo>
                  <a:pt x="17400" y="6046"/>
                </a:lnTo>
                <a:lnTo>
                  <a:pt x="17391" y="6045"/>
                </a:lnTo>
                <a:lnTo>
                  <a:pt x="17377" y="6047"/>
                </a:lnTo>
                <a:lnTo>
                  <a:pt x="17369" y="6047"/>
                </a:lnTo>
                <a:lnTo>
                  <a:pt x="17365" y="6044"/>
                </a:lnTo>
                <a:lnTo>
                  <a:pt x="17364" y="5989"/>
                </a:lnTo>
                <a:lnTo>
                  <a:pt x="17363" y="5986"/>
                </a:lnTo>
                <a:lnTo>
                  <a:pt x="17361" y="5984"/>
                </a:lnTo>
                <a:lnTo>
                  <a:pt x="17359" y="5981"/>
                </a:lnTo>
                <a:lnTo>
                  <a:pt x="17360" y="5976"/>
                </a:lnTo>
                <a:lnTo>
                  <a:pt x="17360" y="5954"/>
                </a:lnTo>
                <a:lnTo>
                  <a:pt x="17358" y="5934"/>
                </a:lnTo>
                <a:lnTo>
                  <a:pt x="17353" y="5912"/>
                </a:lnTo>
                <a:lnTo>
                  <a:pt x="17352" y="5902"/>
                </a:lnTo>
                <a:lnTo>
                  <a:pt x="17356" y="5898"/>
                </a:lnTo>
                <a:lnTo>
                  <a:pt x="17343" y="5885"/>
                </a:lnTo>
                <a:lnTo>
                  <a:pt x="17337" y="5881"/>
                </a:lnTo>
                <a:lnTo>
                  <a:pt x="17335" y="5876"/>
                </a:lnTo>
                <a:lnTo>
                  <a:pt x="17333" y="5865"/>
                </a:lnTo>
                <a:lnTo>
                  <a:pt x="17326" y="5852"/>
                </a:lnTo>
                <a:lnTo>
                  <a:pt x="17325" y="5851"/>
                </a:lnTo>
                <a:lnTo>
                  <a:pt x="17325" y="5847"/>
                </a:lnTo>
                <a:lnTo>
                  <a:pt x="17324" y="5841"/>
                </a:lnTo>
                <a:lnTo>
                  <a:pt x="17323" y="5837"/>
                </a:lnTo>
                <a:lnTo>
                  <a:pt x="17320" y="5835"/>
                </a:lnTo>
                <a:lnTo>
                  <a:pt x="17320" y="5832"/>
                </a:lnTo>
                <a:lnTo>
                  <a:pt x="17317" y="5821"/>
                </a:lnTo>
                <a:lnTo>
                  <a:pt x="17316" y="5817"/>
                </a:lnTo>
                <a:lnTo>
                  <a:pt x="17312" y="5813"/>
                </a:lnTo>
                <a:lnTo>
                  <a:pt x="17311" y="5814"/>
                </a:lnTo>
                <a:lnTo>
                  <a:pt x="17309" y="5818"/>
                </a:lnTo>
                <a:lnTo>
                  <a:pt x="17298" y="5822"/>
                </a:lnTo>
                <a:lnTo>
                  <a:pt x="17297" y="5827"/>
                </a:lnTo>
                <a:lnTo>
                  <a:pt x="17297" y="5838"/>
                </a:lnTo>
                <a:lnTo>
                  <a:pt x="17287" y="5862"/>
                </a:lnTo>
                <a:lnTo>
                  <a:pt x="17288" y="5868"/>
                </a:lnTo>
                <a:lnTo>
                  <a:pt x="17288" y="5879"/>
                </a:lnTo>
                <a:lnTo>
                  <a:pt x="17286" y="5889"/>
                </a:lnTo>
                <a:lnTo>
                  <a:pt x="17284" y="5896"/>
                </a:lnTo>
                <a:lnTo>
                  <a:pt x="17283" y="5903"/>
                </a:lnTo>
                <a:lnTo>
                  <a:pt x="17287" y="5937"/>
                </a:lnTo>
                <a:cubicBezTo>
                  <a:pt x="17287" y="5937"/>
                  <a:pt x="17289" y="5944"/>
                  <a:pt x="17289" y="5944"/>
                </a:cubicBezTo>
                <a:close/>
                <a:moveTo>
                  <a:pt x="17793" y="7096"/>
                </a:moveTo>
                <a:lnTo>
                  <a:pt x="17792" y="7093"/>
                </a:lnTo>
                <a:lnTo>
                  <a:pt x="17791" y="7088"/>
                </a:lnTo>
                <a:lnTo>
                  <a:pt x="17789" y="7086"/>
                </a:lnTo>
                <a:lnTo>
                  <a:pt x="17780" y="7088"/>
                </a:lnTo>
                <a:lnTo>
                  <a:pt x="17770" y="7097"/>
                </a:lnTo>
                <a:lnTo>
                  <a:pt x="17756" y="7122"/>
                </a:lnTo>
                <a:lnTo>
                  <a:pt x="17752" y="7127"/>
                </a:lnTo>
                <a:lnTo>
                  <a:pt x="17743" y="7134"/>
                </a:lnTo>
                <a:lnTo>
                  <a:pt x="17739" y="7140"/>
                </a:lnTo>
                <a:lnTo>
                  <a:pt x="17730" y="7161"/>
                </a:lnTo>
                <a:lnTo>
                  <a:pt x="17728" y="7167"/>
                </a:lnTo>
                <a:lnTo>
                  <a:pt x="17733" y="7171"/>
                </a:lnTo>
                <a:lnTo>
                  <a:pt x="17733" y="7175"/>
                </a:lnTo>
                <a:lnTo>
                  <a:pt x="17735" y="7177"/>
                </a:lnTo>
                <a:lnTo>
                  <a:pt x="17739" y="7176"/>
                </a:lnTo>
                <a:lnTo>
                  <a:pt x="17741" y="7173"/>
                </a:lnTo>
                <a:lnTo>
                  <a:pt x="17746" y="7164"/>
                </a:lnTo>
                <a:lnTo>
                  <a:pt x="17749" y="7161"/>
                </a:lnTo>
                <a:lnTo>
                  <a:pt x="17753" y="7158"/>
                </a:lnTo>
                <a:lnTo>
                  <a:pt x="17757" y="7156"/>
                </a:lnTo>
                <a:lnTo>
                  <a:pt x="17762" y="7157"/>
                </a:lnTo>
                <a:lnTo>
                  <a:pt x="17766" y="7161"/>
                </a:lnTo>
                <a:lnTo>
                  <a:pt x="17769" y="7162"/>
                </a:lnTo>
                <a:lnTo>
                  <a:pt x="17771" y="7162"/>
                </a:lnTo>
                <a:lnTo>
                  <a:pt x="17772" y="7164"/>
                </a:lnTo>
                <a:lnTo>
                  <a:pt x="17773" y="7173"/>
                </a:lnTo>
                <a:lnTo>
                  <a:pt x="17774" y="7175"/>
                </a:lnTo>
                <a:lnTo>
                  <a:pt x="17776" y="7175"/>
                </a:lnTo>
                <a:lnTo>
                  <a:pt x="17779" y="7173"/>
                </a:lnTo>
                <a:lnTo>
                  <a:pt x="17777" y="7182"/>
                </a:lnTo>
                <a:lnTo>
                  <a:pt x="17771" y="7186"/>
                </a:lnTo>
                <a:lnTo>
                  <a:pt x="17764" y="7189"/>
                </a:lnTo>
                <a:lnTo>
                  <a:pt x="17758" y="7194"/>
                </a:lnTo>
                <a:lnTo>
                  <a:pt x="17757" y="7197"/>
                </a:lnTo>
                <a:lnTo>
                  <a:pt x="17769" y="7193"/>
                </a:lnTo>
                <a:lnTo>
                  <a:pt x="17774" y="7190"/>
                </a:lnTo>
                <a:lnTo>
                  <a:pt x="17778" y="7185"/>
                </a:lnTo>
                <a:lnTo>
                  <a:pt x="17780" y="7185"/>
                </a:lnTo>
                <a:lnTo>
                  <a:pt x="17777" y="7200"/>
                </a:lnTo>
                <a:lnTo>
                  <a:pt x="17779" y="7197"/>
                </a:lnTo>
                <a:lnTo>
                  <a:pt x="17781" y="7196"/>
                </a:lnTo>
                <a:lnTo>
                  <a:pt x="17784" y="7196"/>
                </a:lnTo>
                <a:lnTo>
                  <a:pt x="17786" y="7197"/>
                </a:lnTo>
                <a:lnTo>
                  <a:pt x="17787" y="7195"/>
                </a:lnTo>
                <a:lnTo>
                  <a:pt x="17787" y="7195"/>
                </a:lnTo>
                <a:lnTo>
                  <a:pt x="17787" y="7195"/>
                </a:lnTo>
                <a:lnTo>
                  <a:pt x="17789" y="7194"/>
                </a:lnTo>
                <a:lnTo>
                  <a:pt x="17789" y="7198"/>
                </a:lnTo>
                <a:lnTo>
                  <a:pt x="17790" y="7202"/>
                </a:lnTo>
                <a:lnTo>
                  <a:pt x="17790" y="7206"/>
                </a:lnTo>
                <a:lnTo>
                  <a:pt x="17794" y="7200"/>
                </a:lnTo>
                <a:lnTo>
                  <a:pt x="17795" y="7201"/>
                </a:lnTo>
                <a:lnTo>
                  <a:pt x="17795" y="7206"/>
                </a:lnTo>
                <a:lnTo>
                  <a:pt x="17796" y="7209"/>
                </a:lnTo>
                <a:lnTo>
                  <a:pt x="17802" y="7213"/>
                </a:lnTo>
                <a:lnTo>
                  <a:pt x="17804" y="7213"/>
                </a:lnTo>
                <a:lnTo>
                  <a:pt x="17827" y="7206"/>
                </a:lnTo>
                <a:lnTo>
                  <a:pt x="17828" y="7207"/>
                </a:lnTo>
                <a:lnTo>
                  <a:pt x="17829" y="7209"/>
                </a:lnTo>
                <a:lnTo>
                  <a:pt x="17831" y="7211"/>
                </a:lnTo>
                <a:lnTo>
                  <a:pt x="17833" y="7212"/>
                </a:lnTo>
                <a:lnTo>
                  <a:pt x="17835" y="7211"/>
                </a:lnTo>
                <a:lnTo>
                  <a:pt x="17837" y="7209"/>
                </a:lnTo>
                <a:lnTo>
                  <a:pt x="17838" y="7207"/>
                </a:lnTo>
                <a:lnTo>
                  <a:pt x="17838" y="7206"/>
                </a:lnTo>
                <a:lnTo>
                  <a:pt x="17847" y="7204"/>
                </a:lnTo>
                <a:lnTo>
                  <a:pt x="17851" y="7201"/>
                </a:lnTo>
                <a:lnTo>
                  <a:pt x="17854" y="7196"/>
                </a:lnTo>
                <a:lnTo>
                  <a:pt x="17857" y="7185"/>
                </a:lnTo>
                <a:lnTo>
                  <a:pt x="17869" y="7159"/>
                </a:lnTo>
                <a:lnTo>
                  <a:pt x="17869" y="7152"/>
                </a:lnTo>
                <a:lnTo>
                  <a:pt x="17867" y="7154"/>
                </a:lnTo>
                <a:lnTo>
                  <a:pt x="17864" y="7155"/>
                </a:lnTo>
                <a:lnTo>
                  <a:pt x="17861" y="7156"/>
                </a:lnTo>
                <a:lnTo>
                  <a:pt x="17858" y="7155"/>
                </a:lnTo>
                <a:lnTo>
                  <a:pt x="17856" y="7152"/>
                </a:lnTo>
                <a:lnTo>
                  <a:pt x="17854" y="7144"/>
                </a:lnTo>
                <a:lnTo>
                  <a:pt x="17852" y="7140"/>
                </a:lnTo>
                <a:lnTo>
                  <a:pt x="17846" y="7137"/>
                </a:lnTo>
                <a:lnTo>
                  <a:pt x="17844" y="7130"/>
                </a:lnTo>
                <a:lnTo>
                  <a:pt x="17843" y="7121"/>
                </a:lnTo>
                <a:lnTo>
                  <a:pt x="17841" y="7113"/>
                </a:lnTo>
                <a:lnTo>
                  <a:pt x="17838" y="7106"/>
                </a:lnTo>
                <a:lnTo>
                  <a:pt x="17836" y="7105"/>
                </a:lnTo>
                <a:lnTo>
                  <a:pt x="17833" y="7104"/>
                </a:lnTo>
                <a:lnTo>
                  <a:pt x="17832" y="7102"/>
                </a:lnTo>
                <a:lnTo>
                  <a:pt x="17832" y="7094"/>
                </a:lnTo>
                <a:lnTo>
                  <a:pt x="17831" y="7092"/>
                </a:lnTo>
                <a:lnTo>
                  <a:pt x="17827" y="7088"/>
                </a:lnTo>
                <a:lnTo>
                  <a:pt x="17822" y="7086"/>
                </a:lnTo>
                <a:lnTo>
                  <a:pt x="17799" y="7091"/>
                </a:lnTo>
                <a:cubicBezTo>
                  <a:pt x="17799" y="7091"/>
                  <a:pt x="17793" y="7096"/>
                  <a:pt x="17793" y="7096"/>
                </a:cubicBezTo>
                <a:close/>
                <a:moveTo>
                  <a:pt x="17757" y="7098"/>
                </a:moveTo>
                <a:lnTo>
                  <a:pt x="17765" y="7092"/>
                </a:lnTo>
                <a:lnTo>
                  <a:pt x="17769" y="7090"/>
                </a:lnTo>
                <a:lnTo>
                  <a:pt x="17777" y="7085"/>
                </a:lnTo>
                <a:lnTo>
                  <a:pt x="17781" y="7083"/>
                </a:lnTo>
                <a:lnTo>
                  <a:pt x="17775" y="7075"/>
                </a:lnTo>
                <a:lnTo>
                  <a:pt x="17763" y="7081"/>
                </a:lnTo>
                <a:lnTo>
                  <a:pt x="17752" y="7093"/>
                </a:lnTo>
                <a:lnTo>
                  <a:pt x="17750" y="7107"/>
                </a:lnTo>
                <a:lnTo>
                  <a:pt x="17753" y="7102"/>
                </a:lnTo>
                <a:cubicBezTo>
                  <a:pt x="17753" y="7102"/>
                  <a:pt x="17757" y="7098"/>
                  <a:pt x="17757" y="7098"/>
                </a:cubicBezTo>
                <a:close/>
                <a:moveTo>
                  <a:pt x="17785" y="6324"/>
                </a:moveTo>
                <a:lnTo>
                  <a:pt x="17787" y="6358"/>
                </a:lnTo>
                <a:lnTo>
                  <a:pt x="17791" y="6384"/>
                </a:lnTo>
                <a:lnTo>
                  <a:pt x="17791" y="6402"/>
                </a:lnTo>
                <a:lnTo>
                  <a:pt x="17792" y="6408"/>
                </a:lnTo>
                <a:lnTo>
                  <a:pt x="17796" y="6411"/>
                </a:lnTo>
                <a:lnTo>
                  <a:pt x="17803" y="6411"/>
                </a:lnTo>
                <a:lnTo>
                  <a:pt x="17813" y="6404"/>
                </a:lnTo>
                <a:lnTo>
                  <a:pt x="17818" y="6392"/>
                </a:lnTo>
                <a:lnTo>
                  <a:pt x="17819" y="6377"/>
                </a:lnTo>
                <a:lnTo>
                  <a:pt x="17820" y="6360"/>
                </a:lnTo>
                <a:lnTo>
                  <a:pt x="17819" y="6352"/>
                </a:lnTo>
                <a:lnTo>
                  <a:pt x="17816" y="6342"/>
                </a:lnTo>
                <a:lnTo>
                  <a:pt x="17815" y="6336"/>
                </a:lnTo>
                <a:lnTo>
                  <a:pt x="17813" y="6313"/>
                </a:lnTo>
                <a:lnTo>
                  <a:pt x="17808" y="6285"/>
                </a:lnTo>
                <a:lnTo>
                  <a:pt x="17807" y="6279"/>
                </a:lnTo>
                <a:lnTo>
                  <a:pt x="17808" y="6266"/>
                </a:lnTo>
                <a:lnTo>
                  <a:pt x="17804" y="6252"/>
                </a:lnTo>
                <a:lnTo>
                  <a:pt x="17804" y="6244"/>
                </a:lnTo>
                <a:lnTo>
                  <a:pt x="17808" y="6218"/>
                </a:lnTo>
                <a:lnTo>
                  <a:pt x="17808" y="6211"/>
                </a:lnTo>
                <a:lnTo>
                  <a:pt x="17807" y="6209"/>
                </a:lnTo>
                <a:lnTo>
                  <a:pt x="17805" y="6208"/>
                </a:lnTo>
                <a:lnTo>
                  <a:pt x="17803" y="6204"/>
                </a:lnTo>
                <a:lnTo>
                  <a:pt x="17802" y="6199"/>
                </a:lnTo>
                <a:lnTo>
                  <a:pt x="17801" y="6179"/>
                </a:lnTo>
                <a:lnTo>
                  <a:pt x="17794" y="6180"/>
                </a:lnTo>
                <a:lnTo>
                  <a:pt x="17790" y="6215"/>
                </a:lnTo>
                <a:lnTo>
                  <a:pt x="17780" y="6249"/>
                </a:lnTo>
                <a:lnTo>
                  <a:pt x="17778" y="6267"/>
                </a:lnTo>
                <a:lnTo>
                  <a:pt x="17777" y="6284"/>
                </a:lnTo>
                <a:lnTo>
                  <a:pt x="17779" y="6300"/>
                </a:lnTo>
                <a:cubicBezTo>
                  <a:pt x="17779" y="6300"/>
                  <a:pt x="17785" y="6324"/>
                  <a:pt x="17785" y="6324"/>
                </a:cubicBezTo>
                <a:close/>
                <a:moveTo>
                  <a:pt x="17651" y="6186"/>
                </a:moveTo>
                <a:lnTo>
                  <a:pt x="17658" y="6189"/>
                </a:lnTo>
                <a:lnTo>
                  <a:pt x="17692" y="6189"/>
                </a:lnTo>
                <a:lnTo>
                  <a:pt x="17699" y="6186"/>
                </a:lnTo>
                <a:lnTo>
                  <a:pt x="17722" y="6162"/>
                </a:lnTo>
                <a:lnTo>
                  <a:pt x="17725" y="6157"/>
                </a:lnTo>
                <a:lnTo>
                  <a:pt x="17727" y="6148"/>
                </a:lnTo>
                <a:lnTo>
                  <a:pt x="17729" y="6139"/>
                </a:lnTo>
                <a:lnTo>
                  <a:pt x="17732" y="6130"/>
                </a:lnTo>
                <a:lnTo>
                  <a:pt x="17737" y="6121"/>
                </a:lnTo>
                <a:lnTo>
                  <a:pt x="17742" y="6114"/>
                </a:lnTo>
                <a:lnTo>
                  <a:pt x="17750" y="6105"/>
                </a:lnTo>
                <a:lnTo>
                  <a:pt x="17750" y="6100"/>
                </a:lnTo>
                <a:lnTo>
                  <a:pt x="17742" y="6099"/>
                </a:lnTo>
                <a:lnTo>
                  <a:pt x="17714" y="6105"/>
                </a:lnTo>
                <a:lnTo>
                  <a:pt x="17698" y="6113"/>
                </a:lnTo>
                <a:lnTo>
                  <a:pt x="17692" y="6114"/>
                </a:lnTo>
                <a:lnTo>
                  <a:pt x="17685" y="6117"/>
                </a:lnTo>
                <a:lnTo>
                  <a:pt x="17642" y="6166"/>
                </a:lnTo>
                <a:lnTo>
                  <a:pt x="17639" y="6174"/>
                </a:lnTo>
                <a:lnTo>
                  <a:pt x="17641" y="6179"/>
                </a:lnTo>
                <a:cubicBezTo>
                  <a:pt x="17641" y="6179"/>
                  <a:pt x="17651" y="6186"/>
                  <a:pt x="17651" y="6186"/>
                </a:cubicBezTo>
                <a:close/>
                <a:moveTo>
                  <a:pt x="17790" y="5960"/>
                </a:moveTo>
                <a:lnTo>
                  <a:pt x="17790" y="5963"/>
                </a:lnTo>
                <a:lnTo>
                  <a:pt x="17789" y="5965"/>
                </a:lnTo>
                <a:lnTo>
                  <a:pt x="17788" y="5968"/>
                </a:lnTo>
                <a:lnTo>
                  <a:pt x="17792" y="6036"/>
                </a:lnTo>
                <a:lnTo>
                  <a:pt x="17794" y="6046"/>
                </a:lnTo>
                <a:lnTo>
                  <a:pt x="17792" y="6093"/>
                </a:lnTo>
                <a:lnTo>
                  <a:pt x="17789" y="6108"/>
                </a:lnTo>
                <a:lnTo>
                  <a:pt x="17791" y="6129"/>
                </a:lnTo>
                <a:lnTo>
                  <a:pt x="17791" y="6140"/>
                </a:lnTo>
                <a:lnTo>
                  <a:pt x="17789" y="6150"/>
                </a:lnTo>
                <a:lnTo>
                  <a:pt x="17796" y="6148"/>
                </a:lnTo>
                <a:lnTo>
                  <a:pt x="17800" y="6148"/>
                </a:lnTo>
                <a:lnTo>
                  <a:pt x="17804" y="6150"/>
                </a:lnTo>
                <a:lnTo>
                  <a:pt x="17807" y="6137"/>
                </a:lnTo>
                <a:lnTo>
                  <a:pt x="17808" y="6124"/>
                </a:lnTo>
                <a:lnTo>
                  <a:pt x="17811" y="6112"/>
                </a:lnTo>
                <a:lnTo>
                  <a:pt x="17812" y="6104"/>
                </a:lnTo>
                <a:lnTo>
                  <a:pt x="17810" y="6097"/>
                </a:lnTo>
                <a:lnTo>
                  <a:pt x="17813" y="6067"/>
                </a:lnTo>
                <a:lnTo>
                  <a:pt x="17812" y="6063"/>
                </a:lnTo>
                <a:lnTo>
                  <a:pt x="17808" y="6056"/>
                </a:lnTo>
                <a:lnTo>
                  <a:pt x="17807" y="6053"/>
                </a:lnTo>
                <a:lnTo>
                  <a:pt x="17808" y="6037"/>
                </a:lnTo>
                <a:lnTo>
                  <a:pt x="17808" y="6032"/>
                </a:lnTo>
                <a:lnTo>
                  <a:pt x="17805" y="6018"/>
                </a:lnTo>
                <a:lnTo>
                  <a:pt x="17805" y="6014"/>
                </a:lnTo>
                <a:lnTo>
                  <a:pt x="17806" y="6004"/>
                </a:lnTo>
                <a:lnTo>
                  <a:pt x="17806" y="6000"/>
                </a:lnTo>
                <a:lnTo>
                  <a:pt x="17804" y="5975"/>
                </a:lnTo>
                <a:lnTo>
                  <a:pt x="17804" y="5965"/>
                </a:lnTo>
                <a:lnTo>
                  <a:pt x="17803" y="5959"/>
                </a:lnTo>
                <a:lnTo>
                  <a:pt x="17801" y="5951"/>
                </a:lnTo>
                <a:lnTo>
                  <a:pt x="17798" y="5943"/>
                </a:lnTo>
                <a:lnTo>
                  <a:pt x="17794" y="5940"/>
                </a:lnTo>
                <a:lnTo>
                  <a:pt x="17791" y="5942"/>
                </a:lnTo>
                <a:lnTo>
                  <a:pt x="17789" y="5947"/>
                </a:lnTo>
                <a:lnTo>
                  <a:pt x="17787" y="5952"/>
                </a:lnTo>
                <a:lnTo>
                  <a:pt x="17788" y="5956"/>
                </a:lnTo>
                <a:cubicBezTo>
                  <a:pt x="17788" y="5956"/>
                  <a:pt x="17790" y="5960"/>
                  <a:pt x="17790" y="5960"/>
                </a:cubicBezTo>
                <a:close/>
                <a:moveTo>
                  <a:pt x="15474" y="3088"/>
                </a:moveTo>
                <a:lnTo>
                  <a:pt x="15485" y="3102"/>
                </a:lnTo>
                <a:lnTo>
                  <a:pt x="15489" y="3105"/>
                </a:lnTo>
                <a:lnTo>
                  <a:pt x="15491" y="3109"/>
                </a:lnTo>
                <a:lnTo>
                  <a:pt x="15503" y="3132"/>
                </a:lnTo>
                <a:lnTo>
                  <a:pt x="15510" y="3155"/>
                </a:lnTo>
                <a:lnTo>
                  <a:pt x="15510" y="3159"/>
                </a:lnTo>
                <a:lnTo>
                  <a:pt x="15504" y="3161"/>
                </a:lnTo>
                <a:lnTo>
                  <a:pt x="15494" y="3172"/>
                </a:lnTo>
                <a:lnTo>
                  <a:pt x="15488" y="3177"/>
                </a:lnTo>
                <a:lnTo>
                  <a:pt x="15498" y="3208"/>
                </a:lnTo>
                <a:lnTo>
                  <a:pt x="15498" y="3212"/>
                </a:lnTo>
                <a:lnTo>
                  <a:pt x="15498" y="3236"/>
                </a:lnTo>
                <a:lnTo>
                  <a:pt x="15499" y="3242"/>
                </a:lnTo>
                <a:lnTo>
                  <a:pt x="15511" y="3278"/>
                </a:lnTo>
                <a:lnTo>
                  <a:pt x="15516" y="3287"/>
                </a:lnTo>
                <a:lnTo>
                  <a:pt x="15520" y="3309"/>
                </a:lnTo>
                <a:lnTo>
                  <a:pt x="15520" y="3315"/>
                </a:lnTo>
                <a:lnTo>
                  <a:pt x="15522" y="3319"/>
                </a:lnTo>
                <a:lnTo>
                  <a:pt x="15522" y="3321"/>
                </a:lnTo>
                <a:lnTo>
                  <a:pt x="15522" y="3324"/>
                </a:lnTo>
                <a:lnTo>
                  <a:pt x="15520" y="3327"/>
                </a:lnTo>
                <a:lnTo>
                  <a:pt x="15524" y="3337"/>
                </a:lnTo>
                <a:lnTo>
                  <a:pt x="15529" y="3359"/>
                </a:lnTo>
                <a:lnTo>
                  <a:pt x="15551" y="3417"/>
                </a:lnTo>
                <a:lnTo>
                  <a:pt x="15558" y="3427"/>
                </a:lnTo>
                <a:lnTo>
                  <a:pt x="15576" y="3438"/>
                </a:lnTo>
                <a:lnTo>
                  <a:pt x="15583" y="3447"/>
                </a:lnTo>
                <a:lnTo>
                  <a:pt x="15584" y="3450"/>
                </a:lnTo>
                <a:lnTo>
                  <a:pt x="15583" y="3457"/>
                </a:lnTo>
                <a:lnTo>
                  <a:pt x="15584" y="3460"/>
                </a:lnTo>
                <a:lnTo>
                  <a:pt x="15586" y="3462"/>
                </a:lnTo>
                <a:lnTo>
                  <a:pt x="15591" y="3461"/>
                </a:lnTo>
                <a:lnTo>
                  <a:pt x="15594" y="3462"/>
                </a:lnTo>
                <a:lnTo>
                  <a:pt x="15598" y="3466"/>
                </a:lnTo>
                <a:lnTo>
                  <a:pt x="15607" y="3480"/>
                </a:lnTo>
                <a:lnTo>
                  <a:pt x="15605" y="3488"/>
                </a:lnTo>
                <a:lnTo>
                  <a:pt x="15620" y="3490"/>
                </a:lnTo>
                <a:lnTo>
                  <a:pt x="15627" y="3502"/>
                </a:lnTo>
                <a:lnTo>
                  <a:pt x="15649" y="3518"/>
                </a:lnTo>
                <a:lnTo>
                  <a:pt x="15664" y="3539"/>
                </a:lnTo>
                <a:lnTo>
                  <a:pt x="15667" y="3546"/>
                </a:lnTo>
                <a:lnTo>
                  <a:pt x="15668" y="3551"/>
                </a:lnTo>
                <a:lnTo>
                  <a:pt x="15668" y="3560"/>
                </a:lnTo>
                <a:lnTo>
                  <a:pt x="15669" y="3564"/>
                </a:lnTo>
                <a:lnTo>
                  <a:pt x="15671" y="3568"/>
                </a:lnTo>
                <a:lnTo>
                  <a:pt x="15683" y="3591"/>
                </a:lnTo>
                <a:lnTo>
                  <a:pt x="15685" y="3597"/>
                </a:lnTo>
                <a:lnTo>
                  <a:pt x="15686" y="3605"/>
                </a:lnTo>
                <a:lnTo>
                  <a:pt x="15689" y="3605"/>
                </a:lnTo>
                <a:lnTo>
                  <a:pt x="15705" y="3621"/>
                </a:lnTo>
                <a:lnTo>
                  <a:pt x="15710" y="3624"/>
                </a:lnTo>
                <a:lnTo>
                  <a:pt x="15713" y="3623"/>
                </a:lnTo>
                <a:lnTo>
                  <a:pt x="15716" y="3617"/>
                </a:lnTo>
                <a:lnTo>
                  <a:pt x="15716" y="3608"/>
                </a:lnTo>
                <a:lnTo>
                  <a:pt x="15713" y="3573"/>
                </a:lnTo>
                <a:lnTo>
                  <a:pt x="15707" y="3558"/>
                </a:lnTo>
                <a:lnTo>
                  <a:pt x="15703" y="3550"/>
                </a:lnTo>
                <a:lnTo>
                  <a:pt x="15700" y="3546"/>
                </a:lnTo>
                <a:lnTo>
                  <a:pt x="15697" y="3542"/>
                </a:lnTo>
                <a:lnTo>
                  <a:pt x="15688" y="3508"/>
                </a:lnTo>
                <a:lnTo>
                  <a:pt x="15684" y="3501"/>
                </a:lnTo>
                <a:lnTo>
                  <a:pt x="15672" y="3483"/>
                </a:lnTo>
                <a:lnTo>
                  <a:pt x="15669" y="3478"/>
                </a:lnTo>
                <a:lnTo>
                  <a:pt x="15669" y="3474"/>
                </a:lnTo>
                <a:lnTo>
                  <a:pt x="15672" y="3471"/>
                </a:lnTo>
                <a:lnTo>
                  <a:pt x="15675" y="3473"/>
                </a:lnTo>
                <a:lnTo>
                  <a:pt x="15676" y="3477"/>
                </a:lnTo>
                <a:lnTo>
                  <a:pt x="15678" y="3480"/>
                </a:lnTo>
                <a:lnTo>
                  <a:pt x="15683" y="3477"/>
                </a:lnTo>
                <a:lnTo>
                  <a:pt x="15679" y="3472"/>
                </a:lnTo>
                <a:lnTo>
                  <a:pt x="15678" y="3456"/>
                </a:lnTo>
                <a:lnTo>
                  <a:pt x="15676" y="3453"/>
                </a:lnTo>
                <a:lnTo>
                  <a:pt x="15674" y="3451"/>
                </a:lnTo>
                <a:lnTo>
                  <a:pt x="15673" y="3445"/>
                </a:lnTo>
                <a:lnTo>
                  <a:pt x="15673" y="3440"/>
                </a:lnTo>
                <a:lnTo>
                  <a:pt x="15674" y="3438"/>
                </a:lnTo>
                <a:lnTo>
                  <a:pt x="15677" y="3438"/>
                </a:lnTo>
                <a:lnTo>
                  <a:pt x="15686" y="3435"/>
                </a:lnTo>
                <a:lnTo>
                  <a:pt x="15686" y="3432"/>
                </a:lnTo>
                <a:lnTo>
                  <a:pt x="15680" y="3429"/>
                </a:lnTo>
                <a:lnTo>
                  <a:pt x="15678" y="3429"/>
                </a:lnTo>
                <a:lnTo>
                  <a:pt x="15679" y="3423"/>
                </a:lnTo>
                <a:lnTo>
                  <a:pt x="15677" y="3419"/>
                </a:lnTo>
                <a:lnTo>
                  <a:pt x="15673" y="3418"/>
                </a:lnTo>
                <a:lnTo>
                  <a:pt x="15669" y="3420"/>
                </a:lnTo>
                <a:lnTo>
                  <a:pt x="15668" y="3417"/>
                </a:lnTo>
                <a:lnTo>
                  <a:pt x="15666" y="3415"/>
                </a:lnTo>
                <a:lnTo>
                  <a:pt x="15660" y="3411"/>
                </a:lnTo>
                <a:lnTo>
                  <a:pt x="15668" y="3403"/>
                </a:lnTo>
                <a:lnTo>
                  <a:pt x="15669" y="3401"/>
                </a:lnTo>
                <a:lnTo>
                  <a:pt x="15669" y="3396"/>
                </a:lnTo>
                <a:lnTo>
                  <a:pt x="15667" y="3393"/>
                </a:lnTo>
                <a:lnTo>
                  <a:pt x="15665" y="3392"/>
                </a:lnTo>
                <a:lnTo>
                  <a:pt x="15663" y="3390"/>
                </a:lnTo>
                <a:lnTo>
                  <a:pt x="15661" y="3388"/>
                </a:lnTo>
                <a:lnTo>
                  <a:pt x="15659" y="3388"/>
                </a:lnTo>
                <a:lnTo>
                  <a:pt x="15657" y="3387"/>
                </a:lnTo>
                <a:lnTo>
                  <a:pt x="15656" y="3382"/>
                </a:lnTo>
                <a:lnTo>
                  <a:pt x="15657" y="3378"/>
                </a:lnTo>
                <a:lnTo>
                  <a:pt x="15656" y="3374"/>
                </a:lnTo>
                <a:lnTo>
                  <a:pt x="15655" y="3371"/>
                </a:lnTo>
                <a:lnTo>
                  <a:pt x="15652" y="3369"/>
                </a:lnTo>
                <a:lnTo>
                  <a:pt x="15654" y="3362"/>
                </a:lnTo>
                <a:lnTo>
                  <a:pt x="15653" y="3356"/>
                </a:lnTo>
                <a:lnTo>
                  <a:pt x="15649" y="3350"/>
                </a:lnTo>
                <a:lnTo>
                  <a:pt x="15645" y="3348"/>
                </a:lnTo>
                <a:lnTo>
                  <a:pt x="15642" y="3345"/>
                </a:lnTo>
                <a:lnTo>
                  <a:pt x="15643" y="3340"/>
                </a:lnTo>
                <a:lnTo>
                  <a:pt x="15647" y="3337"/>
                </a:lnTo>
                <a:lnTo>
                  <a:pt x="15651" y="3339"/>
                </a:lnTo>
                <a:lnTo>
                  <a:pt x="15646" y="3328"/>
                </a:lnTo>
                <a:lnTo>
                  <a:pt x="15638" y="3319"/>
                </a:lnTo>
                <a:lnTo>
                  <a:pt x="15630" y="3311"/>
                </a:lnTo>
                <a:lnTo>
                  <a:pt x="15623" y="3306"/>
                </a:lnTo>
                <a:lnTo>
                  <a:pt x="15622" y="3307"/>
                </a:lnTo>
                <a:lnTo>
                  <a:pt x="15621" y="3308"/>
                </a:lnTo>
                <a:lnTo>
                  <a:pt x="15619" y="3308"/>
                </a:lnTo>
                <a:lnTo>
                  <a:pt x="15616" y="3306"/>
                </a:lnTo>
                <a:lnTo>
                  <a:pt x="15614" y="3302"/>
                </a:lnTo>
                <a:lnTo>
                  <a:pt x="15615" y="3299"/>
                </a:lnTo>
                <a:lnTo>
                  <a:pt x="15617" y="3297"/>
                </a:lnTo>
                <a:lnTo>
                  <a:pt x="15617" y="3294"/>
                </a:lnTo>
                <a:lnTo>
                  <a:pt x="15614" y="3290"/>
                </a:lnTo>
                <a:lnTo>
                  <a:pt x="15605" y="3281"/>
                </a:lnTo>
                <a:lnTo>
                  <a:pt x="15602" y="3279"/>
                </a:lnTo>
                <a:lnTo>
                  <a:pt x="15594" y="3284"/>
                </a:lnTo>
                <a:lnTo>
                  <a:pt x="15590" y="3285"/>
                </a:lnTo>
                <a:lnTo>
                  <a:pt x="15588" y="3281"/>
                </a:lnTo>
                <a:lnTo>
                  <a:pt x="15587" y="3277"/>
                </a:lnTo>
                <a:lnTo>
                  <a:pt x="15581" y="3269"/>
                </a:lnTo>
                <a:lnTo>
                  <a:pt x="15579" y="3262"/>
                </a:lnTo>
                <a:lnTo>
                  <a:pt x="15579" y="3256"/>
                </a:lnTo>
                <a:lnTo>
                  <a:pt x="15578" y="3250"/>
                </a:lnTo>
                <a:lnTo>
                  <a:pt x="15578" y="3245"/>
                </a:lnTo>
                <a:lnTo>
                  <a:pt x="15584" y="3233"/>
                </a:lnTo>
                <a:lnTo>
                  <a:pt x="15584" y="3227"/>
                </a:lnTo>
                <a:lnTo>
                  <a:pt x="15583" y="3221"/>
                </a:lnTo>
                <a:lnTo>
                  <a:pt x="15581" y="3216"/>
                </a:lnTo>
                <a:lnTo>
                  <a:pt x="15587" y="3211"/>
                </a:lnTo>
                <a:lnTo>
                  <a:pt x="15594" y="3208"/>
                </a:lnTo>
                <a:lnTo>
                  <a:pt x="15601" y="3203"/>
                </a:lnTo>
                <a:lnTo>
                  <a:pt x="15604" y="3193"/>
                </a:lnTo>
                <a:lnTo>
                  <a:pt x="15602" y="3185"/>
                </a:lnTo>
                <a:lnTo>
                  <a:pt x="15600" y="3177"/>
                </a:lnTo>
                <a:lnTo>
                  <a:pt x="15592" y="3163"/>
                </a:lnTo>
                <a:lnTo>
                  <a:pt x="15579" y="3149"/>
                </a:lnTo>
                <a:lnTo>
                  <a:pt x="15563" y="3125"/>
                </a:lnTo>
                <a:lnTo>
                  <a:pt x="15553" y="3102"/>
                </a:lnTo>
                <a:lnTo>
                  <a:pt x="15551" y="3101"/>
                </a:lnTo>
                <a:lnTo>
                  <a:pt x="15547" y="3097"/>
                </a:lnTo>
                <a:lnTo>
                  <a:pt x="15546" y="3095"/>
                </a:lnTo>
                <a:lnTo>
                  <a:pt x="15546" y="3090"/>
                </a:lnTo>
                <a:lnTo>
                  <a:pt x="15546" y="3087"/>
                </a:lnTo>
                <a:lnTo>
                  <a:pt x="15544" y="3081"/>
                </a:lnTo>
                <a:lnTo>
                  <a:pt x="15541" y="3073"/>
                </a:lnTo>
                <a:lnTo>
                  <a:pt x="15538" y="3070"/>
                </a:lnTo>
                <a:lnTo>
                  <a:pt x="15535" y="3067"/>
                </a:lnTo>
                <a:lnTo>
                  <a:pt x="15531" y="3063"/>
                </a:lnTo>
                <a:lnTo>
                  <a:pt x="15525" y="3051"/>
                </a:lnTo>
                <a:lnTo>
                  <a:pt x="15521" y="3048"/>
                </a:lnTo>
                <a:lnTo>
                  <a:pt x="15514" y="3048"/>
                </a:lnTo>
                <a:lnTo>
                  <a:pt x="15514" y="3045"/>
                </a:lnTo>
                <a:lnTo>
                  <a:pt x="15511" y="3045"/>
                </a:lnTo>
                <a:lnTo>
                  <a:pt x="15508" y="3047"/>
                </a:lnTo>
                <a:lnTo>
                  <a:pt x="15506" y="3050"/>
                </a:lnTo>
                <a:lnTo>
                  <a:pt x="15505" y="3053"/>
                </a:lnTo>
                <a:lnTo>
                  <a:pt x="15515" y="3062"/>
                </a:lnTo>
                <a:lnTo>
                  <a:pt x="15516" y="3065"/>
                </a:lnTo>
                <a:lnTo>
                  <a:pt x="15514" y="3069"/>
                </a:lnTo>
                <a:lnTo>
                  <a:pt x="15510" y="3071"/>
                </a:lnTo>
                <a:lnTo>
                  <a:pt x="15507" y="3072"/>
                </a:lnTo>
                <a:lnTo>
                  <a:pt x="15504" y="3071"/>
                </a:lnTo>
                <a:lnTo>
                  <a:pt x="15498" y="3063"/>
                </a:lnTo>
                <a:lnTo>
                  <a:pt x="15486" y="3057"/>
                </a:lnTo>
                <a:lnTo>
                  <a:pt x="15474" y="3055"/>
                </a:lnTo>
                <a:lnTo>
                  <a:pt x="15467" y="3062"/>
                </a:lnTo>
                <a:lnTo>
                  <a:pt x="15471" y="3081"/>
                </a:lnTo>
                <a:cubicBezTo>
                  <a:pt x="15471" y="3081"/>
                  <a:pt x="15474" y="3088"/>
                  <a:pt x="15474" y="3088"/>
                </a:cubicBezTo>
                <a:close/>
                <a:moveTo>
                  <a:pt x="15818" y="3901"/>
                </a:moveTo>
                <a:lnTo>
                  <a:pt x="15820" y="3902"/>
                </a:lnTo>
                <a:lnTo>
                  <a:pt x="15821" y="3903"/>
                </a:lnTo>
                <a:lnTo>
                  <a:pt x="15820" y="3907"/>
                </a:lnTo>
                <a:lnTo>
                  <a:pt x="15818" y="3910"/>
                </a:lnTo>
                <a:lnTo>
                  <a:pt x="15818" y="3913"/>
                </a:lnTo>
                <a:lnTo>
                  <a:pt x="15819" y="3914"/>
                </a:lnTo>
                <a:lnTo>
                  <a:pt x="15822" y="3915"/>
                </a:lnTo>
                <a:lnTo>
                  <a:pt x="15829" y="3910"/>
                </a:lnTo>
                <a:lnTo>
                  <a:pt x="15829" y="3899"/>
                </a:lnTo>
                <a:lnTo>
                  <a:pt x="15824" y="3886"/>
                </a:lnTo>
                <a:lnTo>
                  <a:pt x="15817" y="3879"/>
                </a:lnTo>
                <a:lnTo>
                  <a:pt x="15813" y="3884"/>
                </a:lnTo>
                <a:lnTo>
                  <a:pt x="15813" y="3889"/>
                </a:lnTo>
                <a:lnTo>
                  <a:pt x="15817" y="3900"/>
                </a:lnTo>
                <a:cubicBezTo>
                  <a:pt x="15817" y="3900"/>
                  <a:pt x="15818" y="3901"/>
                  <a:pt x="15818" y="3901"/>
                </a:cubicBezTo>
                <a:close/>
                <a:moveTo>
                  <a:pt x="15713" y="3525"/>
                </a:moveTo>
                <a:lnTo>
                  <a:pt x="15712" y="3534"/>
                </a:lnTo>
                <a:lnTo>
                  <a:pt x="15714" y="3533"/>
                </a:lnTo>
                <a:lnTo>
                  <a:pt x="15717" y="3532"/>
                </a:lnTo>
                <a:lnTo>
                  <a:pt x="15719" y="3531"/>
                </a:lnTo>
                <a:lnTo>
                  <a:pt x="15720" y="3540"/>
                </a:lnTo>
                <a:lnTo>
                  <a:pt x="15722" y="3547"/>
                </a:lnTo>
                <a:lnTo>
                  <a:pt x="15723" y="3554"/>
                </a:lnTo>
                <a:lnTo>
                  <a:pt x="15717" y="3567"/>
                </a:lnTo>
                <a:lnTo>
                  <a:pt x="15717" y="3573"/>
                </a:lnTo>
                <a:lnTo>
                  <a:pt x="15717" y="3582"/>
                </a:lnTo>
                <a:lnTo>
                  <a:pt x="15717" y="3608"/>
                </a:lnTo>
                <a:lnTo>
                  <a:pt x="15716" y="3635"/>
                </a:lnTo>
                <a:lnTo>
                  <a:pt x="15717" y="3644"/>
                </a:lnTo>
                <a:lnTo>
                  <a:pt x="15722" y="3654"/>
                </a:lnTo>
                <a:lnTo>
                  <a:pt x="15727" y="3665"/>
                </a:lnTo>
                <a:lnTo>
                  <a:pt x="15732" y="3672"/>
                </a:lnTo>
                <a:lnTo>
                  <a:pt x="15736" y="3665"/>
                </a:lnTo>
                <a:lnTo>
                  <a:pt x="15739" y="3652"/>
                </a:lnTo>
                <a:lnTo>
                  <a:pt x="15742" y="3651"/>
                </a:lnTo>
                <a:lnTo>
                  <a:pt x="15746" y="3653"/>
                </a:lnTo>
                <a:lnTo>
                  <a:pt x="15748" y="3658"/>
                </a:lnTo>
                <a:lnTo>
                  <a:pt x="15750" y="3669"/>
                </a:lnTo>
                <a:lnTo>
                  <a:pt x="15763" y="3688"/>
                </a:lnTo>
                <a:lnTo>
                  <a:pt x="15764" y="3697"/>
                </a:lnTo>
                <a:lnTo>
                  <a:pt x="15767" y="3696"/>
                </a:lnTo>
                <a:lnTo>
                  <a:pt x="15771" y="3688"/>
                </a:lnTo>
                <a:lnTo>
                  <a:pt x="15772" y="3678"/>
                </a:lnTo>
                <a:lnTo>
                  <a:pt x="15772" y="3668"/>
                </a:lnTo>
                <a:lnTo>
                  <a:pt x="15768" y="3654"/>
                </a:lnTo>
                <a:lnTo>
                  <a:pt x="15767" y="3646"/>
                </a:lnTo>
                <a:lnTo>
                  <a:pt x="15768" y="3631"/>
                </a:lnTo>
                <a:lnTo>
                  <a:pt x="15767" y="3623"/>
                </a:lnTo>
                <a:lnTo>
                  <a:pt x="15765" y="3615"/>
                </a:lnTo>
                <a:lnTo>
                  <a:pt x="15761" y="3605"/>
                </a:lnTo>
                <a:lnTo>
                  <a:pt x="15759" y="3600"/>
                </a:lnTo>
                <a:lnTo>
                  <a:pt x="15756" y="3596"/>
                </a:lnTo>
                <a:lnTo>
                  <a:pt x="15754" y="3591"/>
                </a:lnTo>
                <a:lnTo>
                  <a:pt x="15751" y="3581"/>
                </a:lnTo>
                <a:lnTo>
                  <a:pt x="15750" y="3578"/>
                </a:lnTo>
                <a:lnTo>
                  <a:pt x="15746" y="3571"/>
                </a:lnTo>
                <a:lnTo>
                  <a:pt x="15738" y="3549"/>
                </a:lnTo>
                <a:lnTo>
                  <a:pt x="15729" y="3531"/>
                </a:lnTo>
                <a:lnTo>
                  <a:pt x="15728" y="3524"/>
                </a:lnTo>
                <a:lnTo>
                  <a:pt x="15726" y="3519"/>
                </a:lnTo>
                <a:lnTo>
                  <a:pt x="15715" y="3510"/>
                </a:lnTo>
                <a:lnTo>
                  <a:pt x="15711" y="3504"/>
                </a:lnTo>
                <a:lnTo>
                  <a:pt x="15708" y="3499"/>
                </a:lnTo>
                <a:lnTo>
                  <a:pt x="15707" y="3499"/>
                </a:lnTo>
                <a:lnTo>
                  <a:pt x="15704" y="3501"/>
                </a:lnTo>
                <a:lnTo>
                  <a:pt x="15711" y="3517"/>
                </a:lnTo>
                <a:cubicBezTo>
                  <a:pt x="15711" y="3517"/>
                  <a:pt x="15713" y="3525"/>
                  <a:pt x="15713" y="3525"/>
                </a:cubicBezTo>
                <a:close/>
                <a:moveTo>
                  <a:pt x="15488" y="2881"/>
                </a:moveTo>
                <a:lnTo>
                  <a:pt x="15491" y="2881"/>
                </a:lnTo>
                <a:lnTo>
                  <a:pt x="15494" y="2881"/>
                </a:lnTo>
                <a:lnTo>
                  <a:pt x="15490" y="2865"/>
                </a:lnTo>
                <a:lnTo>
                  <a:pt x="15488" y="2860"/>
                </a:lnTo>
                <a:lnTo>
                  <a:pt x="15486" y="2858"/>
                </a:lnTo>
                <a:lnTo>
                  <a:pt x="15483" y="2859"/>
                </a:lnTo>
                <a:lnTo>
                  <a:pt x="15481" y="2864"/>
                </a:lnTo>
                <a:lnTo>
                  <a:pt x="15483" y="2869"/>
                </a:lnTo>
                <a:cubicBezTo>
                  <a:pt x="15483" y="2869"/>
                  <a:pt x="15488" y="2881"/>
                  <a:pt x="15488" y="2881"/>
                </a:cubicBezTo>
                <a:close/>
                <a:moveTo>
                  <a:pt x="15362" y="3411"/>
                </a:moveTo>
                <a:lnTo>
                  <a:pt x="15358" y="3415"/>
                </a:lnTo>
                <a:lnTo>
                  <a:pt x="15355" y="3419"/>
                </a:lnTo>
                <a:lnTo>
                  <a:pt x="15351" y="3420"/>
                </a:lnTo>
                <a:lnTo>
                  <a:pt x="15343" y="3420"/>
                </a:lnTo>
                <a:lnTo>
                  <a:pt x="15341" y="3422"/>
                </a:lnTo>
                <a:lnTo>
                  <a:pt x="15339" y="3426"/>
                </a:lnTo>
                <a:lnTo>
                  <a:pt x="15342" y="3427"/>
                </a:lnTo>
                <a:lnTo>
                  <a:pt x="15344" y="3429"/>
                </a:lnTo>
                <a:lnTo>
                  <a:pt x="15345" y="3431"/>
                </a:lnTo>
                <a:lnTo>
                  <a:pt x="15343" y="3435"/>
                </a:lnTo>
                <a:lnTo>
                  <a:pt x="15350" y="3434"/>
                </a:lnTo>
                <a:lnTo>
                  <a:pt x="15357" y="3432"/>
                </a:lnTo>
                <a:lnTo>
                  <a:pt x="15362" y="3428"/>
                </a:lnTo>
                <a:lnTo>
                  <a:pt x="15361" y="3423"/>
                </a:lnTo>
                <a:lnTo>
                  <a:pt x="15368" y="3420"/>
                </a:lnTo>
                <a:lnTo>
                  <a:pt x="15374" y="3424"/>
                </a:lnTo>
                <a:lnTo>
                  <a:pt x="15380" y="3429"/>
                </a:lnTo>
                <a:lnTo>
                  <a:pt x="15387" y="3432"/>
                </a:lnTo>
                <a:lnTo>
                  <a:pt x="15390" y="3429"/>
                </a:lnTo>
                <a:lnTo>
                  <a:pt x="15394" y="3425"/>
                </a:lnTo>
                <a:lnTo>
                  <a:pt x="15399" y="3414"/>
                </a:lnTo>
                <a:lnTo>
                  <a:pt x="15403" y="3408"/>
                </a:lnTo>
                <a:lnTo>
                  <a:pt x="15401" y="3405"/>
                </a:lnTo>
                <a:lnTo>
                  <a:pt x="15398" y="3403"/>
                </a:lnTo>
                <a:lnTo>
                  <a:pt x="15394" y="3402"/>
                </a:lnTo>
                <a:lnTo>
                  <a:pt x="15389" y="3402"/>
                </a:lnTo>
                <a:lnTo>
                  <a:pt x="15386" y="3399"/>
                </a:lnTo>
                <a:lnTo>
                  <a:pt x="15378" y="3378"/>
                </a:lnTo>
                <a:lnTo>
                  <a:pt x="15372" y="3377"/>
                </a:lnTo>
                <a:lnTo>
                  <a:pt x="15368" y="3387"/>
                </a:lnTo>
                <a:lnTo>
                  <a:pt x="15364" y="3408"/>
                </a:lnTo>
                <a:cubicBezTo>
                  <a:pt x="15364" y="3408"/>
                  <a:pt x="15362" y="3411"/>
                  <a:pt x="15362" y="3411"/>
                </a:cubicBezTo>
                <a:close/>
                <a:moveTo>
                  <a:pt x="15894" y="3708"/>
                </a:moveTo>
                <a:lnTo>
                  <a:pt x="15898" y="3718"/>
                </a:lnTo>
                <a:lnTo>
                  <a:pt x="15903" y="3723"/>
                </a:lnTo>
                <a:lnTo>
                  <a:pt x="15904" y="3716"/>
                </a:lnTo>
                <a:lnTo>
                  <a:pt x="15905" y="3708"/>
                </a:lnTo>
                <a:lnTo>
                  <a:pt x="15902" y="3672"/>
                </a:lnTo>
                <a:lnTo>
                  <a:pt x="15900" y="3666"/>
                </a:lnTo>
                <a:lnTo>
                  <a:pt x="15901" y="3665"/>
                </a:lnTo>
                <a:lnTo>
                  <a:pt x="15902" y="3663"/>
                </a:lnTo>
                <a:lnTo>
                  <a:pt x="15902" y="3660"/>
                </a:lnTo>
                <a:lnTo>
                  <a:pt x="15904" y="3657"/>
                </a:lnTo>
                <a:lnTo>
                  <a:pt x="15905" y="3655"/>
                </a:lnTo>
                <a:lnTo>
                  <a:pt x="15905" y="3651"/>
                </a:lnTo>
                <a:lnTo>
                  <a:pt x="15901" y="3653"/>
                </a:lnTo>
                <a:lnTo>
                  <a:pt x="15897" y="3653"/>
                </a:lnTo>
                <a:lnTo>
                  <a:pt x="15893" y="3653"/>
                </a:lnTo>
                <a:lnTo>
                  <a:pt x="15889" y="3660"/>
                </a:lnTo>
                <a:lnTo>
                  <a:pt x="15888" y="3666"/>
                </a:lnTo>
                <a:lnTo>
                  <a:pt x="15891" y="3696"/>
                </a:lnTo>
                <a:cubicBezTo>
                  <a:pt x="15891" y="3696"/>
                  <a:pt x="15894" y="3708"/>
                  <a:pt x="15894" y="3708"/>
                </a:cubicBezTo>
                <a:close/>
                <a:moveTo>
                  <a:pt x="15298" y="3367"/>
                </a:moveTo>
                <a:lnTo>
                  <a:pt x="15296" y="3368"/>
                </a:lnTo>
                <a:lnTo>
                  <a:pt x="15296" y="3371"/>
                </a:lnTo>
                <a:lnTo>
                  <a:pt x="15297" y="3373"/>
                </a:lnTo>
                <a:lnTo>
                  <a:pt x="15299" y="3375"/>
                </a:lnTo>
                <a:lnTo>
                  <a:pt x="15301" y="3375"/>
                </a:lnTo>
                <a:lnTo>
                  <a:pt x="15303" y="3377"/>
                </a:lnTo>
                <a:lnTo>
                  <a:pt x="15303" y="3381"/>
                </a:lnTo>
                <a:lnTo>
                  <a:pt x="15303" y="3385"/>
                </a:lnTo>
                <a:lnTo>
                  <a:pt x="15304" y="3387"/>
                </a:lnTo>
                <a:lnTo>
                  <a:pt x="15308" y="3390"/>
                </a:lnTo>
                <a:lnTo>
                  <a:pt x="15314" y="3392"/>
                </a:lnTo>
                <a:lnTo>
                  <a:pt x="15320" y="3392"/>
                </a:lnTo>
                <a:lnTo>
                  <a:pt x="15325" y="3389"/>
                </a:lnTo>
                <a:lnTo>
                  <a:pt x="15330" y="3386"/>
                </a:lnTo>
                <a:lnTo>
                  <a:pt x="15334" y="3391"/>
                </a:lnTo>
                <a:lnTo>
                  <a:pt x="15339" y="3402"/>
                </a:lnTo>
                <a:lnTo>
                  <a:pt x="15341" y="3402"/>
                </a:lnTo>
                <a:lnTo>
                  <a:pt x="15340" y="3395"/>
                </a:lnTo>
                <a:lnTo>
                  <a:pt x="15339" y="3393"/>
                </a:lnTo>
                <a:lnTo>
                  <a:pt x="15343" y="3393"/>
                </a:lnTo>
                <a:lnTo>
                  <a:pt x="15346" y="3396"/>
                </a:lnTo>
                <a:lnTo>
                  <a:pt x="15348" y="3400"/>
                </a:lnTo>
                <a:lnTo>
                  <a:pt x="15348" y="3405"/>
                </a:lnTo>
                <a:lnTo>
                  <a:pt x="15351" y="3403"/>
                </a:lnTo>
                <a:lnTo>
                  <a:pt x="15353" y="3403"/>
                </a:lnTo>
                <a:lnTo>
                  <a:pt x="15354" y="3405"/>
                </a:lnTo>
                <a:lnTo>
                  <a:pt x="15355" y="3408"/>
                </a:lnTo>
                <a:lnTo>
                  <a:pt x="15360" y="3401"/>
                </a:lnTo>
                <a:lnTo>
                  <a:pt x="15365" y="3390"/>
                </a:lnTo>
                <a:lnTo>
                  <a:pt x="15368" y="3377"/>
                </a:lnTo>
                <a:lnTo>
                  <a:pt x="15366" y="3368"/>
                </a:lnTo>
                <a:lnTo>
                  <a:pt x="15360" y="3360"/>
                </a:lnTo>
                <a:lnTo>
                  <a:pt x="15354" y="3354"/>
                </a:lnTo>
                <a:lnTo>
                  <a:pt x="15348" y="3353"/>
                </a:lnTo>
                <a:lnTo>
                  <a:pt x="15345" y="3360"/>
                </a:lnTo>
                <a:lnTo>
                  <a:pt x="15343" y="3360"/>
                </a:lnTo>
                <a:lnTo>
                  <a:pt x="15338" y="3352"/>
                </a:lnTo>
                <a:lnTo>
                  <a:pt x="15332" y="3351"/>
                </a:lnTo>
                <a:lnTo>
                  <a:pt x="15326" y="3351"/>
                </a:lnTo>
                <a:lnTo>
                  <a:pt x="15321" y="3348"/>
                </a:lnTo>
                <a:lnTo>
                  <a:pt x="15318" y="3346"/>
                </a:lnTo>
                <a:lnTo>
                  <a:pt x="15318" y="3346"/>
                </a:lnTo>
                <a:lnTo>
                  <a:pt x="15316" y="3348"/>
                </a:lnTo>
                <a:lnTo>
                  <a:pt x="15318" y="3352"/>
                </a:lnTo>
                <a:lnTo>
                  <a:pt x="15318" y="3354"/>
                </a:lnTo>
                <a:lnTo>
                  <a:pt x="15318" y="3357"/>
                </a:lnTo>
                <a:lnTo>
                  <a:pt x="15316" y="3360"/>
                </a:lnTo>
                <a:lnTo>
                  <a:pt x="15314" y="3357"/>
                </a:lnTo>
                <a:lnTo>
                  <a:pt x="15310" y="3363"/>
                </a:lnTo>
                <a:lnTo>
                  <a:pt x="15304" y="3366"/>
                </a:lnTo>
                <a:cubicBezTo>
                  <a:pt x="15304" y="3366"/>
                  <a:pt x="15298" y="3367"/>
                  <a:pt x="15298" y="3367"/>
                </a:cubicBezTo>
                <a:close/>
                <a:moveTo>
                  <a:pt x="15300" y="3349"/>
                </a:moveTo>
                <a:lnTo>
                  <a:pt x="15303" y="3345"/>
                </a:lnTo>
                <a:lnTo>
                  <a:pt x="15307" y="3348"/>
                </a:lnTo>
                <a:lnTo>
                  <a:pt x="15308" y="3339"/>
                </a:lnTo>
                <a:lnTo>
                  <a:pt x="15306" y="3333"/>
                </a:lnTo>
                <a:lnTo>
                  <a:pt x="15301" y="3324"/>
                </a:lnTo>
                <a:lnTo>
                  <a:pt x="15296" y="3326"/>
                </a:lnTo>
                <a:lnTo>
                  <a:pt x="15295" y="3329"/>
                </a:lnTo>
                <a:lnTo>
                  <a:pt x="15296" y="3341"/>
                </a:lnTo>
                <a:lnTo>
                  <a:pt x="15295" y="3347"/>
                </a:lnTo>
                <a:lnTo>
                  <a:pt x="15292" y="3352"/>
                </a:lnTo>
                <a:lnTo>
                  <a:pt x="15292" y="3356"/>
                </a:lnTo>
                <a:lnTo>
                  <a:pt x="15296" y="3360"/>
                </a:lnTo>
                <a:cubicBezTo>
                  <a:pt x="15296" y="3360"/>
                  <a:pt x="15300" y="3349"/>
                  <a:pt x="15300" y="3349"/>
                </a:cubicBezTo>
                <a:close/>
                <a:moveTo>
                  <a:pt x="15708" y="3877"/>
                </a:moveTo>
                <a:lnTo>
                  <a:pt x="15690" y="3882"/>
                </a:lnTo>
                <a:lnTo>
                  <a:pt x="15689" y="3879"/>
                </a:lnTo>
                <a:lnTo>
                  <a:pt x="15687" y="3878"/>
                </a:lnTo>
                <a:lnTo>
                  <a:pt x="15685" y="3877"/>
                </a:lnTo>
                <a:lnTo>
                  <a:pt x="15684" y="3876"/>
                </a:lnTo>
                <a:lnTo>
                  <a:pt x="15677" y="3879"/>
                </a:lnTo>
                <a:lnTo>
                  <a:pt x="15674" y="3887"/>
                </a:lnTo>
                <a:lnTo>
                  <a:pt x="15674" y="3896"/>
                </a:lnTo>
                <a:lnTo>
                  <a:pt x="15676" y="3903"/>
                </a:lnTo>
                <a:lnTo>
                  <a:pt x="15675" y="3904"/>
                </a:lnTo>
                <a:lnTo>
                  <a:pt x="15674" y="3906"/>
                </a:lnTo>
                <a:lnTo>
                  <a:pt x="15673" y="3907"/>
                </a:lnTo>
                <a:lnTo>
                  <a:pt x="15671" y="3909"/>
                </a:lnTo>
                <a:lnTo>
                  <a:pt x="15673" y="3914"/>
                </a:lnTo>
                <a:lnTo>
                  <a:pt x="15670" y="3923"/>
                </a:lnTo>
                <a:lnTo>
                  <a:pt x="15671" y="3930"/>
                </a:lnTo>
                <a:lnTo>
                  <a:pt x="15673" y="3933"/>
                </a:lnTo>
                <a:lnTo>
                  <a:pt x="15677" y="3935"/>
                </a:lnTo>
                <a:lnTo>
                  <a:pt x="15685" y="3936"/>
                </a:lnTo>
                <a:lnTo>
                  <a:pt x="15687" y="3938"/>
                </a:lnTo>
                <a:lnTo>
                  <a:pt x="15690" y="3939"/>
                </a:lnTo>
                <a:lnTo>
                  <a:pt x="15692" y="3938"/>
                </a:lnTo>
                <a:lnTo>
                  <a:pt x="15694" y="3936"/>
                </a:lnTo>
                <a:lnTo>
                  <a:pt x="15695" y="3934"/>
                </a:lnTo>
                <a:lnTo>
                  <a:pt x="15697" y="3933"/>
                </a:lnTo>
                <a:lnTo>
                  <a:pt x="15704" y="3932"/>
                </a:lnTo>
                <a:lnTo>
                  <a:pt x="15709" y="3933"/>
                </a:lnTo>
                <a:lnTo>
                  <a:pt x="15711" y="3934"/>
                </a:lnTo>
                <a:lnTo>
                  <a:pt x="15712" y="3938"/>
                </a:lnTo>
                <a:lnTo>
                  <a:pt x="15716" y="3939"/>
                </a:lnTo>
                <a:lnTo>
                  <a:pt x="15725" y="3939"/>
                </a:lnTo>
                <a:lnTo>
                  <a:pt x="15729" y="3940"/>
                </a:lnTo>
                <a:lnTo>
                  <a:pt x="15731" y="3943"/>
                </a:lnTo>
                <a:lnTo>
                  <a:pt x="15733" y="3946"/>
                </a:lnTo>
                <a:lnTo>
                  <a:pt x="15735" y="3948"/>
                </a:lnTo>
                <a:lnTo>
                  <a:pt x="15737" y="3948"/>
                </a:lnTo>
                <a:lnTo>
                  <a:pt x="15742" y="3947"/>
                </a:lnTo>
                <a:lnTo>
                  <a:pt x="15744" y="3948"/>
                </a:lnTo>
                <a:lnTo>
                  <a:pt x="15746" y="3951"/>
                </a:lnTo>
                <a:lnTo>
                  <a:pt x="15746" y="3953"/>
                </a:lnTo>
                <a:lnTo>
                  <a:pt x="15745" y="3954"/>
                </a:lnTo>
                <a:lnTo>
                  <a:pt x="15742" y="3956"/>
                </a:lnTo>
                <a:lnTo>
                  <a:pt x="15740" y="3961"/>
                </a:lnTo>
                <a:lnTo>
                  <a:pt x="15736" y="3972"/>
                </a:lnTo>
                <a:lnTo>
                  <a:pt x="15741" y="3975"/>
                </a:lnTo>
                <a:lnTo>
                  <a:pt x="15741" y="3981"/>
                </a:lnTo>
                <a:lnTo>
                  <a:pt x="15739" y="3988"/>
                </a:lnTo>
                <a:lnTo>
                  <a:pt x="15735" y="3993"/>
                </a:lnTo>
                <a:lnTo>
                  <a:pt x="15739" y="3993"/>
                </a:lnTo>
                <a:lnTo>
                  <a:pt x="15746" y="3991"/>
                </a:lnTo>
                <a:lnTo>
                  <a:pt x="15748" y="3992"/>
                </a:lnTo>
                <a:lnTo>
                  <a:pt x="15749" y="3996"/>
                </a:lnTo>
                <a:lnTo>
                  <a:pt x="15749" y="4001"/>
                </a:lnTo>
                <a:lnTo>
                  <a:pt x="15749" y="4005"/>
                </a:lnTo>
                <a:lnTo>
                  <a:pt x="15753" y="4008"/>
                </a:lnTo>
                <a:lnTo>
                  <a:pt x="15745" y="4035"/>
                </a:lnTo>
                <a:lnTo>
                  <a:pt x="15750" y="4037"/>
                </a:lnTo>
                <a:lnTo>
                  <a:pt x="15754" y="4038"/>
                </a:lnTo>
                <a:lnTo>
                  <a:pt x="15758" y="4036"/>
                </a:lnTo>
                <a:lnTo>
                  <a:pt x="15761" y="4032"/>
                </a:lnTo>
                <a:lnTo>
                  <a:pt x="15764" y="4035"/>
                </a:lnTo>
                <a:lnTo>
                  <a:pt x="15765" y="4038"/>
                </a:lnTo>
                <a:lnTo>
                  <a:pt x="15766" y="4041"/>
                </a:lnTo>
                <a:lnTo>
                  <a:pt x="15765" y="4044"/>
                </a:lnTo>
                <a:lnTo>
                  <a:pt x="15768" y="4045"/>
                </a:lnTo>
                <a:lnTo>
                  <a:pt x="15770" y="4047"/>
                </a:lnTo>
                <a:lnTo>
                  <a:pt x="15771" y="4050"/>
                </a:lnTo>
                <a:lnTo>
                  <a:pt x="15771" y="4053"/>
                </a:lnTo>
                <a:lnTo>
                  <a:pt x="15777" y="4062"/>
                </a:lnTo>
                <a:lnTo>
                  <a:pt x="15780" y="4064"/>
                </a:lnTo>
                <a:lnTo>
                  <a:pt x="15782" y="4061"/>
                </a:lnTo>
                <a:lnTo>
                  <a:pt x="15784" y="4059"/>
                </a:lnTo>
                <a:lnTo>
                  <a:pt x="15788" y="4063"/>
                </a:lnTo>
                <a:lnTo>
                  <a:pt x="15793" y="4068"/>
                </a:lnTo>
                <a:lnTo>
                  <a:pt x="15794" y="4071"/>
                </a:lnTo>
                <a:lnTo>
                  <a:pt x="15799" y="4073"/>
                </a:lnTo>
                <a:lnTo>
                  <a:pt x="15801" y="4077"/>
                </a:lnTo>
                <a:lnTo>
                  <a:pt x="15801" y="4082"/>
                </a:lnTo>
                <a:lnTo>
                  <a:pt x="15804" y="4086"/>
                </a:lnTo>
                <a:lnTo>
                  <a:pt x="15808" y="4087"/>
                </a:lnTo>
                <a:lnTo>
                  <a:pt x="15812" y="4087"/>
                </a:lnTo>
                <a:lnTo>
                  <a:pt x="15816" y="4087"/>
                </a:lnTo>
                <a:lnTo>
                  <a:pt x="15819" y="4092"/>
                </a:lnTo>
                <a:lnTo>
                  <a:pt x="15818" y="4095"/>
                </a:lnTo>
                <a:lnTo>
                  <a:pt x="15820" y="4100"/>
                </a:lnTo>
                <a:lnTo>
                  <a:pt x="15822" y="4103"/>
                </a:lnTo>
                <a:lnTo>
                  <a:pt x="15825" y="4101"/>
                </a:lnTo>
                <a:lnTo>
                  <a:pt x="15826" y="4104"/>
                </a:lnTo>
                <a:lnTo>
                  <a:pt x="15829" y="4107"/>
                </a:lnTo>
                <a:lnTo>
                  <a:pt x="15829" y="4110"/>
                </a:lnTo>
                <a:lnTo>
                  <a:pt x="15834" y="4108"/>
                </a:lnTo>
                <a:lnTo>
                  <a:pt x="15838" y="4109"/>
                </a:lnTo>
                <a:lnTo>
                  <a:pt x="15845" y="4116"/>
                </a:lnTo>
                <a:lnTo>
                  <a:pt x="15845" y="4113"/>
                </a:lnTo>
                <a:lnTo>
                  <a:pt x="15847" y="4107"/>
                </a:lnTo>
                <a:lnTo>
                  <a:pt x="15850" y="4115"/>
                </a:lnTo>
                <a:lnTo>
                  <a:pt x="15852" y="4118"/>
                </a:lnTo>
                <a:lnTo>
                  <a:pt x="15855" y="4119"/>
                </a:lnTo>
                <a:lnTo>
                  <a:pt x="15856" y="4120"/>
                </a:lnTo>
                <a:lnTo>
                  <a:pt x="15859" y="4124"/>
                </a:lnTo>
                <a:lnTo>
                  <a:pt x="15861" y="4125"/>
                </a:lnTo>
                <a:lnTo>
                  <a:pt x="15866" y="4124"/>
                </a:lnTo>
                <a:lnTo>
                  <a:pt x="15867" y="4123"/>
                </a:lnTo>
                <a:lnTo>
                  <a:pt x="15867" y="4122"/>
                </a:lnTo>
                <a:lnTo>
                  <a:pt x="15880" y="4127"/>
                </a:lnTo>
                <a:lnTo>
                  <a:pt x="15883" y="4129"/>
                </a:lnTo>
                <a:lnTo>
                  <a:pt x="15886" y="4130"/>
                </a:lnTo>
                <a:lnTo>
                  <a:pt x="15896" y="4126"/>
                </a:lnTo>
                <a:lnTo>
                  <a:pt x="15900" y="4125"/>
                </a:lnTo>
                <a:lnTo>
                  <a:pt x="15903" y="4127"/>
                </a:lnTo>
                <a:lnTo>
                  <a:pt x="15908" y="4132"/>
                </a:lnTo>
                <a:lnTo>
                  <a:pt x="15922" y="4140"/>
                </a:lnTo>
                <a:lnTo>
                  <a:pt x="15924" y="4142"/>
                </a:lnTo>
                <a:lnTo>
                  <a:pt x="15926" y="4145"/>
                </a:lnTo>
                <a:lnTo>
                  <a:pt x="15928" y="4148"/>
                </a:lnTo>
                <a:lnTo>
                  <a:pt x="15932" y="4149"/>
                </a:lnTo>
                <a:lnTo>
                  <a:pt x="15940" y="4148"/>
                </a:lnTo>
                <a:lnTo>
                  <a:pt x="15945" y="4149"/>
                </a:lnTo>
                <a:lnTo>
                  <a:pt x="15948" y="4152"/>
                </a:lnTo>
                <a:lnTo>
                  <a:pt x="15956" y="4143"/>
                </a:lnTo>
                <a:lnTo>
                  <a:pt x="15963" y="4142"/>
                </a:lnTo>
                <a:lnTo>
                  <a:pt x="15986" y="4154"/>
                </a:lnTo>
                <a:lnTo>
                  <a:pt x="15990" y="4155"/>
                </a:lnTo>
                <a:lnTo>
                  <a:pt x="15996" y="4155"/>
                </a:lnTo>
                <a:lnTo>
                  <a:pt x="15999" y="4156"/>
                </a:lnTo>
                <a:lnTo>
                  <a:pt x="16002" y="4158"/>
                </a:lnTo>
                <a:lnTo>
                  <a:pt x="16006" y="4155"/>
                </a:lnTo>
                <a:lnTo>
                  <a:pt x="16010" y="4155"/>
                </a:lnTo>
                <a:lnTo>
                  <a:pt x="16014" y="4157"/>
                </a:lnTo>
                <a:lnTo>
                  <a:pt x="16018" y="4158"/>
                </a:lnTo>
                <a:lnTo>
                  <a:pt x="16023" y="4155"/>
                </a:lnTo>
                <a:lnTo>
                  <a:pt x="16023" y="4150"/>
                </a:lnTo>
                <a:lnTo>
                  <a:pt x="16021" y="4147"/>
                </a:lnTo>
                <a:lnTo>
                  <a:pt x="16017" y="4149"/>
                </a:lnTo>
                <a:lnTo>
                  <a:pt x="16007" y="4146"/>
                </a:lnTo>
                <a:lnTo>
                  <a:pt x="15994" y="4147"/>
                </a:lnTo>
                <a:lnTo>
                  <a:pt x="15984" y="4145"/>
                </a:lnTo>
                <a:lnTo>
                  <a:pt x="15982" y="4134"/>
                </a:lnTo>
                <a:lnTo>
                  <a:pt x="15984" y="4131"/>
                </a:lnTo>
                <a:lnTo>
                  <a:pt x="15986" y="4128"/>
                </a:lnTo>
                <a:lnTo>
                  <a:pt x="15988" y="4126"/>
                </a:lnTo>
                <a:lnTo>
                  <a:pt x="15990" y="4125"/>
                </a:lnTo>
                <a:lnTo>
                  <a:pt x="15991" y="4123"/>
                </a:lnTo>
                <a:lnTo>
                  <a:pt x="15992" y="4098"/>
                </a:lnTo>
                <a:lnTo>
                  <a:pt x="15991" y="4091"/>
                </a:lnTo>
                <a:lnTo>
                  <a:pt x="15988" y="4086"/>
                </a:lnTo>
                <a:lnTo>
                  <a:pt x="15977" y="4075"/>
                </a:lnTo>
                <a:lnTo>
                  <a:pt x="15973" y="4070"/>
                </a:lnTo>
                <a:lnTo>
                  <a:pt x="15970" y="4064"/>
                </a:lnTo>
                <a:lnTo>
                  <a:pt x="15969" y="4049"/>
                </a:lnTo>
                <a:lnTo>
                  <a:pt x="15967" y="4047"/>
                </a:lnTo>
                <a:lnTo>
                  <a:pt x="15965" y="4047"/>
                </a:lnTo>
                <a:lnTo>
                  <a:pt x="15963" y="4044"/>
                </a:lnTo>
                <a:lnTo>
                  <a:pt x="15962" y="4041"/>
                </a:lnTo>
                <a:lnTo>
                  <a:pt x="15956" y="4018"/>
                </a:lnTo>
                <a:lnTo>
                  <a:pt x="15953" y="4011"/>
                </a:lnTo>
                <a:lnTo>
                  <a:pt x="15950" y="4008"/>
                </a:lnTo>
                <a:lnTo>
                  <a:pt x="15946" y="4004"/>
                </a:lnTo>
                <a:lnTo>
                  <a:pt x="15938" y="3988"/>
                </a:lnTo>
                <a:lnTo>
                  <a:pt x="15932" y="3984"/>
                </a:lnTo>
                <a:lnTo>
                  <a:pt x="15929" y="3984"/>
                </a:lnTo>
                <a:lnTo>
                  <a:pt x="15926" y="3985"/>
                </a:lnTo>
                <a:lnTo>
                  <a:pt x="15923" y="3987"/>
                </a:lnTo>
                <a:lnTo>
                  <a:pt x="15922" y="3996"/>
                </a:lnTo>
                <a:lnTo>
                  <a:pt x="15920" y="3998"/>
                </a:lnTo>
                <a:lnTo>
                  <a:pt x="15914" y="3996"/>
                </a:lnTo>
                <a:lnTo>
                  <a:pt x="15904" y="3998"/>
                </a:lnTo>
                <a:lnTo>
                  <a:pt x="15900" y="3996"/>
                </a:lnTo>
                <a:lnTo>
                  <a:pt x="15897" y="3993"/>
                </a:lnTo>
                <a:lnTo>
                  <a:pt x="15892" y="3984"/>
                </a:lnTo>
                <a:lnTo>
                  <a:pt x="15890" y="3981"/>
                </a:lnTo>
                <a:lnTo>
                  <a:pt x="15885" y="3984"/>
                </a:lnTo>
                <a:lnTo>
                  <a:pt x="15879" y="3983"/>
                </a:lnTo>
                <a:lnTo>
                  <a:pt x="15867" y="3978"/>
                </a:lnTo>
                <a:lnTo>
                  <a:pt x="15863" y="3982"/>
                </a:lnTo>
                <a:lnTo>
                  <a:pt x="15855" y="3984"/>
                </a:lnTo>
                <a:lnTo>
                  <a:pt x="15848" y="3984"/>
                </a:lnTo>
                <a:lnTo>
                  <a:pt x="15845" y="3980"/>
                </a:lnTo>
                <a:lnTo>
                  <a:pt x="15843" y="3976"/>
                </a:lnTo>
                <a:lnTo>
                  <a:pt x="15834" y="3968"/>
                </a:lnTo>
                <a:lnTo>
                  <a:pt x="15830" y="3966"/>
                </a:lnTo>
                <a:lnTo>
                  <a:pt x="15826" y="3966"/>
                </a:lnTo>
                <a:lnTo>
                  <a:pt x="15821" y="3966"/>
                </a:lnTo>
                <a:lnTo>
                  <a:pt x="15816" y="3966"/>
                </a:lnTo>
                <a:lnTo>
                  <a:pt x="15811" y="3962"/>
                </a:lnTo>
                <a:lnTo>
                  <a:pt x="15805" y="3948"/>
                </a:lnTo>
                <a:lnTo>
                  <a:pt x="15801" y="3945"/>
                </a:lnTo>
                <a:lnTo>
                  <a:pt x="15795" y="3948"/>
                </a:lnTo>
                <a:lnTo>
                  <a:pt x="15776" y="3927"/>
                </a:lnTo>
                <a:lnTo>
                  <a:pt x="15742" y="3898"/>
                </a:lnTo>
                <a:cubicBezTo>
                  <a:pt x="15742" y="3898"/>
                  <a:pt x="15708" y="3877"/>
                  <a:pt x="15708" y="3877"/>
                </a:cubicBezTo>
                <a:close/>
                <a:moveTo>
                  <a:pt x="17309" y="8543"/>
                </a:moveTo>
                <a:lnTo>
                  <a:pt x="17303" y="8555"/>
                </a:lnTo>
                <a:lnTo>
                  <a:pt x="17299" y="8560"/>
                </a:lnTo>
                <a:lnTo>
                  <a:pt x="17292" y="8565"/>
                </a:lnTo>
                <a:lnTo>
                  <a:pt x="17285" y="8567"/>
                </a:lnTo>
                <a:lnTo>
                  <a:pt x="17266" y="8565"/>
                </a:lnTo>
                <a:lnTo>
                  <a:pt x="17268" y="8571"/>
                </a:lnTo>
                <a:lnTo>
                  <a:pt x="17280" y="8586"/>
                </a:lnTo>
                <a:lnTo>
                  <a:pt x="17277" y="8592"/>
                </a:lnTo>
                <a:lnTo>
                  <a:pt x="17277" y="8597"/>
                </a:lnTo>
                <a:lnTo>
                  <a:pt x="17278" y="8602"/>
                </a:lnTo>
                <a:lnTo>
                  <a:pt x="17285" y="8605"/>
                </a:lnTo>
                <a:lnTo>
                  <a:pt x="17286" y="8608"/>
                </a:lnTo>
                <a:lnTo>
                  <a:pt x="17286" y="8612"/>
                </a:lnTo>
                <a:lnTo>
                  <a:pt x="17286" y="8615"/>
                </a:lnTo>
                <a:lnTo>
                  <a:pt x="17293" y="8626"/>
                </a:lnTo>
                <a:lnTo>
                  <a:pt x="17301" y="8635"/>
                </a:lnTo>
                <a:lnTo>
                  <a:pt x="17310" y="8639"/>
                </a:lnTo>
                <a:lnTo>
                  <a:pt x="17339" y="8643"/>
                </a:lnTo>
                <a:lnTo>
                  <a:pt x="17341" y="8646"/>
                </a:lnTo>
                <a:lnTo>
                  <a:pt x="17341" y="8653"/>
                </a:lnTo>
                <a:lnTo>
                  <a:pt x="17343" y="8657"/>
                </a:lnTo>
                <a:lnTo>
                  <a:pt x="17348" y="8659"/>
                </a:lnTo>
                <a:lnTo>
                  <a:pt x="17353" y="8660"/>
                </a:lnTo>
                <a:lnTo>
                  <a:pt x="17355" y="8662"/>
                </a:lnTo>
                <a:lnTo>
                  <a:pt x="17357" y="8675"/>
                </a:lnTo>
                <a:lnTo>
                  <a:pt x="17363" y="8678"/>
                </a:lnTo>
                <a:lnTo>
                  <a:pt x="17371" y="8678"/>
                </a:lnTo>
                <a:lnTo>
                  <a:pt x="17376" y="8681"/>
                </a:lnTo>
                <a:lnTo>
                  <a:pt x="17381" y="8677"/>
                </a:lnTo>
                <a:lnTo>
                  <a:pt x="17385" y="8673"/>
                </a:lnTo>
                <a:lnTo>
                  <a:pt x="17387" y="8668"/>
                </a:lnTo>
                <a:lnTo>
                  <a:pt x="17389" y="8659"/>
                </a:lnTo>
                <a:lnTo>
                  <a:pt x="17390" y="8642"/>
                </a:lnTo>
                <a:lnTo>
                  <a:pt x="17392" y="8636"/>
                </a:lnTo>
                <a:lnTo>
                  <a:pt x="17403" y="8631"/>
                </a:lnTo>
                <a:lnTo>
                  <a:pt x="17402" y="8626"/>
                </a:lnTo>
                <a:lnTo>
                  <a:pt x="17398" y="8619"/>
                </a:lnTo>
                <a:lnTo>
                  <a:pt x="17394" y="8615"/>
                </a:lnTo>
                <a:lnTo>
                  <a:pt x="17391" y="8614"/>
                </a:lnTo>
                <a:lnTo>
                  <a:pt x="17387" y="8613"/>
                </a:lnTo>
                <a:lnTo>
                  <a:pt x="17384" y="8612"/>
                </a:lnTo>
                <a:lnTo>
                  <a:pt x="17381" y="8607"/>
                </a:lnTo>
                <a:lnTo>
                  <a:pt x="17381" y="8603"/>
                </a:lnTo>
                <a:lnTo>
                  <a:pt x="17383" y="8599"/>
                </a:lnTo>
                <a:lnTo>
                  <a:pt x="17387" y="8591"/>
                </a:lnTo>
                <a:lnTo>
                  <a:pt x="17386" y="8589"/>
                </a:lnTo>
                <a:lnTo>
                  <a:pt x="17384" y="8585"/>
                </a:lnTo>
                <a:lnTo>
                  <a:pt x="17383" y="8583"/>
                </a:lnTo>
                <a:lnTo>
                  <a:pt x="17382" y="8578"/>
                </a:lnTo>
                <a:lnTo>
                  <a:pt x="17380" y="8577"/>
                </a:lnTo>
                <a:lnTo>
                  <a:pt x="17376" y="8577"/>
                </a:lnTo>
                <a:lnTo>
                  <a:pt x="17373" y="8576"/>
                </a:lnTo>
                <a:lnTo>
                  <a:pt x="17365" y="8572"/>
                </a:lnTo>
                <a:lnTo>
                  <a:pt x="17362" y="8570"/>
                </a:lnTo>
                <a:lnTo>
                  <a:pt x="17359" y="8566"/>
                </a:lnTo>
                <a:lnTo>
                  <a:pt x="17356" y="8564"/>
                </a:lnTo>
                <a:lnTo>
                  <a:pt x="17353" y="8562"/>
                </a:lnTo>
                <a:lnTo>
                  <a:pt x="17351" y="8560"/>
                </a:lnTo>
                <a:lnTo>
                  <a:pt x="17350" y="8557"/>
                </a:lnTo>
                <a:lnTo>
                  <a:pt x="17351" y="8552"/>
                </a:lnTo>
                <a:lnTo>
                  <a:pt x="17356" y="8543"/>
                </a:lnTo>
                <a:lnTo>
                  <a:pt x="17358" y="8538"/>
                </a:lnTo>
                <a:lnTo>
                  <a:pt x="17354" y="8526"/>
                </a:lnTo>
                <a:lnTo>
                  <a:pt x="17353" y="8514"/>
                </a:lnTo>
                <a:lnTo>
                  <a:pt x="17353" y="8509"/>
                </a:lnTo>
                <a:lnTo>
                  <a:pt x="17356" y="8501"/>
                </a:lnTo>
                <a:lnTo>
                  <a:pt x="17361" y="8493"/>
                </a:lnTo>
                <a:lnTo>
                  <a:pt x="17364" y="8486"/>
                </a:lnTo>
                <a:lnTo>
                  <a:pt x="17362" y="8478"/>
                </a:lnTo>
                <a:lnTo>
                  <a:pt x="17358" y="8477"/>
                </a:lnTo>
                <a:lnTo>
                  <a:pt x="17335" y="8460"/>
                </a:lnTo>
                <a:lnTo>
                  <a:pt x="17324" y="8464"/>
                </a:lnTo>
                <a:lnTo>
                  <a:pt x="17323" y="8469"/>
                </a:lnTo>
                <a:lnTo>
                  <a:pt x="17321" y="8473"/>
                </a:lnTo>
                <a:lnTo>
                  <a:pt x="17318" y="8476"/>
                </a:lnTo>
                <a:lnTo>
                  <a:pt x="17315" y="8478"/>
                </a:lnTo>
                <a:lnTo>
                  <a:pt x="17311" y="8478"/>
                </a:lnTo>
                <a:lnTo>
                  <a:pt x="17309" y="8477"/>
                </a:lnTo>
                <a:lnTo>
                  <a:pt x="17306" y="8476"/>
                </a:lnTo>
                <a:lnTo>
                  <a:pt x="17304" y="8473"/>
                </a:lnTo>
                <a:lnTo>
                  <a:pt x="17302" y="8473"/>
                </a:lnTo>
                <a:lnTo>
                  <a:pt x="17291" y="8475"/>
                </a:lnTo>
                <a:lnTo>
                  <a:pt x="17284" y="8479"/>
                </a:lnTo>
                <a:lnTo>
                  <a:pt x="17280" y="8488"/>
                </a:lnTo>
                <a:lnTo>
                  <a:pt x="17278" y="8498"/>
                </a:lnTo>
                <a:lnTo>
                  <a:pt x="17278" y="8502"/>
                </a:lnTo>
                <a:lnTo>
                  <a:pt x="17303" y="8498"/>
                </a:lnTo>
                <a:lnTo>
                  <a:pt x="17319" y="8508"/>
                </a:lnTo>
                <a:lnTo>
                  <a:pt x="17323" y="8511"/>
                </a:lnTo>
                <a:lnTo>
                  <a:pt x="17324" y="8520"/>
                </a:lnTo>
                <a:lnTo>
                  <a:pt x="17320" y="8529"/>
                </a:lnTo>
                <a:cubicBezTo>
                  <a:pt x="17320" y="8529"/>
                  <a:pt x="17309" y="8543"/>
                  <a:pt x="17309" y="8543"/>
                </a:cubicBezTo>
                <a:close/>
                <a:moveTo>
                  <a:pt x="16171" y="3082"/>
                </a:moveTo>
                <a:lnTo>
                  <a:pt x="16173" y="3081"/>
                </a:lnTo>
                <a:lnTo>
                  <a:pt x="16174" y="3080"/>
                </a:lnTo>
                <a:lnTo>
                  <a:pt x="16175" y="3078"/>
                </a:lnTo>
                <a:lnTo>
                  <a:pt x="16172" y="3076"/>
                </a:lnTo>
                <a:lnTo>
                  <a:pt x="16168" y="3076"/>
                </a:lnTo>
                <a:lnTo>
                  <a:pt x="16167" y="3078"/>
                </a:lnTo>
                <a:lnTo>
                  <a:pt x="16169" y="3083"/>
                </a:lnTo>
                <a:cubicBezTo>
                  <a:pt x="16169" y="3083"/>
                  <a:pt x="16171" y="3082"/>
                  <a:pt x="16171" y="3082"/>
                </a:cubicBezTo>
                <a:close/>
                <a:moveTo>
                  <a:pt x="16323" y="8288"/>
                </a:moveTo>
                <a:lnTo>
                  <a:pt x="16323" y="8292"/>
                </a:lnTo>
                <a:lnTo>
                  <a:pt x="16325" y="8296"/>
                </a:lnTo>
                <a:lnTo>
                  <a:pt x="16329" y="8297"/>
                </a:lnTo>
                <a:lnTo>
                  <a:pt x="16332" y="8296"/>
                </a:lnTo>
                <a:lnTo>
                  <a:pt x="16336" y="8292"/>
                </a:lnTo>
                <a:lnTo>
                  <a:pt x="16338" y="8287"/>
                </a:lnTo>
                <a:lnTo>
                  <a:pt x="16337" y="8282"/>
                </a:lnTo>
                <a:lnTo>
                  <a:pt x="16342" y="8280"/>
                </a:lnTo>
                <a:lnTo>
                  <a:pt x="16343" y="8283"/>
                </a:lnTo>
                <a:lnTo>
                  <a:pt x="16343" y="8289"/>
                </a:lnTo>
                <a:lnTo>
                  <a:pt x="16340" y="8294"/>
                </a:lnTo>
                <a:lnTo>
                  <a:pt x="16344" y="8296"/>
                </a:lnTo>
                <a:lnTo>
                  <a:pt x="16359" y="8297"/>
                </a:lnTo>
                <a:lnTo>
                  <a:pt x="16362" y="8300"/>
                </a:lnTo>
                <a:lnTo>
                  <a:pt x="16366" y="8305"/>
                </a:lnTo>
                <a:lnTo>
                  <a:pt x="16369" y="8311"/>
                </a:lnTo>
                <a:lnTo>
                  <a:pt x="16370" y="8314"/>
                </a:lnTo>
                <a:lnTo>
                  <a:pt x="16369" y="8327"/>
                </a:lnTo>
                <a:lnTo>
                  <a:pt x="16367" y="8335"/>
                </a:lnTo>
                <a:lnTo>
                  <a:pt x="16364" y="8339"/>
                </a:lnTo>
                <a:lnTo>
                  <a:pt x="16355" y="8336"/>
                </a:lnTo>
                <a:lnTo>
                  <a:pt x="16352" y="8337"/>
                </a:lnTo>
                <a:lnTo>
                  <a:pt x="16353" y="8345"/>
                </a:lnTo>
                <a:lnTo>
                  <a:pt x="16356" y="8350"/>
                </a:lnTo>
                <a:lnTo>
                  <a:pt x="16360" y="8352"/>
                </a:lnTo>
                <a:lnTo>
                  <a:pt x="16363" y="8355"/>
                </a:lnTo>
                <a:lnTo>
                  <a:pt x="16364" y="8362"/>
                </a:lnTo>
                <a:lnTo>
                  <a:pt x="16365" y="8368"/>
                </a:lnTo>
                <a:lnTo>
                  <a:pt x="16367" y="8386"/>
                </a:lnTo>
                <a:lnTo>
                  <a:pt x="16371" y="8396"/>
                </a:lnTo>
                <a:lnTo>
                  <a:pt x="16391" y="8413"/>
                </a:lnTo>
                <a:lnTo>
                  <a:pt x="16393" y="8421"/>
                </a:lnTo>
                <a:lnTo>
                  <a:pt x="16395" y="8420"/>
                </a:lnTo>
                <a:lnTo>
                  <a:pt x="16397" y="8420"/>
                </a:lnTo>
                <a:lnTo>
                  <a:pt x="16398" y="8419"/>
                </a:lnTo>
                <a:lnTo>
                  <a:pt x="16400" y="8418"/>
                </a:lnTo>
                <a:lnTo>
                  <a:pt x="16408" y="8448"/>
                </a:lnTo>
                <a:lnTo>
                  <a:pt x="16413" y="8453"/>
                </a:lnTo>
                <a:lnTo>
                  <a:pt x="16419" y="8473"/>
                </a:lnTo>
                <a:lnTo>
                  <a:pt x="16423" y="8478"/>
                </a:lnTo>
                <a:lnTo>
                  <a:pt x="16429" y="8479"/>
                </a:lnTo>
                <a:lnTo>
                  <a:pt x="16433" y="8483"/>
                </a:lnTo>
                <a:lnTo>
                  <a:pt x="16435" y="8489"/>
                </a:lnTo>
                <a:lnTo>
                  <a:pt x="16432" y="8496"/>
                </a:lnTo>
                <a:lnTo>
                  <a:pt x="16427" y="8498"/>
                </a:lnTo>
                <a:lnTo>
                  <a:pt x="16422" y="8497"/>
                </a:lnTo>
                <a:lnTo>
                  <a:pt x="16420" y="8497"/>
                </a:lnTo>
                <a:lnTo>
                  <a:pt x="16423" y="8504"/>
                </a:lnTo>
                <a:lnTo>
                  <a:pt x="16427" y="8510"/>
                </a:lnTo>
                <a:lnTo>
                  <a:pt x="16436" y="8519"/>
                </a:lnTo>
                <a:lnTo>
                  <a:pt x="16448" y="8537"/>
                </a:lnTo>
                <a:lnTo>
                  <a:pt x="16454" y="8542"/>
                </a:lnTo>
                <a:lnTo>
                  <a:pt x="16461" y="8543"/>
                </a:lnTo>
                <a:lnTo>
                  <a:pt x="16464" y="8553"/>
                </a:lnTo>
                <a:lnTo>
                  <a:pt x="16465" y="8555"/>
                </a:lnTo>
                <a:lnTo>
                  <a:pt x="16468" y="8557"/>
                </a:lnTo>
                <a:lnTo>
                  <a:pt x="16475" y="8557"/>
                </a:lnTo>
                <a:lnTo>
                  <a:pt x="16478" y="8559"/>
                </a:lnTo>
                <a:lnTo>
                  <a:pt x="16485" y="8569"/>
                </a:lnTo>
                <a:lnTo>
                  <a:pt x="16490" y="8572"/>
                </a:lnTo>
                <a:lnTo>
                  <a:pt x="16495" y="8567"/>
                </a:lnTo>
                <a:lnTo>
                  <a:pt x="16497" y="8567"/>
                </a:lnTo>
                <a:lnTo>
                  <a:pt x="16497" y="8574"/>
                </a:lnTo>
                <a:lnTo>
                  <a:pt x="16500" y="8576"/>
                </a:lnTo>
                <a:lnTo>
                  <a:pt x="16504" y="8577"/>
                </a:lnTo>
                <a:lnTo>
                  <a:pt x="16507" y="8580"/>
                </a:lnTo>
                <a:lnTo>
                  <a:pt x="16509" y="8584"/>
                </a:lnTo>
                <a:lnTo>
                  <a:pt x="16508" y="8588"/>
                </a:lnTo>
                <a:lnTo>
                  <a:pt x="16505" y="8591"/>
                </a:lnTo>
                <a:lnTo>
                  <a:pt x="16500" y="8591"/>
                </a:lnTo>
                <a:lnTo>
                  <a:pt x="16505" y="8597"/>
                </a:lnTo>
                <a:lnTo>
                  <a:pt x="16512" y="8600"/>
                </a:lnTo>
                <a:lnTo>
                  <a:pt x="16514" y="8604"/>
                </a:lnTo>
                <a:lnTo>
                  <a:pt x="16508" y="8609"/>
                </a:lnTo>
                <a:lnTo>
                  <a:pt x="16513" y="8614"/>
                </a:lnTo>
                <a:lnTo>
                  <a:pt x="16516" y="8622"/>
                </a:lnTo>
                <a:lnTo>
                  <a:pt x="16521" y="8643"/>
                </a:lnTo>
                <a:lnTo>
                  <a:pt x="16523" y="8640"/>
                </a:lnTo>
                <a:lnTo>
                  <a:pt x="16526" y="8637"/>
                </a:lnTo>
                <a:lnTo>
                  <a:pt x="16524" y="8632"/>
                </a:lnTo>
                <a:lnTo>
                  <a:pt x="16527" y="8630"/>
                </a:lnTo>
                <a:lnTo>
                  <a:pt x="16531" y="8629"/>
                </a:lnTo>
                <a:lnTo>
                  <a:pt x="16533" y="8629"/>
                </a:lnTo>
                <a:lnTo>
                  <a:pt x="16533" y="8636"/>
                </a:lnTo>
                <a:lnTo>
                  <a:pt x="16536" y="8639"/>
                </a:lnTo>
                <a:lnTo>
                  <a:pt x="16540" y="8639"/>
                </a:lnTo>
                <a:lnTo>
                  <a:pt x="16541" y="8634"/>
                </a:lnTo>
                <a:lnTo>
                  <a:pt x="16545" y="8631"/>
                </a:lnTo>
                <a:lnTo>
                  <a:pt x="16547" y="8631"/>
                </a:lnTo>
                <a:lnTo>
                  <a:pt x="16547" y="8633"/>
                </a:lnTo>
                <a:lnTo>
                  <a:pt x="16545" y="8637"/>
                </a:lnTo>
                <a:lnTo>
                  <a:pt x="16548" y="8639"/>
                </a:lnTo>
                <a:lnTo>
                  <a:pt x="16550" y="8639"/>
                </a:lnTo>
                <a:lnTo>
                  <a:pt x="16552" y="8639"/>
                </a:lnTo>
                <a:lnTo>
                  <a:pt x="16551" y="8643"/>
                </a:lnTo>
                <a:lnTo>
                  <a:pt x="16550" y="8645"/>
                </a:lnTo>
                <a:lnTo>
                  <a:pt x="16549" y="8646"/>
                </a:lnTo>
                <a:lnTo>
                  <a:pt x="16548" y="8652"/>
                </a:lnTo>
                <a:lnTo>
                  <a:pt x="16555" y="8649"/>
                </a:lnTo>
                <a:lnTo>
                  <a:pt x="16557" y="8654"/>
                </a:lnTo>
                <a:lnTo>
                  <a:pt x="16557" y="8661"/>
                </a:lnTo>
                <a:lnTo>
                  <a:pt x="16556" y="8668"/>
                </a:lnTo>
                <a:lnTo>
                  <a:pt x="16556" y="8678"/>
                </a:lnTo>
                <a:lnTo>
                  <a:pt x="16557" y="8684"/>
                </a:lnTo>
                <a:lnTo>
                  <a:pt x="16578" y="8720"/>
                </a:lnTo>
                <a:lnTo>
                  <a:pt x="16580" y="8725"/>
                </a:lnTo>
                <a:lnTo>
                  <a:pt x="16582" y="8728"/>
                </a:lnTo>
                <a:lnTo>
                  <a:pt x="16584" y="8730"/>
                </a:lnTo>
                <a:lnTo>
                  <a:pt x="16587" y="8731"/>
                </a:lnTo>
                <a:lnTo>
                  <a:pt x="16589" y="8732"/>
                </a:lnTo>
                <a:lnTo>
                  <a:pt x="16591" y="8735"/>
                </a:lnTo>
                <a:lnTo>
                  <a:pt x="16589" y="8739"/>
                </a:lnTo>
                <a:lnTo>
                  <a:pt x="16588" y="8743"/>
                </a:lnTo>
                <a:lnTo>
                  <a:pt x="16587" y="8747"/>
                </a:lnTo>
                <a:lnTo>
                  <a:pt x="16586" y="8750"/>
                </a:lnTo>
                <a:lnTo>
                  <a:pt x="16587" y="8755"/>
                </a:lnTo>
                <a:lnTo>
                  <a:pt x="16589" y="8758"/>
                </a:lnTo>
                <a:lnTo>
                  <a:pt x="16592" y="8759"/>
                </a:lnTo>
                <a:lnTo>
                  <a:pt x="16596" y="8756"/>
                </a:lnTo>
                <a:lnTo>
                  <a:pt x="16599" y="8751"/>
                </a:lnTo>
                <a:lnTo>
                  <a:pt x="16599" y="8741"/>
                </a:lnTo>
                <a:lnTo>
                  <a:pt x="16602" y="8735"/>
                </a:lnTo>
                <a:lnTo>
                  <a:pt x="16609" y="8742"/>
                </a:lnTo>
                <a:lnTo>
                  <a:pt x="16610" y="8747"/>
                </a:lnTo>
                <a:lnTo>
                  <a:pt x="16607" y="8753"/>
                </a:lnTo>
                <a:lnTo>
                  <a:pt x="16614" y="8752"/>
                </a:lnTo>
                <a:lnTo>
                  <a:pt x="16619" y="8756"/>
                </a:lnTo>
                <a:lnTo>
                  <a:pt x="16619" y="8763"/>
                </a:lnTo>
                <a:lnTo>
                  <a:pt x="16613" y="8771"/>
                </a:lnTo>
                <a:lnTo>
                  <a:pt x="16616" y="8774"/>
                </a:lnTo>
                <a:lnTo>
                  <a:pt x="16619" y="8773"/>
                </a:lnTo>
                <a:lnTo>
                  <a:pt x="16621" y="8771"/>
                </a:lnTo>
                <a:lnTo>
                  <a:pt x="16624" y="8768"/>
                </a:lnTo>
                <a:lnTo>
                  <a:pt x="16625" y="8775"/>
                </a:lnTo>
                <a:lnTo>
                  <a:pt x="16628" y="8777"/>
                </a:lnTo>
                <a:lnTo>
                  <a:pt x="16631" y="8775"/>
                </a:lnTo>
                <a:lnTo>
                  <a:pt x="16632" y="8768"/>
                </a:lnTo>
                <a:lnTo>
                  <a:pt x="16632" y="8769"/>
                </a:lnTo>
                <a:lnTo>
                  <a:pt x="16634" y="8767"/>
                </a:lnTo>
                <a:lnTo>
                  <a:pt x="16637" y="8766"/>
                </a:lnTo>
                <a:lnTo>
                  <a:pt x="16639" y="8766"/>
                </a:lnTo>
                <a:lnTo>
                  <a:pt x="16640" y="8767"/>
                </a:lnTo>
                <a:lnTo>
                  <a:pt x="16642" y="8769"/>
                </a:lnTo>
                <a:lnTo>
                  <a:pt x="16642" y="8771"/>
                </a:lnTo>
                <a:lnTo>
                  <a:pt x="16641" y="8773"/>
                </a:lnTo>
                <a:lnTo>
                  <a:pt x="16641" y="8777"/>
                </a:lnTo>
                <a:lnTo>
                  <a:pt x="16651" y="8805"/>
                </a:lnTo>
                <a:lnTo>
                  <a:pt x="16652" y="8806"/>
                </a:lnTo>
                <a:lnTo>
                  <a:pt x="16656" y="8812"/>
                </a:lnTo>
                <a:lnTo>
                  <a:pt x="16657" y="8815"/>
                </a:lnTo>
                <a:lnTo>
                  <a:pt x="16659" y="8815"/>
                </a:lnTo>
                <a:lnTo>
                  <a:pt x="16662" y="8816"/>
                </a:lnTo>
                <a:lnTo>
                  <a:pt x="16664" y="8816"/>
                </a:lnTo>
                <a:lnTo>
                  <a:pt x="16672" y="8825"/>
                </a:lnTo>
                <a:lnTo>
                  <a:pt x="16676" y="8828"/>
                </a:lnTo>
                <a:lnTo>
                  <a:pt x="16682" y="8829"/>
                </a:lnTo>
                <a:lnTo>
                  <a:pt x="16683" y="8831"/>
                </a:lnTo>
                <a:lnTo>
                  <a:pt x="16685" y="8845"/>
                </a:lnTo>
                <a:lnTo>
                  <a:pt x="16687" y="8851"/>
                </a:lnTo>
                <a:lnTo>
                  <a:pt x="16691" y="8856"/>
                </a:lnTo>
                <a:lnTo>
                  <a:pt x="16723" y="8875"/>
                </a:lnTo>
                <a:lnTo>
                  <a:pt x="16729" y="8876"/>
                </a:lnTo>
                <a:lnTo>
                  <a:pt x="16734" y="8874"/>
                </a:lnTo>
                <a:lnTo>
                  <a:pt x="16740" y="8870"/>
                </a:lnTo>
                <a:lnTo>
                  <a:pt x="16745" y="8868"/>
                </a:lnTo>
                <a:lnTo>
                  <a:pt x="16750" y="8873"/>
                </a:lnTo>
                <a:lnTo>
                  <a:pt x="16745" y="8875"/>
                </a:lnTo>
                <a:lnTo>
                  <a:pt x="16745" y="8877"/>
                </a:lnTo>
                <a:lnTo>
                  <a:pt x="16747" y="8878"/>
                </a:lnTo>
                <a:lnTo>
                  <a:pt x="16752" y="8876"/>
                </a:lnTo>
                <a:lnTo>
                  <a:pt x="16752" y="8879"/>
                </a:lnTo>
                <a:lnTo>
                  <a:pt x="16747" y="8889"/>
                </a:lnTo>
                <a:lnTo>
                  <a:pt x="16756" y="8900"/>
                </a:lnTo>
                <a:lnTo>
                  <a:pt x="16797" y="8927"/>
                </a:lnTo>
                <a:lnTo>
                  <a:pt x="16799" y="8928"/>
                </a:lnTo>
                <a:lnTo>
                  <a:pt x="16801" y="8926"/>
                </a:lnTo>
                <a:lnTo>
                  <a:pt x="16801" y="8924"/>
                </a:lnTo>
                <a:lnTo>
                  <a:pt x="16801" y="8922"/>
                </a:lnTo>
                <a:lnTo>
                  <a:pt x="16802" y="8921"/>
                </a:lnTo>
                <a:lnTo>
                  <a:pt x="16808" y="8921"/>
                </a:lnTo>
                <a:lnTo>
                  <a:pt x="16810" y="8923"/>
                </a:lnTo>
                <a:lnTo>
                  <a:pt x="16810" y="8928"/>
                </a:lnTo>
                <a:lnTo>
                  <a:pt x="16809" y="8937"/>
                </a:lnTo>
                <a:lnTo>
                  <a:pt x="16814" y="8935"/>
                </a:lnTo>
                <a:lnTo>
                  <a:pt x="16819" y="8931"/>
                </a:lnTo>
                <a:lnTo>
                  <a:pt x="16823" y="8925"/>
                </a:lnTo>
                <a:lnTo>
                  <a:pt x="16826" y="8918"/>
                </a:lnTo>
                <a:lnTo>
                  <a:pt x="16828" y="8918"/>
                </a:lnTo>
                <a:lnTo>
                  <a:pt x="16827" y="8927"/>
                </a:lnTo>
                <a:lnTo>
                  <a:pt x="16830" y="8932"/>
                </a:lnTo>
                <a:lnTo>
                  <a:pt x="16833" y="8935"/>
                </a:lnTo>
                <a:lnTo>
                  <a:pt x="16835" y="8940"/>
                </a:lnTo>
                <a:lnTo>
                  <a:pt x="16835" y="8947"/>
                </a:lnTo>
                <a:lnTo>
                  <a:pt x="16834" y="8953"/>
                </a:lnTo>
                <a:lnTo>
                  <a:pt x="16835" y="8958"/>
                </a:lnTo>
                <a:lnTo>
                  <a:pt x="16840" y="8961"/>
                </a:lnTo>
                <a:lnTo>
                  <a:pt x="16839" y="8956"/>
                </a:lnTo>
                <a:lnTo>
                  <a:pt x="16840" y="8952"/>
                </a:lnTo>
                <a:lnTo>
                  <a:pt x="16841" y="8950"/>
                </a:lnTo>
                <a:lnTo>
                  <a:pt x="16845" y="8948"/>
                </a:lnTo>
                <a:lnTo>
                  <a:pt x="16847" y="8950"/>
                </a:lnTo>
                <a:lnTo>
                  <a:pt x="16847" y="8953"/>
                </a:lnTo>
                <a:lnTo>
                  <a:pt x="16845" y="8957"/>
                </a:lnTo>
                <a:lnTo>
                  <a:pt x="16845" y="8961"/>
                </a:lnTo>
                <a:lnTo>
                  <a:pt x="16853" y="8972"/>
                </a:lnTo>
                <a:lnTo>
                  <a:pt x="16855" y="8976"/>
                </a:lnTo>
                <a:lnTo>
                  <a:pt x="16848" y="8972"/>
                </a:lnTo>
                <a:lnTo>
                  <a:pt x="16849" y="8979"/>
                </a:lnTo>
                <a:lnTo>
                  <a:pt x="16852" y="8981"/>
                </a:lnTo>
                <a:lnTo>
                  <a:pt x="16861" y="8982"/>
                </a:lnTo>
                <a:lnTo>
                  <a:pt x="16863" y="8981"/>
                </a:lnTo>
                <a:lnTo>
                  <a:pt x="16865" y="8980"/>
                </a:lnTo>
                <a:lnTo>
                  <a:pt x="16866" y="8979"/>
                </a:lnTo>
                <a:lnTo>
                  <a:pt x="16868" y="8980"/>
                </a:lnTo>
                <a:lnTo>
                  <a:pt x="16872" y="8985"/>
                </a:lnTo>
                <a:lnTo>
                  <a:pt x="16874" y="8987"/>
                </a:lnTo>
                <a:lnTo>
                  <a:pt x="16876" y="8987"/>
                </a:lnTo>
                <a:lnTo>
                  <a:pt x="16881" y="8991"/>
                </a:lnTo>
                <a:lnTo>
                  <a:pt x="16886" y="9005"/>
                </a:lnTo>
                <a:lnTo>
                  <a:pt x="16896" y="9010"/>
                </a:lnTo>
                <a:lnTo>
                  <a:pt x="16899" y="9014"/>
                </a:lnTo>
                <a:lnTo>
                  <a:pt x="16903" y="9022"/>
                </a:lnTo>
                <a:lnTo>
                  <a:pt x="16907" y="9025"/>
                </a:lnTo>
                <a:lnTo>
                  <a:pt x="16909" y="9022"/>
                </a:lnTo>
                <a:lnTo>
                  <a:pt x="16910" y="9016"/>
                </a:lnTo>
                <a:lnTo>
                  <a:pt x="16909" y="9014"/>
                </a:lnTo>
                <a:lnTo>
                  <a:pt x="16911" y="9014"/>
                </a:lnTo>
                <a:lnTo>
                  <a:pt x="16915" y="9015"/>
                </a:lnTo>
                <a:lnTo>
                  <a:pt x="16918" y="9015"/>
                </a:lnTo>
                <a:lnTo>
                  <a:pt x="16920" y="9013"/>
                </a:lnTo>
                <a:lnTo>
                  <a:pt x="16920" y="9002"/>
                </a:lnTo>
                <a:lnTo>
                  <a:pt x="16922" y="8997"/>
                </a:lnTo>
                <a:lnTo>
                  <a:pt x="16928" y="8993"/>
                </a:lnTo>
                <a:lnTo>
                  <a:pt x="16927" y="8999"/>
                </a:lnTo>
                <a:lnTo>
                  <a:pt x="16928" y="9003"/>
                </a:lnTo>
                <a:lnTo>
                  <a:pt x="16930" y="9006"/>
                </a:lnTo>
                <a:lnTo>
                  <a:pt x="16933" y="9008"/>
                </a:lnTo>
                <a:lnTo>
                  <a:pt x="16929" y="9012"/>
                </a:lnTo>
                <a:lnTo>
                  <a:pt x="16929" y="9016"/>
                </a:lnTo>
                <a:lnTo>
                  <a:pt x="16931" y="9017"/>
                </a:lnTo>
                <a:lnTo>
                  <a:pt x="16935" y="9014"/>
                </a:lnTo>
                <a:lnTo>
                  <a:pt x="16946" y="9019"/>
                </a:lnTo>
                <a:lnTo>
                  <a:pt x="16949" y="9023"/>
                </a:lnTo>
                <a:lnTo>
                  <a:pt x="16951" y="9032"/>
                </a:lnTo>
                <a:lnTo>
                  <a:pt x="16950" y="9034"/>
                </a:lnTo>
                <a:lnTo>
                  <a:pt x="16948" y="9039"/>
                </a:lnTo>
                <a:lnTo>
                  <a:pt x="16947" y="9045"/>
                </a:lnTo>
                <a:lnTo>
                  <a:pt x="16949" y="9047"/>
                </a:lnTo>
                <a:lnTo>
                  <a:pt x="16952" y="9048"/>
                </a:lnTo>
                <a:lnTo>
                  <a:pt x="16955" y="9049"/>
                </a:lnTo>
                <a:lnTo>
                  <a:pt x="16956" y="9052"/>
                </a:lnTo>
                <a:lnTo>
                  <a:pt x="16956" y="9056"/>
                </a:lnTo>
                <a:lnTo>
                  <a:pt x="16953" y="9054"/>
                </a:lnTo>
                <a:lnTo>
                  <a:pt x="16950" y="9053"/>
                </a:lnTo>
                <a:lnTo>
                  <a:pt x="16941" y="9053"/>
                </a:lnTo>
                <a:lnTo>
                  <a:pt x="16943" y="9058"/>
                </a:lnTo>
                <a:lnTo>
                  <a:pt x="16949" y="9061"/>
                </a:lnTo>
                <a:lnTo>
                  <a:pt x="16951" y="9066"/>
                </a:lnTo>
                <a:lnTo>
                  <a:pt x="16950" y="9072"/>
                </a:lnTo>
                <a:lnTo>
                  <a:pt x="16947" y="9074"/>
                </a:lnTo>
                <a:lnTo>
                  <a:pt x="16944" y="9072"/>
                </a:lnTo>
                <a:lnTo>
                  <a:pt x="16942" y="9068"/>
                </a:lnTo>
                <a:lnTo>
                  <a:pt x="16940" y="9068"/>
                </a:lnTo>
                <a:lnTo>
                  <a:pt x="16939" y="9073"/>
                </a:lnTo>
                <a:lnTo>
                  <a:pt x="16939" y="9076"/>
                </a:lnTo>
                <a:lnTo>
                  <a:pt x="16938" y="9078"/>
                </a:lnTo>
                <a:lnTo>
                  <a:pt x="16936" y="9081"/>
                </a:lnTo>
                <a:lnTo>
                  <a:pt x="16940" y="9084"/>
                </a:lnTo>
                <a:lnTo>
                  <a:pt x="16943" y="9086"/>
                </a:lnTo>
                <a:lnTo>
                  <a:pt x="16948" y="9078"/>
                </a:lnTo>
                <a:lnTo>
                  <a:pt x="16952" y="9079"/>
                </a:lnTo>
                <a:lnTo>
                  <a:pt x="16955" y="9084"/>
                </a:lnTo>
                <a:lnTo>
                  <a:pt x="16959" y="9086"/>
                </a:lnTo>
                <a:lnTo>
                  <a:pt x="16963" y="9088"/>
                </a:lnTo>
                <a:lnTo>
                  <a:pt x="16967" y="9092"/>
                </a:lnTo>
                <a:lnTo>
                  <a:pt x="16970" y="9099"/>
                </a:lnTo>
                <a:lnTo>
                  <a:pt x="16970" y="9107"/>
                </a:lnTo>
                <a:lnTo>
                  <a:pt x="16975" y="9107"/>
                </a:lnTo>
                <a:lnTo>
                  <a:pt x="16980" y="9111"/>
                </a:lnTo>
                <a:lnTo>
                  <a:pt x="16985" y="9113"/>
                </a:lnTo>
                <a:lnTo>
                  <a:pt x="16991" y="9110"/>
                </a:lnTo>
                <a:lnTo>
                  <a:pt x="16991" y="9106"/>
                </a:lnTo>
                <a:lnTo>
                  <a:pt x="16999" y="9109"/>
                </a:lnTo>
                <a:lnTo>
                  <a:pt x="17003" y="9104"/>
                </a:lnTo>
                <a:lnTo>
                  <a:pt x="17005" y="9104"/>
                </a:lnTo>
                <a:lnTo>
                  <a:pt x="17004" y="9108"/>
                </a:lnTo>
                <a:lnTo>
                  <a:pt x="17003" y="9111"/>
                </a:lnTo>
                <a:lnTo>
                  <a:pt x="17002" y="9112"/>
                </a:lnTo>
                <a:lnTo>
                  <a:pt x="17000" y="9114"/>
                </a:lnTo>
                <a:lnTo>
                  <a:pt x="17000" y="9116"/>
                </a:lnTo>
                <a:lnTo>
                  <a:pt x="17007" y="9126"/>
                </a:lnTo>
                <a:lnTo>
                  <a:pt x="17010" y="9129"/>
                </a:lnTo>
                <a:lnTo>
                  <a:pt x="17007" y="9133"/>
                </a:lnTo>
                <a:lnTo>
                  <a:pt x="17006" y="9138"/>
                </a:lnTo>
                <a:lnTo>
                  <a:pt x="17007" y="9140"/>
                </a:lnTo>
                <a:lnTo>
                  <a:pt x="17010" y="9139"/>
                </a:lnTo>
                <a:lnTo>
                  <a:pt x="17013" y="9135"/>
                </a:lnTo>
                <a:lnTo>
                  <a:pt x="17014" y="9132"/>
                </a:lnTo>
                <a:lnTo>
                  <a:pt x="17016" y="9129"/>
                </a:lnTo>
                <a:lnTo>
                  <a:pt x="17020" y="9129"/>
                </a:lnTo>
                <a:lnTo>
                  <a:pt x="17021" y="9127"/>
                </a:lnTo>
                <a:lnTo>
                  <a:pt x="17023" y="9119"/>
                </a:lnTo>
                <a:lnTo>
                  <a:pt x="17024" y="9116"/>
                </a:lnTo>
                <a:lnTo>
                  <a:pt x="17027" y="9115"/>
                </a:lnTo>
                <a:lnTo>
                  <a:pt x="17034" y="9117"/>
                </a:lnTo>
                <a:lnTo>
                  <a:pt x="17037" y="9116"/>
                </a:lnTo>
                <a:lnTo>
                  <a:pt x="17035" y="9130"/>
                </a:lnTo>
                <a:lnTo>
                  <a:pt x="17036" y="9134"/>
                </a:lnTo>
                <a:lnTo>
                  <a:pt x="17042" y="9135"/>
                </a:lnTo>
                <a:lnTo>
                  <a:pt x="17039" y="9139"/>
                </a:lnTo>
                <a:lnTo>
                  <a:pt x="17035" y="9141"/>
                </a:lnTo>
                <a:lnTo>
                  <a:pt x="17024" y="9140"/>
                </a:lnTo>
                <a:lnTo>
                  <a:pt x="17027" y="9145"/>
                </a:lnTo>
                <a:lnTo>
                  <a:pt x="17030" y="9148"/>
                </a:lnTo>
                <a:lnTo>
                  <a:pt x="17034" y="9150"/>
                </a:lnTo>
                <a:lnTo>
                  <a:pt x="17039" y="9150"/>
                </a:lnTo>
                <a:lnTo>
                  <a:pt x="17039" y="9152"/>
                </a:lnTo>
                <a:lnTo>
                  <a:pt x="17036" y="9157"/>
                </a:lnTo>
                <a:lnTo>
                  <a:pt x="17035" y="9168"/>
                </a:lnTo>
                <a:lnTo>
                  <a:pt x="17034" y="9172"/>
                </a:lnTo>
                <a:lnTo>
                  <a:pt x="17034" y="9176"/>
                </a:lnTo>
                <a:lnTo>
                  <a:pt x="17038" y="9178"/>
                </a:lnTo>
                <a:lnTo>
                  <a:pt x="17042" y="9176"/>
                </a:lnTo>
                <a:lnTo>
                  <a:pt x="17040" y="9167"/>
                </a:lnTo>
                <a:lnTo>
                  <a:pt x="17041" y="9167"/>
                </a:lnTo>
                <a:lnTo>
                  <a:pt x="17041" y="9167"/>
                </a:lnTo>
                <a:lnTo>
                  <a:pt x="17042" y="9166"/>
                </a:lnTo>
                <a:lnTo>
                  <a:pt x="17042" y="9164"/>
                </a:lnTo>
                <a:lnTo>
                  <a:pt x="17048" y="9167"/>
                </a:lnTo>
                <a:lnTo>
                  <a:pt x="17052" y="9160"/>
                </a:lnTo>
                <a:lnTo>
                  <a:pt x="17055" y="9150"/>
                </a:lnTo>
                <a:lnTo>
                  <a:pt x="17059" y="9144"/>
                </a:lnTo>
                <a:lnTo>
                  <a:pt x="17062" y="9143"/>
                </a:lnTo>
                <a:lnTo>
                  <a:pt x="17071" y="9145"/>
                </a:lnTo>
                <a:lnTo>
                  <a:pt x="17074" y="9146"/>
                </a:lnTo>
                <a:lnTo>
                  <a:pt x="17077" y="9151"/>
                </a:lnTo>
                <a:lnTo>
                  <a:pt x="17076" y="9153"/>
                </a:lnTo>
                <a:lnTo>
                  <a:pt x="17073" y="9156"/>
                </a:lnTo>
                <a:lnTo>
                  <a:pt x="17074" y="9160"/>
                </a:lnTo>
                <a:lnTo>
                  <a:pt x="17077" y="9162"/>
                </a:lnTo>
                <a:lnTo>
                  <a:pt x="17084" y="9167"/>
                </a:lnTo>
                <a:lnTo>
                  <a:pt x="17087" y="9167"/>
                </a:lnTo>
                <a:lnTo>
                  <a:pt x="17090" y="9166"/>
                </a:lnTo>
                <a:lnTo>
                  <a:pt x="17098" y="9162"/>
                </a:lnTo>
                <a:lnTo>
                  <a:pt x="17099" y="9163"/>
                </a:lnTo>
                <a:lnTo>
                  <a:pt x="17102" y="9169"/>
                </a:lnTo>
                <a:lnTo>
                  <a:pt x="17108" y="9175"/>
                </a:lnTo>
                <a:lnTo>
                  <a:pt x="17115" y="9179"/>
                </a:lnTo>
                <a:lnTo>
                  <a:pt x="17120" y="9177"/>
                </a:lnTo>
                <a:lnTo>
                  <a:pt x="17122" y="9179"/>
                </a:lnTo>
                <a:lnTo>
                  <a:pt x="17119" y="9187"/>
                </a:lnTo>
                <a:lnTo>
                  <a:pt x="17123" y="9191"/>
                </a:lnTo>
                <a:lnTo>
                  <a:pt x="17130" y="9192"/>
                </a:lnTo>
                <a:lnTo>
                  <a:pt x="17136" y="9192"/>
                </a:lnTo>
                <a:lnTo>
                  <a:pt x="17136" y="9194"/>
                </a:lnTo>
                <a:lnTo>
                  <a:pt x="17129" y="9199"/>
                </a:lnTo>
                <a:lnTo>
                  <a:pt x="17129" y="9205"/>
                </a:lnTo>
                <a:lnTo>
                  <a:pt x="17132" y="9210"/>
                </a:lnTo>
                <a:lnTo>
                  <a:pt x="17140" y="9213"/>
                </a:lnTo>
                <a:lnTo>
                  <a:pt x="17143" y="9212"/>
                </a:lnTo>
                <a:lnTo>
                  <a:pt x="17145" y="9210"/>
                </a:lnTo>
                <a:lnTo>
                  <a:pt x="17148" y="9207"/>
                </a:lnTo>
                <a:lnTo>
                  <a:pt x="17149" y="9205"/>
                </a:lnTo>
                <a:lnTo>
                  <a:pt x="17150" y="9205"/>
                </a:lnTo>
                <a:lnTo>
                  <a:pt x="17154" y="9207"/>
                </a:lnTo>
                <a:lnTo>
                  <a:pt x="17158" y="9208"/>
                </a:lnTo>
                <a:lnTo>
                  <a:pt x="17162" y="9207"/>
                </a:lnTo>
                <a:lnTo>
                  <a:pt x="17156" y="9201"/>
                </a:lnTo>
                <a:lnTo>
                  <a:pt x="17155" y="9201"/>
                </a:lnTo>
                <a:lnTo>
                  <a:pt x="17155" y="9196"/>
                </a:lnTo>
                <a:lnTo>
                  <a:pt x="17155" y="9193"/>
                </a:lnTo>
                <a:lnTo>
                  <a:pt x="17156" y="9191"/>
                </a:lnTo>
                <a:lnTo>
                  <a:pt x="17158" y="9178"/>
                </a:lnTo>
                <a:lnTo>
                  <a:pt x="17160" y="9173"/>
                </a:lnTo>
                <a:lnTo>
                  <a:pt x="17163" y="9171"/>
                </a:lnTo>
                <a:lnTo>
                  <a:pt x="17166" y="9177"/>
                </a:lnTo>
                <a:lnTo>
                  <a:pt x="17163" y="9179"/>
                </a:lnTo>
                <a:lnTo>
                  <a:pt x="17161" y="9179"/>
                </a:lnTo>
                <a:lnTo>
                  <a:pt x="17163" y="9184"/>
                </a:lnTo>
                <a:lnTo>
                  <a:pt x="17164" y="9188"/>
                </a:lnTo>
                <a:lnTo>
                  <a:pt x="17165" y="9193"/>
                </a:lnTo>
                <a:lnTo>
                  <a:pt x="17168" y="9194"/>
                </a:lnTo>
                <a:lnTo>
                  <a:pt x="17169" y="9191"/>
                </a:lnTo>
                <a:lnTo>
                  <a:pt x="17171" y="9185"/>
                </a:lnTo>
                <a:lnTo>
                  <a:pt x="17173" y="9182"/>
                </a:lnTo>
                <a:lnTo>
                  <a:pt x="17174" y="9187"/>
                </a:lnTo>
                <a:lnTo>
                  <a:pt x="17175" y="9189"/>
                </a:lnTo>
                <a:lnTo>
                  <a:pt x="17177" y="9195"/>
                </a:lnTo>
                <a:lnTo>
                  <a:pt x="17179" y="9201"/>
                </a:lnTo>
                <a:lnTo>
                  <a:pt x="17181" y="9204"/>
                </a:lnTo>
                <a:lnTo>
                  <a:pt x="17183" y="9203"/>
                </a:lnTo>
                <a:lnTo>
                  <a:pt x="17188" y="9203"/>
                </a:lnTo>
                <a:lnTo>
                  <a:pt x="17186" y="9207"/>
                </a:lnTo>
                <a:lnTo>
                  <a:pt x="17183" y="9209"/>
                </a:lnTo>
                <a:lnTo>
                  <a:pt x="17176" y="9213"/>
                </a:lnTo>
                <a:lnTo>
                  <a:pt x="17184" y="9214"/>
                </a:lnTo>
                <a:lnTo>
                  <a:pt x="17191" y="9211"/>
                </a:lnTo>
                <a:lnTo>
                  <a:pt x="17201" y="9201"/>
                </a:lnTo>
                <a:lnTo>
                  <a:pt x="17200" y="9197"/>
                </a:lnTo>
                <a:lnTo>
                  <a:pt x="17200" y="9194"/>
                </a:lnTo>
                <a:lnTo>
                  <a:pt x="17202" y="9193"/>
                </a:lnTo>
                <a:lnTo>
                  <a:pt x="17206" y="9191"/>
                </a:lnTo>
                <a:lnTo>
                  <a:pt x="17208" y="9189"/>
                </a:lnTo>
                <a:lnTo>
                  <a:pt x="17210" y="9188"/>
                </a:lnTo>
                <a:lnTo>
                  <a:pt x="17210" y="9190"/>
                </a:lnTo>
                <a:lnTo>
                  <a:pt x="17211" y="9192"/>
                </a:lnTo>
                <a:lnTo>
                  <a:pt x="17213" y="9188"/>
                </a:lnTo>
                <a:lnTo>
                  <a:pt x="17215" y="9185"/>
                </a:lnTo>
                <a:lnTo>
                  <a:pt x="17218" y="9179"/>
                </a:lnTo>
                <a:lnTo>
                  <a:pt x="17221" y="9169"/>
                </a:lnTo>
                <a:lnTo>
                  <a:pt x="17222" y="9166"/>
                </a:lnTo>
                <a:lnTo>
                  <a:pt x="17224" y="9162"/>
                </a:lnTo>
                <a:lnTo>
                  <a:pt x="17222" y="9158"/>
                </a:lnTo>
                <a:lnTo>
                  <a:pt x="17221" y="9155"/>
                </a:lnTo>
                <a:lnTo>
                  <a:pt x="17220" y="9152"/>
                </a:lnTo>
                <a:lnTo>
                  <a:pt x="17222" y="9150"/>
                </a:lnTo>
                <a:lnTo>
                  <a:pt x="17224" y="9150"/>
                </a:lnTo>
                <a:lnTo>
                  <a:pt x="17226" y="9149"/>
                </a:lnTo>
                <a:lnTo>
                  <a:pt x="17227" y="9145"/>
                </a:lnTo>
                <a:lnTo>
                  <a:pt x="17226" y="9140"/>
                </a:lnTo>
                <a:lnTo>
                  <a:pt x="17216" y="9129"/>
                </a:lnTo>
                <a:lnTo>
                  <a:pt x="17212" y="9120"/>
                </a:lnTo>
                <a:lnTo>
                  <a:pt x="17210" y="9115"/>
                </a:lnTo>
                <a:lnTo>
                  <a:pt x="17207" y="9114"/>
                </a:lnTo>
                <a:lnTo>
                  <a:pt x="17202" y="9113"/>
                </a:lnTo>
                <a:lnTo>
                  <a:pt x="17203" y="9110"/>
                </a:lnTo>
                <a:lnTo>
                  <a:pt x="17205" y="9107"/>
                </a:lnTo>
                <a:lnTo>
                  <a:pt x="17206" y="9104"/>
                </a:lnTo>
                <a:lnTo>
                  <a:pt x="17208" y="9093"/>
                </a:lnTo>
                <a:lnTo>
                  <a:pt x="17208" y="9089"/>
                </a:lnTo>
                <a:lnTo>
                  <a:pt x="17205" y="9081"/>
                </a:lnTo>
                <a:lnTo>
                  <a:pt x="17202" y="9076"/>
                </a:lnTo>
                <a:lnTo>
                  <a:pt x="17187" y="9060"/>
                </a:lnTo>
                <a:lnTo>
                  <a:pt x="17183" y="9056"/>
                </a:lnTo>
                <a:lnTo>
                  <a:pt x="17165" y="9050"/>
                </a:lnTo>
                <a:lnTo>
                  <a:pt x="17158" y="9049"/>
                </a:lnTo>
                <a:lnTo>
                  <a:pt x="17153" y="9047"/>
                </a:lnTo>
                <a:lnTo>
                  <a:pt x="17150" y="9043"/>
                </a:lnTo>
                <a:lnTo>
                  <a:pt x="17148" y="9035"/>
                </a:lnTo>
                <a:lnTo>
                  <a:pt x="17146" y="9037"/>
                </a:lnTo>
                <a:lnTo>
                  <a:pt x="17143" y="9036"/>
                </a:lnTo>
                <a:lnTo>
                  <a:pt x="17140" y="9034"/>
                </a:lnTo>
                <a:lnTo>
                  <a:pt x="17136" y="9032"/>
                </a:lnTo>
                <a:lnTo>
                  <a:pt x="17127" y="9034"/>
                </a:lnTo>
                <a:lnTo>
                  <a:pt x="17124" y="9032"/>
                </a:lnTo>
                <a:lnTo>
                  <a:pt x="17124" y="9029"/>
                </a:lnTo>
                <a:lnTo>
                  <a:pt x="17128" y="9028"/>
                </a:lnTo>
                <a:lnTo>
                  <a:pt x="17130" y="9027"/>
                </a:lnTo>
                <a:lnTo>
                  <a:pt x="17133" y="9026"/>
                </a:lnTo>
                <a:lnTo>
                  <a:pt x="17136" y="9023"/>
                </a:lnTo>
                <a:lnTo>
                  <a:pt x="17136" y="9020"/>
                </a:lnTo>
                <a:lnTo>
                  <a:pt x="17132" y="9018"/>
                </a:lnTo>
                <a:lnTo>
                  <a:pt x="17122" y="9008"/>
                </a:lnTo>
                <a:lnTo>
                  <a:pt x="17118" y="9015"/>
                </a:lnTo>
                <a:lnTo>
                  <a:pt x="17111" y="9007"/>
                </a:lnTo>
                <a:lnTo>
                  <a:pt x="17103" y="8996"/>
                </a:lnTo>
                <a:lnTo>
                  <a:pt x="17098" y="8990"/>
                </a:lnTo>
                <a:lnTo>
                  <a:pt x="17092" y="8986"/>
                </a:lnTo>
                <a:lnTo>
                  <a:pt x="17079" y="8966"/>
                </a:lnTo>
                <a:lnTo>
                  <a:pt x="17073" y="8957"/>
                </a:lnTo>
                <a:lnTo>
                  <a:pt x="17075" y="8955"/>
                </a:lnTo>
                <a:lnTo>
                  <a:pt x="17070" y="8952"/>
                </a:lnTo>
                <a:lnTo>
                  <a:pt x="17068" y="8950"/>
                </a:lnTo>
                <a:lnTo>
                  <a:pt x="17066" y="8946"/>
                </a:lnTo>
                <a:lnTo>
                  <a:pt x="17066" y="8938"/>
                </a:lnTo>
                <a:lnTo>
                  <a:pt x="17064" y="8935"/>
                </a:lnTo>
                <a:lnTo>
                  <a:pt x="17053" y="8923"/>
                </a:lnTo>
                <a:lnTo>
                  <a:pt x="17050" y="8915"/>
                </a:lnTo>
                <a:lnTo>
                  <a:pt x="17046" y="8912"/>
                </a:lnTo>
                <a:lnTo>
                  <a:pt x="17035" y="8908"/>
                </a:lnTo>
                <a:lnTo>
                  <a:pt x="17030" y="8908"/>
                </a:lnTo>
                <a:lnTo>
                  <a:pt x="17028" y="8907"/>
                </a:lnTo>
                <a:lnTo>
                  <a:pt x="17027" y="8905"/>
                </a:lnTo>
                <a:lnTo>
                  <a:pt x="17027" y="8902"/>
                </a:lnTo>
                <a:lnTo>
                  <a:pt x="17027" y="8899"/>
                </a:lnTo>
                <a:lnTo>
                  <a:pt x="17025" y="8897"/>
                </a:lnTo>
                <a:lnTo>
                  <a:pt x="17025" y="8894"/>
                </a:lnTo>
                <a:lnTo>
                  <a:pt x="17034" y="8894"/>
                </a:lnTo>
                <a:lnTo>
                  <a:pt x="17034" y="8892"/>
                </a:lnTo>
                <a:lnTo>
                  <a:pt x="17009" y="8881"/>
                </a:lnTo>
                <a:lnTo>
                  <a:pt x="16998" y="8874"/>
                </a:lnTo>
                <a:lnTo>
                  <a:pt x="16987" y="8865"/>
                </a:lnTo>
                <a:lnTo>
                  <a:pt x="16985" y="8857"/>
                </a:lnTo>
                <a:lnTo>
                  <a:pt x="16983" y="8855"/>
                </a:lnTo>
                <a:lnTo>
                  <a:pt x="16979" y="8854"/>
                </a:lnTo>
                <a:lnTo>
                  <a:pt x="16977" y="8853"/>
                </a:lnTo>
                <a:lnTo>
                  <a:pt x="16962" y="8833"/>
                </a:lnTo>
                <a:lnTo>
                  <a:pt x="16957" y="8830"/>
                </a:lnTo>
                <a:lnTo>
                  <a:pt x="16951" y="8830"/>
                </a:lnTo>
                <a:lnTo>
                  <a:pt x="16944" y="8834"/>
                </a:lnTo>
                <a:lnTo>
                  <a:pt x="16943" y="8829"/>
                </a:lnTo>
                <a:lnTo>
                  <a:pt x="16943" y="8821"/>
                </a:lnTo>
                <a:lnTo>
                  <a:pt x="16943" y="8816"/>
                </a:lnTo>
                <a:lnTo>
                  <a:pt x="16940" y="8816"/>
                </a:lnTo>
                <a:lnTo>
                  <a:pt x="16938" y="8815"/>
                </a:lnTo>
                <a:lnTo>
                  <a:pt x="16937" y="8813"/>
                </a:lnTo>
                <a:lnTo>
                  <a:pt x="16938" y="8811"/>
                </a:lnTo>
                <a:lnTo>
                  <a:pt x="16940" y="8810"/>
                </a:lnTo>
                <a:lnTo>
                  <a:pt x="16943" y="8809"/>
                </a:lnTo>
                <a:lnTo>
                  <a:pt x="16942" y="8806"/>
                </a:lnTo>
                <a:lnTo>
                  <a:pt x="16940" y="8804"/>
                </a:lnTo>
                <a:lnTo>
                  <a:pt x="16932" y="8803"/>
                </a:lnTo>
                <a:lnTo>
                  <a:pt x="16928" y="8802"/>
                </a:lnTo>
                <a:lnTo>
                  <a:pt x="16920" y="8788"/>
                </a:lnTo>
                <a:lnTo>
                  <a:pt x="16914" y="8783"/>
                </a:lnTo>
                <a:lnTo>
                  <a:pt x="16911" y="8786"/>
                </a:lnTo>
                <a:lnTo>
                  <a:pt x="16911" y="8794"/>
                </a:lnTo>
                <a:lnTo>
                  <a:pt x="16913" y="8805"/>
                </a:lnTo>
                <a:lnTo>
                  <a:pt x="16914" y="8808"/>
                </a:lnTo>
                <a:lnTo>
                  <a:pt x="16916" y="8811"/>
                </a:lnTo>
                <a:lnTo>
                  <a:pt x="16918" y="8815"/>
                </a:lnTo>
                <a:lnTo>
                  <a:pt x="16918" y="8821"/>
                </a:lnTo>
                <a:lnTo>
                  <a:pt x="16916" y="8822"/>
                </a:lnTo>
                <a:lnTo>
                  <a:pt x="16912" y="8824"/>
                </a:lnTo>
                <a:lnTo>
                  <a:pt x="16910" y="8823"/>
                </a:lnTo>
                <a:lnTo>
                  <a:pt x="16912" y="8819"/>
                </a:lnTo>
                <a:lnTo>
                  <a:pt x="16899" y="8809"/>
                </a:lnTo>
                <a:lnTo>
                  <a:pt x="16897" y="8805"/>
                </a:lnTo>
                <a:lnTo>
                  <a:pt x="16904" y="8806"/>
                </a:lnTo>
                <a:lnTo>
                  <a:pt x="16906" y="8803"/>
                </a:lnTo>
                <a:lnTo>
                  <a:pt x="16904" y="8795"/>
                </a:lnTo>
                <a:lnTo>
                  <a:pt x="16895" y="8769"/>
                </a:lnTo>
                <a:lnTo>
                  <a:pt x="16891" y="8761"/>
                </a:lnTo>
                <a:lnTo>
                  <a:pt x="16885" y="8759"/>
                </a:lnTo>
                <a:lnTo>
                  <a:pt x="16888" y="8764"/>
                </a:lnTo>
                <a:lnTo>
                  <a:pt x="16889" y="8769"/>
                </a:lnTo>
                <a:lnTo>
                  <a:pt x="16888" y="8773"/>
                </a:lnTo>
                <a:lnTo>
                  <a:pt x="16886" y="8777"/>
                </a:lnTo>
                <a:lnTo>
                  <a:pt x="16885" y="8772"/>
                </a:lnTo>
                <a:lnTo>
                  <a:pt x="16882" y="8769"/>
                </a:lnTo>
                <a:lnTo>
                  <a:pt x="16879" y="8769"/>
                </a:lnTo>
                <a:lnTo>
                  <a:pt x="16876" y="8771"/>
                </a:lnTo>
                <a:lnTo>
                  <a:pt x="16874" y="8775"/>
                </a:lnTo>
                <a:lnTo>
                  <a:pt x="16874" y="8778"/>
                </a:lnTo>
                <a:lnTo>
                  <a:pt x="16877" y="8787"/>
                </a:lnTo>
                <a:lnTo>
                  <a:pt x="16871" y="8779"/>
                </a:lnTo>
                <a:lnTo>
                  <a:pt x="16869" y="8761"/>
                </a:lnTo>
                <a:lnTo>
                  <a:pt x="16863" y="8762"/>
                </a:lnTo>
                <a:lnTo>
                  <a:pt x="16862" y="8752"/>
                </a:lnTo>
                <a:lnTo>
                  <a:pt x="16856" y="8742"/>
                </a:lnTo>
                <a:lnTo>
                  <a:pt x="16848" y="8736"/>
                </a:lnTo>
                <a:lnTo>
                  <a:pt x="16839" y="8739"/>
                </a:lnTo>
                <a:lnTo>
                  <a:pt x="16833" y="8731"/>
                </a:lnTo>
                <a:lnTo>
                  <a:pt x="16814" y="8725"/>
                </a:lnTo>
                <a:lnTo>
                  <a:pt x="16807" y="8721"/>
                </a:lnTo>
                <a:lnTo>
                  <a:pt x="16805" y="8716"/>
                </a:lnTo>
                <a:lnTo>
                  <a:pt x="16804" y="8709"/>
                </a:lnTo>
                <a:lnTo>
                  <a:pt x="16802" y="8702"/>
                </a:lnTo>
                <a:lnTo>
                  <a:pt x="16799" y="8700"/>
                </a:lnTo>
                <a:lnTo>
                  <a:pt x="16795" y="8698"/>
                </a:lnTo>
                <a:lnTo>
                  <a:pt x="16792" y="8694"/>
                </a:lnTo>
                <a:lnTo>
                  <a:pt x="16789" y="8689"/>
                </a:lnTo>
                <a:lnTo>
                  <a:pt x="16788" y="8685"/>
                </a:lnTo>
                <a:lnTo>
                  <a:pt x="16792" y="8689"/>
                </a:lnTo>
                <a:lnTo>
                  <a:pt x="16796" y="8692"/>
                </a:lnTo>
                <a:lnTo>
                  <a:pt x="16801" y="8694"/>
                </a:lnTo>
                <a:lnTo>
                  <a:pt x="16807" y="8694"/>
                </a:lnTo>
                <a:lnTo>
                  <a:pt x="16805" y="8690"/>
                </a:lnTo>
                <a:lnTo>
                  <a:pt x="16804" y="8689"/>
                </a:lnTo>
                <a:lnTo>
                  <a:pt x="16803" y="8687"/>
                </a:lnTo>
                <a:lnTo>
                  <a:pt x="16802" y="8683"/>
                </a:lnTo>
                <a:lnTo>
                  <a:pt x="16798" y="8677"/>
                </a:lnTo>
                <a:lnTo>
                  <a:pt x="16789" y="8667"/>
                </a:lnTo>
                <a:lnTo>
                  <a:pt x="16788" y="8668"/>
                </a:lnTo>
                <a:lnTo>
                  <a:pt x="16787" y="8669"/>
                </a:lnTo>
                <a:lnTo>
                  <a:pt x="16786" y="8669"/>
                </a:lnTo>
                <a:lnTo>
                  <a:pt x="16784" y="8670"/>
                </a:lnTo>
                <a:lnTo>
                  <a:pt x="16786" y="8665"/>
                </a:lnTo>
                <a:lnTo>
                  <a:pt x="16786" y="8662"/>
                </a:lnTo>
                <a:lnTo>
                  <a:pt x="16783" y="8661"/>
                </a:lnTo>
                <a:lnTo>
                  <a:pt x="16775" y="8660"/>
                </a:lnTo>
                <a:lnTo>
                  <a:pt x="16773" y="8659"/>
                </a:lnTo>
                <a:lnTo>
                  <a:pt x="16769" y="8653"/>
                </a:lnTo>
                <a:lnTo>
                  <a:pt x="16765" y="8649"/>
                </a:lnTo>
                <a:lnTo>
                  <a:pt x="16757" y="8642"/>
                </a:lnTo>
                <a:lnTo>
                  <a:pt x="16747" y="8632"/>
                </a:lnTo>
                <a:lnTo>
                  <a:pt x="16744" y="8628"/>
                </a:lnTo>
                <a:lnTo>
                  <a:pt x="16744" y="8620"/>
                </a:lnTo>
                <a:lnTo>
                  <a:pt x="16743" y="8617"/>
                </a:lnTo>
                <a:lnTo>
                  <a:pt x="16742" y="8614"/>
                </a:lnTo>
                <a:lnTo>
                  <a:pt x="16742" y="8611"/>
                </a:lnTo>
                <a:lnTo>
                  <a:pt x="16744" y="8608"/>
                </a:lnTo>
                <a:lnTo>
                  <a:pt x="16745" y="8606"/>
                </a:lnTo>
                <a:lnTo>
                  <a:pt x="16747" y="8596"/>
                </a:lnTo>
                <a:lnTo>
                  <a:pt x="16750" y="8581"/>
                </a:lnTo>
                <a:lnTo>
                  <a:pt x="16748" y="8579"/>
                </a:lnTo>
                <a:lnTo>
                  <a:pt x="16743" y="8576"/>
                </a:lnTo>
                <a:lnTo>
                  <a:pt x="16726" y="8573"/>
                </a:lnTo>
                <a:lnTo>
                  <a:pt x="16723" y="8572"/>
                </a:lnTo>
                <a:lnTo>
                  <a:pt x="16722" y="8565"/>
                </a:lnTo>
                <a:lnTo>
                  <a:pt x="16718" y="8561"/>
                </a:lnTo>
                <a:lnTo>
                  <a:pt x="16714" y="8557"/>
                </a:lnTo>
                <a:lnTo>
                  <a:pt x="16709" y="8553"/>
                </a:lnTo>
                <a:lnTo>
                  <a:pt x="16706" y="8546"/>
                </a:lnTo>
                <a:lnTo>
                  <a:pt x="16704" y="8528"/>
                </a:lnTo>
                <a:lnTo>
                  <a:pt x="16706" y="8522"/>
                </a:lnTo>
                <a:lnTo>
                  <a:pt x="16704" y="8516"/>
                </a:lnTo>
                <a:lnTo>
                  <a:pt x="16697" y="8507"/>
                </a:lnTo>
                <a:lnTo>
                  <a:pt x="16695" y="8504"/>
                </a:lnTo>
                <a:lnTo>
                  <a:pt x="16694" y="8502"/>
                </a:lnTo>
                <a:lnTo>
                  <a:pt x="16693" y="8500"/>
                </a:lnTo>
                <a:lnTo>
                  <a:pt x="16689" y="8498"/>
                </a:lnTo>
                <a:lnTo>
                  <a:pt x="16687" y="8499"/>
                </a:lnTo>
                <a:lnTo>
                  <a:pt x="16685" y="8500"/>
                </a:lnTo>
                <a:lnTo>
                  <a:pt x="16683" y="8501"/>
                </a:lnTo>
                <a:lnTo>
                  <a:pt x="16682" y="8502"/>
                </a:lnTo>
                <a:lnTo>
                  <a:pt x="16680" y="8501"/>
                </a:lnTo>
                <a:lnTo>
                  <a:pt x="16678" y="8497"/>
                </a:lnTo>
                <a:lnTo>
                  <a:pt x="16677" y="8496"/>
                </a:lnTo>
                <a:lnTo>
                  <a:pt x="16644" y="8487"/>
                </a:lnTo>
                <a:lnTo>
                  <a:pt x="16633" y="8475"/>
                </a:lnTo>
                <a:lnTo>
                  <a:pt x="16627" y="8472"/>
                </a:lnTo>
                <a:lnTo>
                  <a:pt x="16622" y="8466"/>
                </a:lnTo>
                <a:lnTo>
                  <a:pt x="16609" y="8465"/>
                </a:lnTo>
                <a:lnTo>
                  <a:pt x="16603" y="8460"/>
                </a:lnTo>
                <a:lnTo>
                  <a:pt x="16605" y="8454"/>
                </a:lnTo>
                <a:lnTo>
                  <a:pt x="16601" y="8448"/>
                </a:lnTo>
                <a:lnTo>
                  <a:pt x="16592" y="8440"/>
                </a:lnTo>
                <a:lnTo>
                  <a:pt x="16589" y="8440"/>
                </a:lnTo>
                <a:lnTo>
                  <a:pt x="16573" y="8421"/>
                </a:lnTo>
                <a:lnTo>
                  <a:pt x="16563" y="8400"/>
                </a:lnTo>
                <a:lnTo>
                  <a:pt x="16561" y="8397"/>
                </a:lnTo>
                <a:lnTo>
                  <a:pt x="16556" y="8394"/>
                </a:lnTo>
                <a:lnTo>
                  <a:pt x="16548" y="8378"/>
                </a:lnTo>
                <a:lnTo>
                  <a:pt x="16544" y="8373"/>
                </a:lnTo>
                <a:lnTo>
                  <a:pt x="16534" y="8368"/>
                </a:lnTo>
                <a:lnTo>
                  <a:pt x="16531" y="8366"/>
                </a:lnTo>
                <a:lnTo>
                  <a:pt x="16522" y="8355"/>
                </a:lnTo>
                <a:lnTo>
                  <a:pt x="16517" y="8353"/>
                </a:lnTo>
                <a:lnTo>
                  <a:pt x="16510" y="8348"/>
                </a:lnTo>
                <a:lnTo>
                  <a:pt x="16504" y="8342"/>
                </a:lnTo>
                <a:lnTo>
                  <a:pt x="16500" y="8337"/>
                </a:lnTo>
                <a:lnTo>
                  <a:pt x="16485" y="8309"/>
                </a:lnTo>
                <a:lnTo>
                  <a:pt x="16475" y="8297"/>
                </a:lnTo>
                <a:lnTo>
                  <a:pt x="16420" y="8268"/>
                </a:lnTo>
                <a:lnTo>
                  <a:pt x="16417" y="8269"/>
                </a:lnTo>
                <a:lnTo>
                  <a:pt x="16416" y="8272"/>
                </a:lnTo>
                <a:lnTo>
                  <a:pt x="16417" y="8286"/>
                </a:lnTo>
                <a:lnTo>
                  <a:pt x="16420" y="8301"/>
                </a:lnTo>
                <a:lnTo>
                  <a:pt x="16423" y="8306"/>
                </a:lnTo>
                <a:lnTo>
                  <a:pt x="16417" y="8305"/>
                </a:lnTo>
                <a:lnTo>
                  <a:pt x="16414" y="8301"/>
                </a:lnTo>
                <a:lnTo>
                  <a:pt x="16411" y="8289"/>
                </a:lnTo>
                <a:lnTo>
                  <a:pt x="16409" y="8289"/>
                </a:lnTo>
                <a:lnTo>
                  <a:pt x="16401" y="8292"/>
                </a:lnTo>
                <a:lnTo>
                  <a:pt x="16395" y="8291"/>
                </a:lnTo>
                <a:lnTo>
                  <a:pt x="16381" y="8280"/>
                </a:lnTo>
                <a:lnTo>
                  <a:pt x="16377" y="8274"/>
                </a:lnTo>
                <a:lnTo>
                  <a:pt x="16355" y="8238"/>
                </a:lnTo>
                <a:lnTo>
                  <a:pt x="16348" y="8234"/>
                </a:lnTo>
                <a:lnTo>
                  <a:pt x="16346" y="8231"/>
                </a:lnTo>
                <a:lnTo>
                  <a:pt x="16343" y="8221"/>
                </a:lnTo>
                <a:lnTo>
                  <a:pt x="16339" y="8214"/>
                </a:lnTo>
                <a:lnTo>
                  <a:pt x="16333" y="8207"/>
                </a:lnTo>
                <a:lnTo>
                  <a:pt x="16327" y="8202"/>
                </a:lnTo>
                <a:lnTo>
                  <a:pt x="16323" y="8203"/>
                </a:lnTo>
                <a:lnTo>
                  <a:pt x="16320" y="8202"/>
                </a:lnTo>
                <a:lnTo>
                  <a:pt x="16318" y="8208"/>
                </a:lnTo>
                <a:lnTo>
                  <a:pt x="16318" y="8214"/>
                </a:lnTo>
                <a:lnTo>
                  <a:pt x="16319" y="8218"/>
                </a:lnTo>
                <a:lnTo>
                  <a:pt x="16323" y="8220"/>
                </a:lnTo>
                <a:lnTo>
                  <a:pt x="16321" y="8225"/>
                </a:lnTo>
                <a:lnTo>
                  <a:pt x="16320" y="8227"/>
                </a:lnTo>
                <a:lnTo>
                  <a:pt x="16318" y="8229"/>
                </a:lnTo>
                <a:lnTo>
                  <a:pt x="16318" y="8232"/>
                </a:lnTo>
                <a:lnTo>
                  <a:pt x="16323" y="8231"/>
                </a:lnTo>
                <a:lnTo>
                  <a:pt x="16328" y="8228"/>
                </a:lnTo>
                <a:lnTo>
                  <a:pt x="16331" y="8227"/>
                </a:lnTo>
                <a:lnTo>
                  <a:pt x="16336" y="8232"/>
                </a:lnTo>
                <a:lnTo>
                  <a:pt x="16338" y="8238"/>
                </a:lnTo>
                <a:lnTo>
                  <a:pt x="16337" y="8244"/>
                </a:lnTo>
                <a:lnTo>
                  <a:pt x="16334" y="8248"/>
                </a:lnTo>
                <a:lnTo>
                  <a:pt x="16330" y="8250"/>
                </a:lnTo>
                <a:lnTo>
                  <a:pt x="16336" y="8260"/>
                </a:lnTo>
                <a:lnTo>
                  <a:pt x="16337" y="8265"/>
                </a:lnTo>
                <a:lnTo>
                  <a:pt x="16333" y="8270"/>
                </a:lnTo>
                <a:lnTo>
                  <a:pt x="16324" y="8267"/>
                </a:lnTo>
                <a:lnTo>
                  <a:pt x="16317" y="8273"/>
                </a:lnTo>
                <a:lnTo>
                  <a:pt x="16316" y="8281"/>
                </a:lnTo>
                <a:lnTo>
                  <a:pt x="16320" y="8286"/>
                </a:lnTo>
                <a:cubicBezTo>
                  <a:pt x="16320" y="8286"/>
                  <a:pt x="16323" y="8288"/>
                  <a:pt x="16323" y="8288"/>
                </a:cubicBezTo>
                <a:close/>
                <a:moveTo>
                  <a:pt x="17961" y="7667"/>
                </a:moveTo>
                <a:lnTo>
                  <a:pt x="17961" y="7674"/>
                </a:lnTo>
                <a:lnTo>
                  <a:pt x="17979" y="7682"/>
                </a:lnTo>
                <a:lnTo>
                  <a:pt x="17984" y="7685"/>
                </a:lnTo>
                <a:lnTo>
                  <a:pt x="17991" y="7692"/>
                </a:lnTo>
                <a:lnTo>
                  <a:pt x="17994" y="7696"/>
                </a:lnTo>
                <a:lnTo>
                  <a:pt x="17997" y="7698"/>
                </a:lnTo>
                <a:lnTo>
                  <a:pt x="18007" y="7702"/>
                </a:lnTo>
                <a:lnTo>
                  <a:pt x="18009" y="7702"/>
                </a:lnTo>
                <a:lnTo>
                  <a:pt x="18013" y="7700"/>
                </a:lnTo>
                <a:lnTo>
                  <a:pt x="18017" y="7701"/>
                </a:lnTo>
                <a:lnTo>
                  <a:pt x="18044" y="7721"/>
                </a:lnTo>
                <a:lnTo>
                  <a:pt x="18050" y="7728"/>
                </a:lnTo>
                <a:lnTo>
                  <a:pt x="18054" y="7720"/>
                </a:lnTo>
                <a:lnTo>
                  <a:pt x="18061" y="7716"/>
                </a:lnTo>
                <a:lnTo>
                  <a:pt x="18068" y="7711"/>
                </a:lnTo>
                <a:lnTo>
                  <a:pt x="18072" y="7699"/>
                </a:lnTo>
                <a:lnTo>
                  <a:pt x="18071" y="7686"/>
                </a:lnTo>
                <a:lnTo>
                  <a:pt x="18068" y="7676"/>
                </a:lnTo>
                <a:lnTo>
                  <a:pt x="18062" y="7669"/>
                </a:lnTo>
                <a:lnTo>
                  <a:pt x="18053" y="7662"/>
                </a:lnTo>
                <a:lnTo>
                  <a:pt x="18050" y="7659"/>
                </a:lnTo>
                <a:lnTo>
                  <a:pt x="18040" y="7652"/>
                </a:lnTo>
                <a:lnTo>
                  <a:pt x="18038" y="7651"/>
                </a:lnTo>
                <a:lnTo>
                  <a:pt x="18037" y="7647"/>
                </a:lnTo>
                <a:lnTo>
                  <a:pt x="18031" y="7635"/>
                </a:lnTo>
                <a:lnTo>
                  <a:pt x="18051" y="7628"/>
                </a:lnTo>
                <a:lnTo>
                  <a:pt x="18055" y="7627"/>
                </a:lnTo>
                <a:lnTo>
                  <a:pt x="18055" y="7624"/>
                </a:lnTo>
                <a:lnTo>
                  <a:pt x="18054" y="7621"/>
                </a:lnTo>
                <a:lnTo>
                  <a:pt x="18052" y="7618"/>
                </a:lnTo>
                <a:lnTo>
                  <a:pt x="18049" y="7616"/>
                </a:lnTo>
                <a:lnTo>
                  <a:pt x="18050" y="7612"/>
                </a:lnTo>
                <a:lnTo>
                  <a:pt x="18049" y="7611"/>
                </a:lnTo>
                <a:lnTo>
                  <a:pt x="18047" y="7611"/>
                </a:lnTo>
                <a:lnTo>
                  <a:pt x="18045" y="7612"/>
                </a:lnTo>
                <a:lnTo>
                  <a:pt x="18043" y="7613"/>
                </a:lnTo>
                <a:lnTo>
                  <a:pt x="18043" y="7614"/>
                </a:lnTo>
                <a:lnTo>
                  <a:pt x="18030" y="7612"/>
                </a:lnTo>
                <a:lnTo>
                  <a:pt x="18026" y="7608"/>
                </a:lnTo>
                <a:lnTo>
                  <a:pt x="18024" y="7600"/>
                </a:lnTo>
                <a:lnTo>
                  <a:pt x="18026" y="7584"/>
                </a:lnTo>
                <a:lnTo>
                  <a:pt x="18025" y="7576"/>
                </a:lnTo>
                <a:lnTo>
                  <a:pt x="18022" y="7569"/>
                </a:lnTo>
                <a:lnTo>
                  <a:pt x="18012" y="7561"/>
                </a:lnTo>
                <a:lnTo>
                  <a:pt x="17999" y="7561"/>
                </a:lnTo>
                <a:lnTo>
                  <a:pt x="17986" y="7566"/>
                </a:lnTo>
                <a:lnTo>
                  <a:pt x="17975" y="7575"/>
                </a:lnTo>
                <a:lnTo>
                  <a:pt x="17970" y="7583"/>
                </a:lnTo>
                <a:lnTo>
                  <a:pt x="17968" y="7593"/>
                </a:lnTo>
                <a:lnTo>
                  <a:pt x="17963" y="7624"/>
                </a:lnTo>
                <a:lnTo>
                  <a:pt x="17964" y="7627"/>
                </a:lnTo>
                <a:lnTo>
                  <a:pt x="17966" y="7632"/>
                </a:lnTo>
                <a:lnTo>
                  <a:pt x="17968" y="7636"/>
                </a:lnTo>
                <a:lnTo>
                  <a:pt x="17969" y="7641"/>
                </a:lnTo>
                <a:lnTo>
                  <a:pt x="17968" y="7647"/>
                </a:lnTo>
                <a:cubicBezTo>
                  <a:pt x="17968" y="7647"/>
                  <a:pt x="17961" y="7667"/>
                  <a:pt x="17961" y="7667"/>
                </a:cubicBezTo>
                <a:close/>
                <a:moveTo>
                  <a:pt x="18064" y="7934"/>
                </a:moveTo>
                <a:lnTo>
                  <a:pt x="18062" y="7927"/>
                </a:lnTo>
                <a:lnTo>
                  <a:pt x="18060" y="7894"/>
                </a:lnTo>
                <a:lnTo>
                  <a:pt x="18062" y="7885"/>
                </a:lnTo>
                <a:lnTo>
                  <a:pt x="18064" y="7878"/>
                </a:lnTo>
                <a:lnTo>
                  <a:pt x="18064" y="7872"/>
                </a:lnTo>
                <a:lnTo>
                  <a:pt x="18060" y="7866"/>
                </a:lnTo>
                <a:lnTo>
                  <a:pt x="18054" y="7869"/>
                </a:lnTo>
                <a:lnTo>
                  <a:pt x="18042" y="7869"/>
                </a:lnTo>
                <a:lnTo>
                  <a:pt x="18035" y="7872"/>
                </a:lnTo>
                <a:lnTo>
                  <a:pt x="18031" y="7875"/>
                </a:lnTo>
                <a:lnTo>
                  <a:pt x="18029" y="7878"/>
                </a:lnTo>
                <a:lnTo>
                  <a:pt x="18027" y="7882"/>
                </a:lnTo>
                <a:lnTo>
                  <a:pt x="18025" y="7887"/>
                </a:lnTo>
                <a:lnTo>
                  <a:pt x="18026" y="7897"/>
                </a:lnTo>
                <a:lnTo>
                  <a:pt x="18026" y="7902"/>
                </a:lnTo>
                <a:lnTo>
                  <a:pt x="18023" y="7905"/>
                </a:lnTo>
                <a:lnTo>
                  <a:pt x="18019" y="7910"/>
                </a:lnTo>
                <a:lnTo>
                  <a:pt x="18016" y="7920"/>
                </a:lnTo>
                <a:lnTo>
                  <a:pt x="18015" y="7931"/>
                </a:lnTo>
                <a:lnTo>
                  <a:pt x="18015" y="7938"/>
                </a:lnTo>
                <a:lnTo>
                  <a:pt x="18016" y="7943"/>
                </a:lnTo>
                <a:lnTo>
                  <a:pt x="18025" y="7963"/>
                </a:lnTo>
                <a:lnTo>
                  <a:pt x="18026" y="7966"/>
                </a:lnTo>
                <a:lnTo>
                  <a:pt x="18027" y="7968"/>
                </a:lnTo>
                <a:lnTo>
                  <a:pt x="18029" y="7970"/>
                </a:lnTo>
                <a:lnTo>
                  <a:pt x="18031" y="7974"/>
                </a:lnTo>
                <a:lnTo>
                  <a:pt x="18032" y="7978"/>
                </a:lnTo>
                <a:lnTo>
                  <a:pt x="18032" y="7981"/>
                </a:lnTo>
                <a:lnTo>
                  <a:pt x="18035" y="7982"/>
                </a:lnTo>
                <a:lnTo>
                  <a:pt x="18041" y="7983"/>
                </a:lnTo>
                <a:lnTo>
                  <a:pt x="18044" y="7986"/>
                </a:lnTo>
                <a:lnTo>
                  <a:pt x="18056" y="8006"/>
                </a:lnTo>
                <a:lnTo>
                  <a:pt x="18061" y="8010"/>
                </a:lnTo>
                <a:lnTo>
                  <a:pt x="18074" y="8015"/>
                </a:lnTo>
                <a:lnTo>
                  <a:pt x="18081" y="8016"/>
                </a:lnTo>
                <a:lnTo>
                  <a:pt x="18084" y="8012"/>
                </a:lnTo>
                <a:lnTo>
                  <a:pt x="18087" y="8002"/>
                </a:lnTo>
                <a:lnTo>
                  <a:pt x="18091" y="7983"/>
                </a:lnTo>
                <a:lnTo>
                  <a:pt x="18103" y="7964"/>
                </a:lnTo>
                <a:lnTo>
                  <a:pt x="18106" y="7959"/>
                </a:lnTo>
                <a:lnTo>
                  <a:pt x="18099" y="7956"/>
                </a:lnTo>
                <a:lnTo>
                  <a:pt x="18095" y="7951"/>
                </a:lnTo>
                <a:lnTo>
                  <a:pt x="18085" y="7944"/>
                </a:lnTo>
                <a:lnTo>
                  <a:pt x="18079" y="7940"/>
                </a:lnTo>
                <a:lnTo>
                  <a:pt x="18071" y="7937"/>
                </a:lnTo>
                <a:cubicBezTo>
                  <a:pt x="18071" y="7937"/>
                  <a:pt x="18064" y="7934"/>
                  <a:pt x="18064" y="7934"/>
                </a:cubicBezTo>
                <a:close/>
                <a:moveTo>
                  <a:pt x="8400" y="6746"/>
                </a:moveTo>
                <a:lnTo>
                  <a:pt x="8403" y="6746"/>
                </a:lnTo>
                <a:lnTo>
                  <a:pt x="8407" y="6741"/>
                </a:lnTo>
                <a:lnTo>
                  <a:pt x="8409" y="6735"/>
                </a:lnTo>
                <a:lnTo>
                  <a:pt x="8413" y="6735"/>
                </a:lnTo>
                <a:lnTo>
                  <a:pt x="8414" y="6726"/>
                </a:lnTo>
                <a:lnTo>
                  <a:pt x="8414" y="6714"/>
                </a:lnTo>
                <a:lnTo>
                  <a:pt x="8413" y="6705"/>
                </a:lnTo>
                <a:lnTo>
                  <a:pt x="8416" y="6709"/>
                </a:lnTo>
                <a:lnTo>
                  <a:pt x="8425" y="6725"/>
                </a:lnTo>
                <a:lnTo>
                  <a:pt x="8427" y="6730"/>
                </a:lnTo>
                <a:lnTo>
                  <a:pt x="8431" y="6732"/>
                </a:lnTo>
                <a:lnTo>
                  <a:pt x="8452" y="6732"/>
                </a:lnTo>
                <a:lnTo>
                  <a:pt x="8457" y="6729"/>
                </a:lnTo>
                <a:lnTo>
                  <a:pt x="8465" y="6721"/>
                </a:lnTo>
                <a:lnTo>
                  <a:pt x="8471" y="6720"/>
                </a:lnTo>
                <a:lnTo>
                  <a:pt x="8475" y="6716"/>
                </a:lnTo>
                <a:lnTo>
                  <a:pt x="8480" y="6700"/>
                </a:lnTo>
                <a:lnTo>
                  <a:pt x="8484" y="6696"/>
                </a:lnTo>
                <a:lnTo>
                  <a:pt x="8488" y="6698"/>
                </a:lnTo>
                <a:lnTo>
                  <a:pt x="8492" y="6706"/>
                </a:lnTo>
                <a:lnTo>
                  <a:pt x="8496" y="6708"/>
                </a:lnTo>
                <a:lnTo>
                  <a:pt x="8499" y="6706"/>
                </a:lnTo>
                <a:lnTo>
                  <a:pt x="8502" y="6701"/>
                </a:lnTo>
                <a:lnTo>
                  <a:pt x="8503" y="6695"/>
                </a:lnTo>
                <a:lnTo>
                  <a:pt x="8502" y="6693"/>
                </a:lnTo>
                <a:lnTo>
                  <a:pt x="8503" y="6692"/>
                </a:lnTo>
                <a:lnTo>
                  <a:pt x="8507" y="6684"/>
                </a:lnTo>
                <a:lnTo>
                  <a:pt x="8508" y="6681"/>
                </a:lnTo>
                <a:lnTo>
                  <a:pt x="8509" y="6676"/>
                </a:lnTo>
                <a:lnTo>
                  <a:pt x="8507" y="6663"/>
                </a:lnTo>
                <a:lnTo>
                  <a:pt x="8509" y="6659"/>
                </a:lnTo>
                <a:lnTo>
                  <a:pt x="8513" y="6657"/>
                </a:lnTo>
                <a:lnTo>
                  <a:pt x="8516" y="6658"/>
                </a:lnTo>
                <a:lnTo>
                  <a:pt x="8519" y="6661"/>
                </a:lnTo>
                <a:lnTo>
                  <a:pt x="8523" y="6662"/>
                </a:lnTo>
                <a:lnTo>
                  <a:pt x="8526" y="6659"/>
                </a:lnTo>
                <a:lnTo>
                  <a:pt x="8527" y="6653"/>
                </a:lnTo>
                <a:lnTo>
                  <a:pt x="8524" y="6651"/>
                </a:lnTo>
                <a:lnTo>
                  <a:pt x="8520" y="6651"/>
                </a:lnTo>
                <a:lnTo>
                  <a:pt x="8516" y="6649"/>
                </a:lnTo>
                <a:lnTo>
                  <a:pt x="8514" y="6646"/>
                </a:lnTo>
                <a:lnTo>
                  <a:pt x="8514" y="6641"/>
                </a:lnTo>
                <a:lnTo>
                  <a:pt x="8517" y="6640"/>
                </a:lnTo>
                <a:lnTo>
                  <a:pt x="8525" y="6640"/>
                </a:lnTo>
                <a:lnTo>
                  <a:pt x="8528" y="6639"/>
                </a:lnTo>
                <a:lnTo>
                  <a:pt x="8534" y="6630"/>
                </a:lnTo>
                <a:lnTo>
                  <a:pt x="8535" y="6628"/>
                </a:lnTo>
                <a:lnTo>
                  <a:pt x="8536" y="6626"/>
                </a:lnTo>
                <a:lnTo>
                  <a:pt x="8539" y="6628"/>
                </a:lnTo>
                <a:lnTo>
                  <a:pt x="8541" y="6631"/>
                </a:lnTo>
                <a:lnTo>
                  <a:pt x="8542" y="6633"/>
                </a:lnTo>
                <a:lnTo>
                  <a:pt x="8545" y="6636"/>
                </a:lnTo>
                <a:lnTo>
                  <a:pt x="8551" y="6651"/>
                </a:lnTo>
                <a:lnTo>
                  <a:pt x="8554" y="6657"/>
                </a:lnTo>
                <a:lnTo>
                  <a:pt x="8557" y="6650"/>
                </a:lnTo>
                <a:lnTo>
                  <a:pt x="8562" y="6645"/>
                </a:lnTo>
                <a:lnTo>
                  <a:pt x="8569" y="6642"/>
                </a:lnTo>
                <a:lnTo>
                  <a:pt x="8576" y="6641"/>
                </a:lnTo>
                <a:lnTo>
                  <a:pt x="8582" y="6644"/>
                </a:lnTo>
                <a:lnTo>
                  <a:pt x="8585" y="6645"/>
                </a:lnTo>
                <a:lnTo>
                  <a:pt x="8587" y="6643"/>
                </a:lnTo>
                <a:lnTo>
                  <a:pt x="8586" y="6639"/>
                </a:lnTo>
                <a:lnTo>
                  <a:pt x="8586" y="6635"/>
                </a:lnTo>
                <a:lnTo>
                  <a:pt x="8586" y="6632"/>
                </a:lnTo>
                <a:lnTo>
                  <a:pt x="8590" y="6627"/>
                </a:lnTo>
                <a:lnTo>
                  <a:pt x="8591" y="6629"/>
                </a:lnTo>
                <a:lnTo>
                  <a:pt x="8593" y="6634"/>
                </a:lnTo>
                <a:lnTo>
                  <a:pt x="8594" y="6636"/>
                </a:lnTo>
                <a:lnTo>
                  <a:pt x="8595" y="6630"/>
                </a:lnTo>
                <a:lnTo>
                  <a:pt x="8597" y="6622"/>
                </a:lnTo>
                <a:lnTo>
                  <a:pt x="8597" y="6614"/>
                </a:lnTo>
                <a:lnTo>
                  <a:pt x="8595" y="6609"/>
                </a:lnTo>
                <a:lnTo>
                  <a:pt x="8592" y="6609"/>
                </a:lnTo>
                <a:lnTo>
                  <a:pt x="8590" y="6615"/>
                </a:lnTo>
                <a:lnTo>
                  <a:pt x="8587" y="6620"/>
                </a:lnTo>
                <a:lnTo>
                  <a:pt x="8581" y="6618"/>
                </a:lnTo>
                <a:lnTo>
                  <a:pt x="8582" y="6616"/>
                </a:lnTo>
                <a:lnTo>
                  <a:pt x="8583" y="6611"/>
                </a:lnTo>
                <a:lnTo>
                  <a:pt x="8584" y="6609"/>
                </a:lnTo>
                <a:lnTo>
                  <a:pt x="8571" y="6608"/>
                </a:lnTo>
                <a:lnTo>
                  <a:pt x="8566" y="6606"/>
                </a:lnTo>
                <a:lnTo>
                  <a:pt x="8562" y="6603"/>
                </a:lnTo>
                <a:lnTo>
                  <a:pt x="8559" y="6597"/>
                </a:lnTo>
                <a:lnTo>
                  <a:pt x="8557" y="6592"/>
                </a:lnTo>
                <a:lnTo>
                  <a:pt x="8554" y="6589"/>
                </a:lnTo>
                <a:lnTo>
                  <a:pt x="8547" y="6588"/>
                </a:lnTo>
                <a:lnTo>
                  <a:pt x="8535" y="6591"/>
                </a:lnTo>
                <a:lnTo>
                  <a:pt x="8516" y="6605"/>
                </a:lnTo>
                <a:lnTo>
                  <a:pt x="8478" y="6615"/>
                </a:lnTo>
                <a:lnTo>
                  <a:pt x="8464" y="6615"/>
                </a:lnTo>
                <a:lnTo>
                  <a:pt x="8457" y="6617"/>
                </a:lnTo>
                <a:lnTo>
                  <a:pt x="8451" y="6621"/>
                </a:lnTo>
                <a:lnTo>
                  <a:pt x="8448" y="6625"/>
                </a:lnTo>
                <a:lnTo>
                  <a:pt x="8441" y="6637"/>
                </a:lnTo>
                <a:lnTo>
                  <a:pt x="8438" y="6639"/>
                </a:lnTo>
                <a:lnTo>
                  <a:pt x="8435" y="6640"/>
                </a:lnTo>
                <a:lnTo>
                  <a:pt x="8431" y="6642"/>
                </a:lnTo>
                <a:lnTo>
                  <a:pt x="8429" y="6645"/>
                </a:lnTo>
                <a:lnTo>
                  <a:pt x="8428" y="6649"/>
                </a:lnTo>
                <a:lnTo>
                  <a:pt x="8426" y="6658"/>
                </a:lnTo>
                <a:lnTo>
                  <a:pt x="8424" y="6664"/>
                </a:lnTo>
                <a:lnTo>
                  <a:pt x="8416" y="6672"/>
                </a:lnTo>
                <a:lnTo>
                  <a:pt x="8412" y="6678"/>
                </a:lnTo>
                <a:lnTo>
                  <a:pt x="8409" y="6685"/>
                </a:lnTo>
                <a:lnTo>
                  <a:pt x="8407" y="6693"/>
                </a:lnTo>
                <a:lnTo>
                  <a:pt x="8406" y="6703"/>
                </a:lnTo>
                <a:lnTo>
                  <a:pt x="8405" y="6709"/>
                </a:lnTo>
                <a:lnTo>
                  <a:pt x="8403" y="6713"/>
                </a:lnTo>
                <a:lnTo>
                  <a:pt x="8400" y="6717"/>
                </a:lnTo>
                <a:lnTo>
                  <a:pt x="8399" y="6720"/>
                </a:lnTo>
                <a:lnTo>
                  <a:pt x="8399" y="6724"/>
                </a:lnTo>
                <a:lnTo>
                  <a:pt x="8400" y="6733"/>
                </a:lnTo>
                <a:cubicBezTo>
                  <a:pt x="8400" y="6733"/>
                  <a:pt x="8400" y="6746"/>
                  <a:pt x="8400" y="6746"/>
                </a:cubicBezTo>
                <a:close/>
                <a:moveTo>
                  <a:pt x="7722" y="5619"/>
                </a:moveTo>
                <a:lnTo>
                  <a:pt x="7723" y="5620"/>
                </a:lnTo>
                <a:lnTo>
                  <a:pt x="7725" y="5619"/>
                </a:lnTo>
                <a:lnTo>
                  <a:pt x="7728" y="5611"/>
                </a:lnTo>
                <a:lnTo>
                  <a:pt x="7731" y="5607"/>
                </a:lnTo>
                <a:lnTo>
                  <a:pt x="7734" y="5604"/>
                </a:lnTo>
                <a:lnTo>
                  <a:pt x="7729" y="5605"/>
                </a:lnTo>
                <a:lnTo>
                  <a:pt x="7724" y="5607"/>
                </a:lnTo>
                <a:lnTo>
                  <a:pt x="7720" y="5607"/>
                </a:lnTo>
                <a:lnTo>
                  <a:pt x="7716" y="5604"/>
                </a:lnTo>
                <a:lnTo>
                  <a:pt x="7714" y="5604"/>
                </a:lnTo>
                <a:lnTo>
                  <a:pt x="7713" y="5611"/>
                </a:lnTo>
                <a:lnTo>
                  <a:pt x="7711" y="5617"/>
                </a:lnTo>
                <a:lnTo>
                  <a:pt x="7708" y="5621"/>
                </a:lnTo>
                <a:lnTo>
                  <a:pt x="7706" y="5626"/>
                </a:lnTo>
                <a:lnTo>
                  <a:pt x="7702" y="5630"/>
                </a:lnTo>
                <a:lnTo>
                  <a:pt x="7699" y="5630"/>
                </a:lnTo>
                <a:lnTo>
                  <a:pt x="7679" y="5609"/>
                </a:lnTo>
                <a:lnTo>
                  <a:pt x="7673" y="5605"/>
                </a:lnTo>
                <a:lnTo>
                  <a:pt x="7670" y="5611"/>
                </a:lnTo>
                <a:lnTo>
                  <a:pt x="7670" y="5618"/>
                </a:lnTo>
                <a:lnTo>
                  <a:pt x="7671" y="5621"/>
                </a:lnTo>
                <a:lnTo>
                  <a:pt x="7669" y="5621"/>
                </a:lnTo>
                <a:lnTo>
                  <a:pt x="7660" y="5622"/>
                </a:lnTo>
                <a:lnTo>
                  <a:pt x="7655" y="5622"/>
                </a:lnTo>
                <a:lnTo>
                  <a:pt x="7651" y="5620"/>
                </a:lnTo>
                <a:lnTo>
                  <a:pt x="7649" y="5617"/>
                </a:lnTo>
                <a:lnTo>
                  <a:pt x="7649" y="5612"/>
                </a:lnTo>
                <a:lnTo>
                  <a:pt x="7645" y="5595"/>
                </a:lnTo>
                <a:lnTo>
                  <a:pt x="7647" y="5583"/>
                </a:lnTo>
                <a:lnTo>
                  <a:pt x="7648" y="5576"/>
                </a:lnTo>
                <a:lnTo>
                  <a:pt x="7646" y="5571"/>
                </a:lnTo>
                <a:lnTo>
                  <a:pt x="7650" y="5567"/>
                </a:lnTo>
                <a:lnTo>
                  <a:pt x="7654" y="5566"/>
                </a:lnTo>
                <a:lnTo>
                  <a:pt x="7658" y="5568"/>
                </a:lnTo>
                <a:lnTo>
                  <a:pt x="7661" y="5574"/>
                </a:lnTo>
                <a:lnTo>
                  <a:pt x="7661" y="5567"/>
                </a:lnTo>
                <a:lnTo>
                  <a:pt x="7662" y="5561"/>
                </a:lnTo>
                <a:lnTo>
                  <a:pt x="7666" y="5559"/>
                </a:lnTo>
                <a:lnTo>
                  <a:pt x="7671" y="5562"/>
                </a:lnTo>
                <a:lnTo>
                  <a:pt x="7672" y="5558"/>
                </a:lnTo>
                <a:lnTo>
                  <a:pt x="7673" y="5555"/>
                </a:lnTo>
                <a:lnTo>
                  <a:pt x="7676" y="5554"/>
                </a:lnTo>
                <a:lnTo>
                  <a:pt x="7679" y="5553"/>
                </a:lnTo>
                <a:lnTo>
                  <a:pt x="7681" y="5552"/>
                </a:lnTo>
                <a:lnTo>
                  <a:pt x="7679" y="5550"/>
                </a:lnTo>
                <a:lnTo>
                  <a:pt x="7677" y="5547"/>
                </a:lnTo>
                <a:lnTo>
                  <a:pt x="7675" y="5547"/>
                </a:lnTo>
                <a:lnTo>
                  <a:pt x="7672" y="5543"/>
                </a:lnTo>
                <a:lnTo>
                  <a:pt x="7668" y="5541"/>
                </a:lnTo>
                <a:lnTo>
                  <a:pt x="7666" y="5538"/>
                </a:lnTo>
                <a:lnTo>
                  <a:pt x="7665" y="5529"/>
                </a:lnTo>
                <a:lnTo>
                  <a:pt x="7668" y="5515"/>
                </a:lnTo>
                <a:lnTo>
                  <a:pt x="7676" y="5503"/>
                </a:lnTo>
                <a:lnTo>
                  <a:pt x="7686" y="5498"/>
                </a:lnTo>
                <a:lnTo>
                  <a:pt x="7697" y="5502"/>
                </a:lnTo>
                <a:lnTo>
                  <a:pt x="7704" y="5478"/>
                </a:lnTo>
                <a:lnTo>
                  <a:pt x="7707" y="5472"/>
                </a:lnTo>
                <a:lnTo>
                  <a:pt x="7717" y="5459"/>
                </a:lnTo>
                <a:lnTo>
                  <a:pt x="7720" y="5454"/>
                </a:lnTo>
                <a:lnTo>
                  <a:pt x="7720" y="5449"/>
                </a:lnTo>
                <a:lnTo>
                  <a:pt x="7718" y="5442"/>
                </a:lnTo>
                <a:lnTo>
                  <a:pt x="7715" y="5436"/>
                </a:lnTo>
                <a:lnTo>
                  <a:pt x="7714" y="5433"/>
                </a:lnTo>
                <a:lnTo>
                  <a:pt x="7708" y="5431"/>
                </a:lnTo>
                <a:lnTo>
                  <a:pt x="7699" y="5433"/>
                </a:lnTo>
                <a:lnTo>
                  <a:pt x="7694" y="5430"/>
                </a:lnTo>
                <a:lnTo>
                  <a:pt x="7689" y="5448"/>
                </a:lnTo>
                <a:lnTo>
                  <a:pt x="7688" y="5449"/>
                </a:lnTo>
                <a:lnTo>
                  <a:pt x="7686" y="5452"/>
                </a:lnTo>
                <a:lnTo>
                  <a:pt x="7688" y="5451"/>
                </a:lnTo>
                <a:lnTo>
                  <a:pt x="7691" y="5451"/>
                </a:lnTo>
                <a:lnTo>
                  <a:pt x="7693" y="5452"/>
                </a:lnTo>
                <a:lnTo>
                  <a:pt x="7693" y="5455"/>
                </a:lnTo>
                <a:lnTo>
                  <a:pt x="7692" y="5463"/>
                </a:lnTo>
                <a:lnTo>
                  <a:pt x="7689" y="5469"/>
                </a:lnTo>
                <a:lnTo>
                  <a:pt x="7684" y="5473"/>
                </a:lnTo>
                <a:lnTo>
                  <a:pt x="7678" y="5475"/>
                </a:lnTo>
                <a:lnTo>
                  <a:pt x="7662" y="5471"/>
                </a:lnTo>
                <a:lnTo>
                  <a:pt x="7657" y="5469"/>
                </a:lnTo>
                <a:lnTo>
                  <a:pt x="7653" y="5464"/>
                </a:lnTo>
                <a:lnTo>
                  <a:pt x="7652" y="5460"/>
                </a:lnTo>
                <a:lnTo>
                  <a:pt x="7651" y="5455"/>
                </a:lnTo>
                <a:lnTo>
                  <a:pt x="7649" y="5448"/>
                </a:lnTo>
                <a:lnTo>
                  <a:pt x="7654" y="5439"/>
                </a:lnTo>
                <a:lnTo>
                  <a:pt x="7656" y="5436"/>
                </a:lnTo>
                <a:lnTo>
                  <a:pt x="7653" y="5435"/>
                </a:lnTo>
                <a:lnTo>
                  <a:pt x="7649" y="5436"/>
                </a:lnTo>
                <a:lnTo>
                  <a:pt x="7645" y="5435"/>
                </a:lnTo>
                <a:lnTo>
                  <a:pt x="7642" y="5431"/>
                </a:lnTo>
                <a:lnTo>
                  <a:pt x="7640" y="5427"/>
                </a:lnTo>
                <a:lnTo>
                  <a:pt x="7641" y="5421"/>
                </a:lnTo>
                <a:lnTo>
                  <a:pt x="7643" y="5417"/>
                </a:lnTo>
                <a:lnTo>
                  <a:pt x="7653" y="5411"/>
                </a:lnTo>
                <a:lnTo>
                  <a:pt x="7656" y="5402"/>
                </a:lnTo>
                <a:lnTo>
                  <a:pt x="7657" y="5392"/>
                </a:lnTo>
                <a:lnTo>
                  <a:pt x="7655" y="5385"/>
                </a:lnTo>
                <a:lnTo>
                  <a:pt x="7651" y="5389"/>
                </a:lnTo>
                <a:lnTo>
                  <a:pt x="7643" y="5389"/>
                </a:lnTo>
                <a:lnTo>
                  <a:pt x="7641" y="5392"/>
                </a:lnTo>
                <a:lnTo>
                  <a:pt x="7641" y="5397"/>
                </a:lnTo>
                <a:lnTo>
                  <a:pt x="7634" y="5409"/>
                </a:lnTo>
                <a:lnTo>
                  <a:pt x="7630" y="5406"/>
                </a:lnTo>
                <a:lnTo>
                  <a:pt x="7628" y="5408"/>
                </a:lnTo>
                <a:lnTo>
                  <a:pt x="7627" y="5410"/>
                </a:lnTo>
                <a:lnTo>
                  <a:pt x="7626" y="5412"/>
                </a:lnTo>
                <a:lnTo>
                  <a:pt x="7626" y="5413"/>
                </a:lnTo>
                <a:lnTo>
                  <a:pt x="7624" y="5414"/>
                </a:lnTo>
                <a:lnTo>
                  <a:pt x="7623" y="5416"/>
                </a:lnTo>
                <a:lnTo>
                  <a:pt x="7621" y="5415"/>
                </a:lnTo>
                <a:lnTo>
                  <a:pt x="7621" y="5413"/>
                </a:lnTo>
                <a:lnTo>
                  <a:pt x="7622" y="5408"/>
                </a:lnTo>
                <a:lnTo>
                  <a:pt x="7621" y="5406"/>
                </a:lnTo>
                <a:lnTo>
                  <a:pt x="7622" y="5405"/>
                </a:lnTo>
                <a:lnTo>
                  <a:pt x="7622" y="5403"/>
                </a:lnTo>
                <a:lnTo>
                  <a:pt x="7621" y="5401"/>
                </a:lnTo>
                <a:lnTo>
                  <a:pt x="7617" y="5400"/>
                </a:lnTo>
                <a:lnTo>
                  <a:pt x="7613" y="5400"/>
                </a:lnTo>
                <a:lnTo>
                  <a:pt x="7610" y="5400"/>
                </a:lnTo>
                <a:lnTo>
                  <a:pt x="7607" y="5402"/>
                </a:lnTo>
                <a:lnTo>
                  <a:pt x="7606" y="5406"/>
                </a:lnTo>
                <a:lnTo>
                  <a:pt x="7609" y="5407"/>
                </a:lnTo>
                <a:lnTo>
                  <a:pt x="7610" y="5410"/>
                </a:lnTo>
                <a:lnTo>
                  <a:pt x="7610" y="5414"/>
                </a:lnTo>
                <a:lnTo>
                  <a:pt x="7607" y="5418"/>
                </a:lnTo>
                <a:lnTo>
                  <a:pt x="7614" y="5419"/>
                </a:lnTo>
                <a:lnTo>
                  <a:pt x="7616" y="5424"/>
                </a:lnTo>
                <a:lnTo>
                  <a:pt x="7617" y="5432"/>
                </a:lnTo>
                <a:lnTo>
                  <a:pt x="7618" y="5439"/>
                </a:lnTo>
                <a:lnTo>
                  <a:pt x="7621" y="5436"/>
                </a:lnTo>
                <a:lnTo>
                  <a:pt x="7625" y="5441"/>
                </a:lnTo>
                <a:lnTo>
                  <a:pt x="7623" y="5446"/>
                </a:lnTo>
                <a:lnTo>
                  <a:pt x="7618" y="5448"/>
                </a:lnTo>
                <a:lnTo>
                  <a:pt x="7614" y="5445"/>
                </a:lnTo>
                <a:lnTo>
                  <a:pt x="7613" y="5457"/>
                </a:lnTo>
                <a:lnTo>
                  <a:pt x="7608" y="5453"/>
                </a:lnTo>
                <a:lnTo>
                  <a:pt x="7607" y="5451"/>
                </a:lnTo>
                <a:lnTo>
                  <a:pt x="7602" y="5460"/>
                </a:lnTo>
                <a:lnTo>
                  <a:pt x="7598" y="5456"/>
                </a:lnTo>
                <a:lnTo>
                  <a:pt x="7594" y="5447"/>
                </a:lnTo>
                <a:lnTo>
                  <a:pt x="7593" y="5445"/>
                </a:lnTo>
                <a:lnTo>
                  <a:pt x="7589" y="5454"/>
                </a:lnTo>
                <a:lnTo>
                  <a:pt x="7591" y="5460"/>
                </a:lnTo>
                <a:lnTo>
                  <a:pt x="7586" y="5467"/>
                </a:lnTo>
                <a:lnTo>
                  <a:pt x="7582" y="5467"/>
                </a:lnTo>
                <a:lnTo>
                  <a:pt x="7573" y="5466"/>
                </a:lnTo>
                <a:lnTo>
                  <a:pt x="7571" y="5469"/>
                </a:lnTo>
                <a:lnTo>
                  <a:pt x="7563" y="5459"/>
                </a:lnTo>
                <a:lnTo>
                  <a:pt x="7558" y="5456"/>
                </a:lnTo>
                <a:lnTo>
                  <a:pt x="7553" y="5460"/>
                </a:lnTo>
                <a:lnTo>
                  <a:pt x="7552" y="5466"/>
                </a:lnTo>
                <a:lnTo>
                  <a:pt x="7555" y="5473"/>
                </a:lnTo>
                <a:lnTo>
                  <a:pt x="7558" y="5480"/>
                </a:lnTo>
                <a:lnTo>
                  <a:pt x="7559" y="5485"/>
                </a:lnTo>
                <a:lnTo>
                  <a:pt x="7558" y="5499"/>
                </a:lnTo>
                <a:lnTo>
                  <a:pt x="7552" y="5524"/>
                </a:lnTo>
                <a:lnTo>
                  <a:pt x="7551" y="5538"/>
                </a:lnTo>
                <a:lnTo>
                  <a:pt x="7553" y="5564"/>
                </a:lnTo>
                <a:lnTo>
                  <a:pt x="7554" y="5578"/>
                </a:lnTo>
                <a:lnTo>
                  <a:pt x="7558" y="5587"/>
                </a:lnTo>
                <a:lnTo>
                  <a:pt x="7559" y="5592"/>
                </a:lnTo>
                <a:lnTo>
                  <a:pt x="7557" y="5596"/>
                </a:lnTo>
                <a:lnTo>
                  <a:pt x="7554" y="5600"/>
                </a:lnTo>
                <a:lnTo>
                  <a:pt x="7550" y="5612"/>
                </a:lnTo>
                <a:lnTo>
                  <a:pt x="7546" y="5616"/>
                </a:lnTo>
                <a:lnTo>
                  <a:pt x="7536" y="5622"/>
                </a:lnTo>
                <a:lnTo>
                  <a:pt x="7533" y="5625"/>
                </a:lnTo>
                <a:lnTo>
                  <a:pt x="7525" y="5631"/>
                </a:lnTo>
                <a:lnTo>
                  <a:pt x="7522" y="5634"/>
                </a:lnTo>
                <a:lnTo>
                  <a:pt x="7521" y="5640"/>
                </a:lnTo>
                <a:lnTo>
                  <a:pt x="7523" y="5641"/>
                </a:lnTo>
                <a:lnTo>
                  <a:pt x="7526" y="5641"/>
                </a:lnTo>
                <a:lnTo>
                  <a:pt x="7527" y="5640"/>
                </a:lnTo>
                <a:lnTo>
                  <a:pt x="7532" y="5638"/>
                </a:lnTo>
                <a:lnTo>
                  <a:pt x="7540" y="5630"/>
                </a:lnTo>
                <a:lnTo>
                  <a:pt x="7551" y="5625"/>
                </a:lnTo>
                <a:lnTo>
                  <a:pt x="7555" y="5625"/>
                </a:lnTo>
                <a:lnTo>
                  <a:pt x="7558" y="5626"/>
                </a:lnTo>
                <a:lnTo>
                  <a:pt x="7564" y="5632"/>
                </a:lnTo>
                <a:lnTo>
                  <a:pt x="7566" y="5634"/>
                </a:lnTo>
                <a:lnTo>
                  <a:pt x="7623" y="5662"/>
                </a:lnTo>
                <a:lnTo>
                  <a:pt x="7636" y="5664"/>
                </a:lnTo>
                <a:lnTo>
                  <a:pt x="7650" y="5653"/>
                </a:lnTo>
                <a:lnTo>
                  <a:pt x="7653" y="5651"/>
                </a:lnTo>
                <a:lnTo>
                  <a:pt x="7657" y="5652"/>
                </a:lnTo>
                <a:lnTo>
                  <a:pt x="7663" y="5655"/>
                </a:lnTo>
                <a:lnTo>
                  <a:pt x="7676" y="5656"/>
                </a:lnTo>
                <a:lnTo>
                  <a:pt x="7683" y="5659"/>
                </a:lnTo>
                <a:lnTo>
                  <a:pt x="7686" y="5664"/>
                </a:lnTo>
                <a:lnTo>
                  <a:pt x="7691" y="5660"/>
                </a:lnTo>
                <a:lnTo>
                  <a:pt x="7697" y="5662"/>
                </a:lnTo>
                <a:lnTo>
                  <a:pt x="7708" y="5670"/>
                </a:lnTo>
                <a:lnTo>
                  <a:pt x="7709" y="5664"/>
                </a:lnTo>
                <a:lnTo>
                  <a:pt x="7711" y="5662"/>
                </a:lnTo>
                <a:lnTo>
                  <a:pt x="7715" y="5663"/>
                </a:lnTo>
                <a:lnTo>
                  <a:pt x="7719" y="5667"/>
                </a:lnTo>
                <a:lnTo>
                  <a:pt x="7717" y="5663"/>
                </a:lnTo>
                <a:lnTo>
                  <a:pt x="7718" y="5660"/>
                </a:lnTo>
                <a:lnTo>
                  <a:pt x="7720" y="5659"/>
                </a:lnTo>
                <a:lnTo>
                  <a:pt x="7724" y="5661"/>
                </a:lnTo>
                <a:lnTo>
                  <a:pt x="7721" y="5656"/>
                </a:lnTo>
                <a:lnTo>
                  <a:pt x="7720" y="5650"/>
                </a:lnTo>
                <a:lnTo>
                  <a:pt x="7721" y="5645"/>
                </a:lnTo>
                <a:lnTo>
                  <a:pt x="7725" y="5643"/>
                </a:lnTo>
                <a:lnTo>
                  <a:pt x="7727" y="5641"/>
                </a:lnTo>
                <a:lnTo>
                  <a:pt x="7725" y="5637"/>
                </a:lnTo>
                <a:lnTo>
                  <a:pt x="7723" y="5633"/>
                </a:lnTo>
                <a:lnTo>
                  <a:pt x="7722" y="5632"/>
                </a:lnTo>
                <a:lnTo>
                  <a:pt x="7722" y="5630"/>
                </a:lnTo>
                <a:lnTo>
                  <a:pt x="7720" y="5625"/>
                </a:lnTo>
                <a:lnTo>
                  <a:pt x="7720" y="5622"/>
                </a:lnTo>
                <a:lnTo>
                  <a:pt x="7721" y="5619"/>
                </a:lnTo>
                <a:cubicBezTo>
                  <a:pt x="7721" y="5619"/>
                  <a:pt x="7722" y="5619"/>
                  <a:pt x="7722" y="5619"/>
                </a:cubicBezTo>
                <a:close/>
                <a:moveTo>
                  <a:pt x="7686" y="5452"/>
                </a:moveTo>
                <a:lnTo>
                  <a:pt x="7684" y="5454"/>
                </a:lnTo>
                <a:lnTo>
                  <a:pt x="7683" y="5455"/>
                </a:lnTo>
                <a:lnTo>
                  <a:pt x="7682" y="5457"/>
                </a:lnTo>
                <a:lnTo>
                  <a:pt x="7682" y="5460"/>
                </a:lnTo>
                <a:lnTo>
                  <a:pt x="7683" y="5457"/>
                </a:lnTo>
                <a:lnTo>
                  <a:pt x="7684" y="5455"/>
                </a:lnTo>
                <a:cubicBezTo>
                  <a:pt x="7684" y="5455"/>
                  <a:pt x="7686" y="5452"/>
                  <a:pt x="7686" y="5452"/>
                </a:cubicBezTo>
                <a:close/>
                <a:moveTo>
                  <a:pt x="7627" y="15095"/>
                </a:moveTo>
                <a:lnTo>
                  <a:pt x="7622" y="15094"/>
                </a:lnTo>
                <a:lnTo>
                  <a:pt x="7618" y="15092"/>
                </a:lnTo>
                <a:lnTo>
                  <a:pt x="7616" y="15087"/>
                </a:lnTo>
                <a:lnTo>
                  <a:pt x="7615" y="15072"/>
                </a:lnTo>
                <a:lnTo>
                  <a:pt x="7615" y="15070"/>
                </a:lnTo>
                <a:lnTo>
                  <a:pt x="7610" y="15069"/>
                </a:lnTo>
                <a:lnTo>
                  <a:pt x="7598" y="15061"/>
                </a:lnTo>
                <a:lnTo>
                  <a:pt x="7585" y="15056"/>
                </a:lnTo>
                <a:lnTo>
                  <a:pt x="7576" y="15055"/>
                </a:lnTo>
                <a:lnTo>
                  <a:pt x="7568" y="15056"/>
                </a:lnTo>
                <a:lnTo>
                  <a:pt x="7564" y="15063"/>
                </a:lnTo>
                <a:lnTo>
                  <a:pt x="7562" y="15071"/>
                </a:lnTo>
                <a:lnTo>
                  <a:pt x="7559" y="15078"/>
                </a:lnTo>
                <a:lnTo>
                  <a:pt x="7554" y="15084"/>
                </a:lnTo>
                <a:lnTo>
                  <a:pt x="7549" y="15089"/>
                </a:lnTo>
                <a:lnTo>
                  <a:pt x="7543" y="15092"/>
                </a:lnTo>
                <a:lnTo>
                  <a:pt x="7536" y="15093"/>
                </a:lnTo>
                <a:lnTo>
                  <a:pt x="7530" y="15090"/>
                </a:lnTo>
                <a:lnTo>
                  <a:pt x="7529" y="15081"/>
                </a:lnTo>
                <a:lnTo>
                  <a:pt x="7529" y="15075"/>
                </a:lnTo>
                <a:lnTo>
                  <a:pt x="7531" y="15072"/>
                </a:lnTo>
                <a:lnTo>
                  <a:pt x="7531" y="15068"/>
                </a:lnTo>
                <a:lnTo>
                  <a:pt x="7530" y="15064"/>
                </a:lnTo>
                <a:lnTo>
                  <a:pt x="7528" y="15060"/>
                </a:lnTo>
                <a:lnTo>
                  <a:pt x="7526" y="15060"/>
                </a:lnTo>
                <a:lnTo>
                  <a:pt x="7523" y="15062"/>
                </a:lnTo>
                <a:lnTo>
                  <a:pt x="7519" y="15064"/>
                </a:lnTo>
                <a:lnTo>
                  <a:pt x="7506" y="15068"/>
                </a:lnTo>
                <a:lnTo>
                  <a:pt x="7499" y="15069"/>
                </a:lnTo>
                <a:lnTo>
                  <a:pt x="7487" y="15062"/>
                </a:lnTo>
                <a:lnTo>
                  <a:pt x="7480" y="15063"/>
                </a:lnTo>
                <a:lnTo>
                  <a:pt x="7473" y="15062"/>
                </a:lnTo>
                <a:lnTo>
                  <a:pt x="7467" y="15055"/>
                </a:lnTo>
                <a:lnTo>
                  <a:pt x="7482" y="15037"/>
                </a:lnTo>
                <a:lnTo>
                  <a:pt x="7490" y="15025"/>
                </a:lnTo>
                <a:lnTo>
                  <a:pt x="7490" y="15022"/>
                </a:lnTo>
                <a:lnTo>
                  <a:pt x="7486" y="15021"/>
                </a:lnTo>
                <a:lnTo>
                  <a:pt x="7475" y="15021"/>
                </a:lnTo>
                <a:lnTo>
                  <a:pt x="7470" y="15019"/>
                </a:lnTo>
                <a:lnTo>
                  <a:pt x="7471" y="15012"/>
                </a:lnTo>
                <a:lnTo>
                  <a:pt x="7476" y="15006"/>
                </a:lnTo>
                <a:lnTo>
                  <a:pt x="7483" y="15003"/>
                </a:lnTo>
                <a:lnTo>
                  <a:pt x="7488" y="15000"/>
                </a:lnTo>
                <a:lnTo>
                  <a:pt x="7489" y="14994"/>
                </a:lnTo>
                <a:lnTo>
                  <a:pt x="7485" y="14990"/>
                </a:lnTo>
                <a:lnTo>
                  <a:pt x="7479" y="14994"/>
                </a:lnTo>
                <a:lnTo>
                  <a:pt x="7474" y="14991"/>
                </a:lnTo>
                <a:lnTo>
                  <a:pt x="7469" y="14992"/>
                </a:lnTo>
                <a:lnTo>
                  <a:pt x="7457" y="14997"/>
                </a:lnTo>
                <a:lnTo>
                  <a:pt x="7452" y="14998"/>
                </a:lnTo>
                <a:lnTo>
                  <a:pt x="7444" y="14997"/>
                </a:lnTo>
                <a:lnTo>
                  <a:pt x="7439" y="14997"/>
                </a:lnTo>
                <a:lnTo>
                  <a:pt x="7433" y="15002"/>
                </a:lnTo>
                <a:lnTo>
                  <a:pt x="7430" y="15003"/>
                </a:lnTo>
                <a:lnTo>
                  <a:pt x="7427" y="15003"/>
                </a:lnTo>
                <a:lnTo>
                  <a:pt x="7402" y="14992"/>
                </a:lnTo>
                <a:lnTo>
                  <a:pt x="7397" y="14991"/>
                </a:lnTo>
                <a:lnTo>
                  <a:pt x="7392" y="14993"/>
                </a:lnTo>
                <a:lnTo>
                  <a:pt x="7387" y="14997"/>
                </a:lnTo>
                <a:lnTo>
                  <a:pt x="7383" y="15002"/>
                </a:lnTo>
                <a:lnTo>
                  <a:pt x="7379" y="15006"/>
                </a:lnTo>
                <a:lnTo>
                  <a:pt x="7336" y="15018"/>
                </a:lnTo>
                <a:lnTo>
                  <a:pt x="7320" y="15028"/>
                </a:lnTo>
                <a:lnTo>
                  <a:pt x="7314" y="15030"/>
                </a:lnTo>
                <a:lnTo>
                  <a:pt x="7230" y="15046"/>
                </a:lnTo>
                <a:lnTo>
                  <a:pt x="7227" y="15048"/>
                </a:lnTo>
                <a:lnTo>
                  <a:pt x="7222" y="15052"/>
                </a:lnTo>
                <a:lnTo>
                  <a:pt x="7218" y="15054"/>
                </a:lnTo>
                <a:lnTo>
                  <a:pt x="7209" y="15055"/>
                </a:lnTo>
                <a:lnTo>
                  <a:pt x="7194" y="15063"/>
                </a:lnTo>
                <a:lnTo>
                  <a:pt x="7172" y="15066"/>
                </a:lnTo>
                <a:lnTo>
                  <a:pt x="7164" y="15069"/>
                </a:lnTo>
                <a:lnTo>
                  <a:pt x="7159" y="15073"/>
                </a:lnTo>
                <a:lnTo>
                  <a:pt x="7158" y="15077"/>
                </a:lnTo>
                <a:lnTo>
                  <a:pt x="7158" y="15086"/>
                </a:lnTo>
                <a:lnTo>
                  <a:pt x="7157" y="15090"/>
                </a:lnTo>
                <a:lnTo>
                  <a:pt x="7155" y="15093"/>
                </a:lnTo>
                <a:lnTo>
                  <a:pt x="7153" y="15097"/>
                </a:lnTo>
                <a:lnTo>
                  <a:pt x="7151" y="15101"/>
                </a:lnTo>
                <a:lnTo>
                  <a:pt x="7149" y="15112"/>
                </a:lnTo>
                <a:lnTo>
                  <a:pt x="7147" y="15115"/>
                </a:lnTo>
                <a:lnTo>
                  <a:pt x="7144" y="15117"/>
                </a:lnTo>
                <a:lnTo>
                  <a:pt x="7143" y="15119"/>
                </a:lnTo>
                <a:lnTo>
                  <a:pt x="7142" y="15124"/>
                </a:lnTo>
                <a:lnTo>
                  <a:pt x="7141" y="15133"/>
                </a:lnTo>
                <a:lnTo>
                  <a:pt x="7139" y="15137"/>
                </a:lnTo>
                <a:lnTo>
                  <a:pt x="7156" y="15157"/>
                </a:lnTo>
                <a:lnTo>
                  <a:pt x="7160" y="15160"/>
                </a:lnTo>
                <a:lnTo>
                  <a:pt x="7171" y="15162"/>
                </a:lnTo>
                <a:lnTo>
                  <a:pt x="7175" y="15165"/>
                </a:lnTo>
                <a:lnTo>
                  <a:pt x="7183" y="15180"/>
                </a:lnTo>
                <a:lnTo>
                  <a:pt x="7186" y="15188"/>
                </a:lnTo>
                <a:lnTo>
                  <a:pt x="7188" y="15194"/>
                </a:lnTo>
                <a:lnTo>
                  <a:pt x="7188" y="15202"/>
                </a:lnTo>
                <a:lnTo>
                  <a:pt x="7190" y="15204"/>
                </a:lnTo>
                <a:lnTo>
                  <a:pt x="7194" y="15204"/>
                </a:lnTo>
                <a:lnTo>
                  <a:pt x="7200" y="15201"/>
                </a:lnTo>
                <a:lnTo>
                  <a:pt x="7204" y="15201"/>
                </a:lnTo>
                <a:lnTo>
                  <a:pt x="7205" y="15202"/>
                </a:lnTo>
                <a:lnTo>
                  <a:pt x="7208" y="15202"/>
                </a:lnTo>
                <a:lnTo>
                  <a:pt x="7211" y="15197"/>
                </a:lnTo>
                <a:lnTo>
                  <a:pt x="7214" y="15195"/>
                </a:lnTo>
                <a:lnTo>
                  <a:pt x="7218" y="15195"/>
                </a:lnTo>
                <a:lnTo>
                  <a:pt x="7224" y="15195"/>
                </a:lnTo>
                <a:lnTo>
                  <a:pt x="7227" y="15194"/>
                </a:lnTo>
                <a:lnTo>
                  <a:pt x="7233" y="15190"/>
                </a:lnTo>
                <a:lnTo>
                  <a:pt x="7236" y="15189"/>
                </a:lnTo>
                <a:lnTo>
                  <a:pt x="7238" y="15190"/>
                </a:lnTo>
                <a:lnTo>
                  <a:pt x="7244" y="15195"/>
                </a:lnTo>
                <a:lnTo>
                  <a:pt x="7253" y="15199"/>
                </a:lnTo>
                <a:lnTo>
                  <a:pt x="7263" y="15197"/>
                </a:lnTo>
                <a:lnTo>
                  <a:pt x="7285" y="15186"/>
                </a:lnTo>
                <a:lnTo>
                  <a:pt x="7288" y="15191"/>
                </a:lnTo>
                <a:lnTo>
                  <a:pt x="7292" y="15192"/>
                </a:lnTo>
                <a:lnTo>
                  <a:pt x="7301" y="15189"/>
                </a:lnTo>
                <a:lnTo>
                  <a:pt x="7307" y="15190"/>
                </a:lnTo>
                <a:lnTo>
                  <a:pt x="7316" y="15194"/>
                </a:lnTo>
                <a:lnTo>
                  <a:pt x="7321" y="15195"/>
                </a:lnTo>
                <a:lnTo>
                  <a:pt x="7331" y="15192"/>
                </a:lnTo>
                <a:lnTo>
                  <a:pt x="7335" y="15183"/>
                </a:lnTo>
                <a:lnTo>
                  <a:pt x="7337" y="15173"/>
                </a:lnTo>
                <a:lnTo>
                  <a:pt x="7345" y="15168"/>
                </a:lnTo>
                <a:lnTo>
                  <a:pt x="7350" y="15168"/>
                </a:lnTo>
                <a:lnTo>
                  <a:pt x="7355" y="15169"/>
                </a:lnTo>
                <a:lnTo>
                  <a:pt x="7369" y="15176"/>
                </a:lnTo>
                <a:lnTo>
                  <a:pt x="7383" y="15177"/>
                </a:lnTo>
                <a:lnTo>
                  <a:pt x="7393" y="15181"/>
                </a:lnTo>
                <a:lnTo>
                  <a:pt x="7405" y="15201"/>
                </a:lnTo>
                <a:lnTo>
                  <a:pt x="7413" y="15208"/>
                </a:lnTo>
                <a:lnTo>
                  <a:pt x="7417" y="15213"/>
                </a:lnTo>
                <a:lnTo>
                  <a:pt x="7428" y="15208"/>
                </a:lnTo>
                <a:lnTo>
                  <a:pt x="7448" y="15192"/>
                </a:lnTo>
                <a:lnTo>
                  <a:pt x="7463" y="15188"/>
                </a:lnTo>
                <a:lnTo>
                  <a:pt x="7466" y="15185"/>
                </a:lnTo>
                <a:lnTo>
                  <a:pt x="7466" y="15183"/>
                </a:lnTo>
                <a:lnTo>
                  <a:pt x="7468" y="15180"/>
                </a:lnTo>
                <a:lnTo>
                  <a:pt x="7470" y="15177"/>
                </a:lnTo>
                <a:lnTo>
                  <a:pt x="7471" y="15172"/>
                </a:lnTo>
                <a:lnTo>
                  <a:pt x="7470" y="15169"/>
                </a:lnTo>
                <a:lnTo>
                  <a:pt x="7469" y="15166"/>
                </a:lnTo>
                <a:lnTo>
                  <a:pt x="7468" y="15164"/>
                </a:lnTo>
                <a:lnTo>
                  <a:pt x="7467" y="15162"/>
                </a:lnTo>
                <a:lnTo>
                  <a:pt x="7468" y="15152"/>
                </a:lnTo>
                <a:lnTo>
                  <a:pt x="7470" y="15143"/>
                </a:lnTo>
                <a:lnTo>
                  <a:pt x="7476" y="15137"/>
                </a:lnTo>
                <a:lnTo>
                  <a:pt x="7490" y="15133"/>
                </a:lnTo>
                <a:lnTo>
                  <a:pt x="7516" y="15119"/>
                </a:lnTo>
                <a:lnTo>
                  <a:pt x="7529" y="15116"/>
                </a:lnTo>
                <a:lnTo>
                  <a:pt x="7536" y="15116"/>
                </a:lnTo>
                <a:lnTo>
                  <a:pt x="7543" y="15117"/>
                </a:lnTo>
                <a:lnTo>
                  <a:pt x="7552" y="15122"/>
                </a:lnTo>
                <a:lnTo>
                  <a:pt x="7557" y="15122"/>
                </a:lnTo>
                <a:lnTo>
                  <a:pt x="7564" y="15121"/>
                </a:lnTo>
                <a:lnTo>
                  <a:pt x="7570" y="15121"/>
                </a:lnTo>
                <a:lnTo>
                  <a:pt x="7575" y="15123"/>
                </a:lnTo>
                <a:lnTo>
                  <a:pt x="7584" y="15134"/>
                </a:lnTo>
                <a:lnTo>
                  <a:pt x="7590" y="15138"/>
                </a:lnTo>
                <a:lnTo>
                  <a:pt x="7597" y="15140"/>
                </a:lnTo>
                <a:lnTo>
                  <a:pt x="7604" y="15140"/>
                </a:lnTo>
                <a:lnTo>
                  <a:pt x="7608" y="15136"/>
                </a:lnTo>
                <a:lnTo>
                  <a:pt x="7617" y="15122"/>
                </a:lnTo>
                <a:lnTo>
                  <a:pt x="7621" y="15119"/>
                </a:lnTo>
                <a:lnTo>
                  <a:pt x="7630" y="15116"/>
                </a:lnTo>
                <a:lnTo>
                  <a:pt x="7631" y="15109"/>
                </a:lnTo>
                <a:lnTo>
                  <a:pt x="7630" y="15101"/>
                </a:lnTo>
                <a:lnTo>
                  <a:pt x="7633" y="15095"/>
                </a:lnTo>
                <a:cubicBezTo>
                  <a:pt x="7633" y="15095"/>
                  <a:pt x="7627" y="15095"/>
                  <a:pt x="7627" y="15095"/>
                </a:cubicBezTo>
                <a:close/>
                <a:moveTo>
                  <a:pt x="5500" y="4574"/>
                </a:moveTo>
                <a:lnTo>
                  <a:pt x="5504" y="4581"/>
                </a:lnTo>
                <a:lnTo>
                  <a:pt x="5509" y="4586"/>
                </a:lnTo>
                <a:lnTo>
                  <a:pt x="5519" y="4588"/>
                </a:lnTo>
                <a:lnTo>
                  <a:pt x="5530" y="4588"/>
                </a:lnTo>
                <a:lnTo>
                  <a:pt x="5539" y="4587"/>
                </a:lnTo>
                <a:lnTo>
                  <a:pt x="5568" y="4572"/>
                </a:lnTo>
                <a:lnTo>
                  <a:pt x="5583" y="4568"/>
                </a:lnTo>
                <a:lnTo>
                  <a:pt x="5591" y="4564"/>
                </a:lnTo>
                <a:lnTo>
                  <a:pt x="5596" y="4563"/>
                </a:lnTo>
                <a:lnTo>
                  <a:pt x="5601" y="4565"/>
                </a:lnTo>
                <a:lnTo>
                  <a:pt x="5609" y="4573"/>
                </a:lnTo>
                <a:lnTo>
                  <a:pt x="5614" y="4575"/>
                </a:lnTo>
                <a:lnTo>
                  <a:pt x="5624" y="4577"/>
                </a:lnTo>
                <a:lnTo>
                  <a:pt x="5634" y="4581"/>
                </a:lnTo>
                <a:lnTo>
                  <a:pt x="5644" y="4587"/>
                </a:lnTo>
                <a:lnTo>
                  <a:pt x="5653" y="4593"/>
                </a:lnTo>
                <a:lnTo>
                  <a:pt x="5661" y="4589"/>
                </a:lnTo>
                <a:lnTo>
                  <a:pt x="5678" y="4590"/>
                </a:lnTo>
                <a:lnTo>
                  <a:pt x="5692" y="4582"/>
                </a:lnTo>
                <a:lnTo>
                  <a:pt x="5696" y="4578"/>
                </a:lnTo>
                <a:lnTo>
                  <a:pt x="5697" y="4571"/>
                </a:lnTo>
                <a:lnTo>
                  <a:pt x="5698" y="4562"/>
                </a:lnTo>
                <a:lnTo>
                  <a:pt x="5697" y="4560"/>
                </a:lnTo>
                <a:lnTo>
                  <a:pt x="5693" y="4554"/>
                </a:lnTo>
                <a:lnTo>
                  <a:pt x="5679" y="4539"/>
                </a:lnTo>
                <a:lnTo>
                  <a:pt x="5671" y="4533"/>
                </a:lnTo>
                <a:lnTo>
                  <a:pt x="5667" y="4535"/>
                </a:lnTo>
                <a:lnTo>
                  <a:pt x="5665" y="4532"/>
                </a:lnTo>
                <a:lnTo>
                  <a:pt x="5654" y="4528"/>
                </a:lnTo>
                <a:lnTo>
                  <a:pt x="5650" y="4527"/>
                </a:lnTo>
                <a:lnTo>
                  <a:pt x="5646" y="4528"/>
                </a:lnTo>
                <a:lnTo>
                  <a:pt x="5644" y="4529"/>
                </a:lnTo>
                <a:lnTo>
                  <a:pt x="5641" y="4531"/>
                </a:lnTo>
                <a:lnTo>
                  <a:pt x="5638" y="4533"/>
                </a:lnTo>
                <a:lnTo>
                  <a:pt x="5638" y="4530"/>
                </a:lnTo>
                <a:lnTo>
                  <a:pt x="5641" y="4522"/>
                </a:lnTo>
                <a:lnTo>
                  <a:pt x="5643" y="4510"/>
                </a:lnTo>
                <a:lnTo>
                  <a:pt x="5644" y="4497"/>
                </a:lnTo>
                <a:lnTo>
                  <a:pt x="5643" y="4485"/>
                </a:lnTo>
                <a:lnTo>
                  <a:pt x="5638" y="4474"/>
                </a:lnTo>
                <a:lnTo>
                  <a:pt x="5622" y="4460"/>
                </a:lnTo>
                <a:lnTo>
                  <a:pt x="5619" y="4453"/>
                </a:lnTo>
                <a:lnTo>
                  <a:pt x="5618" y="4438"/>
                </a:lnTo>
                <a:lnTo>
                  <a:pt x="5619" y="4431"/>
                </a:lnTo>
                <a:lnTo>
                  <a:pt x="5623" y="4420"/>
                </a:lnTo>
                <a:lnTo>
                  <a:pt x="5624" y="4415"/>
                </a:lnTo>
                <a:lnTo>
                  <a:pt x="5616" y="4398"/>
                </a:lnTo>
                <a:lnTo>
                  <a:pt x="5612" y="4386"/>
                </a:lnTo>
                <a:lnTo>
                  <a:pt x="5608" y="4374"/>
                </a:lnTo>
                <a:lnTo>
                  <a:pt x="5607" y="4365"/>
                </a:lnTo>
                <a:lnTo>
                  <a:pt x="5601" y="4370"/>
                </a:lnTo>
                <a:lnTo>
                  <a:pt x="5595" y="4372"/>
                </a:lnTo>
                <a:lnTo>
                  <a:pt x="5589" y="4372"/>
                </a:lnTo>
                <a:lnTo>
                  <a:pt x="5582" y="4374"/>
                </a:lnTo>
                <a:lnTo>
                  <a:pt x="5579" y="4379"/>
                </a:lnTo>
                <a:lnTo>
                  <a:pt x="5568" y="4401"/>
                </a:lnTo>
                <a:lnTo>
                  <a:pt x="5565" y="4405"/>
                </a:lnTo>
                <a:lnTo>
                  <a:pt x="5557" y="4412"/>
                </a:lnTo>
                <a:lnTo>
                  <a:pt x="5553" y="4416"/>
                </a:lnTo>
                <a:lnTo>
                  <a:pt x="5549" y="4422"/>
                </a:lnTo>
                <a:lnTo>
                  <a:pt x="5541" y="4440"/>
                </a:lnTo>
                <a:lnTo>
                  <a:pt x="5547" y="4438"/>
                </a:lnTo>
                <a:lnTo>
                  <a:pt x="5551" y="4438"/>
                </a:lnTo>
                <a:lnTo>
                  <a:pt x="5554" y="4439"/>
                </a:lnTo>
                <a:lnTo>
                  <a:pt x="5557" y="4443"/>
                </a:lnTo>
                <a:lnTo>
                  <a:pt x="5558" y="4448"/>
                </a:lnTo>
                <a:lnTo>
                  <a:pt x="5558" y="4454"/>
                </a:lnTo>
                <a:lnTo>
                  <a:pt x="5557" y="4460"/>
                </a:lnTo>
                <a:lnTo>
                  <a:pt x="5553" y="4465"/>
                </a:lnTo>
                <a:lnTo>
                  <a:pt x="5556" y="4502"/>
                </a:lnTo>
                <a:lnTo>
                  <a:pt x="5558" y="4512"/>
                </a:lnTo>
                <a:lnTo>
                  <a:pt x="5553" y="4522"/>
                </a:lnTo>
                <a:lnTo>
                  <a:pt x="5547" y="4529"/>
                </a:lnTo>
                <a:lnTo>
                  <a:pt x="5540" y="4532"/>
                </a:lnTo>
                <a:lnTo>
                  <a:pt x="5531" y="4530"/>
                </a:lnTo>
                <a:lnTo>
                  <a:pt x="5521" y="4521"/>
                </a:lnTo>
                <a:lnTo>
                  <a:pt x="5516" y="4520"/>
                </a:lnTo>
                <a:lnTo>
                  <a:pt x="5513" y="4529"/>
                </a:lnTo>
                <a:lnTo>
                  <a:pt x="5515" y="4548"/>
                </a:lnTo>
                <a:lnTo>
                  <a:pt x="5515" y="4557"/>
                </a:lnTo>
                <a:lnTo>
                  <a:pt x="5510" y="4560"/>
                </a:lnTo>
                <a:lnTo>
                  <a:pt x="5502" y="4558"/>
                </a:lnTo>
                <a:lnTo>
                  <a:pt x="5499" y="4560"/>
                </a:lnTo>
                <a:lnTo>
                  <a:pt x="5497" y="4566"/>
                </a:lnTo>
                <a:lnTo>
                  <a:pt x="5498" y="4570"/>
                </a:lnTo>
                <a:cubicBezTo>
                  <a:pt x="5498" y="4570"/>
                  <a:pt x="5500" y="4574"/>
                  <a:pt x="5500" y="4574"/>
                </a:cubicBezTo>
                <a:close/>
                <a:moveTo>
                  <a:pt x="5619" y="4344"/>
                </a:moveTo>
                <a:lnTo>
                  <a:pt x="5627" y="4356"/>
                </a:lnTo>
                <a:lnTo>
                  <a:pt x="5625" y="4359"/>
                </a:lnTo>
                <a:lnTo>
                  <a:pt x="5623" y="4363"/>
                </a:lnTo>
                <a:lnTo>
                  <a:pt x="5623" y="4368"/>
                </a:lnTo>
                <a:lnTo>
                  <a:pt x="5622" y="4372"/>
                </a:lnTo>
                <a:lnTo>
                  <a:pt x="5623" y="4376"/>
                </a:lnTo>
                <a:lnTo>
                  <a:pt x="5624" y="4378"/>
                </a:lnTo>
                <a:lnTo>
                  <a:pt x="5626" y="4379"/>
                </a:lnTo>
                <a:lnTo>
                  <a:pt x="5627" y="4381"/>
                </a:lnTo>
                <a:lnTo>
                  <a:pt x="5627" y="4390"/>
                </a:lnTo>
                <a:lnTo>
                  <a:pt x="5634" y="4438"/>
                </a:lnTo>
                <a:lnTo>
                  <a:pt x="5636" y="4444"/>
                </a:lnTo>
                <a:lnTo>
                  <a:pt x="5643" y="4458"/>
                </a:lnTo>
                <a:lnTo>
                  <a:pt x="5645" y="4459"/>
                </a:lnTo>
                <a:lnTo>
                  <a:pt x="5649" y="4463"/>
                </a:lnTo>
                <a:lnTo>
                  <a:pt x="5650" y="4464"/>
                </a:lnTo>
                <a:lnTo>
                  <a:pt x="5651" y="4472"/>
                </a:lnTo>
                <a:lnTo>
                  <a:pt x="5652" y="4501"/>
                </a:lnTo>
                <a:lnTo>
                  <a:pt x="5654" y="4510"/>
                </a:lnTo>
                <a:lnTo>
                  <a:pt x="5660" y="4514"/>
                </a:lnTo>
                <a:lnTo>
                  <a:pt x="5667" y="4515"/>
                </a:lnTo>
                <a:lnTo>
                  <a:pt x="5674" y="4518"/>
                </a:lnTo>
                <a:lnTo>
                  <a:pt x="5676" y="4520"/>
                </a:lnTo>
                <a:lnTo>
                  <a:pt x="5679" y="4528"/>
                </a:lnTo>
                <a:lnTo>
                  <a:pt x="5681" y="4531"/>
                </a:lnTo>
                <a:lnTo>
                  <a:pt x="5691" y="4540"/>
                </a:lnTo>
                <a:lnTo>
                  <a:pt x="5706" y="4557"/>
                </a:lnTo>
                <a:lnTo>
                  <a:pt x="5708" y="4558"/>
                </a:lnTo>
                <a:lnTo>
                  <a:pt x="5711" y="4559"/>
                </a:lnTo>
                <a:lnTo>
                  <a:pt x="5713" y="4560"/>
                </a:lnTo>
                <a:lnTo>
                  <a:pt x="5713" y="4562"/>
                </a:lnTo>
                <a:lnTo>
                  <a:pt x="5711" y="4564"/>
                </a:lnTo>
                <a:lnTo>
                  <a:pt x="5711" y="4566"/>
                </a:lnTo>
                <a:lnTo>
                  <a:pt x="5716" y="4571"/>
                </a:lnTo>
                <a:lnTo>
                  <a:pt x="5723" y="4576"/>
                </a:lnTo>
                <a:lnTo>
                  <a:pt x="5730" y="4580"/>
                </a:lnTo>
                <a:lnTo>
                  <a:pt x="5736" y="4581"/>
                </a:lnTo>
                <a:lnTo>
                  <a:pt x="5739" y="4582"/>
                </a:lnTo>
                <a:lnTo>
                  <a:pt x="5754" y="4595"/>
                </a:lnTo>
                <a:lnTo>
                  <a:pt x="5771" y="4602"/>
                </a:lnTo>
                <a:lnTo>
                  <a:pt x="5782" y="4610"/>
                </a:lnTo>
                <a:lnTo>
                  <a:pt x="5790" y="4620"/>
                </a:lnTo>
                <a:lnTo>
                  <a:pt x="5796" y="4632"/>
                </a:lnTo>
                <a:lnTo>
                  <a:pt x="5803" y="4635"/>
                </a:lnTo>
                <a:lnTo>
                  <a:pt x="5809" y="4631"/>
                </a:lnTo>
                <a:lnTo>
                  <a:pt x="5848" y="4589"/>
                </a:lnTo>
                <a:lnTo>
                  <a:pt x="5882" y="4565"/>
                </a:lnTo>
                <a:lnTo>
                  <a:pt x="5884" y="4562"/>
                </a:lnTo>
                <a:lnTo>
                  <a:pt x="5886" y="4557"/>
                </a:lnTo>
                <a:lnTo>
                  <a:pt x="5891" y="4552"/>
                </a:lnTo>
                <a:lnTo>
                  <a:pt x="5900" y="4545"/>
                </a:lnTo>
                <a:lnTo>
                  <a:pt x="5904" y="4545"/>
                </a:lnTo>
                <a:lnTo>
                  <a:pt x="5908" y="4544"/>
                </a:lnTo>
                <a:lnTo>
                  <a:pt x="5912" y="4543"/>
                </a:lnTo>
                <a:lnTo>
                  <a:pt x="5915" y="4533"/>
                </a:lnTo>
                <a:lnTo>
                  <a:pt x="5923" y="4524"/>
                </a:lnTo>
                <a:lnTo>
                  <a:pt x="5941" y="4482"/>
                </a:lnTo>
                <a:lnTo>
                  <a:pt x="5943" y="4479"/>
                </a:lnTo>
                <a:lnTo>
                  <a:pt x="5947" y="4481"/>
                </a:lnTo>
                <a:lnTo>
                  <a:pt x="5953" y="4487"/>
                </a:lnTo>
                <a:lnTo>
                  <a:pt x="5954" y="4489"/>
                </a:lnTo>
                <a:lnTo>
                  <a:pt x="5958" y="4492"/>
                </a:lnTo>
                <a:lnTo>
                  <a:pt x="5966" y="4492"/>
                </a:lnTo>
                <a:lnTo>
                  <a:pt x="5972" y="4489"/>
                </a:lnTo>
                <a:lnTo>
                  <a:pt x="5970" y="4479"/>
                </a:lnTo>
                <a:lnTo>
                  <a:pt x="5970" y="4482"/>
                </a:lnTo>
                <a:lnTo>
                  <a:pt x="5967" y="4472"/>
                </a:lnTo>
                <a:lnTo>
                  <a:pt x="5968" y="4457"/>
                </a:lnTo>
                <a:lnTo>
                  <a:pt x="5971" y="4442"/>
                </a:lnTo>
                <a:lnTo>
                  <a:pt x="5975" y="4434"/>
                </a:lnTo>
                <a:lnTo>
                  <a:pt x="5980" y="4432"/>
                </a:lnTo>
                <a:lnTo>
                  <a:pt x="5987" y="4435"/>
                </a:lnTo>
                <a:lnTo>
                  <a:pt x="5991" y="4434"/>
                </a:lnTo>
                <a:lnTo>
                  <a:pt x="5993" y="4429"/>
                </a:lnTo>
                <a:lnTo>
                  <a:pt x="5994" y="4421"/>
                </a:lnTo>
                <a:lnTo>
                  <a:pt x="5994" y="4407"/>
                </a:lnTo>
                <a:lnTo>
                  <a:pt x="5992" y="4400"/>
                </a:lnTo>
                <a:lnTo>
                  <a:pt x="5991" y="4395"/>
                </a:lnTo>
                <a:lnTo>
                  <a:pt x="5987" y="4393"/>
                </a:lnTo>
                <a:lnTo>
                  <a:pt x="5983" y="4392"/>
                </a:lnTo>
                <a:lnTo>
                  <a:pt x="5976" y="4396"/>
                </a:lnTo>
                <a:lnTo>
                  <a:pt x="5975" y="4399"/>
                </a:lnTo>
                <a:lnTo>
                  <a:pt x="5973" y="4397"/>
                </a:lnTo>
                <a:lnTo>
                  <a:pt x="5972" y="4393"/>
                </a:lnTo>
                <a:lnTo>
                  <a:pt x="5969" y="4382"/>
                </a:lnTo>
                <a:lnTo>
                  <a:pt x="5969" y="4371"/>
                </a:lnTo>
                <a:lnTo>
                  <a:pt x="5968" y="4361"/>
                </a:lnTo>
                <a:lnTo>
                  <a:pt x="5961" y="4359"/>
                </a:lnTo>
                <a:lnTo>
                  <a:pt x="5963" y="4350"/>
                </a:lnTo>
                <a:lnTo>
                  <a:pt x="5962" y="4342"/>
                </a:lnTo>
                <a:lnTo>
                  <a:pt x="5959" y="4335"/>
                </a:lnTo>
                <a:lnTo>
                  <a:pt x="5955" y="4332"/>
                </a:lnTo>
                <a:lnTo>
                  <a:pt x="5951" y="4333"/>
                </a:lnTo>
                <a:lnTo>
                  <a:pt x="5944" y="4337"/>
                </a:lnTo>
                <a:lnTo>
                  <a:pt x="5940" y="4338"/>
                </a:lnTo>
                <a:lnTo>
                  <a:pt x="5937" y="4337"/>
                </a:lnTo>
                <a:lnTo>
                  <a:pt x="5934" y="4334"/>
                </a:lnTo>
                <a:lnTo>
                  <a:pt x="5932" y="4331"/>
                </a:lnTo>
                <a:lnTo>
                  <a:pt x="5928" y="4332"/>
                </a:lnTo>
                <a:lnTo>
                  <a:pt x="5926" y="4335"/>
                </a:lnTo>
                <a:lnTo>
                  <a:pt x="5924" y="4341"/>
                </a:lnTo>
                <a:lnTo>
                  <a:pt x="5922" y="4345"/>
                </a:lnTo>
                <a:lnTo>
                  <a:pt x="5918" y="4347"/>
                </a:lnTo>
                <a:lnTo>
                  <a:pt x="5914" y="4345"/>
                </a:lnTo>
                <a:lnTo>
                  <a:pt x="5915" y="4339"/>
                </a:lnTo>
                <a:lnTo>
                  <a:pt x="5918" y="4334"/>
                </a:lnTo>
                <a:lnTo>
                  <a:pt x="5919" y="4332"/>
                </a:lnTo>
                <a:lnTo>
                  <a:pt x="5919" y="4320"/>
                </a:lnTo>
                <a:lnTo>
                  <a:pt x="5915" y="4312"/>
                </a:lnTo>
                <a:lnTo>
                  <a:pt x="5910" y="4309"/>
                </a:lnTo>
                <a:lnTo>
                  <a:pt x="5902" y="4311"/>
                </a:lnTo>
                <a:lnTo>
                  <a:pt x="5895" y="4317"/>
                </a:lnTo>
                <a:lnTo>
                  <a:pt x="5890" y="4325"/>
                </a:lnTo>
                <a:lnTo>
                  <a:pt x="5887" y="4334"/>
                </a:lnTo>
                <a:lnTo>
                  <a:pt x="5885" y="4346"/>
                </a:lnTo>
                <a:lnTo>
                  <a:pt x="5883" y="4350"/>
                </a:lnTo>
                <a:lnTo>
                  <a:pt x="5883" y="4353"/>
                </a:lnTo>
                <a:lnTo>
                  <a:pt x="5884" y="4355"/>
                </a:lnTo>
                <a:lnTo>
                  <a:pt x="5887" y="4356"/>
                </a:lnTo>
                <a:lnTo>
                  <a:pt x="5889" y="4356"/>
                </a:lnTo>
                <a:lnTo>
                  <a:pt x="5890" y="4356"/>
                </a:lnTo>
                <a:lnTo>
                  <a:pt x="5890" y="4360"/>
                </a:lnTo>
                <a:lnTo>
                  <a:pt x="5889" y="4369"/>
                </a:lnTo>
                <a:lnTo>
                  <a:pt x="5890" y="4374"/>
                </a:lnTo>
                <a:lnTo>
                  <a:pt x="5894" y="4388"/>
                </a:lnTo>
                <a:lnTo>
                  <a:pt x="5894" y="4397"/>
                </a:lnTo>
                <a:lnTo>
                  <a:pt x="5890" y="4401"/>
                </a:lnTo>
                <a:lnTo>
                  <a:pt x="5890" y="4397"/>
                </a:lnTo>
                <a:lnTo>
                  <a:pt x="5877" y="4370"/>
                </a:lnTo>
                <a:lnTo>
                  <a:pt x="5874" y="4362"/>
                </a:lnTo>
                <a:lnTo>
                  <a:pt x="5873" y="4352"/>
                </a:lnTo>
                <a:lnTo>
                  <a:pt x="5872" y="4343"/>
                </a:lnTo>
                <a:lnTo>
                  <a:pt x="5870" y="4335"/>
                </a:lnTo>
                <a:lnTo>
                  <a:pt x="5864" y="4339"/>
                </a:lnTo>
                <a:lnTo>
                  <a:pt x="5852" y="4353"/>
                </a:lnTo>
                <a:lnTo>
                  <a:pt x="5846" y="4357"/>
                </a:lnTo>
                <a:lnTo>
                  <a:pt x="5840" y="4360"/>
                </a:lnTo>
                <a:lnTo>
                  <a:pt x="5836" y="4364"/>
                </a:lnTo>
                <a:lnTo>
                  <a:pt x="5829" y="4401"/>
                </a:lnTo>
                <a:lnTo>
                  <a:pt x="5827" y="4407"/>
                </a:lnTo>
                <a:lnTo>
                  <a:pt x="5825" y="4401"/>
                </a:lnTo>
                <a:lnTo>
                  <a:pt x="5823" y="4381"/>
                </a:lnTo>
                <a:lnTo>
                  <a:pt x="5820" y="4378"/>
                </a:lnTo>
                <a:lnTo>
                  <a:pt x="5811" y="4373"/>
                </a:lnTo>
                <a:lnTo>
                  <a:pt x="5809" y="4369"/>
                </a:lnTo>
                <a:lnTo>
                  <a:pt x="5805" y="4364"/>
                </a:lnTo>
                <a:lnTo>
                  <a:pt x="5794" y="4361"/>
                </a:lnTo>
                <a:lnTo>
                  <a:pt x="5783" y="4363"/>
                </a:lnTo>
                <a:lnTo>
                  <a:pt x="5778" y="4372"/>
                </a:lnTo>
                <a:lnTo>
                  <a:pt x="5769" y="4384"/>
                </a:lnTo>
                <a:lnTo>
                  <a:pt x="5749" y="4387"/>
                </a:lnTo>
                <a:lnTo>
                  <a:pt x="5729" y="4394"/>
                </a:lnTo>
                <a:lnTo>
                  <a:pt x="5720" y="4416"/>
                </a:lnTo>
                <a:lnTo>
                  <a:pt x="5719" y="4411"/>
                </a:lnTo>
                <a:lnTo>
                  <a:pt x="5711" y="4398"/>
                </a:lnTo>
                <a:lnTo>
                  <a:pt x="5708" y="4394"/>
                </a:lnTo>
                <a:lnTo>
                  <a:pt x="5707" y="4391"/>
                </a:lnTo>
                <a:lnTo>
                  <a:pt x="5712" y="4377"/>
                </a:lnTo>
                <a:lnTo>
                  <a:pt x="5709" y="4371"/>
                </a:lnTo>
                <a:lnTo>
                  <a:pt x="5702" y="4376"/>
                </a:lnTo>
                <a:lnTo>
                  <a:pt x="5689" y="4395"/>
                </a:lnTo>
                <a:lnTo>
                  <a:pt x="5686" y="4398"/>
                </a:lnTo>
                <a:lnTo>
                  <a:pt x="5682" y="4400"/>
                </a:lnTo>
                <a:lnTo>
                  <a:pt x="5678" y="4399"/>
                </a:lnTo>
                <a:lnTo>
                  <a:pt x="5676" y="4392"/>
                </a:lnTo>
                <a:lnTo>
                  <a:pt x="5677" y="4384"/>
                </a:lnTo>
                <a:lnTo>
                  <a:pt x="5687" y="4372"/>
                </a:lnTo>
                <a:lnTo>
                  <a:pt x="5689" y="4365"/>
                </a:lnTo>
                <a:lnTo>
                  <a:pt x="5689" y="4358"/>
                </a:lnTo>
                <a:lnTo>
                  <a:pt x="5686" y="4351"/>
                </a:lnTo>
                <a:lnTo>
                  <a:pt x="5681" y="4346"/>
                </a:lnTo>
                <a:lnTo>
                  <a:pt x="5677" y="4344"/>
                </a:lnTo>
                <a:lnTo>
                  <a:pt x="5672" y="4345"/>
                </a:lnTo>
                <a:lnTo>
                  <a:pt x="5669" y="4348"/>
                </a:lnTo>
                <a:lnTo>
                  <a:pt x="5666" y="4353"/>
                </a:lnTo>
                <a:lnTo>
                  <a:pt x="5663" y="4356"/>
                </a:lnTo>
                <a:lnTo>
                  <a:pt x="5660" y="4347"/>
                </a:lnTo>
                <a:lnTo>
                  <a:pt x="5637" y="4315"/>
                </a:lnTo>
                <a:lnTo>
                  <a:pt x="5626" y="4293"/>
                </a:lnTo>
                <a:lnTo>
                  <a:pt x="5620" y="4299"/>
                </a:lnTo>
                <a:lnTo>
                  <a:pt x="5617" y="4306"/>
                </a:lnTo>
                <a:lnTo>
                  <a:pt x="5615" y="4315"/>
                </a:lnTo>
                <a:lnTo>
                  <a:pt x="5614" y="4328"/>
                </a:lnTo>
                <a:lnTo>
                  <a:pt x="5615" y="4336"/>
                </a:lnTo>
                <a:cubicBezTo>
                  <a:pt x="5615" y="4336"/>
                  <a:pt x="5619" y="4344"/>
                  <a:pt x="5619" y="4344"/>
                </a:cubicBezTo>
                <a:close/>
                <a:moveTo>
                  <a:pt x="12040" y="148"/>
                </a:moveTo>
                <a:lnTo>
                  <a:pt x="12042" y="147"/>
                </a:lnTo>
                <a:lnTo>
                  <a:pt x="12043" y="145"/>
                </a:lnTo>
                <a:lnTo>
                  <a:pt x="12044" y="144"/>
                </a:lnTo>
                <a:lnTo>
                  <a:pt x="12047" y="143"/>
                </a:lnTo>
                <a:lnTo>
                  <a:pt x="12049" y="144"/>
                </a:lnTo>
                <a:lnTo>
                  <a:pt x="12050" y="145"/>
                </a:lnTo>
                <a:lnTo>
                  <a:pt x="12055" y="148"/>
                </a:lnTo>
                <a:lnTo>
                  <a:pt x="12064" y="149"/>
                </a:lnTo>
                <a:lnTo>
                  <a:pt x="12069" y="147"/>
                </a:lnTo>
                <a:lnTo>
                  <a:pt x="12071" y="144"/>
                </a:lnTo>
                <a:lnTo>
                  <a:pt x="12070" y="143"/>
                </a:lnTo>
                <a:lnTo>
                  <a:pt x="12065" y="143"/>
                </a:lnTo>
                <a:lnTo>
                  <a:pt x="12060" y="141"/>
                </a:lnTo>
                <a:lnTo>
                  <a:pt x="12057" y="136"/>
                </a:lnTo>
                <a:lnTo>
                  <a:pt x="12056" y="130"/>
                </a:lnTo>
                <a:lnTo>
                  <a:pt x="12052" y="124"/>
                </a:lnTo>
                <a:lnTo>
                  <a:pt x="12049" y="126"/>
                </a:lnTo>
                <a:lnTo>
                  <a:pt x="12048" y="133"/>
                </a:lnTo>
                <a:lnTo>
                  <a:pt x="12045" y="137"/>
                </a:lnTo>
                <a:lnTo>
                  <a:pt x="12038" y="133"/>
                </a:lnTo>
                <a:lnTo>
                  <a:pt x="12035" y="135"/>
                </a:lnTo>
                <a:lnTo>
                  <a:pt x="12035" y="139"/>
                </a:lnTo>
                <a:lnTo>
                  <a:pt x="12036" y="145"/>
                </a:lnTo>
                <a:cubicBezTo>
                  <a:pt x="12036" y="145"/>
                  <a:pt x="12040" y="148"/>
                  <a:pt x="12040" y="148"/>
                </a:cubicBezTo>
                <a:close/>
                <a:moveTo>
                  <a:pt x="11916" y="59"/>
                </a:moveTo>
                <a:lnTo>
                  <a:pt x="11920" y="66"/>
                </a:lnTo>
                <a:lnTo>
                  <a:pt x="11922" y="67"/>
                </a:lnTo>
                <a:lnTo>
                  <a:pt x="11926" y="67"/>
                </a:lnTo>
                <a:lnTo>
                  <a:pt x="11928" y="68"/>
                </a:lnTo>
                <a:lnTo>
                  <a:pt x="11929" y="70"/>
                </a:lnTo>
                <a:lnTo>
                  <a:pt x="11931" y="74"/>
                </a:lnTo>
                <a:lnTo>
                  <a:pt x="11937" y="83"/>
                </a:lnTo>
                <a:lnTo>
                  <a:pt x="11940" y="86"/>
                </a:lnTo>
                <a:lnTo>
                  <a:pt x="11944" y="87"/>
                </a:lnTo>
                <a:lnTo>
                  <a:pt x="11955" y="100"/>
                </a:lnTo>
                <a:lnTo>
                  <a:pt x="11960" y="103"/>
                </a:lnTo>
                <a:lnTo>
                  <a:pt x="11961" y="90"/>
                </a:lnTo>
                <a:lnTo>
                  <a:pt x="11964" y="92"/>
                </a:lnTo>
                <a:lnTo>
                  <a:pt x="11966" y="94"/>
                </a:lnTo>
                <a:lnTo>
                  <a:pt x="11972" y="99"/>
                </a:lnTo>
                <a:lnTo>
                  <a:pt x="11974" y="103"/>
                </a:lnTo>
                <a:lnTo>
                  <a:pt x="11974" y="105"/>
                </a:lnTo>
                <a:lnTo>
                  <a:pt x="11975" y="107"/>
                </a:lnTo>
                <a:lnTo>
                  <a:pt x="11978" y="108"/>
                </a:lnTo>
                <a:lnTo>
                  <a:pt x="11983" y="108"/>
                </a:lnTo>
                <a:lnTo>
                  <a:pt x="11991" y="103"/>
                </a:lnTo>
                <a:lnTo>
                  <a:pt x="11996" y="102"/>
                </a:lnTo>
                <a:lnTo>
                  <a:pt x="11993" y="94"/>
                </a:lnTo>
                <a:lnTo>
                  <a:pt x="11986" y="81"/>
                </a:lnTo>
                <a:lnTo>
                  <a:pt x="11983" y="72"/>
                </a:lnTo>
                <a:lnTo>
                  <a:pt x="11979" y="59"/>
                </a:lnTo>
                <a:lnTo>
                  <a:pt x="11977" y="56"/>
                </a:lnTo>
                <a:lnTo>
                  <a:pt x="11975" y="51"/>
                </a:lnTo>
                <a:lnTo>
                  <a:pt x="11975" y="46"/>
                </a:lnTo>
                <a:lnTo>
                  <a:pt x="11975" y="41"/>
                </a:lnTo>
                <a:lnTo>
                  <a:pt x="11974" y="36"/>
                </a:lnTo>
                <a:lnTo>
                  <a:pt x="11970" y="30"/>
                </a:lnTo>
                <a:lnTo>
                  <a:pt x="11950" y="15"/>
                </a:lnTo>
                <a:lnTo>
                  <a:pt x="11943" y="5"/>
                </a:lnTo>
                <a:lnTo>
                  <a:pt x="11940" y="3"/>
                </a:lnTo>
                <a:lnTo>
                  <a:pt x="11932" y="3"/>
                </a:lnTo>
                <a:lnTo>
                  <a:pt x="11929" y="3"/>
                </a:lnTo>
                <a:lnTo>
                  <a:pt x="11927" y="0"/>
                </a:lnTo>
                <a:lnTo>
                  <a:pt x="11925" y="5"/>
                </a:lnTo>
                <a:lnTo>
                  <a:pt x="11914" y="35"/>
                </a:lnTo>
                <a:lnTo>
                  <a:pt x="11914" y="52"/>
                </a:lnTo>
                <a:cubicBezTo>
                  <a:pt x="11914" y="52"/>
                  <a:pt x="11916" y="59"/>
                  <a:pt x="11916" y="59"/>
                </a:cubicBezTo>
                <a:close/>
                <a:moveTo>
                  <a:pt x="11330" y="438"/>
                </a:moveTo>
                <a:lnTo>
                  <a:pt x="11335" y="438"/>
                </a:lnTo>
                <a:lnTo>
                  <a:pt x="11348" y="438"/>
                </a:lnTo>
                <a:lnTo>
                  <a:pt x="11356" y="435"/>
                </a:lnTo>
                <a:lnTo>
                  <a:pt x="11362" y="428"/>
                </a:lnTo>
                <a:lnTo>
                  <a:pt x="11370" y="411"/>
                </a:lnTo>
                <a:lnTo>
                  <a:pt x="11364" y="408"/>
                </a:lnTo>
                <a:lnTo>
                  <a:pt x="11359" y="402"/>
                </a:lnTo>
                <a:lnTo>
                  <a:pt x="11352" y="390"/>
                </a:lnTo>
                <a:lnTo>
                  <a:pt x="11347" y="390"/>
                </a:lnTo>
                <a:lnTo>
                  <a:pt x="11348" y="393"/>
                </a:lnTo>
                <a:lnTo>
                  <a:pt x="11346" y="397"/>
                </a:lnTo>
                <a:lnTo>
                  <a:pt x="11344" y="400"/>
                </a:lnTo>
                <a:lnTo>
                  <a:pt x="11341" y="402"/>
                </a:lnTo>
                <a:lnTo>
                  <a:pt x="11343" y="414"/>
                </a:lnTo>
                <a:lnTo>
                  <a:pt x="11339" y="423"/>
                </a:lnTo>
                <a:lnTo>
                  <a:pt x="11331" y="427"/>
                </a:lnTo>
                <a:lnTo>
                  <a:pt x="11323" y="423"/>
                </a:lnTo>
                <a:lnTo>
                  <a:pt x="11322" y="425"/>
                </a:lnTo>
                <a:lnTo>
                  <a:pt x="11321" y="426"/>
                </a:lnTo>
                <a:lnTo>
                  <a:pt x="11320" y="429"/>
                </a:lnTo>
                <a:lnTo>
                  <a:pt x="11327" y="436"/>
                </a:lnTo>
                <a:cubicBezTo>
                  <a:pt x="11327" y="436"/>
                  <a:pt x="11330" y="438"/>
                  <a:pt x="11330" y="438"/>
                </a:cubicBezTo>
                <a:close/>
                <a:moveTo>
                  <a:pt x="10819" y="1535"/>
                </a:moveTo>
                <a:lnTo>
                  <a:pt x="10824" y="1535"/>
                </a:lnTo>
                <a:lnTo>
                  <a:pt x="10823" y="1527"/>
                </a:lnTo>
                <a:lnTo>
                  <a:pt x="10825" y="1527"/>
                </a:lnTo>
                <a:lnTo>
                  <a:pt x="10825" y="1527"/>
                </a:lnTo>
                <a:lnTo>
                  <a:pt x="10825" y="1526"/>
                </a:lnTo>
                <a:lnTo>
                  <a:pt x="10826" y="1524"/>
                </a:lnTo>
                <a:lnTo>
                  <a:pt x="10828" y="1526"/>
                </a:lnTo>
                <a:lnTo>
                  <a:pt x="10830" y="1527"/>
                </a:lnTo>
                <a:lnTo>
                  <a:pt x="10830" y="1521"/>
                </a:lnTo>
                <a:lnTo>
                  <a:pt x="10828" y="1516"/>
                </a:lnTo>
                <a:lnTo>
                  <a:pt x="10823" y="1506"/>
                </a:lnTo>
                <a:lnTo>
                  <a:pt x="10817" y="1506"/>
                </a:lnTo>
                <a:lnTo>
                  <a:pt x="10813" y="1510"/>
                </a:lnTo>
                <a:lnTo>
                  <a:pt x="10811" y="1516"/>
                </a:lnTo>
                <a:lnTo>
                  <a:pt x="10810" y="1523"/>
                </a:lnTo>
                <a:lnTo>
                  <a:pt x="10813" y="1530"/>
                </a:lnTo>
                <a:cubicBezTo>
                  <a:pt x="10813" y="1530"/>
                  <a:pt x="10819" y="1535"/>
                  <a:pt x="10819" y="1535"/>
                </a:cubicBezTo>
                <a:close/>
                <a:moveTo>
                  <a:pt x="10707" y="1476"/>
                </a:moveTo>
                <a:lnTo>
                  <a:pt x="10709" y="1479"/>
                </a:lnTo>
                <a:lnTo>
                  <a:pt x="10720" y="1492"/>
                </a:lnTo>
                <a:lnTo>
                  <a:pt x="10724" y="1495"/>
                </a:lnTo>
                <a:lnTo>
                  <a:pt x="10733" y="1492"/>
                </a:lnTo>
                <a:lnTo>
                  <a:pt x="10741" y="1487"/>
                </a:lnTo>
                <a:lnTo>
                  <a:pt x="10754" y="1477"/>
                </a:lnTo>
                <a:lnTo>
                  <a:pt x="10757" y="1473"/>
                </a:lnTo>
                <a:lnTo>
                  <a:pt x="10759" y="1469"/>
                </a:lnTo>
                <a:lnTo>
                  <a:pt x="10760" y="1459"/>
                </a:lnTo>
                <a:lnTo>
                  <a:pt x="10761" y="1454"/>
                </a:lnTo>
                <a:lnTo>
                  <a:pt x="10763" y="1451"/>
                </a:lnTo>
                <a:lnTo>
                  <a:pt x="10763" y="1435"/>
                </a:lnTo>
                <a:lnTo>
                  <a:pt x="10762" y="1424"/>
                </a:lnTo>
                <a:lnTo>
                  <a:pt x="10761" y="1418"/>
                </a:lnTo>
                <a:lnTo>
                  <a:pt x="10749" y="1401"/>
                </a:lnTo>
                <a:lnTo>
                  <a:pt x="10744" y="1396"/>
                </a:lnTo>
                <a:lnTo>
                  <a:pt x="10737" y="1393"/>
                </a:lnTo>
                <a:lnTo>
                  <a:pt x="10731" y="1398"/>
                </a:lnTo>
                <a:lnTo>
                  <a:pt x="10715" y="1420"/>
                </a:lnTo>
                <a:lnTo>
                  <a:pt x="10711" y="1428"/>
                </a:lnTo>
                <a:lnTo>
                  <a:pt x="10706" y="1446"/>
                </a:lnTo>
                <a:lnTo>
                  <a:pt x="10704" y="1455"/>
                </a:lnTo>
                <a:lnTo>
                  <a:pt x="10704" y="1462"/>
                </a:lnTo>
                <a:lnTo>
                  <a:pt x="10705" y="1469"/>
                </a:lnTo>
                <a:cubicBezTo>
                  <a:pt x="10705" y="1469"/>
                  <a:pt x="10707" y="1476"/>
                  <a:pt x="10707" y="1476"/>
                </a:cubicBezTo>
                <a:close/>
                <a:moveTo>
                  <a:pt x="10931" y="375"/>
                </a:moveTo>
                <a:lnTo>
                  <a:pt x="10936" y="383"/>
                </a:lnTo>
                <a:lnTo>
                  <a:pt x="10942" y="386"/>
                </a:lnTo>
                <a:lnTo>
                  <a:pt x="10947" y="384"/>
                </a:lnTo>
                <a:lnTo>
                  <a:pt x="10951" y="369"/>
                </a:lnTo>
                <a:lnTo>
                  <a:pt x="10955" y="366"/>
                </a:lnTo>
                <a:lnTo>
                  <a:pt x="10961" y="364"/>
                </a:lnTo>
                <a:lnTo>
                  <a:pt x="10967" y="360"/>
                </a:lnTo>
                <a:lnTo>
                  <a:pt x="10970" y="368"/>
                </a:lnTo>
                <a:lnTo>
                  <a:pt x="10976" y="369"/>
                </a:lnTo>
                <a:lnTo>
                  <a:pt x="10988" y="366"/>
                </a:lnTo>
                <a:lnTo>
                  <a:pt x="10993" y="363"/>
                </a:lnTo>
                <a:lnTo>
                  <a:pt x="10994" y="357"/>
                </a:lnTo>
                <a:lnTo>
                  <a:pt x="10991" y="351"/>
                </a:lnTo>
                <a:lnTo>
                  <a:pt x="10986" y="348"/>
                </a:lnTo>
                <a:lnTo>
                  <a:pt x="10983" y="347"/>
                </a:lnTo>
                <a:lnTo>
                  <a:pt x="10982" y="344"/>
                </a:lnTo>
                <a:lnTo>
                  <a:pt x="10982" y="340"/>
                </a:lnTo>
                <a:lnTo>
                  <a:pt x="10983" y="336"/>
                </a:lnTo>
                <a:lnTo>
                  <a:pt x="10985" y="336"/>
                </a:lnTo>
                <a:lnTo>
                  <a:pt x="10993" y="339"/>
                </a:lnTo>
                <a:lnTo>
                  <a:pt x="10999" y="339"/>
                </a:lnTo>
                <a:lnTo>
                  <a:pt x="11001" y="340"/>
                </a:lnTo>
                <a:lnTo>
                  <a:pt x="11003" y="342"/>
                </a:lnTo>
                <a:lnTo>
                  <a:pt x="11004" y="344"/>
                </a:lnTo>
                <a:lnTo>
                  <a:pt x="11007" y="350"/>
                </a:lnTo>
                <a:lnTo>
                  <a:pt x="11009" y="351"/>
                </a:lnTo>
                <a:lnTo>
                  <a:pt x="11012" y="353"/>
                </a:lnTo>
                <a:lnTo>
                  <a:pt x="11014" y="356"/>
                </a:lnTo>
                <a:lnTo>
                  <a:pt x="11016" y="359"/>
                </a:lnTo>
                <a:lnTo>
                  <a:pt x="11018" y="360"/>
                </a:lnTo>
                <a:lnTo>
                  <a:pt x="11019" y="360"/>
                </a:lnTo>
                <a:lnTo>
                  <a:pt x="11022" y="358"/>
                </a:lnTo>
                <a:lnTo>
                  <a:pt x="11024" y="357"/>
                </a:lnTo>
                <a:lnTo>
                  <a:pt x="11026" y="358"/>
                </a:lnTo>
                <a:lnTo>
                  <a:pt x="11029" y="362"/>
                </a:lnTo>
                <a:lnTo>
                  <a:pt x="11030" y="363"/>
                </a:lnTo>
                <a:lnTo>
                  <a:pt x="11067" y="371"/>
                </a:lnTo>
                <a:lnTo>
                  <a:pt x="11079" y="371"/>
                </a:lnTo>
                <a:lnTo>
                  <a:pt x="11089" y="368"/>
                </a:lnTo>
                <a:lnTo>
                  <a:pt x="11099" y="363"/>
                </a:lnTo>
                <a:lnTo>
                  <a:pt x="11097" y="366"/>
                </a:lnTo>
                <a:lnTo>
                  <a:pt x="11097" y="367"/>
                </a:lnTo>
                <a:lnTo>
                  <a:pt x="11097" y="369"/>
                </a:lnTo>
                <a:lnTo>
                  <a:pt x="11105" y="368"/>
                </a:lnTo>
                <a:lnTo>
                  <a:pt x="11118" y="359"/>
                </a:lnTo>
                <a:lnTo>
                  <a:pt x="11125" y="357"/>
                </a:lnTo>
                <a:lnTo>
                  <a:pt x="11128" y="358"/>
                </a:lnTo>
                <a:lnTo>
                  <a:pt x="11140" y="366"/>
                </a:lnTo>
                <a:lnTo>
                  <a:pt x="11144" y="367"/>
                </a:lnTo>
                <a:lnTo>
                  <a:pt x="11147" y="368"/>
                </a:lnTo>
                <a:lnTo>
                  <a:pt x="11149" y="368"/>
                </a:lnTo>
                <a:lnTo>
                  <a:pt x="11153" y="366"/>
                </a:lnTo>
                <a:lnTo>
                  <a:pt x="11158" y="361"/>
                </a:lnTo>
                <a:lnTo>
                  <a:pt x="11168" y="343"/>
                </a:lnTo>
                <a:lnTo>
                  <a:pt x="11172" y="339"/>
                </a:lnTo>
                <a:lnTo>
                  <a:pt x="11172" y="333"/>
                </a:lnTo>
                <a:lnTo>
                  <a:pt x="11175" y="322"/>
                </a:lnTo>
                <a:lnTo>
                  <a:pt x="11178" y="314"/>
                </a:lnTo>
                <a:lnTo>
                  <a:pt x="11180" y="321"/>
                </a:lnTo>
                <a:lnTo>
                  <a:pt x="11182" y="321"/>
                </a:lnTo>
                <a:lnTo>
                  <a:pt x="11184" y="313"/>
                </a:lnTo>
                <a:lnTo>
                  <a:pt x="11186" y="308"/>
                </a:lnTo>
                <a:lnTo>
                  <a:pt x="11189" y="306"/>
                </a:lnTo>
                <a:lnTo>
                  <a:pt x="11196" y="306"/>
                </a:lnTo>
                <a:lnTo>
                  <a:pt x="11193" y="313"/>
                </a:lnTo>
                <a:lnTo>
                  <a:pt x="11191" y="315"/>
                </a:lnTo>
                <a:lnTo>
                  <a:pt x="11202" y="315"/>
                </a:lnTo>
                <a:lnTo>
                  <a:pt x="11214" y="315"/>
                </a:lnTo>
                <a:lnTo>
                  <a:pt x="11223" y="313"/>
                </a:lnTo>
                <a:lnTo>
                  <a:pt x="11227" y="302"/>
                </a:lnTo>
                <a:lnTo>
                  <a:pt x="11228" y="288"/>
                </a:lnTo>
                <a:lnTo>
                  <a:pt x="11227" y="282"/>
                </a:lnTo>
                <a:lnTo>
                  <a:pt x="11224" y="279"/>
                </a:lnTo>
                <a:lnTo>
                  <a:pt x="11221" y="277"/>
                </a:lnTo>
                <a:lnTo>
                  <a:pt x="11215" y="270"/>
                </a:lnTo>
                <a:lnTo>
                  <a:pt x="11212" y="267"/>
                </a:lnTo>
                <a:lnTo>
                  <a:pt x="11207" y="269"/>
                </a:lnTo>
                <a:lnTo>
                  <a:pt x="11209" y="273"/>
                </a:lnTo>
                <a:lnTo>
                  <a:pt x="11214" y="277"/>
                </a:lnTo>
                <a:lnTo>
                  <a:pt x="11216" y="281"/>
                </a:lnTo>
                <a:lnTo>
                  <a:pt x="11217" y="284"/>
                </a:lnTo>
                <a:lnTo>
                  <a:pt x="11220" y="290"/>
                </a:lnTo>
                <a:lnTo>
                  <a:pt x="11221" y="294"/>
                </a:lnTo>
                <a:lnTo>
                  <a:pt x="11221" y="306"/>
                </a:lnTo>
                <a:lnTo>
                  <a:pt x="11218" y="306"/>
                </a:lnTo>
                <a:lnTo>
                  <a:pt x="11214" y="301"/>
                </a:lnTo>
                <a:lnTo>
                  <a:pt x="11205" y="299"/>
                </a:lnTo>
                <a:lnTo>
                  <a:pt x="11197" y="299"/>
                </a:lnTo>
                <a:lnTo>
                  <a:pt x="11191" y="300"/>
                </a:lnTo>
                <a:lnTo>
                  <a:pt x="11178" y="295"/>
                </a:lnTo>
                <a:lnTo>
                  <a:pt x="11176" y="293"/>
                </a:lnTo>
                <a:lnTo>
                  <a:pt x="11174" y="293"/>
                </a:lnTo>
                <a:lnTo>
                  <a:pt x="11160" y="285"/>
                </a:lnTo>
                <a:lnTo>
                  <a:pt x="11151" y="286"/>
                </a:lnTo>
                <a:lnTo>
                  <a:pt x="11146" y="286"/>
                </a:lnTo>
                <a:lnTo>
                  <a:pt x="11145" y="281"/>
                </a:lnTo>
                <a:lnTo>
                  <a:pt x="11143" y="277"/>
                </a:lnTo>
                <a:lnTo>
                  <a:pt x="11139" y="278"/>
                </a:lnTo>
                <a:lnTo>
                  <a:pt x="11135" y="281"/>
                </a:lnTo>
                <a:lnTo>
                  <a:pt x="11133" y="288"/>
                </a:lnTo>
                <a:lnTo>
                  <a:pt x="11131" y="288"/>
                </a:lnTo>
                <a:lnTo>
                  <a:pt x="11129" y="283"/>
                </a:lnTo>
                <a:lnTo>
                  <a:pt x="11126" y="277"/>
                </a:lnTo>
                <a:lnTo>
                  <a:pt x="11122" y="272"/>
                </a:lnTo>
                <a:lnTo>
                  <a:pt x="11119" y="270"/>
                </a:lnTo>
                <a:lnTo>
                  <a:pt x="11063" y="266"/>
                </a:lnTo>
                <a:lnTo>
                  <a:pt x="11055" y="270"/>
                </a:lnTo>
                <a:lnTo>
                  <a:pt x="11048" y="265"/>
                </a:lnTo>
                <a:lnTo>
                  <a:pt x="11040" y="263"/>
                </a:lnTo>
                <a:lnTo>
                  <a:pt x="11033" y="264"/>
                </a:lnTo>
                <a:lnTo>
                  <a:pt x="11024" y="267"/>
                </a:lnTo>
                <a:lnTo>
                  <a:pt x="11011" y="278"/>
                </a:lnTo>
                <a:lnTo>
                  <a:pt x="11007" y="279"/>
                </a:lnTo>
                <a:lnTo>
                  <a:pt x="11002" y="278"/>
                </a:lnTo>
                <a:lnTo>
                  <a:pt x="10994" y="274"/>
                </a:lnTo>
                <a:lnTo>
                  <a:pt x="10990" y="273"/>
                </a:lnTo>
                <a:lnTo>
                  <a:pt x="10987" y="273"/>
                </a:lnTo>
                <a:lnTo>
                  <a:pt x="10981" y="276"/>
                </a:lnTo>
                <a:lnTo>
                  <a:pt x="10978" y="276"/>
                </a:lnTo>
                <a:lnTo>
                  <a:pt x="10976" y="275"/>
                </a:lnTo>
                <a:lnTo>
                  <a:pt x="10973" y="271"/>
                </a:lnTo>
                <a:lnTo>
                  <a:pt x="10971" y="270"/>
                </a:lnTo>
                <a:lnTo>
                  <a:pt x="10969" y="271"/>
                </a:lnTo>
                <a:lnTo>
                  <a:pt x="10968" y="272"/>
                </a:lnTo>
                <a:lnTo>
                  <a:pt x="10968" y="273"/>
                </a:lnTo>
                <a:lnTo>
                  <a:pt x="10967" y="273"/>
                </a:lnTo>
                <a:lnTo>
                  <a:pt x="10965" y="276"/>
                </a:lnTo>
                <a:lnTo>
                  <a:pt x="10962" y="288"/>
                </a:lnTo>
                <a:lnTo>
                  <a:pt x="10961" y="291"/>
                </a:lnTo>
                <a:lnTo>
                  <a:pt x="10957" y="292"/>
                </a:lnTo>
                <a:lnTo>
                  <a:pt x="10955" y="290"/>
                </a:lnTo>
                <a:lnTo>
                  <a:pt x="10953" y="287"/>
                </a:lnTo>
                <a:lnTo>
                  <a:pt x="10952" y="285"/>
                </a:lnTo>
                <a:lnTo>
                  <a:pt x="10947" y="283"/>
                </a:lnTo>
                <a:lnTo>
                  <a:pt x="10946" y="284"/>
                </a:lnTo>
                <a:lnTo>
                  <a:pt x="10945" y="290"/>
                </a:lnTo>
                <a:lnTo>
                  <a:pt x="10946" y="295"/>
                </a:lnTo>
                <a:lnTo>
                  <a:pt x="10947" y="300"/>
                </a:lnTo>
                <a:lnTo>
                  <a:pt x="10948" y="304"/>
                </a:lnTo>
                <a:lnTo>
                  <a:pt x="10956" y="317"/>
                </a:lnTo>
                <a:lnTo>
                  <a:pt x="10958" y="323"/>
                </a:lnTo>
                <a:lnTo>
                  <a:pt x="10959" y="327"/>
                </a:lnTo>
                <a:lnTo>
                  <a:pt x="10957" y="333"/>
                </a:lnTo>
                <a:lnTo>
                  <a:pt x="10956" y="335"/>
                </a:lnTo>
                <a:lnTo>
                  <a:pt x="10953" y="335"/>
                </a:lnTo>
                <a:lnTo>
                  <a:pt x="10943" y="339"/>
                </a:lnTo>
                <a:lnTo>
                  <a:pt x="10940" y="339"/>
                </a:lnTo>
                <a:lnTo>
                  <a:pt x="10934" y="336"/>
                </a:lnTo>
                <a:lnTo>
                  <a:pt x="10931" y="339"/>
                </a:lnTo>
                <a:lnTo>
                  <a:pt x="10926" y="347"/>
                </a:lnTo>
                <a:lnTo>
                  <a:pt x="10926" y="352"/>
                </a:lnTo>
                <a:lnTo>
                  <a:pt x="10929" y="369"/>
                </a:lnTo>
                <a:cubicBezTo>
                  <a:pt x="10929" y="369"/>
                  <a:pt x="10931" y="375"/>
                  <a:pt x="10931" y="375"/>
                </a:cubicBezTo>
                <a:close/>
                <a:moveTo>
                  <a:pt x="12056" y="492"/>
                </a:moveTo>
                <a:lnTo>
                  <a:pt x="12054" y="491"/>
                </a:lnTo>
                <a:lnTo>
                  <a:pt x="12052" y="489"/>
                </a:lnTo>
                <a:lnTo>
                  <a:pt x="12050" y="487"/>
                </a:lnTo>
                <a:lnTo>
                  <a:pt x="12047" y="489"/>
                </a:lnTo>
                <a:lnTo>
                  <a:pt x="12047" y="495"/>
                </a:lnTo>
                <a:lnTo>
                  <a:pt x="12054" y="505"/>
                </a:lnTo>
                <a:lnTo>
                  <a:pt x="12064" y="511"/>
                </a:lnTo>
                <a:lnTo>
                  <a:pt x="12071" y="507"/>
                </a:lnTo>
                <a:lnTo>
                  <a:pt x="12076" y="512"/>
                </a:lnTo>
                <a:lnTo>
                  <a:pt x="12090" y="534"/>
                </a:lnTo>
                <a:lnTo>
                  <a:pt x="12095" y="556"/>
                </a:lnTo>
                <a:lnTo>
                  <a:pt x="12098" y="559"/>
                </a:lnTo>
                <a:lnTo>
                  <a:pt x="12105" y="564"/>
                </a:lnTo>
                <a:lnTo>
                  <a:pt x="12115" y="579"/>
                </a:lnTo>
                <a:lnTo>
                  <a:pt x="12118" y="582"/>
                </a:lnTo>
                <a:lnTo>
                  <a:pt x="12121" y="584"/>
                </a:lnTo>
                <a:lnTo>
                  <a:pt x="12123" y="583"/>
                </a:lnTo>
                <a:lnTo>
                  <a:pt x="12126" y="583"/>
                </a:lnTo>
                <a:lnTo>
                  <a:pt x="12150" y="581"/>
                </a:lnTo>
                <a:lnTo>
                  <a:pt x="12156" y="579"/>
                </a:lnTo>
                <a:lnTo>
                  <a:pt x="12157" y="581"/>
                </a:lnTo>
                <a:lnTo>
                  <a:pt x="12161" y="583"/>
                </a:lnTo>
                <a:lnTo>
                  <a:pt x="12162" y="585"/>
                </a:lnTo>
                <a:lnTo>
                  <a:pt x="12166" y="581"/>
                </a:lnTo>
                <a:lnTo>
                  <a:pt x="12171" y="577"/>
                </a:lnTo>
                <a:lnTo>
                  <a:pt x="12176" y="576"/>
                </a:lnTo>
                <a:lnTo>
                  <a:pt x="12178" y="581"/>
                </a:lnTo>
                <a:lnTo>
                  <a:pt x="12179" y="585"/>
                </a:lnTo>
                <a:lnTo>
                  <a:pt x="12181" y="585"/>
                </a:lnTo>
                <a:lnTo>
                  <a:pt x="12185" y="583"/>
                </a:lnTo>
                <a:lnTo>
                  <a:pt x="12188" y="582"/>
                </a:lnTo>
                <a:lnTo>
                  <a:pt x="12200" y="576"/>
                </a:lnTo>
                <a:lnTo>
                  <a:pt x="12207" y="574"/>
                </a:lnTo>
                <a:lnTo>
                  <a:pt x="12210" y="572"/>
                </a:lnTo>
                <a:lnTo>
                  <a:pt x="12212" y="567"/>
                </a:lnTo>
                <a:lnTo>
                  <a:pt x="12210" y="563"/>
                </a:lnTo>
                <a:lnTo>
                  <a:pt x="12208" y="558"/>
                </a:lnTo>
                <a:lnTo>
                  <a:pt x="12208" y="552"/>
                </a:lnTo>
                <a:lnTo>
                  <a:pt x="12208" y="545"/>
                </a:lnTo>
                <a:lnTo>
                  <a:pt x="12209" y="538"/>
                </a:lnTo>
                <a:lnTo>
                  <a:pt x="12212" y="532"/>
                </a:lnTo>
                <a:lnTo>
                  <a:pt x="12214" y="526"/>
                </a:lnTo>
                <a:lnTo>
                  <a:pt x="12212" y="519"/>
                </a:lnTo>
                <a:lnTo>
                  <a:pt x="12211" y="520"/>
                </a:lnTo>
                <a:lnTo>
                  <a:pt x="12208" y="522"/>
                </a:lnTo>
                <a:lnTo>
                  <a:pt x="12210" y="509"/>
                </a:lnTo>
                <a:lnTo>
                  <a:pt x="12207" y="498"/>
                </a:lnTo>
                <a:lnTo>
                  <a:pt x="12199" y="491"/>
                </a:lnTo>
                <a:lnTo>
                  <a:pt x="12190" y="486"/>
                </a:lnTo>
                <a:lnTo>
                  <a:pt x="12181" y="483"/>
                </a:lnTo>
                <a:lnTo>
                  <a:pt x="12180" y="482"/>
                </a:lnTo>
                <a:lnTo>
                  <a:pt x="12177" y="478"/>
                </a:lnTo>
                <a:lnTo>
                  <a:pt x="12176" y="477"/>
                </a:lnTo>
                <a:lnTo>
                  <a:pt x="12173" y="476"/>
                </a:lnTo>
                <a:lnTo>
                  <a:pt x="12164" y="471"/>
                </a:lnTo>
                <a:lnTo>
                  <a:pt x="12161" y="468"/>
                </a:lnTo>
                <a:lnTo>
                  <a:pt x="12154" y="468"/>
                </a:lnTo>
                <a:lnTo>
                  <a:pt x="12136" y="454"/>
                </a:lnTo>
                <a:lnTo>
                  <a:pt x="12129" y="450"/>
                </a:lnTo>
                <a:lnTo>
                  <a:pt x="12124" y="451"/>
                </a:lnTo>
                <a:lnTo>
                  <a:pt x="12118" y="455"/>
                </a:lnTo>
                <a:lnTo>
                  <a:pt x="12113" y="456"/>
                </a:lnTo>
                <a:lnTo>
                  <a:pt x="12113" y="457"/>
                </a:lnTo>
                <a:lnTo>
                  <a:pt x="12100" y="464"/>
                </a:lnTo>
                <a:lnTo>
                  <a:pt x="12096" y="467"/>
                </a:lnTo>
                <a:lnTo>
                  <a:pt x="12093" y="467"/>
                </a:lnTo>
                <a:lnTo>
                  <a:pt x="12088" y="467"/>
                </a:lnTo>
                <a:lnTo>
                  <a:pt x="12083" y="468"/>
                </a:lnTo>
                <a:lnTo>
                  <a:pt x="12059" y="490"/>
                </a:lnTo>
                <a:cubicBezTo>
                  <a:pt x="12059" y="490"/>
                  <a:pt x="12056" y="492"/>
                  <a:pt x="12056" y="492"/>
                </a:cubicBezTo>
                <a:close/>
                <a:moveTo>
                  <a:pt x="12343" y="3624"/>
                </a:moveTo>
                <a:lnTo>
                  <a:pt x="12344" y="3616"/>
                </a:lnTo>
                <a:lnTo>
                  <a:pt x="12344" y="3614"/>
                </a:lnTo>
                <a:lnTo>
                  <a:pt x="12343" y="3613"/>
                </a:lnTo>
                <a:lnTo>
                  <a:pt x="12343" y="3609"/>
                </a:lnTo>
                <a:lnTo>
                  <a:pt x="12339" y="3607"/>
                </a:lnTo>
                <a:lnTo>
                  <a:pt x="12334" y="3604"/>
                </a:lnTo>
                <a:lnTo>
                  <a:pt x="12328" y="3605"/>
                </a:lnTo>
                <a:lnTo>
                  <a:pt x="12322" y="3610"/>
                </a:lnTo>
                <a:lnTo>
                  <a:pt x="12321" y="3616"/>
                </a:lnTo>
                <a:lnTo>
                  <a:pt x="12325" y="3622"/>
                </a:lnTo>
                <a:lnTo>
                  <a:pt x="12334" y="3628"/>
                </a:lnTo>
                <a:lnTo>
                  <a:pt x="12336" y="3632"/>
                </a:lnTo>
                <a:lnTo>
                  <a:pt x="12337" y="3633"/>
                </a:lnTo>
                <a:lnTo>
                  <a:pt x="12338" y="3636"/>
                </a:lnTo>
                <a:lnTo>
                  <a:pt x="12339" y="3641"/>
                </a:lnTo>
                <a:lnTo>
                  <a:pt x="12340" y="3643"/>
                </a:lnTo>
                <a:lnTo>
                  <a:pt x="12345" y="3640"/>
                </a:lnTo>
                <a:lnTo>
                  <a:pt x="12346" y="3635"/>
                </a:lnTo>
                <a:lnTo>
                  <a:pt x="12345" y="3632"/>
                </a:lnTo>
                <a:lnTo>
                  <a:pt x="12343" y="3630"/>
                </a:lnTo>
                <a:lnTo>
                  <a:pt x="12341" y="3630"/>
                </a:lnTo>
                <a:lnTo>
                  <a:pt x="12341" y="3628"/>
                </a:lnTo>
                <a:lnTo>
                  <a:pt x="12340" y="3625"/>
                </a:lnTo>
                <a:lnTo>
                  <a:pt x="12341" y="3625"/>
                </a:lnTo>
                <a:cubicBezTo>
                  <a:pt x="12341" y="3625"/>
                  <a:pt x="12343" y="3624"/>
                  <a:pt x="12343" y="3624"/>
                </a:cubicBezTo>
                <a:close/>
                <a:moveTo>
                  <a:pt x="12299" y="3709"/>
                </a:moveTo>
                <a:lnTo>
                  <a:pt x="12290" y="3704"/>
                </a:lnTo>
                <a:lnTo>
                  <a:pt x="12283" y="3698"/>
                </a:lnTo>
                <a:lnTo>
                  <a:pt x="12280" y="3688"/>
                </a:lnTo>
                <a:lnTo>
                  <a:pt x="12278" y="3679"/>
                </a:lnTo>
                <a:lnTo>
                  <a:pt x="12273" y="3671"/>
                </a:lnTo>
                <a:lnTo>
                  <a:pt x="12267" y="3665"/>
                </a:lnTo>
                <a:lnTo>
                  <a:pt x="12257" y="3658"/>
                </a:lnTo>
                <a:lnTo>
                  <a:pt x="12255" y="3664"/>
                </a:lnTo>
                <a:lnTo>
                  <a:pt x="12254" y="3672"/>
                </a:lnTo>
                <a:lnTo>
                  <a:pt x="12253" y="3680"/>
                </a:lnTo>
                <a:lnTo>
                  <a:pt x="12254" y="3688"/>
                </a:lnTo>
                <a:lnTo>
                  <a:pt x="12255" y="3693"/>
                </a:lnTo>
                <a:lnTo>
                  <a:pt x="12258" y="3698"/>
                </a:lnTo>
                <a:lnTo>
                  <a:pt x="12262" y="3702"/>
                </a:lnTo>
                <a:lnTo>
                  <a:pt x="12263" y="3703"/>
                </a:lnTo>
                <a:lnTo>
                  <a:pt x="12269" y="3704"/>
                </a:lnTo>
                <a:lnTo>
                  <a:pt x="12270" y="3705"/>
                </a:lnTo>
                <a:lnTo>
                  <a:pt x="12271" y="3707"/>
                </a:lnTo>
                <a:lnTo>
                  <a:pt x="12271" y="3710"/>
                </a:lnTo>
                <a:lnTo>
                  <a:pt x="12273" y="3713"/>
                </a:lnTo>
                <a:lnTo>
                  <a:pt x="12279" y="3715"/>
                </a:lnTo>
                <a:lnTo>
                  <a:pt x="12282" y="3718"/>
                </a:lnTo>
                <a:lnTo>
                  <a:pt x="12285" y="3722"/>
                </a:lnTo>
                <a:lnTo>
                  <a:pt x="12285" y="3728"/>
                </a:lnTo>
                <a:lnTo>
                  <a:pt x="12286" y="3731"/>
                </a:lnTo>
                <a:lnTo>
                  <a:pt x="12293" y="3743"/>
                </a:lnTo>
                <a:lnTo>
                  <a:pt x="12294" y="3746"/>
                </a:lnTo>
                <a:lnTo>
                  <a:pt x="12293" y="3767"/>
                </a:lnTo>
                <a:lnTo>
                  <a:pt x="12293" y="3771"/>
                </a:lnTo>
                <a:lnTo>
                  <a:pt x="12294" y="3773"/>
                </a:lnTo>
                <a:lnTo>
                  <a:pt x="12296" y="3774"/>
                </a:lnTo>
                <a:lnTo>
                  <a:pt x="12297" y="3775"/>
                </a:lnTo>
                <a:lnTo>
                  <a:pt x="12298" y="3779"/>
                </a:lnTo>
                <a:lnTo>
                  <a:pt x="12301" y="3787"/>
                </a:lnTo>
                <a:lnTo>
                  <a:pt x="12308" y="3787"/>
                </a:lnTo>
                <a:lnTo>
                  <a:pt x="12314" y="3780"/>
                </a:lnTo>
                <a:lnTo>
                  <a:pt x="12313" y="3768"/>
                </a:lnTo>
                <a:lnTo>
                  <a:pt x="12315" y="3768"/>
                </a:lnTo>
                <a:lnTo>
                  <a:pt x="12320" y="3777"/>
                </a:lnTo>
                <a:lnTo>
                  <a:pt x="12323" y="3781"/>
                </a:lnTo>
                <a:lnTo>
                  <a:pt x="12325" y="3783"/>
                </a:lnTo>
                <a:lnTo>
                  <a:pt x="12329" y="3785"/>
                </a:lnTo>
                <a:lnTo>
                  <a:pt x="12326" y="3791"/>
                </a:lnTo>
                <a:lnTo>
                  <a:pt x="12322" y="3797"/>
                </a:lnTo>
                <a:lnTo>
                  <a:pt x="12319" y="3801"/>
                </a:lnTo>
                <a:lnTo>
                  <a:pt x="12315" y="3803"/>
                </a:lnTo>
                <a:lnTo>
                  <a:pt x="12314" y="3814"/>
                </a:lnTo>
                <a:lnTo>
                  <a:pt x="12315" y="3827"/>
                </a:lnTo>
                <a:lnTo>
                  <a:pt x="12316" y="3834"/>
                </a:lnTo>
                <a:lnTo>
                  <a:pt x="12320" y="3836"/>
                </a:lnTo>
                <a:lnTo>
                  <a:pt x="12325" y="3837"/>
                </a:lnTo>
                <a:lnTo>
                  <a:pt x="12332" y="3837"/>
                </a:lnTo>
                <a:lnTo>
                  <a:pt x="12347" y="3840"/>
                </a:lnTo>
                <a:lnTo>
                  <a:pt x="12380" y="3852"/>
                </a:lnTo>
                <a:lnTo>
                  <a:pt x="12386" y="3857"/>
                </a:lnTo>
                <a:lnTo>
                  <a:pt x="12398" y="3870"/>
                </a:lnTo>
                <a:lnTo>
                  <a:pt x="12404" y="3876"/>
                </a:lnTo>
                <a:lnTo>
                  <a:pt x="12403" y="3868"/>
                </a:lnTo>
                <a:lnTo>
                  <a:pt x="12406" y="3854"/>
                </a:lnTo>
                <a:lnTo>
                  <a:pt x="12405" y="3849"/>
                </a:lnTo>
                <a:lnTo>
                  <a:pt x="12407" y="3846"/>
                </a:lnTo>
                <a:lnTo>
                  <a:pt x="12418" y="3821"/>
                </a:lnTo>
                <a:lnTo>
                  <a:pt x="12421" y="3802"/>
                </a:lnTo>
                <a:lnTo>
                  <a:pt x="12427" y="3783"/>
                </a:lnTo>
                <a:lnTo>
                  <a:pt x="12429" y="3774"/>
                </a:lnTo>
                <a:lnTo>
                  <a:pt x="12424" y="3757"/>
                </a:lnTo>
                <a:lnTo>
                  <a:pt x="12412" y="3754"/>
                </a:lnTo>
                <a:lnTo>
                  <a:pt x="12398" y="3760"/>
                </a:lnTo>
                <a:lnTo>
                  <a:pt x="12389" y="3768"/>
                </a:lnTo>
                <a:lnTo>
                  <a:pt x="12381" y="3779"/>
                </a:lnTo>
                <a:lnTo>
                  <a:pt x="12376" y="3786"/>
                </a:lnTo>
                <a:lnTo>
                  <a:pt x="12376" y="3789"/>
                </a:lnTo>
                <a:lnTo>
                  <a:pt x="12379" y="3791"/>
                </a:lnTo>
                <a:lnTo>
                  <a:pt x="12380" y="3795"/>
                </a:lnTo>
                <a:lnTo>
                  <a:pt x="12379" y="3800"/>
                </a:lnTo>
                <a:lnTo>
                  <a:pt x="12377" y="3804"/>
                </a:lnTo>
                <a:lnTo>
                  <a:pt x="12374" y="3807"/>
                </a:lnTo>
                <a:lnTo>
                  <a:pt x="12372" y="3807"/>
                </a:lnTo>
                <a:lnTo>
                  <a:pt x="12366" y="3804"/>
                </a:lnTo>
                <a:lnTo>
                  <a:pt x="12360" y="3800"/>
                </a:lnTo>
                <a:lnTo>
                  <a:pt x="12349" y="3788"/>
                </a:lnTo>
                <a:lnTo>
                  <a:pt x="12345" y="3786"/>
                </a:lnTo>
                <a:lnTo>
                  <a:pt x="12343" y="3781"/>
                </a:lnTo>
                <a:lnTo>
                  <a:pt x="12342" y="3772"/>
                </a:lnTo>
                <a:lnTo>
                  <a:pt x="12344" y="3766"/>
                </a:lnTo>
                <a:lnTo>
                  <a:pt x="12352" y="3768"/>
                </a:lnTo>
                <a:lnTo>
                  <a:pt x="12347" y="3760"/>
                </a:lnTo>
                <a:lnTo>
                  <a:pt x="12340" y="3754"/>
                </a:lnTo>
                <a:lnTo>
                  <a:pt x="12332" y="3750"/>
                </a:lnTo>
                <a:lnTo>
                  <a:pt x="12326" y="3746"/>
                </a:lnTo>
                <a:lnTo>
                  <a:pt x="12306" y="3714"/>
                </a:lnTo>
                <a:cubicBezTo>
                  <a:pt x="12306" y="3714"/>
                  <a:pt x="12299" y="3709"/>
                  <a:pt x="12299" y="3709"/>
                </a:cubicBezTo>
                <a:close/>
                <a:moveTo>
                  <a:pt x="12125" y="3548"/>
                </a:moveTo>
                <a:lnTo>
                  <a:pt x="12130" y="3532"/>
                </a:lnTo>
                <a:lnTo>
                  <a:pt x="12132" y="3525"/>
                </a:lnTo>
                <a:lnTo>
                  <a:pt x="12133" y="3523"/>
                </a:lnTo>
                <a:lnTo>
                  <a:pt x="12135" y="3521"/>
                </a:lnTo>
                <a:lnTo>
                  <a:pt x="12136" y="3520"/>
                </a:lnTo>
                <a:lnTo>
                  <a:pt x="12135" y="3518"/>
                </a:lnTo>
                <a:lnTo>
                  <a:pt x="12133" y="3513"/>
                </a:lnTo>
                <a:lnTo>
                  <a:pt x="12132" y="3513"/>
                </a:lnTo>
                <a:lnTo>
                  <a:pt x="12131" y="3510"/>
                </a:lnTo>
                <a:lnTo>
                  <a:pt x="12129" y="3504"/>
                </a:lnTo>
                <a:lnTo>
                  <a:pt x="12128" y="3493"/>
                </a:lnTo>
                <a:lnTo>
                  <a:pt x="12122" y="3474"/>
                </a:lnTo>
                <a:lnTo>
                  <a:pt x="12116" y="3464"/>
                </a:lnTo>
                <a:lnTo>
                  <a:pt x="12109" y="3456"/>
                </a:lnTo>
                <a:lnTo>
                  <a:pt x="12092" y="3444"/>
                </a:lnTo>
                <a:lnTo>
                  <a:pt x="12084" y="3441"/>
                </a:lnTo>
                <a:lnTo>
                  <a:pt x="12076" y="3443"/>
                </a:lnTo>
                <a:lnTo>
                  <a:pt x="12068" y="3450"/>
                </a:lnTo>
                <a:lnTo>
                  <a:pt x="12060" y="3459"/>
                </a:lnTo>
                <a:lnTo>
                  <a:pt x="12053" y="3470"/>
                </a:lnTo>
                <a:lnTo>
                  <a:pt x="12050" y="3481"/>
                </a:lnTo>
                <a:lnTo>
                  <a:pt x="12048" y="3494"/>
                </a:lnTo>
                <a:lnTo>
                  <a:pt x="12048" y="3508"/>
                </a:lnTo>
                <a:lnTo>
                  <a:pt x="12050" y="3512"/>
                </a:lnTo>
                <a:lnTo>
                  <a:pt x="12062" y="3527"/>
                </a:lnTo>
                <a:lnTo>
                  <a:pt x="12064" y="3531"/>
                </a:lnTo>
                <a:lnTo>
                  <a:pt x="12066" y="3536"/>
                </a:lnTo>
                <a:lnTo>
                  <a:pt x="12068" y="3541"/>
                </a:lnTo>
                <a:lnTo>
                  <a:pt x="12070" y="3543"/>
                </a:lnTo>
                <a:lnTo>
                  <a:pt x="12083" y="3548"/>
                </a:lnTo>
                <a:lnTo>
                  <a:pt x="12088" y="3549"/>
                </a:lnTo>
                <a:lnTo>
                  <a:pt x="12092" y="3551"/>
                </a:lnTo>
                <a:lnTo>
                  <a:pt x="12093" y="3557"/>
                </a:lnTo>
                <a:lnTo>
                  <a:pt x="12093" y="3563"/>
                </a:lnTo>
                <a:lnTo>
                  <a:pt x="12093" y="3570"/>
                </a:lnTo>
                <a:lnTo>
                  <a:pt x="12094" y="3569"/>
                </a:lnTo>
                <a:lnTo>
                  <a:pt x="12095" y="3569"/>
                </a:lnTo>
                <a:lnTo>
                  <a:pt x="12095" y="3568"/>
                </a:lnTo>
                <a:lnTo>
                  <a:pt x="12096" y="3567"/>
                </a:lnTo>
                <a:lnTo>
                  <a:pt x="12103" y="3573"/>
                </a:lnTo>
                <a:lnTo>
                  <a:pt x="12112" y="3578"/>
                </a:lnTo>
                <a:lnTo>
                  <a:pt x="12121" y="3578"/>
                </a:lnTo>
                <a:lnTo>
                  <a:pt x="12127" y="3570"/>
                </a:lnTo>
                <a:lnTo>
                  <a:pt x="12128" y="3565"/>
                </a:lnTo>
                <a:lnTo>
                  <a:pt x="12129" y="3562"/>
                </a:lnTo>
                <a:lnTo>
                  <a:pt x="12129" y="3558"/>
                </a:lnTo>
                <a:lnTo>
                  <a:pt x="12123" y="3558"/>
                </a:lnTo>
                <a:lnTo>
                  <a:pt x="12120" y="3557"/>
                </a:lnTo>
                <a:lnTo>
                  <a:pt x="12121" y="3554"/>
                </a:lnTo>
                <a:cubicBezTo>
                  <a:pt x="12121" y="3554"/>
                  <a:pt x="12125" y="3548"/>
                  <a:pt x="12125" y="3548"/>
                </a:cubicBezTo>
                <a:close/>
                <a:moveTo>
                  <a:pt x="12174" y="3601"/>
                </a:moveTo>
                <a:lnTo>
                  <a:pt x="12166" y="3606"/>
                </a:lnTo>
                <a:lnTo>
                  <a:pt x="12155" y="3617"/>
                </a:lnTo>
                <a:lnTo>
                  <a:pt x="12150" y="3624"/>
                </a:lnTo>
                <a:lnTo>
                  <a:pt x="12151" y="3627"/>
                </a:lnTo>
                <a:lnTo>
                  <a:pt x="12161" y="3627"/>
                </a:lnTo>
                <a:lnTo>
                  <a:pt x="12174" y="3624"/>
                </a:lnTo>
                <a:lnTo>
                  <a:pt x="12188" y="3623"/>
                </a:lnTo>
                <a:lnTo>
                  <a:pt x="12201" y="3628"/>
                </a:lnTo>
                <a:lnTo>
                  <a:pt x="12212" y="3635"/>
                </a:lnTo>
                <a:lnTo>
                  <a:pt x="12223" y="3639"/>
                </a:lnTo>
                <a:lnTo>
                  <a:pt x="12230" y="3639"/>
                </a:lnTo>
                <a:lnTo>
                  <a:pt x="12251" y="3636"/>
                </a:lnTo>
                <a:lnTo>
                  <a:pt x="12265" y="3643"/>
                </a:lnTo>
                <a:lnTo>
                  <a:pt x="12271" y="3643"/>
                </a:lnTo>
                <a:lnTo>
                  <a:pt x="12270" y="3636"/>
                </a:lnTo>
                <a:lnTo>
                  <a:pt x="12280" y="3636"/>
                </a:lnTo>
                <a:lnTo>
                  <a:pt x="12285" y="3637"/>
                </a:lnTo>
                <a:lnTo>
                  <a:pt x="12287" y="3640"/>
                </a:lnTo>
                <a:lnTo>
                  <a:pt x="12286" y="3645"/>
                </a:lnTo>
                <a:lnTo>
                  <a:pt x="12283" y="3656"/>
                </a:lnTo>
                <a:lnTo>
                  <a:pt x="12282" y="3663"/>
                </a:lnTo>
                <a:lnTo>
                  <a:pt x="12294" y="3648"/>
                </a:lnTo>
                <a:lnTo>
                  <a:pt x="12300" y="3643"/>
                </a:lnTo>
                <a:lnTo>
                  <a:pt x="12303" y="3648"/>
                </a:lnTo>
                <a:lnTo>
                  <a:pt x="12307" y="3645"/>
                </a:lnTo>
                <a:lnTo>
                  <a:pt x="12310" y="3641"/>
                </a:lnTo>
                <a:lnTo>
                  <a:pt x="12312" y="3636"/>
                </a:lnTo>
                <a:lnTo>
                  <a:pt x="12312" y="3630"/>
                </a:lnTo>
                <a:lnTo>
                  <a:pt x="12310" y="3626"/>
                </a:lnTo>
                <a:lnTo>
                  <a:pt x="12307" y="3624"/>
                </a:lnTo>
                <a:lnTo>
                  <a:pt x="12305" y="3622"/>
                </a:lnTo>
                <a:lnTo>
                  <a:pt x="12303" y="3611"/>
                </a:lnTo>
                <a:lnTo>
                  <a:pt x="12300" y="3610"/>
                </a:lnTo>
                <a:lnTo>
                  <a:pt x="12296" y="3609"/>
                </a:lnTo>
                <a:lnTo>
                  <a:pt x="12293" y="3606"/>
                </a:lnTo>
                <a:lnTo>
                  <a:pt x="12291" y="3602"/>
                </a:lnTo>
                <a:lnTo>
                  <a:pt x="12293" y="3600"/>
                </a:lnTo>
                <a:lnTo>
                  <a:pt x="12296" y="3599"/>
                </a:lnTo>
                <a:lnTo>
                  <a:pt x="12297" y="3596"/>
                </a:lnTo>
                <a:lnTo>
                  <a:pt x="12300" y="3579"/>
                </a:lnTo>
                <a:lnTo>
                  <a:pt x="12299" y="3576"/>
                </a:lnTo>
                <a:lnTo>
                  <a:pt x="12295" y="3575"/>
                </a:lnTo>
                <a:lnTo>
                  <a:pt x="12290" y="3572"/>
                </a:lnTo>
                <a:lnTo>
                  <a:pt x="12286" y="3568"/>
                </a:lnTo>
                <a:lnTo>
                  <a:pt x="12283" y="3564"/>
                </a:lnTo>
                <a:lnTo>
                  <a:pt x="12282" y="3561"/>
                </a:lnTo>
                <a:lnTo>
                  <a:pt x="12283" y="3555"/>
                </a:lnTo>
                <a:lnTo>
                  <a:pt x="12283" y="3552"/>
                </a:lnTo>
                <a:lnTo>
                  <a:pt x="12281" y="3549"/>
                </a:lnTo>
                <a:lnTo>
                  <a:pt x="12272" y="3537"/>
                </a:lnTo>
                <a:lnTo>
                  <a:pt x="12259" y="3525"/>
                </a:lnTo>
                <a:lnTo>
                  <a:pt x="12254" y="3534"/>
                </a:lnTo>
                <a:lnTo>
                  <a:pt x="12248" y="3536"/>
                </a:lnTo>
                <a:lnTo>
                  <a:pt x="12242" y="3537"/>
                </a:lnTo>
                <a:lnTo>
                  <a:pt x="12235" y="3542"/>
                </a:lnTo>
                <a:lnTo>
                  <a:pt x="12231" y="3542"/>
                </a:lnTo>
                <a:lnTo>
                  <a:pt x="12225" y="3539"/>
                </a:lnTo>
                <a:lnTo>
                  <a:pt x="12217" y="3531"/>
                </a:lnTo>
                <a:lnTo>
                  <a:pt x="12211" y="3521"/>
                </a:lnTo>
                <a:lnTo>
                  <a:pt x="12207" y="3515"/>
                </a:lnTo>
                <a:lnTo>
                  <a:pt x="12196" y="3511"/>
                </a:lnTo>
                <a:lnTo>
                  <a:pt x="12177" y="3498"/>
                </a:lnTo>
                <a:lnTo>
                  <a:pt x="12169" y="3499"/>
                </a:lnTo>
                <a:lnTo>
                  <a:pt x="12160" y="3503"/>
                </a:lnTo>
                <a:lnTo>
                  <a:pt x="12153" y="3510"/>
                </a:lnTo>
                <a:lnTo>
                  <a:pt x="12150" y="3521"/>
                </a:lnTo>
                <a:lnTo>
                  <a:pt x="12151" y="3534"/>
                </a:lnTo>
                <a:lnTo>
                  <a:pt x="12160" y="3564"/>
                </a:lnTo>
                <a:lnTo>
                  <a:pt x="12175" y="3576"/>
                </a:lnTo>
                <a:lnTo>
                  <a:pt x="12178" y="3581"/>
                </a:lnTo>
                <a:lnTo>
                  <a:pt x="12178" y="3590"/>
                </a:lnTo>
                <a:lnTo>
                  <a:pt x="12177" y="3596"/>
                </a:lnTo>
                <a:cubicBezTo>
                  <a:pt x="12177" y="3596"/>
                  <a:pt x="12174" y="3601"/>
                  <a:pt x="12174" y="3601"/>
                </a:cubicBezTo>
                <a:close/>
                <a:moveTo>
                  <a:pt x="9054" y="2341"/>
                </a:moveTo>
                <a:lnTo>
                  <a:pt x="9053" y="2345"/>
                </a:lnTo>
                <a:lnTo>
                  <a:pt x="9054" y="2349"/>
                </a:lnTo>
                <a:lnTo>
                  <a:pt x="9056" y="2354"/>
                </a:lnTo>
                <a:lnTo>
                  <a:pt x="9063" y="2362"/>
                </a:lnTo>
                <a:lnTo>
                  <a:pt x="9065" y="2367"/>
                </a:lnTo>
                <a:lnTo>
                  <a:pt x="9064" y="2370"/>
                </a:lnTo>
                <a:lnTo>
                  <a:pt x="9061" y="2376"/>
                </a:lnTo>
                <a:lnTo>
                  <a:pt x="9060" y="2378"/>
                </a:lnTo>
                <a:lnTo>
                  <a:pt x="9061" y="2383"/>
                </a:lnTo>
                <a:lnTo>
                  <a:pt x="9064" y="2387"/>
                </a:lnTo>
                <a:lnTo>
                  <a:pt x="9070" y="2393"/>
                </a:lnTo>
                <a:lnTo>
                  <a:pt x="9071" y="2400"/>
                </a:lnTo>
                <a:lnTo>
                  <a:pt x="9072" y="2409"/>
                </a:lnTo>
                <a:lnTo>
                  <a:pt x="9074" y="2415"/>
                </a:lnTo>
                <a:lnTo>
                  <a:pt x="9082" y="2412"/>
                </a:lnTo>
                <a:lnTo>
                  <a:pt x="9083" y="2426"/>
                </a:lnTo>
                <a:lnTo>
                  <a:pt x="9089" y="2430"/>
                </a:lnTo>
                <a:lnTo>
                  <a:pt x="9094" y="2430"/>
                </a:lnTo>
                <a:lnTo>
                  <a:pt x="9093" y="2477"/>
                </a:lnTo>
                <a:lnTo>
                  <a:pt x="9092" y="2544"/>
                </a:lnTo>
                <a:lnTo>
                  <a:pt x="9092" y="2599"/>
                </a:lnTo>
                <a:lnTo>
                  <a:pt x="9091" y="2617"/>
                </a:lnTo>
                <a:lnTo>
                  <a:pt x="9090" y="2732"/>
                </a:lnTo>
                <a:lnTo>
                  <a:pt x="9088" y="2813"/>
                </a:lnTo>
                <a:lnTo>
                  <a:pt x="9087" y="2896"/>
                </a:lnTo>
                <a:lnTo>
                  <a:pt x="9087" y="2914"/>
                </a:lnTo>
                <a:lnTo>
                  <a:pt x="9086" y="2987"/>
                </a:lnTo>
                <a:lnTo>
                  <a:pt x="9084" y="3103"/>
                </a:lnTo>
                <a:lnTo>
                  <a:pt x="9083" y="3180"/>
                </a:lnTo>
                <a:lnTo>
                  <a:pt x="9081" y="3262"/>
                </a:lnTo>
                <a:lnTo>
                  <a:pt x="9080" y="3347"/>
                </a:lnTo>
                <a:lnTo>
                  <a:pt x="9079" y="3397"/>
                </a:lnTo>
                <a:lnTo>
                  <a:pt x="9089" y="3405"/>
                </a:lnTo>
                <a:lnTo>
                  <a:pt x="9123" y="3446"/>
                </a:lnTo>
                <a:lnTo>
                  <a:pt x="9135" y="3452"/>
                </a:lnTo>
                <a:lnTo>
                  <a:pt x="9151" y="3450"/>
                </a:lnTo>
                <a:lnTo>
                  <a:pt x="9161" y="3444"/>
                </a:lnTo>
                <a:lnTo>
                  <a:pt x="9187" y="3417"/>
                </a:lnTo>
                <a:lnTo>
                  <a:pt x="9199" y="3412"/>
                </a:lnTo>
                <a:lnTo>
                  <a:pt x="9211" y="3412"/>
                </a:lnTo>
                <a:lnTo>
                  <a:pt x="9223" y="3416"/>
                </a:lnTo>
                <a:lnTo>
                  <a:pt x="9234" y="3423"/>
                </a:lnTo>
                <a:lnTo>
                  <a:pt x="9247" y="3436"/>
                </a:lnTo>
                <a:lnTo>
                  <a:pt x="9252" y="3445"/>
                </a:lnTo>
                <a:lnTo>
                  <a:pt x="9258" y="3446"/>
                </a:lnTo>
                <a:lnTo>
                  <a:pt x="9265" y="3446"/>
                </a:lnTo>
                <a:lnTo>
                  <a:pt x="9269" y="3447"/>
                </a:lnTo>
                <a:lnTo>
                  <a:pt x="9274" y="3444"/>
                </a:lnTo>
                <a:lnTo>
                  <a:pt x="9278" y="3446"/>
                </a:lnTo>
                <a:lnTo>
                  <a:pt x="9283" y="3451"/>
                </a:lnTo>
                <a:lnTo>
                  <a:pt x="9288" y="3453"/>
                </a:lnTo>
                <a:lnTo>
                  <a:pt x="9292" y="3452"/>
                </a:lnTo>
                <a:lnTo>
                  <a:pt x="9297" y="3450"/>
                </a:lnTo>
                <a:lnTo>
                  <a:pt x="9302" y="3447"/>
                </a:lnTo>
                <a:lnTo>
                  <a:pt x="9305" y="3444"/>
                </a:lnTo>
                <a:lnTo>
                  <a:pt x="9313" y="3445"/>
                </a:lnTo>
                <a:lnTo>
                  <a:pt x="9341" y="3438"/>
                </a:lnTo>
                <a:lnTo>
                  <a:pt x="9348" y="3439"/>
                </a:lnTo>
                <a:lnTo>
                  <a:pt x="9361" y="3445"/>
                </a:lnTo>
                <a:lnTo>
                  <a:pt x="9368" y="3447"/>
                </a:lnTo>
                <a:lnTo>
                  <a:pt x="9376" y="3446"/>
                </a:lnTo>
                <a:lnTo>
                  <a:pt x="9383" y="3444"/>
                </a:lnTo>
                <a:lnTo>
                  <a:pt x="9403" y="3435"/>
                </a:lnTo>
                <a:lnTo>
                  <a:pt x="9409" y="3433"/>
                </a:lnTo>
                <a:lnTo>
                  <a:pt x="9455" y="3429"/>
                </a:lnTo>
                <a:lnTo>
                  <a:pt x="9466" y="3429"/>
                </a:lnTo>
                <a:lnTo>
                  <a:pt x="9470" y="3428"/>
                </a:lnTo>
                <a:lnTo>
                  <a:pt x="9477" y="3421"/>
                </a:lnTo>
                <a:lnTo>
                  <a:pt x="9480" y="3420"/>
                </a:lnTo>
                <a:lnTo>
                  <a:pt x="9484" y="3421"/>
                </a:lnTo>
                <a:lnTo>
                  <a:pt x="9501" y="3429"/>
                </a:lnTo>
                <a:lnTo>
                  <a:pt x="9515" y="3440"/>
                </a:lnTo>
                <a:lnTo>
                  <a:pt x="9520" y="3441"/>
                </a:lnTo>
                <a:lnTo>
                  <a:pt x="9527" y="3442"/>
                </a:lnTo>
                <a:lnTo>
                  <a:pt x="9532" y="3444"/>
                </a:lnTo>
                <a:lnTo>
                  <a:pt x="9541" y="3450"/>
                </a:lnTo>
                <a:lnTo>
                  <a:pt x="9551" y="3449"/>
                </a:lnTo>
                <a:lnTo>
                  <a:pt x="9562" y="3456"/>
                </a:lnTo>
                <a:lnTo>
                  <a:pt x="9573" y="3466"/>
                </a:lnTo>
                <a:lnTo>
                  <a:pt x="9588" y="3484"/>
                </a:lnTo>
                <a:lnTo>
                  <a:pt x="9598" y="3492"/>
                </a:lnTo>
                <a:lnTo>
                  <a:pt x="9609" y="3497"/>
                </a:lnTo>
                <a:lnTo>
                  <a:pt x="9622" y="3495"/>
                </a:lnTo>
                <a:lnTo>
                  <a:pt x="9641" y="3482"/>
                </a:lnTo>
                <a:lnTo>
                  <a:pt x="9643" y="3476"/>
                </a:lnTo>
                <a:lnTo>
                  <a:pt x="9648" y="3472"/>
                </a:lnTo>
                <a:lnTo>
                  <a:pt x="9684" y="3454"/>
                </a:lnTo>
                <a:lnTo>
                  <a:pt x="9695" y="3442"/>
                </a:lnTo>
                <a:lnTo>
                  <a:pt x="9711" y="3434"/>
                </a:lnTo>
                <a:lnTo>
                  <a:pt x="9717" y="3429"/>
                </a:lnTo>
                <a:lnTo>
                  <a:pt x="9720" y="3424"/>
                </a:lnTo>
                <a:lnTo>
                  <a:pt x="9723" y="3418"/>
                </a:lnTo>
                <a:lnTo>
                  <a:pt x="9726" y="3413"/>
                </a:lnTo>
                <a:lnTo>
                  <a:pt x="9730" y="3411"/>
                </a:lnTo>
                <a:lnTo>
                  <a:pt x="9733" y="3410"/>
                </a:lnTo>
                <a:lnTo>
                  <a:pt x="9741" y="3404"/>
                </a:lnTo>
                <a:lnTo>
                  <a:pt x="9749" y="3395"/>
                </a:lnTo>
                <a:lnTo>
                  <a:pt x="9755" y="3391"/>
                </a:lnTo>
                <a:lnTo>
                  <a:pt x="9784" y="3379"/>
                </a:lnTo>
                <a:lnTo>
                  <a:pt x="9788" y="3378"/>
                </a:lnTo>
                <a:lnTo>
                  <a:pt x="9791" y="3377"/>
                </a:lnTo>
                <a:lnTo>
                  <a:pt x="9792" y="3374"/>
                </a:lnTo>
                <a:lnTo>
                  <a:pt x="9793" y="3371"/>
                </a:lnTo>
                <a:lnTo>
                  <a:pt x="9794" y="3369"/>
                </a:lnTo>
                <a:lnTo>
                  <a:pt x="9796" y="3369"/>
                </a:lnTo>
                <a:lnTo>
                  <a:pt x="9799" y="3369"/>
                </a:lnTo>
                <a:lnTo>
                  <a:pt x="9804" y="3368"/>
                </a:lnTo>
                <a:lnTo>
                  <a:pt x="9811" y="3368"/>
                </a:lnTo>
                <a:lnTo>
                  <a:pt x="9814" y="3366"/>
                </a:lnTo>
                <a:lnTo>
                  <a:pt x="9812" y="3363"/>
                </a:lnTo>
                <a:lnTo>
                  <a:pt x="9822" y="3361"/>
                </a:lnTo>
                <a:lnTo>
                  <a:pt x="9840" y="3361"/>
                </a:lnTo>
                <a:lnTo>
                  <a:pt x="9850" y="3357"/>
                </a:lnTo>
                <a:lnTo>
                  <a:pt x="9856" y="3354"/>
                </a:lnTo>
                <a:lnTo>
                  <a:pt x="9859" y="3350"/>
                </a:lnTo>
                <a:lnTo>
                  <a:pt x="9867" y="3341"/>
                </a:lnTo>
                <a:lnTo>
                  <a:pt x="9870" y="3334"/>
                </a:lnTo>
                <a:lnTo>
                  <a:pt x="9871" y="3326"/>
                </a:lnTo>
                <a:lnTo>
                  <a:pt x="9869" y="3312"/>
                </a:lnTo>
                <a:lnTo>
                  <a:pt x="9870" y="3255"/>
                </a:lnTo>
                <a:lnTo>
                  <a:pt x="9869" y="3249"/>
                </a:lnTo>
                <a:lnTo>
                  <a:pt x="9866" y="3242"/>
                </a:lnTo>
                <a:lnTo>
                  <a:pt x="9854" y="3222"/>
                </a:lnTo>
                <a:lnTo>
                  <a:pt x="9844" y="3201"/>
                </a:lnTo>
                <a:lnTo>
                  <a:pt x="9826" y="3172"/>
                </a:lnTo>
                <a:lnTo>
                  <a:pt x="9785" y="3125"/>
                </a:lnTo>
                <a:lnTo>
                  <a:pt x="9776" y="3117"/>
                </a:lnTo>
                <a:lnTo>
                  <a:pt x="9763" y="3111"/>
                </a:lnTo>
                <a:lnTo>
                  <a:pt x="9723" y="3100"/>
                </a:lnTo>
                <a:lnTo>
                  <a:pt x="9710" y="3093"/>
                </a:lnTo>
                <a:lnTo>
                  <a:pt x="9689" y="3075"/>
                </a:lnTo>
                <a:lnTo>
                  <a:pt x="9683" y="3072"/>
                </a:lnTo>
                <a:lnTo>
                  <a:pt x="9679" y="3070"/>
                </a:lnTo>
                <a:lnTo>
                  <a:pt x="9668" y="3057"/>
                </a:lnTo>
                <a:lnTo>
                  <a:pt x="9655" y="3051"/>
                </a:lnTo>
                <a:lnTo>
                  <a:pt x="9650" y="3054"/>
                </a:lnTo>
                <a:lnTo>
                  <a:pt x="9624" y="3048"/>
                </a:lnTo>
                <a:lnTo>
                  <a:pt x="9612" y="3053"/>
                </a:lnTo>
                <a:lnTo>
                  <a:pt x="9590" y="3073"/>
                </a:lnTo>
                <a:lnTo>
                  <a:pt x="9578" y="3078"/>
                </a:lnTo>
                <a:lnTo>
                  <a:pt x="9565" y="3076"/>
                </a:lnTo>
                <a:lnTo>
                  <a:pt x="9554" y="3068"/>
                </a:lnTo>
                <a:lnTo>
                  <a:pt x="9547" y="3056"/>
                </a:lnTo>
                <a:lnTo>
                  <a:pt x="9538" y="3014"/>
                </a:lnTo>
                <a:lnTo>
                  <a:pt x="9537" y="3005"/>
                </a:lnTo>
                <a:lnTo>
                  <a:pt x="9534" y="2995"/>
                </a:lnTo>
                <a:lnTo>
                  <a:pt x="9526" y="2993"/>
                </a:lnTo>
                <a:lnTo>
                  <a:pt x="9517" y="2995"/>
                </a:lnTo>
                <a:lnTo>
                  <a:pt x="9503" y="3000"/>
                </a:lnTo>
                <a:lnTo>
                  <a:pt x="9499" y="3000"/>
                </a:lnTo>
                <a:lnTo>
                  <a:pt x="9494" y="2998"/>
                </a:lnTo>
                <a:lnTo>
                  <a:pt x="9492" y="2999"/>
                </a:lnTo>
                <a:lnTo>
                  <a:pt x="9490" y="3002"/>
                </a:lnTo>
                <a:lnTo>
                  <a:pt x="9487" y="3003"/>
                </a:lnTo>
                <a:lnTo>
                  <a:pt x="9482" y="3005"/>
                </a:lnTo>
                <a:lnTo>
                  <a:pt x="9478" y="3009"/>
                </a:lnTo>
                <a:lnTo>
                  <a:pt x="9470" y="3018"/>
                </a:lnTo>
                <a:lnTo>
                  <a:pt x="9465" y="3015"/>
                </a:lnTo>
                <a:lnTo>
                  <a:pt x="9464" y="3012"/>
                </a:lnTo>
                <a:lnTo>
                  <a:pt x="9466" y="3008"/>
                </a:lnTo>
                <a:lnTo>
                  <a:pt x="9471" y="3003"/>
                </a:lnTo>
                <a:lnTo>
                  <a:pt x="9474" y="3001"/>
                </a:lnTo>
                <a:lnTo>
                  <a:pt x="9478" y="3001"/>
                </a:lnTo>
                <a:lnTo>
                  <a:pt x="9482" y="2999"/>
                </a:lnTo>
                <a:lnTo>
                  <a:pt x="9485" y="2996"/>
                </a:lnTo>
                <a:lnTo>
                  <a:pt x="9488" y="2992"/>
                </a:lnTo>
                <a:lnTo>
                  <a:pt x="9490" y="2989"/>
                </a:lnTo>
                <a:lnTo>
                  <a:pt x="9492" y="2989"/>
                </a:lnTo>
                <a:lnTo>
                  <a:pt x="9504" y="2987"/>
                </a:lnTo>
                <a:lnTo>
                  <a:pt x="9522" y="2982"/>
                </a:lnTo>
                <a:lnTo>
                  <a:pt x="9536" y="2986"/>
                </a:lnTo>
                <a:lnTo>
                  <a:pt x="9543" y="2997"/>
                </a:lnTo>
                <a:lnTo>
                  <a:pt x="9550" y="3041"/>
                </a:lnTo>
                <a:lnTo>
                  <a:pt x="9553" y="3049"/>
                </a:lnTo>
                <a:lnTo>
                  <a:pt x="9557" y="3055"/>
                </a:lnTo>
                <a:lnTo>
                  <a:pt x="9564" y="3057"/>
                </a:lnTo>
                <a:lnTo>
                  <a:pt x="9579" y="3059"/>
                </a:lnTo>
                <a:lnTo>
                  <a:pt x="9585" y="3058"/>
                </a:lnTo>
                <a:lnTo>
                  <a:pt x="9592" y="3054"/>
                </a:lnTo>
                <a:lnTo>
                  <a:pt x="9611" y="3038"/>
                </a:lnTo>
                <a:lnTo>
                  <a:pt x="9618" y="3036"/>
                </a:lnTo>
                <a:lnTo>
                  <a:pt x="9624" y="3035"/>
                </a:lnTo>
                <a:lnTo>
                  <a:pt x="9641" y="3031"/>
                </a:lnTo>
                <a:lnTo>
                  <a:pt x="9646" y="3027"/>
                </a:lnTo>
                <a:lnTo>
                  <a:pt x="9649" y="3029"/>
                </a:lnTo>
                <a:lnTo>
                  <a:pt x="9651" y="3030"/>
                </a:lnTo>
                <a:lnTo>
                  <a:pt x="9692" y="3039"/>
                </a:lnTo>
                <a:lnTo>
                  <a:pt x="9724" y="3059"/>
                </a:lnTo>
                <a:lnTo>
                  <a:pt x="9730" y="3060"/>
                </a:lnTo>
                <a:lnTo>
                  <a:pt x="9737" y="3060"/>
                </a:lnTo>
                <a:lnTo>
                  <a:pt x="9814" y="3033"/>
                </a:lnTo>
                <a:lnTo>
                  <a:pt x="9842" y="3030"/>
                </a:lnTo>
                <a:lnTo>
                  <a:pt x="9851" y="3023"/>
                </a:lnTo>
                <a:lnTo>
                  <a:pt x="9854" y="3021"/>
                </a:lnTo>
                <a:lnTo>
                  <a:pt x="9937" y="3019"/>
                </a:lnTo>
                <a:lnTo>
                  <a:pt x="9943" y="3017"/>
                </a:lnTo>
                <a:lnTo>
                  <a:pt x="9949" y="3014"/>
                </a:lnTo>
                <a:lnTo>
                  <a:pt x="9951" y="3005"/>
                </a:lnTo>
                <a:lnTo>
                  <a:pt x="9949" y="2994"/>
                </a:lnTo>
                <a:lnTo>
                  <a:pt x="9931" y="2950"/>
                </a:lnTo>
                <a:lnTo>
                  <a:pt x="9928" y="2932"/>
                </a:lnTo>
                <a:lnTo>
                  <a:pt x="9924" y="2927"/>
                </a:lnTo>
                <a:lnTo>
                  <a:pt x="9898" y="2911"/>
                </a:lnTo>
                <a:lnTo>
                  <a:pt x="9892" y="2905"/>
                </a:lnTo>
                <a:lnTo>
                  <a:pt x="9890" y="2897"/>
                </a:lnTo>
                <a:lnTo>
                  <a:pt x="9889" y="2886"/>
                </a:lnTo>
                <a:lnTo>
                  <a:pt x="9885" y="2882"/>
                </a:lnTo>
                <a:lnTo>
                  <a:pt x="9872" y="2880"/>
                </a:lnTo>
                <a:lnTo>
                  <a:pt x="9869" y="2879"/>
                </a:lnTo>
                <a:lnTo>
                  <a:pt x="9866" y="2877"/>
                </a:lnTo>
                <a:lnTo>
                  <a:pt x="9864" y="2874"/>
                </a:lnTo>
                <a:lnTo>
                  <a:pt x="9863" y="2870"/>
                </a:lnTo>
                <a:lnTo>
                  <a:pt x="9865" y="2867"/>
                </a:lnTo>
                <a:lnTo>
                  <a:pt x="9869" y="2868"/>
                </a:lnTo>
                <a:lnTo>
                  <a:pt x="9872" y="2870"/>
                </a:lnTo>
                <a:lnTo>
                  <a:pt x="9873" y="2871"/>
                </a:lnTo>
                <a:lnTo>
                  <a:pt x="9882" y="2871"/>
                </a:lnTo>
                <a:lnTo>
                  <a:pt x="9888" y="2873"/>
                </a:lnTo>
                <a:lnTo>
                  <a:pt x="9892" y="2877"/>
                </a:lnTo>
                <a:lnTo>
                  <a:pt x="9896" y="2886"/>
                </a:lnTo>
                <a:lnTo>
                  <a:pt x="9902" y="2902"/>
                </a:lnTo>
                <a:lnTo>
                  <a:pt x="9905" y="2908"/>
                </a:lnTo>
                <a:lnTo>
                  <a:pt x="9911" y="2910"/>
                </a:lnTo>
                <a:lnTo>
                  <a:pt x="9929" y="2912"/>
                </a:lnTo>
                <a:lnTo>
                  <a:pt x="9950" y="2905"/>
                </a:lnTo>
                <a:lnTo>
                  <a:pt x="9958" y="2905"/>
                </a:lnTo>
                <a:lnTo>
                  <a:pt x="9964" y="2908"/>
                </a:lnTo>
                <a:lnTo>
                  <a:pt x="9967" y="2911"/>
                </a:lnTo>
                <a:lnTo>
                  <a:pt x="9978" y="2916"/>
                </a:lnTo>
                <a:lnTo>
                  <a:pt x="9981" y="2919"/>
                </a:lnTo>
                <a:lnTo>
                  <a:pt x="9987" y="2926"/>
                </a:lnTo>
                <a:lnTo>
                  <a:pt x="9989" y="2928"/>
                </a:lnTo>
                <a:lnTo>
                  <a:pt x="9995" y="2930"/>
                </a:lnTo>
                <a:lnTo>
                  <a:pt x="10026" y="2931"/>
                </a:lnTo>
                <a:lnTo>
                  <a:pt x="10032" y="2929"/>
                </a:lnTo>
                <a:lnTo>
                  <a:pt x="10038" y="2925"/>
                </a:lnTo>
                <a:lnTo>
                  <a:pt x="10043" y="2916"/>
                </a:lnTo>
                <a:lnTo>
                  <a:pt x="10031" y="2899"/>
                </a:lnTo>
                <a:lnTo>
                  <a:pt x="10026" y="2895"/>
                </a:lnTo>
                <a:lnTo>
                  <a:pt x="10023" y="2894"/>
                </a:lnTo>
                <a:lnTo>
                  <a:pt x="10017" y="2893"/>
                </a:lnTo>
                <a:lnTo>
                  <a:pt x="10015" y="2892"/>
                </a:lnTo>
                <a:lnTo>
                  <a:pt x="10012" y="2890"/>
                </a:lnTo>
                <a:lnTo>
                  <a:pt x="10010" y="2885"/>
                </a:lnTo>
                <a:lnTo>
                  <a:pt x="10008" y="2883"/>
                </a:lnTo>
                <a:lnTo>
                  <a:pt x="10027" y="2884"/>
                </a:lnTo>
                <a:lnTo>
                  <a:pt x="10032" y="2886"/>
                </a:lnTo>
                <a:lnTo>
                  <a:pt x="10037" y="2892"/>
                </a:lnTo>
                <a:lnTo>
                  <a:pt x="10042" y="2900"/>
                </a:lnTo>
                <a:lnTo>
                  <a:pt x="10046" y="2908"/>
                </a:lnTo>
                <a:lnTo>
                  <a:pt x="10052" y="2910"/>
                </a:lnTo>
                <a:lnTo>
                  <a:pt x="10053" y="2909"/>
                </a:lnTo>
                <a:lnTo>
                  <a:pt x="10058" y="2901"/>
                </a:lnTo>
                <a:lnTo>
                  <a:pt x="10053" y="2882"/>
                </a:lnTo>
                <a:lnTo>
                  <a:pt x="10038" y="2850"/>
                </a:lnTo>
                <a:lnTo>
                  <a:pt x="10029" y="2837"/>
                </a:lnTo>
                <a:lnTo>
                  <a:pt x="10026" y="2829"/>
                </a:lnTo>
                <a:lnTo>
                  <a:pt x="10025" y="2819"/>
                </a:lnTo>
                <a:lnTo>
                  <a:pt x="10025" y="2808"/>
                </a:lnTo>
                <a:lnTo>
                  <a:pt x="10024" y="2799"/>
                </a:lnTo>
                <a:lnTo>
                  <a:pt x="10022" y="2790"/>
                </a:lnTo>
                <a:lnTo>
                  <a:pt x="9996" y="2730"/>
                </a:lnTo>
                <a:lnTo>
                  <a:pt x="9991" y="2712"/>
                </a:lnTo>
                <a:lnTo>
                  <a:pt x="9991" y="2709"/>
                </a:lnTo>
                <a:lnTo>
                  <a:pt x="9993" y="2707"/>
                </a:lnTo>
                <a:lnTo>
                  <a:pt x="9992" y="2704"/>
                </a:lnTo>
                <a:lnTo>
                  <a:pt x="9984" y="2702"/>
                </a:lnTo>
                <a:lnTo>
                  <a:pt x="9977" y="2698"/>
                </a:lnTo>
                <a:lnTo>
                  <a:pt x="9974" y="2697"/>
                </a:lnTo>
                <a:lnTo>
                  <a:pt x="9971" y="2694"/>
                </a:lnTo>
                <a:lnTo>
                  <a:pt x="9961" y="2680"/>
                </a:lnTo>
                <a:lnTo>
                  <a:pt x="9958" y="2673"/>
                </a:lnTo>
                <a:lnTo>
                  <a:pt x="9960" y="2667"/>
                </a:lnTo>
                <a:lnTo>
                  <a:pt x="9961" y="2671"/>
                </a:lnTo>
                <a:lnTo>
                  <a:pt x="9962" y="2673"/>
                </a:lnTo>
                <a:lnTo>
                  <a:pt x="9965" y="2677"/>
                </a:lnTo>
                <a:lnTo>
                  <a:pt x="9976" y="2689"/>
                </a:lnTo>
                <a:lnTo>
                  <a:pt x="9981" y="2691"/>
                </a:lnTo>
                <a:lnTo>
                  <a:pt x="9985" y="2691"/>
                </a:lnTo>
                <a:lnTo>
                  <a:pt x="9992" y="2692"/>
                </a:lnTo>
                <a:lnTo>
                  <a:pt x="9996" y="2694"/>
                </a:lnTo>
                <a:lnTo>
                  <a:pt x="9999" y="2696"/>
                </a:lnTo>
                <a:lnTo>
                  <a:pt x="10000" y="2698"/>
                </a:lnTo>
                <a:lnTo>
                  <a:pt x="10002" y="2706"/>
                </a:lnTo>
                <a:lnTo>
                  <a:pt x="10013" y="2735"/>
                </a:lnTo>
                <a:lnTo>
                  <a:pt x="10015" y="2744"/>
                </a:lnTo>
                <a:lnTo>
                  <a:pt x="10018" y="2752"/>
                </a:lnTo>
                <a:lnTo>
                  <a:pt x="10026" y="2760"/>
                </a:lnTo>
                <a:lnTo>
                  <a:pt x="10049" y="2779"/>
                </a:lnTo>
                <a:lnTo>
                  <a:pt x="10110" y="2807"/>
                </a:lnTo>
                <a:lnTo>
                  <a:pt x="10115" y="2813"/>
                </a:lnTo>
                <a:lnTo>
                  <a:pt x="10118" y="2815"/>
                </a:lnTo>
                <a:lnTo>
                  <a:pt x="10122" y="2814"/>
                </a:lnTo>
                <a:lnTo>
                  <a:pt x="10126" y="2812"/>
                </a:lnTo>
                <a:lnTo>
                  <a:pt x="10130" y="2811"/>
                </a:lnTo>
                <a:lnTo>
                  <a:pt x="10134" y="2813"/>
                </a:lnTo>
                <a:lnTo>
                  <a:pt x="10137" y="2815"/>
                </a:lnTo>
                <a:lnTo>
                  <a:pt x="10143" y="2823"/>
                </a:lnTo>
                <a:lnTo>
                  <a:pt x="10147" y="2820"/>
                </a:lnTo>
                <a:lnTo>
                  <a:pt x="10160" y="2814"/>
                </a:lnTo>
                <a:lnTo>
                  <a:pt x="10163" y="2811"/>
                </a:lnTo>
                <a:lnTo>
                  <a:pt x="10163" y="2806"/>
                </a:lnTo>
                <a:lnTo>
                  <a:pt x="10160" y="2800"/>
                </a:lnTo>
                <a:lnTo>
                  <a:pt x="10156" y="2795"/>
                </a:lnTo>
                <a:lnTo>
                  <a:pt x="10152" y="2793"/>
                </a:lnTo>
                <a:lnTo>
                  <a:pt x="10156" y="2784"/>
                </a:lnTo>
                <a:lnTo>
                  <a:pt x="10159" y="2774"/>
                </a:lnTo>
                <a:lnTo>
                  <a:pt x="10157" y="2767"/>
                </a:lnTo>
                <a:lnTo>
                  <a:pt x="10148" y="2766"/>
                </a:lnTo>
                <a:lnTo>
                  <a:pt x="10148" y="2763"/>
                </a:lnTo>
                <a:lnTo>
                  <a:pt x="10153" y="2762"/>
                </a:lnTo>
                <a:lnTo>
                  <a:pt x="10156" y="2760"/>
                </a:lnTo>
                <a:lnTo>
                  <a:pt x="10160" y="2756"/>
                </a:lnTo>
                <a:lnTo>
                  <a:pt x="10162" y="2751"/>
                </a:lnTo>
                <a:lnTo>
                  <a:pt x="10167" y="2758"/>
                </a:lnTo>
                <a:lnTo>
                  <a:pt x="10174" y="2778"/>
                </a:lnTo>
                <a:lnTo>
                  <a:pt x="10179" y="2781"/>
                </a:lnTo>
                <a:lnTo>
                  <a:pt x="10182" y="2776"/>
                </a:lnTo>
                <a:lnTo>
                  <a:pt x="10180" y="2766"/>
                </a:lnTo>
                <a:lnTo>
                  <a:pt x="10177" y="2754"/>
                </a:lnTo>
                <a:lnTo>
                  <a:pt x="10176" y="2742"/>
                </a:lnTo>
                <a:lnTo>
                  <a:pt x="10186" y="2764"/>
                </a:lnTo>
                <a:lnTo>
                  <a:pt x="10189" y="2776"/>
                </a:lnTo>
                <a:lnTo>
                  <a:pt x="10191" y="2789"/>
                </a:lnTo>
                <a:lnTo>
                  <a:pt x="10193" y="2800"/>
                </a:lnTo>
                <a:lnTo>
                  <a:pt x="10198" y="2804"/>
                </a:lnTo>
                <a:lnTo>
                  <a:pt x="10204" y="2800"/>
                </a:lnTo>
                <a:lnTo>
                  <a:pt x="10208" y="2790"/>
                </a:lnTo>
                <a:lnTo>
                  <a:pt x="10212" y="2793"/>
                </a:lnTo>
                <a:lnTo>
                  <a:pt x="10216" y="2799"/>
                </a:lnTo>
                <a:lnTo>
                  <a:pt x="10220" y="2805"/>
                </a:lnTo>
                <a:lnTo>
                  <a:pt x="10221" y="2810"/>
                </a:lnTo>
                <a:lnTo>
                  <a:pt x="10223" y="2812"/>
                </a:lnTo>
                <a:lnTo>
                  <a:pt x="10229" y="2823"/>
                </a:lnTo>
                <a:lnTo>
                  <a:pt x="10230" y="2826"/>
                </a:lnTo>
                <a:lnTo>
                  <a:pt x="10238" y="2824"/>
                </a:lnTo>
                <a:lnTo>
                  <a:pt x="10236" y="2814"/>
                </a:lnTo>
                <a:lnTo>
                  <a:pt x="10230" y="2802"/>
                </a:lnTo>
                <a:lnTo>
                  <a:pt x="10226" y="2798"/>
                </a:lnTo>
                <a:lnTo>
                  <a:pt x="10225" y="2791"/>
                </a:lnTo>
                <a:lnTo>
                  <a:pt x="10222" y="2785"/>
                </a:lnTo>
                <a:lnTo>
                  <a:pt x="10219" y="2780"/>
                </a:lnTo>
                <a:lnTo>
                  <a:pt x="10217" y="2775"/>
                </a:lnTo>
                <a:lnTo>
                  <a:pt x="10216" y="2764"/>
                </a:lnTo>
                <a:lnTo>
                  <a:pt x="10215" y="2750"/>
                </a:lnTo>
                <a:lnTo>
                  <a:pt x="10215" y="2743"/>
                </a:lnTo>
                <a:lnTo>
                  <a:pt x="10211" y="2731"/>
                </a:lnTo>
                <a:lnTo>
                  <a:pt x="10209" y="2724"/>
                </a:lnTo>
                <a:lnTo>
                  <a:pt x="10209" y="2708"/>
                </a:lnTo>
                <a:lnTo>
                  <a:pt x="10208" y="2700"/>
                </a:lnTo>
                <a:lnTo>
                  <a:pt x="10210" y="2700"/>
                </a:lnTo>
                <a:lnTo>
                  <a:pt x="10212" y="2705"/>
                </a:lnTo>
                <a:lnTo>
                  <a:pt x="10216" y="2719"/>
                </a:lnTo>
                <a:lnTo>
                  <a:pt x="10218" y="2727"/>
                </a:lnTo>
                <a:lnTo>
                  <a:pt x="10220" y="2729"/>
                </a:lnTo>
                <a:lnTo>
                  <a:pt x="10222" y="2730"/>
                </a:lnTo>
                <a:lnTo>
                  <a:pt x="10224" y="2732"/>
                </a:lnTo>
                <a:lnTo>
                  <a:pt x="10225" y="2734"/>
                </a:lnTo>
                <a:lnTo>
                  <a:pt x="10225" y="2737"/>
                </a:lnTo>
                <a:lnTo>
                  <a:pt x="10226" y="2745"/>
                </a:lnTo>
                <a:lnTo>
                  <a:pt x="10227" y="2748"/>
                </a:lnTo>
                <a:lnTo>
                  <a:pt x="10230" y="2753"/>
                </a:lnTo>
                <a:lnTo>
                  <a:pt x="10238" y="2762"/>
                </a:lnTo>
                <a:lnTo>
                  <a:pt x="10240" y="2768"/>
                </a:lnTo>
                <a:lnTo>
                  <a:pt x="10241" y="2769"/>
                </a:lnTo>
                <a:lnTo>
                  <a:pt x="10244" y="2768"/>
                </a:lnTo>
                <a:lnTo>
                  <a:pt x="10247" y="2765"/>
                </a:lnTo>
                <a:lnTo>
                  <a:pt x="10249" y="2760"/>
                </a:lnTo>
                <a:lnTo>
                  <a:pt x="10242" y="2752"/>
                </a:lnTo>
                <a:lnTo>
                  <a:pt x="10240" y="2748"/>
                </a:lnTo>
                <a:lnTo>
                  <a:pt x="10240" y="2743"/>
                </a:lnTo>
                <a:lnTo>
                  <a:pt x="10243" y="2728"/>
                </a:lnTo>
                <a:lnTo>
                  <a:pt x="10243" y="2697"/>
                </a:lnTo>
                <a:lnTo>
                  <a:pt x="10245" y="2692"/>
                </a:lnTo>
                <a:lnTo>
                  <a:pt x="10250" y="2700"/>
                </a:lnTo>
                <a:lnTo>
                  <a:pt x="10250" y="2705"/>
                </a:lnTo>
                <a:lnTo>
                  <a:pt x="10249" y="2715"/>
                </a:lnTo>
                <a:lnTo>
                  <a:pt x="10251" y="2719"/>
                </a:lnTo>
                <a:lnTo>
                  <a:pt x="10253" y="2722"/>
                </a:lnTo>
                <a:lnTo>
                  <a:pt x="10254" y="2726"/>
                </a:lnTo>
                <a:lnTo>
                  <a:pt x="10254" y="2730"/>
                </a:lnTo>
                <a:lnTo>
                  <a:pt x="10254" y="2734"/>
                </a:lnTo>
                <a:lnTo>
                  <a:pt x="10255" y="2741"/>
                </a:lnTo>
                <a:lnTo>
                  <a:pt x="10258" y="2749"/>
                </a:lnTo>
                <a:lnTo>
                  <a:pt x="10261" y="2756"/>
                </a:lnTo>
                <a:lnTo>
                  <a:pt x="10264" y="2760"/>
                </a:lnTo>
                <a:lnTo>
                  <a:pt x="10271" y="2762"/>
                </a:lnTo>
                <a:lnTo>
                  <a:pt x="10279" y="2762"/>
                </a:lnTo>
                <a:lnTo>
                  <a:pt x="10286" y="2759"/>
                </a:lnTo>
                <a:lnTo>
                  <a:pt x="10289" y="2753"/>
                </a:lnTo>
                <a:lnTo>
                  <a:pt x="10288" y="2745"/>
                </a:lnTo>
                <a:lnTo>
                  <a:pt x="10286" y="2737"/>
                </a:lnTo>
                <a:lnTo>
                  <a:pt x="10285" y="2729"/>
                </a:lnTo>
                <a:lnTo>
                  <a:pt x="10287" y="2721"/>
                </a:lnTo>
                <a:lnTo>
                  <a:pt x="10296" y="2730"/>
                </a:lnTo>
                <a:lnTo>
                  <a:pt x="10299" y="2735"/>
                </a:lnTo>
                <a:lnTo>
                  <a:pt x="10302" y="2745"/>
                </a:lnTo>
                <a:lnTo>
                  <a:pt x="10314" y="2757"/>
                </a:lnTo>
                <a:lnTo>
                  <a:pt x="10320" y="2768"/>
                </a:lnTo>
                <a:lnTo>
                  <a:pt x="10325" y="2773"/>
                </a:lnTo>
                <a:lnTo>
                  <a:pt x="10330" y="2775"/>
                </a:lnTo>
                <a:lnTo>
                  <a:pt x="10336" y="2775"/>
                </a:lnTo>
                <a:lnTo>
                  <a:pt x="10342" y="2774"/>
                </a:lnTo>
                <a:lnTo>
                  <a:pt x="10346" y="2770"/>
                </a:lnTo>
                <a:lnTo>
                  <a:pt x="10345" y="2763"/>
                </a:lnTo>
                <a:lnTo>
                  <a:pt x="10348" y="2754"/>
                </a:lnTo>
                <a:lnTo>
                  <a:pt x="10349" y="2733"/>
                </a:lnTo>
                <a:lnTo>
                  <a:pt x="10352" y="2724"/>
                </a:lnTo>
                <a:lnTo>
                  <a:pt x="10356" y="2731"/>
                </a:lnTo>
                <a:lnTo>
                  <a:pt x="10357" y="2741"/>
                </a:lnTo>
                <a:lnTo>
                  <a:pt x="10356" y="2784"/>
                </a:lnTo>
                <a:lnTo>
                  <a:pt x="10353" y="2792"/>
                </a:lnTo>
                <a:lnTo>
                  <a:pt x="10348" y="2801"/>
                </a:lnTo>
                <a:lnTo>
                  <a:pt x="10348" y="2803"/>
                </a:lnTo>
                <a:lnTo>
                  <a:pt x="10350" y="2807"/>
                </a:lnTo>
                <a:lnTo>
                  <a:pt x="10354" y="2810"/>
                </a:lnTo>
                <a:lnTo>
                  <a:pt x="10356" y="2811"/>
                </a:lnTo>
                <a:lnTo>
                  <a:pt x="10357" y="2812"/>
                </a:lnTo>
                <a:lnTo>
                  <a:pt x="10359" y="2816"/>
                </a:lnTo>
                <a:lnTo>
                  <a:pt x="10359" y="2817"/>
                </a:lnTo>
                <a:lnTo>
                  <a:pt x="10361" y="2817"/>
                </a:lnTo>
                <a:lnTo>
                  <a:pt x="10365" y="2815"/>
                </a:lnTo>
                <a:lnTo>
                  <a:pt x="10367" y="2814"/>
                </a:lnTo>
                <a:lnTo>
                  <a:pt x="10373" y="2817"/>
                </a:lnTo>
                <a:lnTo>
                  <a:pt x="10376" y="2821"/>
                </a:lnTo>
                <a:lnTo>
                  <a:pt x="10380" y="2822"/>
                </a:lnTo>
                <a:lnTo>
                  <a:pt x="10384" y="2814"/>
                </a:lnTo>
                <a:lnTo>
                  <a:pt x="10394" y="2829"/>
                </a:lnTo>
                <a:lnTo>
                  <a:pt x="10397" y="2832"/>
                </a:lnTo>
                <a:lnTo>
                  <a:pt x="10417" y="2832"/>
                </a:lnTo>
                <a:lnTo>
                  <a:pt x="10420" y="2830"/>
                </a:lnTo>
                <a:lnTo>
                  <a:pt x="10422" y="2828"/>
                </a:lnTo>
                <a:lnTo>
                  <a:pt x="10422" y="2819"/>
                </a:lnTo>
                <a:lnTo>
                  <a:pt x="10423" y="2815"/>
                </a:lnTo>
                <a:lnTo>
                  <a:pt x="10425" y="2816"/>
                </a:lnTo>
                <a:lnTo>
                  <a:pt x="10428" y="2820"/>
                </a:lnTo>
                <a:lnTo>
                  <a:pt x="10429" y="2825"/>
                </a:lnTo>
                <a:lnTo>
                  <a:pt x="10432" y="2833"/>
                </a:lnTo>
                <a:lnTo>
                  <a:pt x="10439" y="2839"/>
                </a:lnTo>
                <a:lnTo>
                  <a:pt x="10447" y="2842"/>
                </a:lnTo>
                <a:lnTo>
                  <a:pt x="10453" y="2841"/>
                </a:lnTo>
                <a:lnTo>
                  <a:pt x="10453" y="2839"/>
                </a:lnTo>
                <a:lnTo>
                  <a:pt x="10455" y="2832"/>
                </a:lnTo>
                <a:lnTo>
                  <a:pt x="10458" y="2828"/>
                </a:lnTo>
                <a:lnTo>
                  <a:pt x="10461" y="2833"/>
                </a:lnTo>
                <a:lnTo>
                  <a:pt x="10465" y="2837"/>
                </a:lnTo>
                <a:lnTo>
                  <a:pt x="10468" y="2843"/>
                </a:lnTo>
                <a:lnTo>
                  <a:pt x="10474" y="2851"/>
                </a:lnTo>
                <a:lnTo>
                  <a:pt x="10477" y="2853"/>
                </a:lnTo>
                <a:lnTo>
                  <a:pt x="10481" y="2854"/>
                </a:lnTo>
                <a:lnTo>
                  <a:pt x="10484" y="2853"/>
                </a:lnTo>
                <a:lnTo>
                  <a:pt x="10488" y="2851"/>
                </a:lnTo>
                <a:lnTo>
                  <a:pt x="10491" y="2850"/>
                </a:lnTo>
                <a:lnTo>
                  <a:pt x="10503" y="2852"/>
                </a:lnTo>
                <a:lnTo>
                  <a:pt x="10512" y="2859"/>
                </a:lnTo>
                <a:lnTo>
                  <a:pt x="10530" y="2883"/>
                </a:lnTo>
                <a:lnTo>
                  <a:pt x="10535" y="2886"/>
                </a:lnTo>
                <a:lnTo>
                  <a:pt x="10541" y="2888"/>
                </a:lnTo>
                <a:lnTo>
                  <a:pt x="10549" y="2889"/>
                </a:lnTo>
                <a:lnTo>
                  <a:pt x="10571" y="2883"/>
                </a:lnTo>
                <a:lnTo>
                  <a:pt x="10577" y="2886"/>
                </a:lnTo>
                <a:lnTo>
                  <a:pt x="10577" y="2883"/>
                </a:lnTo>
                <a:lnTo>
                  <a:pt x="10582" y="2886"/>
                </a:lnTo>
                <a:lnTo>
                  <a:pt x="10587" y="2885"/>
                </a:lnTo>
                <a:lnTo>
                  <a:pt x="10592" y="2883"/>
                </a:lnTo>
                <a:lnTo>
                  <a:pt x="10597" y="2883"/>
                </a:lnTo>
                <a:lnTo>
                  <a:pt x="10602" y="2886"/>
                </a:lnTo>
                <a:lnTo>
                  <a:pt x="10608" y="2893"/>
                </a:lnTo>
                <a:lnTo>
                  <a:pt x="10612" y="2895"/>
                </a:lnTo>
                <a:lnTo>
                  <a:pt x="10632" y="2895"/>
                </a:lnTo>
                <a:lnTo>
                  <a:pt x="10637" y="2892"/>
                </a:lnTo>
                <a:lnTo>
                  <a:pt x="10633" y="2883"/>
                </a:lnTo>
                <a:lnTo>
                  <a:pt x="10639" y="2879"/>
                </a:lnTo>
                <a:lnTo>
                  <a:pt x="10644" y="2881"/>
                </a:lnTo>
                <a:lnTo>
                  <a:pt x="10649" y="2881"/>
                </a:lnTo>
                <a:lnTo>
                  <a:pt x="10653" y="2874"/>
                </a:lnTo>
                <a:lnTo>
                  <a:pt x="10655" y="2874"/>
                </a:lnTo>
                <a:lnTo>
                  <a:pt x="10651" y="2884"/>
                </a:lnTo>
                <a:lnTo>
                  <a:pt x="10651" y="2887"/>
                </a:lnTo>
                <a:lnTo>
                  <a:pt x="10652" y="2889"/>
                </a:lnTo>
                <a:lnTo>
                  <a:pt x="10653" y="2891"/>
                </a:lnTo>
                <a:lnTo>
                  <a:pt x="10655" y="2892"/>
                </a:lnTo>
                <a:lnTo>
                  <a:pt x="10655" y="2895"/>
                </a:lnTo>
                <a:lnTo>
                  <a:pt x="10654" y="2897"/>
                </a:lnTo>
                <a:lnTo>
                  <a:pt x="10649" y="2898"/>
                </a:lnTo>
                <a:lnTo>
                  <a:pt x="10648" y="2900"/>
                </a:lnTo>
                <a:lnTo>
                  <a:pt x="10649" y="2903"/>
                </a:lnTo>
                <a:lnTo>
                  <a:pt x="10650" y="2905"/>
                </a:lnTo>
                <a:lnTo>
                  <a:pt x="10652" y="2907"/>
                </a:lnTo>
                <a:lnTo>
                  <a:pt x="10653" y="2908"/>
                </a:lnTo>
                <a:lnTo>
                  <a:pt x="10657" y="2916"/>
                </a:lnTo>
                <a:lnTo>
                  <a:pt x="10677" y="2925"/>
                </a:lnTo>
                <a:lnTo>
                  <a:pt x="10684" y="2931"/>
                </a:lnTo>
                <a:lnTo>
                  <a:pt x="10692" y="2927"/>
                </a:lnTo>
                <a:lnTo>
                  <a:pt x="10703" y="2928"/>
                </a:lnTo>
                <a:lnTo>
                  <a:pt x="10721" y="2934"/>
                </a:lnTo>
                <a:lnTo>
                  <a:pt x="10738" y="2946"/>
                </a:lnTo>
                <a:lnTo>
                  <a:pt x="10748" y="2951"/>
                </a:lnTo>
                <a:lnTo>
                  <a:pt x="10755" y="2949"/>
                </a:lnTo>
                <a:lnTo>
                  <a:pt x="10756" y="2953"/>
                </a:lnTo>
                <a:lnTo>
                  <a:pt x="10755" y="2957"/>
                </a:lnTo>
                <a:lnTo>
                  <a:pt x="10753" y="2959"/>
                </a:lnTo>
                <a:lnTo>
                  <a:pt x="10750" y="2961"/>
                </a:lnTo>
                <a:lnTo>
                  <a:pt x="10754" y="2966"/>
                </a:lnTo>
                <a:lnTo>
                  <a:pt x="10757" y="2973"/>
                </a:lnTo>
                <a:lnTo>
                  <a:pt x="10758" y="2980"/>
                </a:lnTo>
                <a:lnTo>
                  <a:pt x="10754" y="2985"/>
                </a:lnTo>
                <a:lnTo>
                  <a:pt x="10759" y="3000"/>
                </a:lnTo>
                <a:lnTo>
                  <a:pt x="10763" y="3005"/>
                </a:lnTo>
                <a:lnTo>
                  <a:pt x="10770" y="3006"/>
                </a:lnTo>
                <a:lnTo>
                  <a:pt x="10773" y="3009"/>
                </a:lnTo>
                <a:lnTo>
                  <a:pt x="10782" y="3021"/>
                </a:lnTo>
                <a:lnTo>
                  <a:pt x="10793" y="3027"/>
                </a:lnTo>
                <a:lnTo>
                  <a:pt x="10797" y="3033"/>
                </a:lnTo>
                <a:lnTo>
                  <a:pt x="10800" y="3041"/>
                </a:lnTo>
                <a:lnTo>
                  <a:pt x="10802" y="3048"/>
                </a:lnTo>
                <a:lnTo>
                  <a:pt x="10802" y="3062"/>
                </a:lnTo>
                <a:lnTo>
                  <a:pt x="10802" y="3063"/>
                </a:lnTo>
                <a:lnTo>
                  <a:pt x="10805" y="3069"/>
                </a:lnTo>
                <a:lnTo>
                  <a:pt x="10806" y="3072"/>
                </a:lnTo>
                <a:lnTo>
                  <a:pt x="10806" y="3090"/>
                </a:lnTo>
                <a:lnTo>
                  <a:pt x="10809" y="3103"/>
                </a:lnTo>
                <a:lnTo>
                  <a:pt x="10836" y="3158"/>
                </a:lnTo>
                <a:lnTo>
                  <a:pt x="10844" y="3168"/>
                </a:lnTo>
                <a:lnTo>
                  <a:pt x="10859" y="3180"/>
                </a:lnTo>
                <a:lnTo>
                  <a:pt x="10862" y="3185"/>
                </a:lnTo>
                <a:lnTo>
                  <a:pt x="10863" y="3190"/>
                </a:lnTo>
                <a:lnTo>
                  <a:pt x="10867" y="3198"/>
                </a:lnTo>
                <a:lnTo>
                  <a:pt x="10882" y="3221"/>
                </a:lnTo>
                <a:lnTo>
                  <a:pt x="10884" y="3226"/>
                </a:lnTo>
                <a:lnTo>
                  <a:pt x="10885" y="3231"/>
                </a:lnTo>
                <a:lnTo>
                  <a:pt x="10885" y="3235"/>
                </a:lnTo>
                <a:lnTo>
                  <a:pt x="10885" y="3240"/>
                </a:lnTo>
                <a:lnTo>
                  <a:pt x="10885" y="3244"/>
                </a:lnTo>
                <a:lnTo>
                  <a:pt x="10886" y="3248"/>
                </a:lnTo>
                <a:lnTo>
                  <a:pt x="10888" y="3248"/>
                </a:lnTo>
                <a:lnTo>
                  <a:pt x="10893" y="3247"/>
                </a:lnTo>
                <a:lnTo>
                  <a:pt x="10896" y="3248"/>
                </a:lnTo>
                <a:lnTo>
                  <a:pt x="10898" y="3253"/>
                </a:lnTo>
                <a:lnTo>
                  <a:pt x="10898" y="3257"/>
                </a:lnTo>
                <a:lnTo>
                  <a:pt x="10899" y="3260"/>
                </a:lnTo>
                <a:lnTo>
                  <a:pt x="10901" y="3262"/>
                </a:lnTo>
                <a:lnTo>
                  <a:pt x="10902" y="3264"/>
                </a:lnTo>
                <a:lnTo>
                  <a:pt x="10900" y="3271"/>
                </a:lnTo>
                <a:lnTo>
                  <a:pt x="10903" y="3272"/>
                </a:lnTo>
                <a:lnTo>
                  <a:pt x="10909" y="3270"/>
                </a:lnTo>
                <a:lnTo>
                  <a:pt x="10914" y="3264"/>
                </a:lnTo>
                <a:lnTo>
                  <a:pt x="10914" y="3272"/>
                </a:lnTo>
                <a:lnTo>
                  <a:pt x="10913" y="3278"/>
                </a:lnTo>
                <a:lnTo>
                  <a:pt x="10909" y="3283"/>
                </a:lnTo>
                <a:lnTo>
                  <a:pt x="10904" y="3288"/>
                </a:lnTo>
                <a:lnTo>
                  <a:pt x="10899" y="3285"/>
                </a:lnTo>
                <a:lnTo>
                  <a:pt x="10897" y="3291"/>
                </a:lnTo>
                <a:lnTo>
                  <a:pt x="10896" y="3299"/>
                </a:lnTo>
                <a:lnTo>
                  <a:pt x="10894" y="3303"/>
                </a:lnTo>
                <a:lnTo>
                  <a:pt x="10896" y="3306"/>
                </a:lnTo>
                <a:lnTo>
                  <a:pt x="10897" y="3312"/>
                </a:lnTo>
                <a:lnTo>
                  <a:pt x="10898" y="3319"/>
                </a:lnTo>
                <a:lnTo>
                  <a:pt x="10897" y="3324"/>
                </a:lnTo>
                <a:lnTo>
                  <a:pt x="10901" y="3333"/>
                </a:lnTo>
                <a:lnTo>
                  <a:pt x="10905" y="3343"/>
                </a:lnTo>
                <a:lnTo>
                  <a:pt x="10910" y="3353"/>
                </a:lnTo>
                <a:lnTo>
                  <a:pt x="10918" y="3360"/>
                </a:lnTo>
                <a:lnTo>
                  <a:pt x="10924" y="3363"/>
                </a:lnTo>
                <a:lnTo>
                  <a:pt x="10947" y="3370"/>
                </a:lnTo>
                <a:lnTo>
                  <a:pt x="10951" y="3374"/>
                </a:lnTo>
                <a:lnTo>
                  <a:pt x="10954" y="3375"/>
                </a:lnTo>
                <a:lnTo>
                  <a:pt x="10957" y="3376"/>
                </a:lnTo>
                <a:lnTo>
                  <a:pt x="10963" y="3374"/>
                </a:lnTo>
                <a:lnTo>
                  <a:pt x="10967" y="3375"/>
                </a:lnTo>
                <a:lnTo>
                  <a:pt x="10978" y="3383"/>
                </a:lnTo>
                <a:lnTo>
                  <a:pt x="10988" y="3391"/>
                </a:lnTo>
                <a:lnTo>
                  <a:pt x="10997" y="3397"/>
                </a:lnTo>
                <a:lnTo>
                  <a:pt x="11009" y="3396"/>
                </a:lnTo>
                <a:lnTo>
                  <a:pt x="11013" y="3392"/>
                </a:lnTo>
                <a:lnTo>
                  <a:pt x="11023" y="3378"/>
                </a:lnTo>
                <a:lnTo>
                  <a:pt x="11024" y="3375"/>
                </a:lnTo>
                <a:lnTo>
                  <a:pt x="11023" y="3373"/>
                </a:lnTo>
                <a:lnTo>
                  <a:pt x="11023" y="3369"/>
                </a:lnTo>
                <a:lnTo>
                  <a:pt x="11025" y="3364"/>
                </a:lnTo>
                <a:lnTo>
                  <a:pt x="11030" y="3363"/>
                </a:lnTo>
                <a:lnTo>
                  <a:pt x="11032" y="3365"/>
                </a:lnTo>
                <a:lnTo>
                  <a:pt x="11033" y="3369"/>
                </a:lnTo>
                <a:lnTo>
                  <a:pt x="11034" y="3374"/>
                </a:lnTo>
                <a:lnTo>
                  <a:pt x="11034" y="3378"/>
                </a:lnTo>
                <a:lnTo>
                  <a:pt x="11032" y="3384"/>
                </a:lnTo>
                <a:lnTo>
                  <a:pt x="11022" y="3393"/>
                </a:lnTo>
                <a:lnTo>
                  <a:pt x="11020" y="3397"/>
                </a:lnTo>
                <a:lnTo>
                  <a:pt x="11019" y="3398"/>
                </a:lnTo>
                <a:lnTo>
                  <a:pt x="11011" y="3405"/>
                </a:lnTo>
                <a:lnTo>
                  <a:pt x="11005" y="3407"/>
                </a:lnTo>
                <a:lnTo>
                  <a:pt x="11002" y="3408"/>
                </a:lnTo>
                <a:lnTo>
                  <a:pt x="11004" y="3412"/>
                </a:lnTo>
                <a:lnTo>
                  <a:pt x="11005" y="3415"/>
                </a:lnTo>
                <a:lnTo>
                  <a:pt x="11007" y="3418"/>
                </a:lnTo>
                <a:lnTo>
                  <a:pt x="11009" y="3420"/>
                </a:lnTo>
                <a:lnTo>
                  <a:pt x="11004" y="3430"/>
                </a:lnTo>
                <a:lnTo>
                  <a:pt x="11004" y="3443"/>
                </a:lnTo>
                <a:lnTo>
                  <a:pt x="11007" y="3453"/>
                </a:lnTo>
                <a:lnTo>
                  <a:pt x="11010" y="3456"/>
                </a:lnTo>
                <a:lnTo>
                  <a:pt x="11011" y="3461"/>
                </a:lnTo>
                <a:lnTo>
                  <a:pt x="11010" y="3464"/>
                </a:lnTo>
                <a:lnTo>
                  <a:pt x="11007" y="3467"/>
                </a:lnTo>
                <a:lnTo>
                  <a:pt x="11003" y="3468"/>
                </a:lnTo>
                <a:lnTo>
                  <a:pt x="11007" y="3474"/>
                </a:lnTo>
                <a:lnTo>
                  <a:pt x="11020" y="3470"/>
                </a:lnTo>
                <a:lnTo>
                  <a:pt x="11026" y="3473"/>
                </a:lnTo>
                <a:lnTo>
                  <a:pt x="11031" y="3482"/>
                </a:lnTo>
                <a:lnTo>
                  <a:pt x="11034" y="3492"/>
                </a:lnTo>
                <a:lnTo>
                  <a:pt x="11038" y="3513"/>
                </a:lnTo>
                <a:lnTo>
                  <a:pt x="11041" y="3521"/>
                </a:lnTo>
                <a:lnTo>
                  <a:pt x="11049" y="3538"/>
                </a:lnTo>
                <a:lnTo>
                  <a:pt x="11053" y="3552"/>
                </a:lnTo>
                <a:lnTo>
                  <a:pt x="11058" y="3558"/>
                </a:lnTo>
                <a:lnTo>
                  <a:pt x="11064" y="3561"/>
                </a:lnTo>
                <a:lnTo>
                  <a:pt x="11068" y="3561"/>
                </a:lnTo>
                <a:lnTo>
                  <a:pt x="11068" y="3561"/>
                </a:lnTo>
                <a:lnTo>
                  <a:pt x="11069" y="3561"/>
                </a:lnTo>
                <a:lnTo>
                  <a:pt x="11070" y="3558"/>
                </a:lnTo>
                <a:lnTo>
                  <a:pt x="11071" y="3554"/>
                </a:lnTo>
                <a:lnTo>
                  <a:pt x="11070" y="3549"/>
                </a:lnTo>
                <a:lnTo>
                  <a:pt x="11068" y="3546"/>
                </a:lnTo>
                <a:lnTo>
                  <a:pt x="11063" y="3544"/>
                </a:lnTo>
                <a:lnTo>
                  <a:pt x="11062" y="3540"/>
                </a:lnTo>
                <a:lnTo>
                  <a:pt x="11067" y="3538"/>
                </a:lnTo>
                <a:lnTo>
                  <a:pt x="11072" y="3538"/>
                </a:lnTo>
                <a:lnTo>
                  <a:pt x="11076" y="3539"/>
                </a:lnTo>
                <a:lnTo>
                  <a:pt x="11079" y="3543"/>
                </a:lnTo>
                <a:lnTo>
                  <a:pt x="11081" y="3549"/>
                </a:lnTo>
                <a:lnTo>
                  <a:pt x="11083" y="3564"/>
                </a:lnTo>
                <a:lnTo>
                  <a:pt x="11084" y="3569"/>
                </a:lnTo>
                <a:lnTo>
                  <a:pt x="11091" y="3575"/>
                </a:lnTo>
                <a:lnTo>
                  <a:pt x="11101" y="3582"/>
                </a:lnTo>
                <a:lnTo>
                  <a:pt x="11111" y="3586"/>
                </a:lnTo>
                <a:lnTo>
                  <a:pt x="11119" y="3585"/>
                </a:lnTo>
                <a:lnTo>
                  <a:pt x="11115" y="3577"/>
                </a:lnTo>
                <a:lnTo>
                  <a:pt x="11116" y="3573"/>
                </a:lnTo>
                <a:lnTo>
                  <a:pt x="11120" y="3573"/>
                </a:lnTo>
                <a:lnTo>
                  <a:pt x="11125" y="3576"/>
                </a:lnTo>
                <a:lnTo>
                  <a:pt x="11131" y="3581"/>
                </a:lnTo>
                <a:lnTo>
                  <a:pt x="11136" y="3586"/>
                </a:lnTo>
                <a:lnTo>
                  <a:pt x="11138" y="3593"/>
                </a:lnTo>
                <a:lnTo>
                  <a:pt x="11138" y="3603"/>
                </a:lnTo>
                <a:lnTo>
                  <a:pt x="11141" y="3600"/>
                </a:lnTo>
                <a:lnTo>
                  <a:pt x="11147" y="3604"/>
                </a:lnTo>
                <a:lnTo>
                  <a:pt x="11150" y="3611"/>
                </a:lnTo>
                <a:lnTo>
                  <a:pt x="11153" y="3618"/>
                </a:lnTo>
                <a:lnTo>
                  <a:pt x="11156" y="3624"/>
                </a:lnTo>
                <a:lnTo>
                  <a:pt x="11164" y="3636"/>
                </a:lnTo>
                <a:lnTo>
                  <a:pt x="11192" y="3686"/>
                </a:lnTo>
                <a:lnTo>
                  <a:pt x="11195" y="3694"/>
                </a:lnTo>
                <a:lnTo>
                  <a:pt x="11196" y="3703"/>
                </a:lnTo>
                <a:lnTo>
                  <a:pt x="11196" y="3722"/>
                </a:lnTo>
                <a:lnTo>
                  <a:pt x="11197" y="3729"/>
                </a:lnTo>
                <a:lnTo>
                  <a:pt x="11200" y="3735"/>
                </a:lnTo>
                <a:lnTo>
                  <a:pt x="11204" y="3740"/>
                </a:lnTo>
                <a:lnTo>
                  <a:pt x="11209" y="3745"/>
                </a:lnTo>
                <a:lnTo>
                  <a:pt x="11213" y="3751"/>
                </a:lnTo>
                <a:lnTo>
                  <a:pt x="11215" y="3758"/>
                </a:lnTo>
                <a:lnTo>
                  <a:pt x="11217" y="3764"/>
                </a:lnTo>
                <a:lnTo>
                  <a:pt x="11228" y="3779"/>
                </a:lnTo>
                <a:lnTo>
                  <a:pt x="11232" y="3783"/>
                </a:lnTo>
                <a:lnTo>
                  <a:pt x="11236" y="3784"/>
                </a:lnTo>
                <a:lnTo>
                  <a:pt x="11240" y="3784"/>
                </a:lnTo>
                <a:lnTo>
                  <a:pt x="11244" y="3784"/>
                </a:lnTo>
                <a:lnTo>
                  <a:pt x="11245" y="3788"/>
                </a:lnTo>
                <a:lnTo>
                  <a:pt x="11247" y="3790"/>
                </a:lnTo>
                <a:lnTo>
                  <a:pt x="11250" y="3792"/>
                </a:lnTo>
                <a:lnTo>
                  <a:pt x="11255" y="3794"/>
                </a:lnTo>
                <a:lnTo>
                  <a:pt x="11258" y="3795"/>
                </a:lnTo>
                <a:lnTo>
                  <a:pt x="11262" y="3831"/>
                </a:lnTo>
                <a:lnTo>
                  <a:pt x="11265" y="3831"/>
                </a:lnTo>
                <a:lnTo>
                  <a:pt x="11277" y="3814"/>
                </a:lnTo>
                <a:lnTo>
                  <a:pt x="11285" y="3812"/>
                </a:lnTo>
                <a:lnTo>
                  <a:pt x="11298" y="3816"/>
                </a:lnTo>
                <a:lnTo>
                  <a:pt x="11302" y="3822"/>
                </a:lnTo>
                <a:lnTo>
                  <a:pt x="11304" y="3823"/>
                </a:lnTo>
                <a:lnTo>
                  <a:pt x="11306" y="3813"/>
                </a:lnTo>
                <a:lnTo>
                  <a:pt x="11307" y="3810"/>
                </a:lnTo>
                <a:lnTo>
                  <a:pt x="11309" y="3808"/>
                </a:lnTo>
                <a:lnTo>
                  <a:pt x="11312" y="3807"/>
                </a:lnTo>
                <a:lnTo>
                  <a:pt x="11316" y="3811"/>
                </a:lnTo>
                <a:lnTo>
                  <a:pt x="11316" y="3818"/>
                </a:lnTo>
                <a:lnTo>
                  <a:pt x="11313" y="3825"/>
                </a:lnTo>
                <a:lnTo>
                  <a:pt x="11307" y="3828"/>
                </a:lnTo>
                <a:lnTo>
                  <a:pt x="11307" y="3831"/>
                </a:lnTo>
                <a:lnTo>
                  <a:pt x="11315" y="3830"/>
                </a:lnTo>
                <a:lnTo>
                  <a:pt x="11321" y="3828"/>
                </a:lnTo>
                <a:lnTo>
                  <a:pt x="11326" y="3827"/>
                </a:lnTo>
                <a:lnTo>
                  <a:pt x="11331" y="3831"/>
                </a:lnTo>
                <a:lnTo>
                  <a:pt x="11335" y="3839"/>
                </a:lnTo>
                <a:lnTo>
                  <a:pt x="11337" y="3848"/>
                </a:lnTo>
                <a:lnTo>
                  <a:pt x="11341" y="3856"/>
                </a:lnTo>
                <a:lnTo>
                  <a:pt x="11346" y="3861"/>
                </a:lnTo>
                <a:lnTo>
                  <a:pt x="11351" y="3858"/>
                </a:lnTo>
                <a:lnTo>
                  <a:pt x="11355" y="3853"/>
                </a:lnTo>
                <a:lnTo>
                  <a:pt x="11360" y="3843"/>
                </a:lnTo>
                <a:lnTo>
                  <a:pt x="11372" y="3847"/>
                </a:lnTo>
                <a:lnTo>
                  <a:pt x="11388" y="3844"/>
                </a:lnTo>
                <a:lnTo>
                  <a:pt x="11401" y="3835"/>
                </a:lnTo>
                <a:lnTo>
                  <a:pt x="11405" y="3819"/>
                </a:lnTo>
                <a:lnTo>
                  <a:pt x="11408" y="3822"/>
                </a:lnTo>
                <a:lnTo>
                  <a:pt x="11410" y="3829"/>
                </a:lnTo>
                <a:lnTo>
                  <a:pt x="11412" y="3831"/>
                </a:lnTo>
                <a:lnTo>
                  <a:pt x="11414" y="3832"/>
                </a:lnTo>
                <a:lnTo>
                  <a:pt x="11420" y="3831"/>
                </a:lnTo>
                <a:lnTo>
                  <a:pt x="11423" y="3831"/>
                </a:lnTo>
                <a:lnTo>
                  <a:pt x="11430" y="3834"/>
                </a:lnTo>
                <a:lnTo>
                  <a:pt x="11434" y="3840"/>
                </a:lnTo>
                <a:lnTo>
                  <a:pt x="11438" y="3845"/>
                </a:lnTo>
                <a:lnTo>
                  <a:pt x="11443" y="3849"/>
                </a:lnTo>
                <a:lnTo>
                  <a:pt x="11445" y="3842"/>
                </a:lnTo>
                <a:lnTo>
                  <a:pt x="11451" y="3844"/>
                </a:lnTo>
                <a:lnTo>
                  <a:pt x="11457" y="3850"/>
                </a:lnTo>
                <a:lnTo>
                  <a:pt x="11460" y="3859"/>
                </a:lnTo>
                <a:lnTo>
                  <a:pt x="11463" y="3865"/>
                </a:lnTo>
                <a:lnTo>
                  <a:pt x="11484" y="3876"/>
                </a:lnTo>
                <a:lnTo>
                  <a:pt x="11491" y="3873"/>
                </a:lnTo>
                <a:lnTo>
                  <a:pt x="11516" y="3873"/>
                </a:lnTo>
                <a:lnTo>
                  <a:pt x="11521" y="3871"/>
                </a:lnTo>
                <a:lnTo>
                  <a:pt x="11525" y="3869"/>
                </a:lnTo>
                <a:lnTo>
                  <a:pt x="11527" y="3865"/>
                </a:lnTo>
                <a:lnTo>
                  <a:pt x="11529" y="3864"/>
                </a:lnTo>
                <a:lnTo>
                  <a:pt x="11533" y="3864"/>
                </a:lnTo>
                <a:lnTo>
                  <a:pt x="11540" y="3867"/>
                </a:lnTo>
                <a:lnTo>
                  <a:pt x="11556" y="3867"/>
                </a:lnTo>
                <a:lnTo>
                  <a:pt x="11559" y="3870"/>
                </a:lnTo>
                <a:lnTo>
                  <a:pt x="11561" y="3870"/>
                </a:lnTo>
                <a:lnTo>
                  <a:pt x="11562" y="3869"/>
                </a:lnTo>
                <a:lnTo>
                  <a:pt x="11566" y="3864"/>
                </a:lnTo>
                <a:lnTo>
                  <a:pt x="11571" y="3860"/>
                </a:lnTo>
                <a:lnTo>
                  <a:pt x="11574" y="3852"/>
                </a:lnTo>
                <a:lnTo>
                  <a:pt x="11576" y="3834"/>
                </a:lnTo>
                <a:lnTo>
                  <a:pt x="11578" y="3834"/>
                </a:lnTo>
                <a:lnTo>
                  <a:pt x="11581" y="3848"/>
                </a:lnTo>
                <a:lnTo>
                  <a:pt x="11583" y="3852"/>
                </a:lnTo>
                <a:lnTo>
                  <a:pt x="11585" y="3854"/>
                </a:lnTo>
                <a:lnTo>
                  <a:pt x="11589" y="3856"/>
                </a:lnTo>
                <a:lnTo>
                  <a:pt x="11592" y="3857"/>
                </a:lnTo>
                <a:lnTo>
                  <a:pt x="11594" y="3854"/>
                </a:lnTo>
                <a:lnTo>
                  <a:pt x="11596" y="3848"/>
                </a:lnTo>
                <a:lnTo>
                  <a:pt x="11601" y="3851"/>
                </a:lnTo>
                <a:lnTo>
                  <a:pt x="11603" y="3857"/>
                </a:lnTo>
                <a:lnTo>
                  <a:pt x="11601" y="3861"/>
                </a:lnTo>
                <a:lnTo>
                  <a:pt x="11597" y="3861"/>
                </a:lnTo>
                <a:lnTo>
                  <a:pt x="11594" y="3862"/>
                </a:lnTo>
                <a:lnTo>
                  <a:pt x="11591" y="3865"/>
                </a:lnTo>
                <a:lnTo>
                  <a:pt x="11589" y="3870"/>
                </a:lnTo>
                <a:lnTo>
                  <a:pt x="11590" y="3870"/>
                </a:lnTo>
                <a:lnTo>
                  <a:pt x="11593" y="3870"/>
                </a:lnTo>
                <a:lnTo>
                  <a:pt x="11593" y="3871"/>
                </a:lnTo>
                <a:lnTo>
                  <a:pt x="11592" y="3874"/>
                </a:lnTo>
                <a:lnTo>
                  <a:pt x="11591" y="3876"/>
                </a:lnTo>
                <a:lnTo>
                  <a:pt x="11594" y="3879"/>
                </a:lnTo>
                <a:lnTo>
                  <a:pt x="11593" y="3889"/>
                </a:lnTo>
                <a:lnTo>
                  <a:pt x="11596" y="3891"/>
                </a:lnTo>
                <a:lnTo>
                  <a:pt x="11600" y="3891"/>
                </a:lnTo>
                <a:lnTo>
                  <a:pt x="11606" y="3894"/>
                </a:lnTo>
                <a:lnTo>
                  <a:pt x="11611" y="3894"/>
                </a:lnTo>
                <a:lnTo>
                  <a:pt x="11627" y="3891"/>
                </a:lnTo>
                <a:lnTo>
                  <a:pt x="11632" y="3891"/>
                </a:lnTo>
                <a:lnTo>
                  <a:pt x="11636" y="3893"/>
                </a:lnTo>
                <a:lnTo>
                  <a:pt x="11658" y="3907"/>
                </a:lnTo>
                <a:lnTo>
                  <a:pt x="11664" y="3910"/>
                </a:lnTo>
                <a:lnTo>
                  <a:pt x="11671" y="3909"/>
                </a:lnTo>
                <a:lnTo>
                  <a:pt x="11673" y="3906"/>
                </a:lnTo>
                <a:lnTo>
                  <a:pt x="11677" y="3902"/>
                </a:lnTo>
                <a:lnTo>
                  <a:pt x="11681" y="3899"/>
                </a:lnTo>
                <a:lnTo>
                  <a:pt x="11685" y="3897"/>
                </a:lnTo>
                <a:lnTo>
                  <a:pt x="11688" y="3896"/>
                </a:lnTo>
                <a:lnTo>
                  <a:pt x="11692" y="3895"/>
                </a:lnTo>
                <a:lnTo>
                  <a:pt x="11700" y="3891"/>
                </a:lnTo>
                <a:lnTo>
                  <a:pt x="11702" y="3892"/>
                </a:lnTo>
                <a:lnTo>
                  <a:pt x="11705" y="3892"/>
                </a:lnTo>
                <a:lnTo>
                  <a:pt x="11711" y="3891"/>
                </a:lnTo>
                <a:lnTo>
                  <a:pt x="11714" y="3891"/>
                </a:lnTo>
                <a:lnTo>
                  <a:pt x="11720" y="3894"/>
                </a:lnTo>
                <a:lnTo>
                  <a:pt x="11728" y="3895"/>
                </a:lnTo>
                <a:lnTo>
                  <a:pt x="11733" y="3897"/>
                </a:lnTo>
                <a:lnTo>
                  <a:pt x="11756" y="3914"/>
                </a:lnTo>
                <a:lnTo>
                  <a:pt x="11760" y="3915"/>
                </a:lnTo>
                <a:lnTo>
                  <a:pt x="11766" y="3916"/>
                </a:lnTo>
                <a:lnTo>
                  <a:pt x="11773" y="3918"/>
                </a:lnTo>
                <a:lnTo>
                  <a:pt x="11780" y="3920"/>
                </a:lnTo>
                <a:lnTo>
                  <a:pt x="11784" y="3924"/>
                </a:lnTo>
                <a:lnTo>
                  <a:pt x="11787" y="3920"/>
                </a:lnTo>
                <a:lnTo>
                  <a:pt x="11793" y="3912"/>
                </a:lnTo>
                <a:lnTo>
                  <a:pt x="11797" y="3909"/>
                </a:lnTo>
                <a:lnTo>
                  <a:pt x="11812" y="3917"/>
                </a:lnTo>
                <a:lnTo>
                  <a:pt x="11813" y="3921"/>
                </a:lnTo>
                <a:lnTo>
                  <a:pt x="11813" y="3925"/>
                </a:lnTo>
                <a:lnTo>
                  <a:pt x="11814" y="3929"/>
                </a:lnTo>
                <a:lnTo>
                  <a:pt x="11822" y="3931"/>
                </a:lnTo>
                <a:lnTo>
                  <a:pt x="11825" y="3933"/>
                </a:lnTo>
                <a:lnTo>
                  <a:pt x="11825" y="3936"/>
                </a:lnTo>
                <a:lnTo>
                  <a:pt x="11821" y="3939"/>
                </a:lnTo>
                <a:lnTo>
                  <a:pt x="11827" y="3942"/>
                </a:lnTo>
                <a:lnTo>
                  <a:pt x="11830" y="3940"/>
                </a:lnTo>
                <a:lnTo>
                  <a:pt x="11833" y="3937"/>
                </a:lnTo>
                <a:lnTo>
                  <a:pt x="11837" y="3936"/>
                </a:lnTo>
                <a:lnTo>
                  <a:pt x="11839" y="3939"/>
                </a:lnTo>
                <a:lnTo>
                  <a:pt x="11840" y="3946"/>
                </a:lnTo>
                <a:lnTo>
                  <a:pt x="11842" y="3948"/>
                </a:lnTo>
                <a:lnTo>
                  <a:pt x="11852" y="3948"/>
                </a:lnTo>
                <a:lnTo>
                  <a:pt x="11852" y="3945"/>
                </a:lnTo>
                <a:lnTo>
                  <a:pt x="11848" y="3942"/>
                </a:lnTo>
                <a:lnTo>
                  <a:pt x="11850" y="3939"/>
                </a:lnTo>
                <a:lnTo>
                  <a:pt x="11856" y="3942"/>
                </a:lnTo>
                <a:lnTo>
                  <a:pt x="11860" y="3939"/>
                </a:lnTo>
                <a:lnTo>
                  <a:pt x="11863" y="3936"/>
                </a:lnTo>
                <a:lnTo>
                  <a:pt x="11871" y="3940"/>
                </a:lnTo>
                <a:lnTo>
                  <a:pt x="11877" y="3939"/>
                </a:lnTo>
                <a:lnTo>
                  <a:pt x="11888" y="3936"/>
                </a:lnTo>
                <a:lnTo>
                  <a:pt x="11910" y="3935"/>
                </a:lnTo>
                <a:lnTo>
                  <a:pt x="11920" y="3936"/>
                </a:lnTo>
                <a:lnTo>
                  <a:pt x="11927" y="3941"/>
                </a:lnTo>
                <a:lnTo>
                  <a:pt x="11934" y="3947"/>
                </a:lnTo>
                <a:lnTo>
                  <a:pt x="11951" y="3954"/>
                </a:lnTo>
                <a:lnTo>
                  <a:pt x="11960" y="3962"/>
                </a:lnTo>
                <a:lnTo>
                  <a:pt x="11963" y="3966"/>
                </a:lnTo>
                <a:lnTo>
                  <a:pt x="11965" y="3970"/>
                </a:lnTo>
                <a:lnTo>
                  <a:pt x="11967" y="3981"/>
                </a:lnTo>
                <a:lnTo>
                  <a:pt x="11968" y="3983"/>
                </a:lnTo>
                <a:lnTo>
                  <a:pt x="11970" y="3984"/>
                </a:lnTo>
                <a:lnTo>
                  <a:pt x="11971" y="3985"/>
                </a:lnTo>
                <a:lnTo>
                  <a:pt x="11971" y="3989"/>
                </a:lnTo>
                <a:lnTo>
                  <a:pt x="11971" y="3993"/>
                </a:lnTo>
                <a:lnTo>
                  <a:pt x="11972" y="3996"/>
                </a:lnTo>
                <a:lnTo>
                  <a:pt x="11973" y="3999"/>
                </a:lnTo>
                <a:lnTo>
                  <a:pt x="11975" y="4002"/>
                </a:lnTo>
                <a:lnTo>
                  <a:pt x="11978" y="3998"/>
                </a:lnTo>
                <a:lnTo>
                  <a:pt x="11980" y="3991"/>
                </a:lnTo>
                <a:lnTo>
                  <a:pt x="11981" y="3984"/>
                </a:lnTo>
                <a:lnTo>
                  <a:pt x="11981" y="3981"/>
                </a:lnTo>
                <a:lnTo>
                  <a:pt x="11983" y="3980"/>
                </a:lnTo>
                <a:lnTo>
                  <a:pt x="11985" y="3976"/>
                </a:lnTo>
                <a:lnTo>
                  <a:pt x="11986" y="3975"/>
                </a:lnTo>
                <a:lnTo>
                  <a:pt x="11989" y="3975"/>
                </a:lnTo>
                <a:lnTo>
                  <a:pt x="11993" y="3978"/>
                </a:lnTo>
                <a:lnTo>
                  <a:pt x="11999" y="3979"/>
                </a:lnTo>
                <a:lnTo>
                  <a:pt x="12006" y="3985"/>
                </a:lnTo>
                <a:lnTo>
                  <a:pt x="12009" y="3987"/>
                </a:lnTo>
                <a:lnTo>
                  <a:pt x="12014" y="3987"/>
                </a:lnTo>
                <a:lnTo>
                  <a:pt x="12019" y="3987"/>
                </a:lnTo>
                <a:lnTo>
                  <a:pt x="12023" y="3988"/>
                </a:lnTo>
                <a:lnTo>
                  <a:pt x="12027" y="3990"/>
                </a:lnTo>
                <a:lnTo>
                  <a:pt x="12020" y="3992"/>
                </a:lnTo>
                <a:lnTo>
                  <a:pt x="12018" y="3993"/>
                </a:lnTo>
                <a:lnTo>
                  <a:pt x="12017" y="3995"/>
                </a:lnTo>
                <a:lnTo>
                  <a:pt x="12016" y="4003"/>
                </a:lnTo>
                <a:lnTo>
                  <a:pt x="12015" y="4005"/>
                </a:lnTo>
                <a:lnTo>
                  <a:pt x="12013" y="4007"/>
                </a:lnTo>
                <a:lnTo>
                  <a:pt x="11997" y="4013"/>
                </a:lnTo>
                <a:lnTo>
                  <a:pt x="11983" y="4008"/>
                </a:lnTo>
                <a:lnTo>
                  <a:pt x="11974" y="4010"/>
                </a:lnTo>
                <a:lnTo>
                  <a:pt x="11971" y="4010"/>
                </a:lnTo>
                <a:lnTo>
                  <a:pt x="11969" y="4005"/>
                </a:lnTo>
                <a:lnTo>
                  <a:pt x="11966" y="4006"/>
                </a:lnTo>
                <a:lnTo>
                  <a:pt x="11963" y="4008"/>
                </a:lnTo>
                <a:lnTo>
                  <a:pt x="11961" y="4011"/>
                </a:lnTo>
                <a:lnTo>
                  <a:pt x="11960" y="4014"/>
                </a:lnTo>
                <a:lnTo>
                  <a:pt x="11964" y="4012"/>
                </a:lnTo>
                <a:lnTo>
                  <a:pt x="11966" y="4011"/>
                </a:lnTo>
                <a:lnTo>
                  <a:pt x="11965" y="4019"/>
                </a:lnTo>
                <a:lnTo>
                  <a:pt x="11961" y="4022"/>
                </a:lnTo>
                <a:lnTo>
                  <a:pt x="11956" y="4024"/>
                </a:lnTo>
                <a:lnTo>
                  <a:pt x="11952" y="4029"/>
                </a:lnTo>
                <a:lnTo>
                  <a:pt x="11956" y="4030"/>
                </a:lnTo>
                <a:lnTo>
                  <a:pt x="11959" y="4031"/>
                </a:lnTo>
                <a:lnTo>
                  <a:pt x="11963" y="4033"/>
                </a:lnTo>
                <a:lnTo>
                  <a:pt x="11966" y="4035"/>
                </a:lnTo>
                <a:lnTo>
                  <a:pt x="11966" y="4033"/>
                </a:lnTo>
                <a:lnTo>
                  <a:pt x="11966" y="4032"/>
                </a:lnTo>
                <a:lnTo>
                  <a:pt x="11967" y="4032"/>
                </a:lnTo>
                <a:lnTo>
                  <a:pt x="11968" y="4032"/>
                </a:lnTo>
                <a:lnTo>
                  <a:pt x="11966" y="4026"/>
                </a:lnTo>
                <a:lnTo>
                  <a:pt x="11975" y="4031"/>
                </a:lnTo>
                <a:lnTo>
                  <a:pt x="11979" y="4034"/>
                </a:lnTo>
                <a:lnTo>
                  <a:pt x="11981" y="4038"/>
                </a:lnTo>
                <a:lnTo>
                  <a:pt x="11983" y="4038"/>
                </a:lnTo>
                <a:lnTo>
                  <a:pt x="11984" y="4036"/>
                </a:lnTo>
                <a:lnTo>
                  <a:pt x="11988" y="4032"/>
                </a:lnTo>
                <a:lnTo>
                  <a:pt x="11987" y="4039"/>
                </a:lnTo>
                <a:lnTo>
                  <a:pt x="11986" y="4041"/>
                </a:lnTo>
                <a:lnTo>
                  <a:pt x="11991" y="4046"/>
                </a:lnTo>
                <a:lnTo>
                  <a:pt x="11994" y="4047"/>
                </a:lnTo>
                <a:lnTo>
                  <a:pt x="11997" y="4047"/>
                </a:lnTo>
                <a:lnTo>
                  <a:pt x="12000" y="4039"/>
                </a:lnTo>
                <a:lnTo>
                  <a:pt x="12002" y="4035"/>
                </a:lnTo>
                <a:lnTo>
                  <a:pt x="12003" y="4037"/>
                </a:lnTo>
                <a:lnTo>
                  <a:pt x="12005" y="4041"/>
                </a:lnTo>
                <a:lnTo>
                  <a:pt x="12008" y="4046"/>
                </a:lnTo>
                <a:lnTo>
                  <a:pt x="12009" y="4051"/>
                </a:lnTo>
                <a:lnTo>
                  <a:pt x="12003" y="4056"/>
                </a:lnTo>
                <a:lnTo>
                  <a:pt x="12006" y="4059"/>
                </a:lnTo>
                <a:lnTo>
                  <a:pt x="12009" y="4059"/>
                </a:lnTo>
                <a:lnTo>
                  <a:pt x="12012" y="4059"/>
                </a:lnTo>
                <a:lnTo>
                  <a:pt x="12014" y="4059"/>
                </a:lnTo>
                <a:lnTo>
                  <a:pt x="12016" y="4061"/>
                </a:lnTo>
                <a:lnTo>
                  <a:pt x="12021" y="4068"/>
                </a:lnTo>
                <a:lnTo>
                  <a:pt x="12024" y="4069"/>
                </a:lnTo>
                <a:lnTo>
                  <a:pt x="12025" y="4067"/>
                </a:lnTo>
                <a:lnTo>
                  <a:pt x="12026" y="4066"/>
                </a:lnTo>
                <a:lnTo>
                  <a:pt x="12029" y="4068"/>
                </a:lnTo>
                <a:lnTo>
                  <a:pt x="12031" y="4071"/>
                </a:lnTo>
                <a:lnTo>
                  <a:pt x="12036" y="4080"/>
                </a:lnTo>
                <a:lnTo>
                  <a:pt x="12041" y="4076"/>
                </a:lnTo>
                <a:lnTo>
                  <a:pt x="12049" y="4071"/>
                </a:lnTo>
                <a:lnTo>
                  <a:pt x="12057" y="4070"/>
                </a:lnTo>
                <a:lnTo>
                  <a:pt x="12061" y="4073"/>
                </a:lnTo>
                <a:lnTo>
                  <a:pt x="12059" y="4076"/>
                </a:lnTo>
                <a:lnTo>
                  <a:pt x="12057" y="4079"/>
                </a:lnTo>
                <a:lnTo>
                  <a:pt x="12056" y="4082"/>
                </a:lnTo>
                <a:lnTo>
                  <a:pt x="12057" y="4085"/>
                </a:lnTo>
                <a:lnTo>
                  <a:pt x="12064" y="4092"/>
                </a:lnTo>
                <a:lnTo>
                  <a:pt x="12067" y="4095"/>
                </a:lnTo>
                <a:lnTo>
                  <a:pt x="12073" y="4088"/>
                </a:lnTo>
                <a:lnTo>
                  <a:pt x="12076" y="4085"/>
                </a:lnTo>
                <a:lnTo>
                  <a:pt x="12080" y="4083"/>
                </a:lnTo>
                <a:lnTo>
                  <a:pt x="12080" y="4084"/>
                </a:lnTo>
                <a:lnTo>
                  <a:pt x="12082" y="4087"/>
                </a:lnTo>
                <a:lnTo>
                  <a:pt x="12084" y="4088"/>
                </a:lnTo>
                <a:lnTo>
                  <a:pt x="12087" y="4089"/>
                </a:lnTo>
                <a:lnTo>
                  <a:pt x="12087" y="4088"/>
                </a:lnTo>
                <a:lnTo>
                  <a:pt x="12102" y="4078"/>
                </a:lnTo>
                <a:lnTo>
                  <a:pt x="12109" y="4076"/>
                </a:lnTo>
                <a:lnTo>
                  <a:pt x="12114" y="4079"/>
                </a:lnTo>
                <a:lnTo>
                  <a:pt x="12118" y="4089"/>
                </a:lnTo>
                <a:lnTo>
                  <a:pt x="12122" y="4087"/>
                </a:lnTo>
                <a:lnTo>
                  <a:pt x="12128" y="4086"/>
                </a:lnTo>
                <a:lnTo>
                  <a:pt x="12133" y="4087"/>
                </a:lnTo>
                <a:lnTo>
                  <a:pt x="12138" y="4089"/>
                </a:lnTo>
                <a:lnTo>
                  <a:pt x="12138" y="4083"/>
                </a:lnTo>
                <a:lnTo>
                  <a:pt x="12140" y="4080"/>
                </a:lnTo>
                <a:lnTo>
                  <a:pt x="12142" y="4077"/>
                </a:lnTo>
                <a:lnTo>
                  <a:pt x="12143" y="4076"/>
                </a:lnTo>
                <a:lnTo>
                  <a:pt x="12144" y="4076"/>
                </a:lnTo>
                <a:lnTo>
                  <a:pt x="12148" y="4072"/>
                </a:lnTo>
                <a:lnTo>
                  <a:pt x="12151" y="4067"/>
                </a:lnTo>
                <a:lnTo>
                  <a:pt x="12152" y="4065"/>
                </a:lnTo>
                <a:lnTo>
                  <a:pt x="12157" y="4060"/>
                </a:lnTo>
                <a:lnTo>
                  <a:pt x="12160" y="4059"/>
                </a:lnTo>
                <a:lnTo>
                  <a:pt x="12164" y="4059"/>
                </a:lnTo>
                <a:lnTo>
                  <a:pt x="12173" y="4056"/>
                </a:lnTo>
                <a:lnTo>
                  <a:pt x="12174" y="4058"/>
                </a:lnTo>
                <a:lnTo>
                  <a:pt x="12178" y="4060"/>
                </a:lnTo>
                <a:lnTo>
                  <a:pt x="12218" y="4041"/>
                </a:lnTo>
                <a:lnTo>
                  <a:pt x="12223" y="4037"/>
                </a:lnTo>
                <a:lnTo>
                  <a:pt x="12225" y="4032"/>
                </a:lnTo>
                <a:lnTo>
                  <a:pt x="12224" y="4027"/>
                </a:lnTo>
                <a:lnTo>
                  <a:pt x="12220" y="4020"/>
                </a:lnTo>
                <a:lnTo>
                  <a:pt x="12218" y="4005"/>
                </a:lnTo>
                <a:lnTo>
                  <a:pt x="12211" y="3997"/>
                </a:lnTo>
                <a:lnTo>
                  <a:pt x="12172" y="3981"/>
                </a:lnTo>
                <a:lnTo>
                  <a:pt x="12167" y="3976"/>
                </a:lnTo>
                <a:lnTo>
                  <a:pt x="12164" y="3973"/>
                </a:lnTo>
                <a:lnTo>
                  <a:pt x="12153" y="3971"/>
                </a:lnTo>
                <a:lnTo>
                  <a:pt x="12149" y="3970"/>
                </a:lnTo>
                <a:lnTo>
                  <a:pt x="12147" y="3967"/>
                </a:lnTo>
                <a:lnTo>
                  <a:pt x="12141" y="3964"/>
                </a:lnTo>
                <a:lnTo>
                  <a:pt x="12126" y="3963"/>
                </a:lnTo>
                <a:lnTo>
                  <a:pt x="12121" y="3960"/>
                </a:lnTo>
                <a:lnTo>
                  <a:pt x="12121" y="3963"/>
                </a:lnTo>
                <a:lnTo>
                  <a:pt x="12120" y="3963"/>
                </a:lnTo>
                <a:lnTo>
                  <a:pt x="12119" y="3963"/>
                </a:lnTo>
                <a:lnTo>
                  <a:pt x="12115" y="3948"/>
                </a:lnTo>
                <a:lnTo>
                  <a:pt x="12121" y="3931"/>
                </a:lnTo>
                <a:lnTo>
                  <a:pt x="12132" y="3920"/>
                </a:lnTo>
                <a:lnTo>
                  <a:pt x="12141" y="3920"/>
                </a:lnTo>
                <a:lnTo>
                  <a:pt x="12146" y="3923"/>
                </a:lnTo>
                <a:lnTo>
                  <a:pt x="12152" y="3926"/>
                </a:lnTo>
                <a:lnTo>
                  <a:pt x="12166" y="3927"/>
                </a:lnTo>
                <a:lnTo>
                  <a:pt x="12172" y="3929"/>
                </a:lnTo>
                <a:lnTo>
                  <a:pt x="12187" y="3937"/>
                </a:lnTo>
                <a:lnTo>
                  <a:pt x="12193" y="3936"/>
                </a:lnTo>
                <a:lnTo>
                  <a:pt x="12195" y="3938"/>
                </a:lnTo>
                <a:lnTo>
                  <a:pt x="12197" y="3939"/>
                </a:lnTo>
                <a:lnTo>
                  <a:pt x="12202" y="3939"/>
                </a:lnTo>
                <a:lnTo>
                  <a:pt x="12214" y="3936"/>
                </a:lnTo>
                <a:lnTo>
                  <a:pt x="12226" y="3931"/>
                </a:lnTo>
                <a:lnTo>
                  <a:pt x="12267" y="3902"/>
                </a:lnTo>
                <a:lnTo>
                  <a:pt x="12280" y="3897"/>
                </a:lnTo>
                <a:lnTo>
                  <a:pt x="12286" y="3892"/>
                </a:lnTo>
                <a:lnTo>
                  <a:pt x="12287" y="3887"/>
                </a:lnTo>
                <a:lnTo>
                  <a:pt x="12279" y="3885"/>
                </a:lnTo>
                <a:lnTo>
                  <a:pt x="12273" y="3888"/>
                </a:lnTo>
                <a:lnTo>
                  <a:pt x="12263" y="3898"/>
                </a:lnTo>
                <a:lnTo>
                  <a:pt x="12258" y="3900"/>
                </a:lnTo>
                <a:lnTo>
                  <a:pt x="12237" y="3901"/>
                </a:lnTo>
                <a:lnTo>
                  <a:pt x="12215" y="3908"/>
                </a:lnTo>
                <a:lnTo>
                  <a:pt x="12207" y="3910"/>
                </a:lnTo>
                <a:lnTo>
                  <a:pt x="12203" y="3907"/>
                </a:lnTo>
                <a:lnTo>
                  <a:pt x="12201" y="3902"/>
                </a:lnTo>
                <a:lnTo>
                  <a:pt x="12194" y="3895"/>
                </a:lnTo>
                <a:lnTo>
                  <a:pt x="12192" y="3891"/>
                </a:lnTo>
                <a:lnTo>
                  <a:pt x="12193" y="3888"/>
                </a:lnTo>
                <a:lnTo>
                  <a:pt x="12197" y="3882"/>
                </a:lnTo>
                <a:lnTo>
                  <a:pt x="12199" y="3879"/>
                </a:lnTo>
                <a:lnTo>
                  <a:pt x="12185" y="3877"/>
                </a:lnTo>
                <a:lnTo>
                  <a:pt x="12183" y="3877"/>
                </a:lnTo>
                <a:lnTo>
                  <a:pt x="12177" y="3882"/>
                </a:lnTo>
                <a:lnTo>
                  <a:pt x="12174" y="3883"/>
                </a:lnTo>
                <a:lnTo>
                  <a:pt x="12166" y="3879"/>
                </a:lnTo>
                <a:lnTo>
                  <a:pt x="12152" y="3874"/>
                </a:lnTo>
                <a:lnTo>
                  <a:pt x="12151" y="3876"/>
                </a:lnTo>
                <a:lnTo>
                  <a:pt x="12147" y="3877"/>
                </a:lnTo>
                <a:lnTo>
                  <a:pt x="12143" y="3877"/>
                </a:lnTo>
                <a:lnTo>
                  <a:pt x="12141" y="3876"/>
                </a:lnTo>
                <a:lnTo>
                  <a:pt x="12135" y="3878"/>
                </a:lnTo>
                <a:lnTo>
                  <a:pt x="12128" y="3876"/>
                </a:lnTo>
                <a:lnTo>
                  <a:pt x="12115" y="3870"/>
                </a:lnTo>
                <a:lnTo>
                  <a:pt x="12102" y="3867"/>
                </a:lnTo>
                <a:lnTo>
                  <a:pt x="12097" y="3863"/>
                </a:lnTo>
                <a:lnTo>
                  <a:pt x="12092" y="3857"/>
                </a:lnTo>
                <a:lnTo>
                  <a:pt x="12087" y="3848"/>
                </a:lnTo>
                <a:lnTo>
                  <a:pt x="12084" y="3846"/>
                </a:lnTo>
                <a:lnTo>
                  <a:pt x="12074" y="3841"/>
                </a:lnTo>
                <a:lnTo>
                  <a:pt x="12071" y="3834"/>
                </a:lnTo>
                <a:lnTo>
                  <a:pt x="12069" y="3830"/>
                </a:lnTo>
                <a:lnTo>
                  <a:pt x="12066" y="3828"/>
                </a:lnTo>
                <a:lnTo>
                  <a:pt x="12062" y="3829"/>
                </a:lnTo>
                <a:lnTo>
                  <a:pt x="12056" y="3833"/>
                </a:lnTo>
                <a:lnTo>
                  <a:pt x="12053" y="3834"/>
                </a:lnTo>
                <a:lnTo>
                  <a:pt x="12049" y="3835"/>
                </a:lnTo>
                <a:lnTo>
                  <a:pt x="12046" y="3834"/>
                </a:lnTo>
                <a:lnTo>
                  <a:pt x="12035" y="3825"/>
                </a:lnTo>
                <a:lnTo>
                  <a:pt x="12029" y="3822"/>
                </a:lnTo>
                <a:lnTo>
                  <a:pt x="12022" y="3821"/>
                </a:lnTo>
                <a:lnTo>
                  <a:pt x="12003" y="3822"/>
                </a:lnTo>
                <a:lnTo>
                  <a:pt x="11998" y="3821"/>
                </a:lnTo>
                <a:lnTo>
                  <a:pt x="11991" y="3819"/>
                </a:lnTo>
                <a:lnTo>
                  <a:pt x="11985" y="3815"/>
                </a:lnTo>
                <a:lnTo>
                  <a:pt x="11981" y="3812"/>
                </a:lnTo>
                <a:lnTo>
                  <a:pt x="11972" y="3798"/>
                </a:lnTo>
                <a:lnTo>
                  <a:pt x="11967" y="3795"/>
                </a:lnTo>
                <a:lnTo>
                  <a:pt x="11958" y="3795"/>
                </a:lnTo>
                <a:lnTo>
                  <a:pt x="11959" y="3777"/>
                </a:lnTo>
                <a:lnTo>
                  <a:pt x="11950" y="3761"/>
                </a:lnTo>
                <a:lnTo>
                  <a:pt x="11926" y="3735"/>
                </a:lnTo>
                <a:lnTo>
                  <a:pt x="11918" y="3722"/>
                </a:lnTo>
                <a:lnTo>
                  <a:pt x="11917" y="3714"/>
                </a:lnTo>
                <a:lnTo>
                  <a:pt x="11920" y="3705"/>
                </a:lnTo>
                <a:lnTo>
                  <a:pt x="11926" y="3701"/>
                </a:lnTo>
                <a:lnTo>
                  <a:pt x="11941" y="3695"/>
                </a:lnTo>
                <a:lnTo>
                  <a:pt x="11945" y="3690"/>
                </a:lnTo>
                <a:lnTo>
                  <a:pt x="11952" y="3693"/>
                </a:lnTo>
                <a:lnTo>
                  <a:pt x="11959" y="3692"/>
                </a:lnTo>
                <a:lnTo>
                  <a:pt x="11972" y="3687"/>
                </a:lnTo>
                <a:lnTo>
                  <a:pt x="11995" y="3681"/>
                </a:lnTo>
                <a:lnTo>
                  <a:pt x="12001" y="3678"/>
                </a:lnTo>
                <a:lnTo>
                  <a:pt x="12019" y="3666"/>
                </a:lnTo>
                <a:lnTo>
                  <a:pt x="12024" y="3664"/>
                </a:lnTo>
                <a:lnTo>
                  <a:pt x="12027" y="3665"/>
                </a:lnTo>
                <a:lnTo>
                  <a:pt x="12027" y="3663"/>
                </a:lnTo>
                <a:lnTo>
                  <a:pt x="12026" y="3657"/>
                </a:lnTo>
                <a:lnTo>
                  <a:pt x="12025" y="3650"/>
                </a:lnTo>
                <a:lnTo>
                  <a:pt x="12023" y="3648"/>
                </a:lnTo>
                <a:lnTo>
                  <a:pt x="12020" y="3648"/>
                </a:lnTo>
                <a:lnTo>
                  <a:pt x="12018" y="3645"/>
                </a:lnTo>
                <a:lnTo>
                  <a:pt x="12014" y="3632"/>
                </a:lnTo>
                <a:lnTo>
                  <a:pt x="12010" y="3628"/>
                </a:lnTo>
                <a:lnTo>
                  <a:pt x="12002" y="3627"/>
                </a:lnTo>
                <a:lnTo>
                  <a:pt x="11981" y="3631"/>
                </a:lnTo>
                <a:lnTo>
                  <a:pt x="11973" y="3630"/>
                </a:lnTo>
                <a:lnTo>
                  <a:pt x="11958" y="3622"/>
                </a:lnTo>
                <a:lnTo>
                  <a:pt x="11943" y="3619"/>
                </a:lnTo>
                <a:lnTo>
                  <a:pt x="11930" y="3613"/>
                </a:lnTo>
                <a:lnTo>
                  <a:pt x="11923" y="3612"/>
                </a:lnTo>
                <a:lnTo>
                  <a:pt x="11919" y="3613"/>
                </a:lnTo>
                <a:lnTo>
                  <a:pt x="11912" y="3617"/>
                </a:lnTo>
                <a:lnTo>
                  <a:pt x="11908" y="3618"/>
                </a:lnTo>
                <a:lnTo>
                  <a:pt x="11904" y="3615"/>
                </a:lnTo>
                <a:lnTo>
                  <a:pt x="11900" y="3615"/>
                </a:lnTo>
                <a:lnTo>
                  <a:pt x="11897" y="3616"/>
                </a:lnTo>
                <a:lnTo>
                  <a:pt x="11891" y="3622"/>
                </a:lnTo>
                <a:lnTo>
                  <a:pt x="11886" y="3622"/>
                </a:lnTo>
                <a:lnTo>
                  <a:pt x="11867" y="3612"/>
                </a:lnTo>
                <a:lnTo>
                  <a:pt x="11861" y="3610"/>
                </a:lnTo>
                <a:lnTo>
                  <a:pt x="11835" y="3610"/>
                </a:lnTo>
                <a:lnTo>
                  <a:pt x="11834" y="3611"/>
                </a:lnTo>
                <a:lnTo>
                  <a:pt x="11828" y="3609"/>
                </a:lnTo>
                <a:lnTo>
                  <a:pt x="11832" y="3603"/>
                </a:lnTo>
                <a:lnTo>
                  <a:pt x="11821" y="3597"/>
                </a:lnTo>
                <a:lnTo>
                  <a:pt x="11820" y="3596"/>
                </a:lnTo>
                <a:lnTo>
                  <a:pt x="11816" y="3591"/>
                </a:lnTo>
                <a:lnTo>
                  <a:pt x="11815" y="3591"/>
                </a:lnTo>
                <a:lnTo>
                  <a:pt x="11811" y="3592"/>
                </a:lnTo>
                <a:lnTo>
                  <a:pt x="11810" y="3591"/>
                </a:lnTo>
                <a:lnTo>
                  <a:pt x="11808" y="3589"/>
                </a:lnTo>
                <a:lnTo>
                  <a:pt x="11805" y="3584"/>
                </a:lnTo>
                <a:lnTo>
                  <a:pt x="11803" y="3582"/>
                </a:lnTo>
                <a:lnTo>
                  <a:pt x="11794" y="3576"/>
                </a:lnTo>
                <a:lnTo>
                  <a:pt x="11771" y="3571"/>
                </a:lnTo>
                <a:lnTo>
                  <a:pt x="11760" y="3563"/>
                </a:lnTo>
                <a:lnTo>
                  <a:pt x="11755" y="3548"/>
                </a:lnTo>
                <a:lnTo>
                  <a:pt x="11754" y="3538"/>
                </a:lnTo>
                <a:lnTo>
                  <a:pt x="11748" y="3521"/>
                </a:lnTo>
                <a:lnTo>
                  <a:pt x="11747" y="3512"/>
                </a:lnTo>
                <a:lnTo>
                  <a:pt x="11749" y="3501"/>
                </a:lnTo>
                <a:lnTo>
                  <a:pt x="11760" y="3489"/>
                </a:lnTo>
                <a:lnTo>
                  <a:pt x="11763" y="3482"/>
                </a:lnTo>
                <a:lnTo>
                  <a:pt x="11764" y="3473"/>
                </a:lnTo>
                <a:lnTo>
                  <a:pt x="11767" y="3458"/>
                </a:lnTo>
                <a:lnTo>
                  <a:pt x="11768" y="3449"/>
                </a:lnTo>
                <a:lnTo>
                  <a:pt x="11769" y="3443"/>
                </a:lnTo>
                <a:lnTo>
                  <a:pt x="11775" y="3430"/>
                </a:lnTo>
                <a:lnTo>
                  <a:pt x="11778" y="3426"/>
                </a:lnTo>
                <a:lnTo>
                  <a:pt x="11783" y="3428"/>
                </a:lnTo>
                <a:lnTo>
                  <a:pt x="11789" y="3426"/>
                </a:lnTo>
                <a:lnTo>
                  <a:pt x="11794" y="3421"/>
                </a:lnTo>
                <a:lnTo>
                  <a:pt x="11798" y="3414"/>
                </a:lnTo>
                <a:lnTo>
                  <a:pt x="11799" y="3405"/>
                </a:lnTo>
                <a:lnTo>
                  <a:pt x="11795" y="3403"/>
                </a:lnTo>
                <a:lnTo>
                  <a:pt x="11789" y="3402"/>
                </a:lnTo>
                <a:lnTo>
                  <a:pt x="11785" y="3396"/>
                </a:lnTo>
                <a:lnTo>
                  <a:pt x="11788" y="3396"/>
                </a:lnTo>
                <a:lnTo>
                  <a:pt x="11791" y="3395"/>
                </a:lnTo>
                <a:lnTo>
                  <a:pt x="11796" y="3393"/>
                </a:lnTo>
                <a:lnTo>
                  <a:pt x="11794" y="3393"/>
                </a:lnTo>
                <a:lnTo>
                  <a:pt x="11792" y="3392"/>
                </a:lnTo>
                <a:lnTo>
                  <a:pt x="11791" y="3391"/>
                </a:lnTo>
                <a:lnTo>
                  <a:pt x="11790" y="3390"/>
                </a:lnTo>
                <a:lnTo>
                  <a:pt x="11794" y="3382"/>
                </a:lnTo>
                <a:lnTo>
                  <a:pt x="11796" y="3377"/>
                </a:lnTo>
                <a:lnTo>
                  <a:pt x="11797" y="3371"/>
                </a:lnTo>
                <a:lnTo>
                  <a:pt x="11796" y="3365"/>
                </a:lnTo>
                <a:lnTo>
                  <a:pt x="11794" y="3360"/>
                </a:lnTo>
                <a:lnTo>
                  <a:pt x="11791" y="3358"/>
                </a:lnTo>
                <a:lnTo>
                  <a:pt x="11788" y="3360"/>
                </a:lnTo>
                <a:lnTo>
                  <a:pt x="11786" y="3360"/>
                </a:lnTo>
                <a:lnTo>
                  <a:pt x="11785" y="3356"/>
                </a:lnTo>
                <a:lnTo>
                  <a:pt x="11783" y="3354"/>
                </a:lnTo>
                <a:lnTo>
                  <a:pt x="11780" y="3355"/>
                </a:lnTo>
                <a:lnTo>
                  <a:pt x="11777" y="3357"/>
                </a:lnTo>
                <a:lnTo>
                  <a:pt x="11770" y="3349"/>
                </a:lnTo>
                <a:lnTo>
                  <a:pt x="11741" y="3352"/>
                </a:lnTo>
                <a:lnTo>
                  <a:pt x="11737" y="3339"/>
                </a:lnTo>
                <a:lnTo>
                  <a:pt x="11732" y="3342"/>
                </a:lnTo>
                <a:lnTo>
                  <a:pt x="11729" y="3346"/>
                </a:lnTo>
                <a:lnTo>
                  <a:pt x="11724" y="3354"/>
                </a:lnTo>
                <a:lnTo>
                  <a:pt x="11722" y="3355"/>
                </a:lnTo>
                <a:lnTo>
                  <a:pt x="11719" y="3356"/>
                </a:lnTo>
                <a:lnTo>
                  <a:pt x="11718" y="3358"/>
                </a:lnTo>
                <a:lnTo>
                  <a:pt x="11717" y="3362"/>
                </a:lnTo>
                <a:lnTo>
                  <a:pt x="11716" y="3363"/>
                </a:lnTo>
                <a:lnTo>
                  <a:pt x="11715" y="3365"/>
                </a:lnTo>
                <a:lnTo>
                  <a:pt x="11713" y="3366"/>
                </a:lnTo>
                <a:lnTo>
                  <a:pt x="11692" y="3372"/>
                </a:lnTo>
                <a:lnTo>
                  <a:pt x="11683" y="3373"/>
                </a:lnTo>
                <a:lnTo>
                  <a:pt x="11677" y="3366"/>
                </a:lnTo>
                <a:lnTo>
                  <a:pt x="11671" y="3369"/>
                </a:lnTo>
                <a:lnTo>
                  <a:pt x="11665" y="3370"/>
                </a:lnTo>
                <a:lnTo>
                  <a:pt x="11659" y="3369"/>
                </a:lnTo>
                <a:lnTo>
                  <a:pt x="11656" y="3368"/>
                </a:lnTo>
                <a:lnTo>
                  <a:pt x="11655" y="3373"/>
                </a:lnTo>
                <a:lnTo>
                  <a:pt x="11652" y="3377"/>
                </a:lnTo>
                <a:lnTo>
                  <a:pt x="11648" y="3381"/>
                </a:lnTo>
                <a:lnTo>
                  <a:pt x="11641" y="3386"/>
                </a:lnTo>
                <a:lnTo>
                  <a:pt x="11638" y="3388"/>
                </a:lnTo>
                <a:lnTo>
                  <a:pt x="11633" y="3389"/>
                </a:lnTo>
                <a:lnTo>
                  <a:pt x="11628" y="3390"/>
                </a:lnTo>
                <a:lnTo>
                  <a:pt x="11614" y="3394"/>
                </a:lnTo>
                <a:lnTo>
                  <a:pt x="11611" y="3396"/>
                </a:lnTo>
                <a:lnTo>
                  <a:pt x="11606" y="3393"/>
                </a:lnTo>
                <a:lnTo>
                  <a:pt x="11595" y="3394"/>
                </a:lnTo>
                <a:lnTo>
                  <a:pt x="11567" y="3387"/>
                </a:lnTo>
                <a:lnTo>
                  <a:pt x="11555" y="3378"/>
                </a:lnTo>
                <a:lnTo>
                  <a:pt x="11547" y="3365"/>
                </a:lnTo>
                <a:lnTo>
                  <a:pt x="11542" y="3348"/>
                </a:lnTo>
                <a:lnTo>
                  <a:pt x="11539" y="3330"/>
                </a:lnTo>
                <a:lnTo>
                  <a:pt x="11538" y="3327"/>
                </a:lnTo>
                <a:lnTo>
                  <a:pt x="11535" y="3322"/>
                </a:lnTo>
                <a:lnTo>
                  <a:pt x="11535" y="3320"/>
                </a:lnTo>
                <a:lnTo>
                  <a:pt x="11535" y="3317"/>
                </a:lnTo>
                <a:lnTo>
                  <a:pt x="11537" y="3313"/>
                </a:lnTo>
                <a:lnTo>
                  <a:pt x="11538" y="3311"/>
                </a:lnTo>
                <a:lnTo>
                  <a:pt x="11537" y="3308"/>
                </a:lnTo>
                <a:lnTo>
                  <a:pt x="11535" y="3305"/>
                </a:lnTo>
                <a:lnTo>
                  <a:pt x="11533" y="3304"/>
                </a:lnTo>
                <a:lnTo>
                  <a:pt x="11530" y="3303"/>
                </a:lnTo>
                <a:lnTo>
                  <a:pt x="11528" y="3299"/>
                </a:lnTo>
                <a:lnTo>
                  <a:pt x="11525" y="3270"/>
                </a:lnTo>
                <a:lnTo>
                  <a:pt x="11526" y="3240"/>
                </a:lnTo>
                <a:lnTo>
                  <a:pt x="11524" y="3232"/>
                </a:lnTo>
                <a:lnTo>
                  <a:pt x="11520" y="3226"/>
                </a:lnTo>
                <a:lnTo>
                  <a:pt x="11517" y="3219"/>
                </a:lnTo>
                <a:lnTo>
                  <a:pt x="11513" y="3208"/>
                </a:lnTo>
                <a:lnTo>
                  <a:pt x="11510" y="3204"/>
                </a:lnTo>
                <a:lnTo>
                  <a:pt x="11499" y="3199"/>
                </a:lnTo>
                <a:lnTo>
                  <a:pt x="11497" y="3197"/>
                </a:lnTo>
                <a:lnTo>
                  <a:pt x="11496" y="3193"/>
                </a:lnTo>
                <a:lnTo>
                  <a:pt x="11494" y="3189"/>
                </a:lnTo>
                <a:lnTo>
                  <a:pt x="11492" y="3187"/>
                </a:lnTo>
                <a:lnTo>
                  <a:pt x="11489" y="3186"/>
                </a:lnTo>
                <a:lnTo>
                  <a:pt x="11485" y="3184"/>
                </a:lnTo>
                <a:lnTo>
                  <a:pt x="11480" y="3179"/>
                </a:lnTo>
                <a:lnTo>
                  <a:pt x="11474" y="3177"/>
                </a:lnTo>
                <a:lnTo>
                  <a:pt x="11466" y="3180"/>
                </a:lnTo>
                <a:lnTo>
                  <a:pt x="11463" y="3174"/>
                </a:lnTo>
                <a:lnTo>
                  <a:pt x="11452" y="3167"/>
                </a:lnTo>
                <a:lnTo>
                  <a:pt x="11446" y="3162"/>
                </a:lnTo>
                <a:lnTo>
                  <a:pt x="11444" y="3155"/>
                </a:lnTo>
                <a:lnTo>
                  <a:pt x="11443" y="3147"/>
                </a:lnTo>
                <a:lnTo>
                  <a:pt x="11442" y="3137"/>
                </a:lnTo>
                <a:lnTo>
                  <a:pt x="11443" y="3129"/>
                </a:lnTo>
                <a:lnTo>
                  <a:pt x="11446" y="3114"/>
                </a:lnTo>
                <a:lnTo>
                  <a:pt x="11447" y="3106"/>
                </a:lnTo>
                <a:lnTo>
                  <a:pt x="11446" y="3096"/>
                </a:lnTo>
                <a:lnTo>
                  <a:pt x="11437" y="3069"/>
                </a:lnTo>
                <a:lnTo>
                  <a:pt x="11440" y="3059"/>
                </a:lnTo>
                <a:lnTo>
                  <a:pt x="11440" y="3047"/>
                </a:lnTo>
                <a:lnTo>
                  <a:pt x="11438" y="3034"/>
                </a:lnTo>
                <a:lnTo>
                  <a:pt x="11436" y="3024"/>
                </a:lnTo>
                <a:lnTo>
                  <a:pt x="11430" y="3008"/>
                </a:lnTo>
                <a:lnTo>
                  <a:pt x="11429" y="2995"/>
                </a:lnTo>
                <a:lnTo>
                  <a:pt x="11424" y="2985"/>
                </a:lnTo>
                <a:lnTo>
                  <a:pt x="11418" y="2946"/>
                </a:lnTo>
                <a:lnTo>
                  <a:pt x="11419" y="2939"/>
                </a:lnTo>
                <a:lnTo>
                  <a:pt x="11421" y="2933"/>
                </a:lnTo>
                <a:lnTo>
                  <a:pt x="11418" y="2933"/>
                </a:lnTo>
                <a:lnTo>
                  <a:pt x="11412" y="2935"/>
                </a:lnTo>
                <a:lnTo>
                  <a:pt x="11411" y="2937"/>
                </a:lnTo>
                <a:lnTo>
                  <a:pt x="11402" y="2937"/>
                </a:lnTo>
                <a:lnTo>
                  <a:pt x="11399" y="2938"/>
                </a:lnTo>
                <a:lnTo>
                  <a:pt x="11395" y="2940"/>
                </a:lnTo>
                <a:lnTo>
                  <a:pt x="11392" y="2935"/>
                </a:lnTo>
                <a:lnTo>
                  <a:pt x="11386" y="2936"/>
                </a:lnTo>
                <a:lnTo>
                  <a:pt x="11379" y="2938"/>
                </a:lnTo>
                <a:lnTo>
                  <a:pt x="11373" y="2937"/>
                </a:lnTo>
                <a:lnTo>
                  <a:pt x="11370" y="2931"/>
                </a:lnTo>
                <a:lnTo>
                  <a:pt x="11367" y="2914"/>
                </a:lnTo>
                <a:lnTo>
                  <a:pt x="11366" y="2911"/>
                </a:lnTo>
                <a:lnTo>
                  <a:pt x="11363" y="2907"/>
                </a:lnTo>
                <a:lnTo>
                  <a:pt x="11356" y="2905"/>
                </a:lnTo>
                <a:lnTo>
                  <a:pt x="11349" y="2900"/>
                </a:lnTo>
                <a:lnTo>
                  <a:pt x="11334" y="2885"/>
                </a:lnTo>
                <a:lnTo>
                  <a:pt x="11331" y="2883"/>
                </a:lnTo>
                <a:lnTo>
                  <a:pt x="11327" y="2883"/>
                </a:lnTo>
                <a:lnTo>
                  <a:pt x="11324" y="2885"/>
                </a:lnTo>
                <a:lnTo>
                  <a:pt x="11320" y="2888"/>
                </a:lnTo>
                <a:lnTo>
                  <a:pt x="11317" y="2887"/>
                </a:lnTo>
                <a:lnTo>
                  <a:pt x="11316" y="2885"/>
                </a:lnTo>
                <a:lnTo>
                  <a:pt x="11314" y="2883"/>
                </a:lnTo>
                <a:lnTo>
                  <a:pt x="11307" y="2884"/>
                </a:lnTo>
                <a:lnTo>
                  <a:pt x="11297" y="2887"/>
                </a:lnTo>
                <a:lnTo>
                  <a:pt x="11291" y="2886"/>
                </a:lnTo>
                <a:lnTo>
                  <a:pt x="11286" y="2883"/>
                </a:lnTo>
                <a:lnTo>
                  <a:pt x="11281" y="2878"/>
                </a:lnTo>
                <a:lnTo>
                  <a:pt x="11279" y="2871"/>
                </a:lnTo>
                <a:lnTo>
                  <a:pt x="11277" y="2842"/>
                </a:lnTo>
                <a:lnTo>
                  <a:pt x="11272" y="2830"/>
                </a:lnTo>
                <a:lnTo>
                  <a:pt x="11266" y="2820"/>
                </a:lnTo>
                <a:lnTo>
                  <a:pt x="11257" y="2811"/>
                </a:lnTo>
                <a:lnTo>
                  <a:pt x="11257" y="2817"/>
                </a:lnTo>
                <a:lnTo>
                  <a:pt x="11258" y="2821"/>
                </a:lnTo>
                <a:lnTo>
                  <a:pt x="11260" y="2824"/>
                </a:lnTo>
                <a:lnTo>
                  <a:pt x="11263" y="2826"/>
                </a:lnTo>
                <a:lnTo>
                  <a:pt x="11263" y="2829"/>
                </a:lnTo>
                <a:lnTo>
                  <a:pt x="11248" y="2832"/>
                </a:lnTo>
                <a:lnTo>
                  <a:pt x="11250" y="2824"/>
                </a:lnTo>
                <a:lnTo>
                  <a:pt x="11248" y="2817"/>
                </a:lnTo>
                <a:lnTo>
                  <a:pt x="11244" y="2810"/>
                </a:lnTo>
                <a:lnTo>
                  <a:pt x="11241" y="2801"/>
                </a:lnTo>
                <a:lnTo>
                  <a:pt x="11241" y="2789"/>
                </a:lnTo>
                <a:lnTo>
                  <a:pt x="11240" y="2783"/>
                </a:lnTo>
                <a:lnTo>
                  <a:pt x="11236" y="2780"/>
                </a:lnTo>
                <a:lnTo>
                  <a:pt x="11218" y="2776"/>
                </a:lnTo>
                <a:lnTo>
                  <a:pt x="11215" y="2772"/>
                </a:lnTo>
                <a:lnTo>
                  <a:pt x="11215" y="2755"/>
                </a:lnTo>
                <a:lnTo>
                  <a:pt x="11214" y="2750"/>
                </a:lnTo>
                <a:lnTo>
                  <a:pt x="11210" y="2745"/>
                </a:lnTo>
                <a:lnTo>
                  <a:pt x="11202" y="2736"/>
                </a:lnTo>
                <a:lnTo>
                  <a:pt x="11199" y="2735"/>
                </a:lnTo>
                <a:lnTo>
                  <a:pt x="11195" y="2735"/>
                </a:lnTo>
                <a:lnTo>
                  <a:pt x="11193" y="2734"/>
                </a:lnTo>
                <a:lnTo>
                  <a:pt x="11196" y="2730"/>
                </a:lnTo>
                <a:lnTo>
                  <a:pt x="11192" y="2726"/>
                </a:lnTo>
                <a:lnTo>
                  <a:pt x="11190" y="2722"/>
                </a:lnTo>
                <a:lnTo>
                  <a:pt x="11187" y="2719"/>
                </a:lnTo>
                <a:lnTo>
                  <a:pt x="11182" y="2718"/>
                </a:lnTo>
                <a:lnTo>
                  <a:pt x="11179" y="2718"/>
                </a:lnTo>
                <a:lnTo>
                  <a:pt x="11176" y="2717"/>
                </a:lnTo>
                <a:lnTo>
                  <a:pt x="11173" y="2715"/>
                </a:lnTo>
                <a:lnTo>
                  <a:pt x="11172" y="2711"/>
                </a:lnTo>
                <a:lnTo>
                  <a:pt x="11168" y="2700"/>
                </a:lnTo>
                <a:lnTo>
                  <a:pt x="11158" y="2694"/>
                </a:lnTo>
                <a:lnTo>
                  <a:pt x="11138" y="2688"/>
                </a:lnTo>
                <a:lnTo>
                  <a:pt x="11140" y="2686"/>
                </a:lnTo>
                <a:lnTo>
                  <a:pt x="11140" y="2683"/>
                </a:lnTo>
                <a:lnTo>
                  <a:pt x="11138" y="2681"/>
                </a:lnTo>
                <a:lnTo>
                  <a:pt x="11136" y="2679"/>
                </a:lnTo>
                <a:lnTo>
                  <a:pt x="11134" y="2679"/>
                </a:lnTo>
                <a:lnTo>
                  <a:pt x="11129" y="2687"/>
                </a:lnTo>
                <a:lnTo>
                  <a:pt x="11127" y="2688"/>
                </a:lnTo>
                <a:lnTo>
                  <a:pt x="11123" y="2687"/>
                </a:lnTo>
                <a:lnTo>
                  <a:pt x="11122" y="2685"/>
                </a:lnTo>
                <a:lnTo>
                  <a:pt x="11122" y="2682"/>
                </a:lnTo>
                <a:lnTo>
                  <a:pt x="11121" y="2679"/>
                </a:lnTo>
                <a:lnTo>
                  <a:pt x="11117" y="2677"/>
                </a:lnTo>
                <a:lnTo>
                  <a:pt x="11115" y="2678"/>
                </a:lnTo>
                <a:lnTo>
                  <a:pt x="11114" y="2677"/>
                </a:lnTo>
                <a:lnTo>
                  <a:pt x="11112" y="2673"/>
                </a:lnTo>
                <a:lnTo>
                  <a:pt x="11113" y="2672"/>
                </a:lnTo>
                <a:lnTo>
                  <a:pt x="11114" y="2671"/>
                </a:lnTo>
                <a:lnTo>
                  <a:pt x="11116" y="2669"/>
                </a:lnTo>
                <a:lnTo>
                  <a:pt x="11117" y="2667"/>
                </a:lnTo>
                <a:lnTo>
                  <a:pt x="11116" y="2665"/>
                </a:lnTo>
                <a:lnTo>
                  <a:pt x="11114" y="2663"/>
                </a:lnTo>
                <a:lnTo>
                  <a:pt x="11112" y="2661"/>
                </a:lnTo>
                <a:lnTo>
                  <a:pt x="11111" y="2657"/>
                </a:lnTo>
                <a:lnTo>
                  <a:pt x="11106" y="2646"/>
                </a:lnTo>
                <a:lnTo>
                  <a:pt x="11105" y="2642"/>
                </a:lnTo>
                <a:lnTo>
                  <a:pt x="11104" y="2628"/>
                </a:lnTo>
                <a:lnTo>
                  <a:pt x="11101" y="2621"/>
                </a:lnTo>
                <a:lnTo>
                  <a:pt x="11100" y="2616"/>
                </a:lnTo>
                <a:lnTo>
                  <a:pt x="11101" y="2613"/>
                </a:lnTo>
                <a:lnTo>
                  <a:pt x="11102" y="2611"/>
                </a:lnTo>
                <a:lnTo>
                  <a:pt x="11103" y="2609"/>
                </a:lnTo>
                <a:lnTo>
                  <a:pt x="11102" y="2604"/>
                </a:lnTo>
                <a:lnTo>
                  <a:pt x="11100" y="2598"/>
                </a:lnTo>
                <a:lnTo>
                  <a:pt x="11101" y="2577"/>
                </a:lnTo>
                <a:lnTo>
                  <a:pt x="11100" y="2568"/>
                </a:lnTo>
                <a:lnTo>
                  <a:pt x="11098" y="2562"/>
                </a:lnTo>
                <a:lnTo>
                  <a:pt x="11094" y="2556"/>
                </a:lnTo>
                <a:lnTo>
                  <a:pt x="11077" y="2539"/>
                </a:lnTo>
                <a:lnTo>
                  <a:pt x="11076" y="2538"/>
                </a:lnTo>
                <a:lnTo>
                  <a:pt x="11076" y="2533"/>
                </a:lnTo>
                <a:lnTo>
                  <a:pt x="11078" y="2523"/>
                </a:lnTo>
                <a:lnTo>
                  <a:pt x="11079" y="2517"/>
                </a:lnTo>
                <a:lnTo>
                  <a:pt x="11078" y="2512"/>
                </a:lnTo>
                <a:lnTo>
                  <a:pt x="11075" y="2504"/>
                </a:lnTo>
                <a:lnTo>
                  <a:pt x="11075" y="2499"/>
                </a:lnTo>
                <a:lnTo>
                  <a:pt x="11075" y="2495"/>
                </a:lnTo>
                <a:lnTo>
                  <a:pt x="11077" y="2492"/>
                </a:lnTo>
                <a:lnTo>
                  <a:pt x="11079" y="2487"/>
                </a:lnTo>
                <a:lnTo>
                  <a:pt x="11080" y="2481"/>
                </a:lnTo>
                <a:lnTo>
                  <a:pt x="11075" y="2484"/>
                </a:lnTo>
                <a:lnTo>
                  <a:pt x="11071" y="2489"/>
                </a:lnTo>
                <a:lnTo>
                  <a:pt x="11068" y="2490"/>
                </a:lnTo>
                <a:lnTo>
                  <a:pt x="11065" y="2489"/>
                </a:lnTo>
                <a:lnTo>
                  <a:pt x="11063" y="2487"/>
                </a:lnTo>
                <a:lnTo>
                  <a:pt x="11059" y="2481"/>
                </a:lnTo>
                <a:lnTo>
                  <a:pt x="11052" y="2473"/>
                </a:lnTo>
                <a:lnTo>
                  <a:pt x="11042" y="2455"/>
                </a:lnTo>
                <a:lnTo>
                  <a:pt x="11040" y="2445"/>
                </a:lnTo>
                <a:lnTo>
                  <a:pt x="11038" y="2424"/>
                </a:lnTo>
                <a:lnTo>
                  <a:pt x="11038" y="2403"/>
                </a:lnTo>
                <a:lnTo>
                  <a:pt x="11040" y="2393"/>
                </a:lnTo>
                <a:lnTo>
                  <a:pt x="11045" y="2375"/>
                </a:lnTo>
                <a:lnTo>
                  <a:pt x="11046" y="2364"/>
                </a:lnTo>
                <a:lnTo>
                  <a:pt x="11050" y="2361"/>
                </a:lnTo>
                <a:lnTo>
                  <a:pt x="11056" y="2361"/>
                </a:lnTo>
                <a:lnTo>
                  <a:pt x="11067" y="2361"/>
                </a:lnTo>
                <a:lnTo>
                  <a:pt x="11072" y="2359"/>
                </a:lnTo>
                <a:lnTo>
                  <a:pt x="11081" y="2351"/>
                </a:lnTo>
                <a:lnTo>
                  <a:pt x="11085" y="2349"/>
                </a:lnTo>
                <a:lnTo>
                  <a:pt x="11101" y="2348"/>
                </a:lnTo>
                <a:lnTo>
                  <a:pt x="11106" y="2349"/>
                </a:lnTo>
                <a:lnTo>
                  <a:pt x="11110" y="2351"/>
                </a:lnTo>
                <a:lnTo>
                  <a:pt x="11113" y="2353"/>
                </a:lnTo>
                <a:lnTo>
                  <a:pt x="11116" y="2357"/>
                </a:lnTo>
                <a:lnTo>
                  <a:pt x="11117" y="2361"/>
                </a:lnTo>
                <a:lnTo>
                  <a:pt x="11121" y="2360"/>
                </a:lnTo>
                <a:lnTo>
                  <a:pt x="11172" y="2364"/>
                </a:lnTo>
                <a:lnTo>
                  <a:pt x="11179" y="2363"/>
                </a:lnTo>
                <a:lnTo>
                  <a:pt x="11193" y="2358"/>
                </a:lnTo>
                <a:lnTo>
                  <a:pt x="11200" y="2358"/>
                </a:lnTo>
                <a:lnTo>
                  <a:pt x="11222" y="2368"/>
                </a:lnTo>
                <a:lnTo>
                  <a:pt x="11228" y="2366"/>
                </a:lnTo>
                <a:lnTo>
                  <a:pt x="11231" y="2364"/>
                </a:lnTo>
                <a:lnTo>
                  <a:pt x="11235" y="2365"/>
                </a:lnTo>
                <a:lnTo>
                  <a:pt x="11238" y="2367"/>
                </a:lnTo>
                <a:lnTo>
                  <a:pt x="11242" y="2367"/>
                </a:lnTo>
                <a:lnTo>
                  <a:pt x="11245" y="2365"/>
                </a:lnTo>
                <a:lnTo>
                  <a:pt x="11250" y="2358"/>
                </a:lnTo>
                <a:lnTo>
                  <a:pt x="11254" y="2355"/>
                </a:lnTo>
                <a:lnTo>
                  <a:pt x="11311" y="2351"/>
                </a:lnTo>
                <a:lnTo>
                  <a:pt x="11337" y="2340"/>
                </a:lnTo>
                <a:lnTo>
                  <a:pt x="11339" y="2304"/>
                </a:lnTo>
                <a:lnTo>
                  <a:pt x="11337" y="2307"/>
                </a:lnTo>
                <a:lnTo>
                  <a:pt x="11335" y="2306"/>
                </a:lnTo>
                <a:lnTo>
                  <a:pt x="11333" y="2304"/>
                </a:lnTo>
                <a:lnTo>
                  <a:pt x="11333" y="2298"/>
                </a:lnTo>
                <a:lnTo>
                  <a:pt x="11334" y="2297"/>
                </a:lnTo>
                <a:lnTo>
                  <a:pt x="11338" y="2293"/>
                </a:lnTo>
                <a:lnTo>
                  <a:pt x="11339" y="2291"/>
                </a:lnTo>
                <a:lnTo>
                  <a:pt x="11339" y="2282"/>
                </a:lnTo>
                <a:lnTo>
                  <a:pt x="11337" y="2274"/>
                </a:lnTo>
                <a:lnTo>
                  <a:pt x="11336" y="2268"/>
                </a:lnTo>
                <a:lnTo>
                  <a:pt x="11340" y="2262"/>
                </a:lnTo>
                <a:lnTo>
                  <a:pt x="11338" y="2256"/>
                </a:lnTo>
                <a:lnTo>
                  <a:pt x="11339" y="2253"/>
                </a:lnTo>
                <a:lnTo>
                  <a:pt x="11341" y="2250"/>
                </a:lnTo>
                <a:lnTo>
                  <a:pt x="11342" y="2246"/>
                </a:lnTo>
                <a:lnTo>
                  <a:pt x="11342" y="2240"/>
                </a:lnTo>
                <a:lnTo>
                  <a:pt x="11339" y="2230"/>
                </a:lnTo>
                <a:lnTo>
                  <a:pt x="11337" y="2217"/>
                </a:lnTo>
                <a:lnTo>
                  <a:pt x="11335" y="2213"/>
                </a:lnTo>
                <a:lnTo>
                  <a:pt x="11332" y="2208"/>
                </a:lnTo>
                <a:lnTo>
                  <a:pt x="11330" y="2202"/>
                </a:lnTo>
                <a:lnTo>
                  <a:pt x="11330" y="2198"/>
                </a:lnTo>
                <a:lnTo>
                  <a:pt x="11331" y="2194"/>
                </a:lnTo>
                <a:lnTo>
                  <a:pt x="11331" y="2190"/>
                </a:lnTo>
                <a:lnTo>
                  <a:pt x="11330" y="2184"/>
                </a:lnTo>
                <a:lnTo>
                  <a:pt x="11322" y="2173"/>
                </a:lnTo>
                <a:lnTo>
                  <a:pt x="11298" y="2156"/>
                </a:lnTo>
                <a:lnTo>
                  <a:pt x="11290" y="2142"/>
                </a:lnTo>
                <a:lnTo>
                  <a:pt x="11287" y="2135"/>
                </a:lnTo>
                <a:lnTo>
                  <a:pt x="11285" y="2123"/>
                </a:lnTo>
                <a:lnTo>
                  <a:pt x="11282" y="2113"/>
                </a:lnTo>
                <a:lnTo>
                  <a:pt x="11276" y="2109"/>
                </a:lnTo>
                <a:lnTo>
                  <a:pt x="11273" y="2105"/>
                </a:lnTo>
                <a:lnTo>
                  <a:pt x="11265" y="2084"/>
                </a:lnTo>
                <a:lnTo>
                  <a:pt x="11242" y="2055"/>
                </a:lnTo>
                <a:lnTo>
                  <a:pt x="11234" y="2049"/>
                </a:lnTo>
                <a:lnTo>
                  <a:pt x="11231" y="2046"/>
                </a:lnTo>
                <a:lnTo>
                  <a:pt x="11231" y="2044"/>
                </a:lnTo>
                <a:lnTo>
                  <a:pt x="11230" y="2040"/>
                </a:lnTo>
                <a:lnTo>
                  <a:pt x="11230" y="2037"/>
                </a:lnTo>
                <a:lnTo>
                  <a:pt x="11228" y="2036"/>
                </a:lnTo>
                <a:lnTo>
                  <a:pt x="11224" y="2035"/>
                </a:lnTo>
                <a:lnTo>
                  <a:pt x="11223" y="2034"/>
                </a:lnTo>
                <a:lnTo>
                  <a:pt x="11220" y="2028"/>
                </a:lnTo>
                <a:lnTo>
                  <a:pt x="11215" y="2024"/>
                </a:lnTo>
                <a:lnTo>
                  <a:pt x="11210" y="2020"/>
                </a:lnTo>
                <a:lnTo>
                  <a:pt x="11195" y="2018"/>
                </a:lnTo>
                <a:lnTo>
                  <a:pt x="11179" y="2010"/>
                </a:lnTo>
                <a:lnTo>
                  <a:pt x="11177" y="2008"/>
                </a:lnTo>
                <a:lnTo>
                  <a:pt x="11175" y="2007"/>
                </a:lnTo>
                <a:lnTo>
                  <a:pt x="11173" y="2009"/>
                </a:lnTo>
                <a:lnTo>
                  <a:pt x="11172" y="2011"/>
                </a:lnTo>
                <a:lnTo>
                  <a:pt x="11171" y="2012"/>
                </a:lnTo>
                <a:lnTo>
                  <a:pt x="11171" y="2013"/>
                </a:lnTo>
                <a:lnTo>
                  <a:pt x="11168" y="2013"/>
                </a:lnTo>
                <a:lnTo>
                  <a:pt x="11160" y="2008"/>
                </a:lnTo>
                <a:lnTo>
                  <a:pt x="11158" y="2007"/>
                </a:lnTo>
                <a:lnTo>
                  <a:pt x="11153" y="2009"/>
                </a:lnTo>
                <a:lnTo>
                  <a:pt x="11150" y="2013"/>
                </a:lnTo>
                <a:lnTo>
                  <a:pt x="11146" y="2018"/>
                </a:lnTo>
                <a:lnTo>
                  <a:pt x="11143" y="2022"/>
                </a:lnTo>
                <a:lnTo>
                  <a:pt x="11139" y="2024"/>
                </a:lnTo>
                <a:lnTo>
                  <a:pt x="11136" y="2024"/>
                </a:lnTo>
                <a:lnTo>
                  <a:pt x="11106" y="2019"/>
                </a:lnTo>
                <a:lnTo>
                  <a:pt x="11102" y="2021"/>
                </a:lnTo>
                <a:lnTo>
                  <a:pt x="11101" y="2024"/>
                </a:lnTo>
                <a:lnTo>
                  <a:pt x="11098" y="2019"/>
                </a:lnTo>
                <a:lnTo>
                  <a:pt x="11094" y="2010"/>
                </a:lnTo>
                <a:lnTo>
                  <a:pt x="11090" y="2005"/>
                </a:lnTo>
                <a:lnTo>
                  <a:pt x="11088" y="2004"/>
                </a:lnTo>
                <a:lnTo>
                  <a:pt x="11085" y="2004"/>
                </a:lnTo>
                <a:lnTo>
                  <a:pt x="11080" y="2009"/>
                </a:lnTo>
                <a:lnTo>
                  <a:pt x="11077" y="2010"/>
                </a:lnTo>
                <a:lnTo>
                  <a:pt x="11075" y="2007"/>
                </a:lnTo>
                <a:lnTo>
                  <a:pt x="11072" y="2006"/>
                </a:lnTo>
                <a:lnTo>
                  <a:pt x="11068" y="2005"/>
                </a:lnTo>
                <a:lnTo>
                  <a:pt x="11066" y="2004"/>
                </a:lnTo>
                <a:lnTo>
                  <a:pt x="11049" y="1989"/>
                </a:lnTo>
                <a:lnTo>
                  <a:pt x="11046" y="1982"/>
                </a:lnTo>
                <a:lnTo>
                  <a:pt x="11045" y="1974"/>
                </a:lnTo>
                <a:lnTo>
                  <a:pt x="11042" y="1968"/>
                </a:lnTo>
                <a:lnTo>
                  <a:pt x="11037" y="1965"/>
                </a:lnTo>
                <a:lnTo>
                  <a:pt x="11032" y="1964"/>
                </a:lnTo>
                <a:lnTo>
                  <a:pt x="11027" y="1962"/>
                </a:lnTo>
                <a:lnTo>
                  <a:pt x="11021" y="1961"/>
                </a:lnTo>
                <a:lnTo>
                  <a:pt x="11014" y="1962"/>
                </a:lnTo>
                <a:lnTo>
                  <a:pt x="11009" y="1965"/>
                </a:lnTo>
                <a:lnTo>
                  <a:pt x="11003" y="1966"/>
                </a:lnTo>
                <a:lnTo>
                  <a:pt x="10998" y="1964"/>
                </a:lnTo>
                <a:lnTo>
                  <a:pt x="10997" y="1957"/>
                </a:lnTo>
                <a:lnTo>
                  <a:pt x="10995" y="1949"/>
                </a:lnTo>
                <a:lnTo>
                  <a:pt x="10992" y="1946"/>
                </a:lnTo>
                <a:lnTo>
                  <a:pt x="10985" y="1944"/>
                </a:lnTo>
                <a:lnTo>
                  <a:pt x="10974" y="1935"/>
                </a:lnTo>
                <a:lnTo>
                  <a:pt x="10952" y="1927"/>
                </a:lnTo>
                <a:lnTo>
                  <a:pt x="10912" y="1884"/>
                </a:lnTo>
                <a:lnTo>
                  <a:pt x="10908" y="1882"/>
                </a:lnTo>
                <a:lnTo>
                  <a:pt x="10900" y="1880"/>
                </a:lnTo>
                <a:lnTo>
                  <a:pt x="10898" y="1876"/>
                </a:lnTo>
                <a:lnTo>
                  <a:pt x="10897" y="1872"/>
                </a:lnTo>
                <a:lnTo>
                  <a:pt x="10896" y="1868"/>
                </a:lnTo>
                <a:lnTo>
                  <a:pt x="10890" y="1862"/>
                </a:lnTo>
                <a:lnTo>
                  <a:pt x="10884" y="1862"/>
                </a:lnTo>
                <a:lnTo>
                  <a:pt x="10877" y="1863"/>
                </a:lnTo>
                <a:lnTo>
                  <a:pt x="10870" y="1863"/>
                </a:lnTo>
                <a:lnTo>
                  <a:pt x="10872" y="1863"/>
                </a:lnTo>
                <a:lnTo>
                  <a:pt x="10868" y="1864"/>
                </a:lnTo>
                <a:lnTo>
                  <a:pt x="10864" y="1862"/>
                </a:lnTo>
                <a:lnTo>
                  <a:pt x="10861" y="1859"/>
                </a:lnTo>
                <a:lnTo>
                  <a:pt x="10859" y="1857"/>
                </a:lnTo>
                <a:lnTo>
                  <a:pt x="10853" y="1852"/>
                </a:lnTo>
                <a:lnTo>
                  <a:pt x="10851" y="1851"/>
                </a:lnTo>
                <a:lnTo>
                  <a:pt x="10847" y="1851"/>
                </a:lnTo>
                <a:lnTo>
                  <a:pt x="10843" y="1852"/>
                </a:lnTo>
                <a:lnTo>
                  <a:pt x="10836" y="1855"/>
                </a:lnTo>
                <a:lnTo>
                  <a:pt x="10832" y="1854"/>
                </a:lnTo>
                <a:lnTo>
                  <a:pt x="10829" y="1852"/>
                </a:lnTo>
                <a:lnTo>
                  <a:pt x="10826" y="1848"/>
                </a:lnTo>
                <a:lnTo>
                  <a:pt x="10823" y="1845"/>
                </a:lnTo>
                <a:lnTo>
                  <a:pt x="10817" y="1848"/>
                </a:lnTo>
                <a:lnTo>
                  <a:pt x="10814" y="1846"/>
                </a:lnTo>
                <a:lnTo>
                  <a:pt x="10808" y="1842"/>
                </a:lnTo>
                <a:lnTo>
                  <a:pt x="10800" y="1842"/>
                </a:lnTo>
                <a:lnTo>
                  <a:pt x="10796" y="1840"/>
                </a:lnTo>
                <a:lnTo>
                  <a:pt x="10794" y="1835"/>
                </a:lnTo>
                <a:lnTo>
                  <a:pt x="10793" y="1831"/>
                </a:lnTo>
                <a:lnTo>
                  <a:pt x="10789" y="1830"/>
                </a:lnTo>
                <a:lnTo>
                  <a:pt x="10781" y="1830"/>
                </a:lnTo>
                <a:lnTo>
                  <a:pt x="10776" y="1828"/>
                </a:lnTo>
                <a:lnTo>
                  <a:pt x="10765" y="1821"/>
                </a:lnTo>
                <a:lnTo>
                  <a:pt x="10761" y="1821"/>
                </a:lnTo>
                <a:lnTo>
                  <a:pt x="10760" y="1819"/>
                </a:lnTo>
                <a:lnTo>
                  <a:pt x="10759" y="1818"/>
                </a:lnTo>
                <a:lnTo>
                  <a:pt x="10757" y="1818"/>
                </a:lnTo>
                <a:lnTo>
                  <a:pt x="10754" y="1821"/>
                </a:lnTo>
                <a:lnTo>
                  <a:pt x="10747" y="1816"/>
                </a:lnTo>
                <a:lnTo>
                  <a:pt x="10741" y="1814"/>
                </a:lnTo>
                <a:lnTo>
                  <a:pt x="10736" y="1811"/>
                </a:lnTo>
                <a:lnTo>
                  <a:pt x="10730" y="1803"/>
                </a:lnTo>
                <a:lnTo>
                  <a:pt x="10726" y="1807"/>
                </a:lnTo>
                <a:lnTo>
                  <a:pt x="10721" y="1808"/>
                </a:lnTo>
                <a:lnTo>
                  <a:pt x="10716" y="1809"/>
                </a:lnTo>
                <a:lnTo>
                  <a:pt x="10712" y="1815"/>
                </a:lnTo>
                <a:lnTo>
                  <a:pt x="10711" y="1814"/>
                </a:lnTo>
                <a:lnTo>
                  <a:pt x="10710" y="1813"/>
                </a:lnTo>
                <a:lnTo>
                  <a:pt x="10708" y="1812"/>
                </a:lnTo>
                <a:lnTo>
                  <a:pt x="10707" y="1816"/>
                </a:lnTo>
                <a:lnTo>
                  <a:pt x="10706" y="1821"/>
                </a:lnTo>
                <a:lnTo>
                  <a:pt x="10705" y="1824"/>
                </a:lnTo>
                <a:lnTo>
                  <a:pt x="10703" y="1824"/>
                </a:lnTo>
                <a:lnTo>
                  <a:pt x="10698" y="1810"/>
                </a:lnTo>
                <a:lnTo>
                  <a:pt x="10691" y="1808"/>
                </a:lnTo>
                <a:lnTo>
                  <a:pt x="10671" y="1812"/>
                </a:lnTo>
                <a:lnTo>
                  <a:pt x="10662" y="1808"/>
                </a:lnTo>
                <a:lnTo>
                  <a:pt x="10655" y="1798"/>
                </a:lnTo>
                <a:lnTo>
                  <a:pt x="10651" y="1784"/>
                </a:lnTo>
                <a:lnTo>
                  <a:pt x="10652" y="1770"/>
                </a:lnTo>
                <a:lnTo>
                  <a:pt x="10658" y="1756"/>
                </a:lnTo>
                <a:lnTo>
                  <a:pt x="10659" y="1751"/>
                </a:lnTo>
                <a:lnTo>
                  <a:pt x="10659" y="1746"/>
                </a:lnTo>
                <a:lnTo>
                  <a:pt x="10658" y="1739"/>
                </a:lnTo>
                <a:lnTo>
                  <a:pt x="10657" y="1736"/>
                </a:lnTo>
                <a:lnTo>
                  <a:pt x="10659" y="1726"/>
                </a:lnTo>
                <a:lnTo>
                  <a:pt x="10671" y="1704"/>
                </a:lnTo>
                <a:lnTo>
                  <a:pt x="10673" y="1696"/>
                </a:lnTo>
                <a:lnTo>
                  <a:pt x="10674" y="1688"/>
                </a:lnTo>
                <a:lnTo>
                  <a:pt x="10674" y="1669"/>
                </a:lnTo>
                <a:lnTo>
                  <a:pt x="10674" y="1665"/>
                </a:lnTo>
                <a:lnTo>
                  <a:pt x="10676" y="1655"/>
                </a:lnTo>
                <a:lnTo>
                  <a:pt x="10677" y="1640"/>
                </a:lnTo>
                <a:lnTo>
                  <a:pt x="10676" y="1638"/>
                </a:lnTo>
                <a:lnTo>
                  <a:pt x="10678" y="1633"/>
                </a:lnTo>
                <a:lnTo>
                  <a:pt x="10681" y="1629"/>
                </a:lnTo>
                <a:lnTo>
                  <a:pt x="10681" y="1625"/>
                </a:lnTo>
                <a:lnTo>
                  <a:pt x="10680" y="1621"/>
                </a:lnTo>
                <a:lnTo>
                  <a:pt x="10677" y="1615"/>
                </a:lnTo>
                <a:lnTo>
                  <a:pt x="10677" y="1613"/>
                </a:lnTo>
                <a:lnTo>
                  <a:pt x="10676" y="1604"/>
                </a:lnTo>
                <a:lnTo>
                  <a:pt x="10673" y="1586"/>
                </a:lnTo>
                <a:lnTo>
                  <a:pt x="10673" y="1575"/>
                </a:lnTo>
                <a:lnTo>
                  <a:pt x="10675" y="1556"/>
                </a:lnTo>
                <a:lnTo>
                  <a:pt x="10677" y="1546"/>
                </a:lnTo>
                <a:lnTo>
                  <a:pt x="10681" y="1542"/>
                </a:lnTo>
                <a:lnTo>
                  <a:pt x="10682" y="1539"/>
                </a:lnTo>
                <a:lnTo>
                  <a:pt x="10679" y="1530"/>
                </a:lnTo>
                <a:lnTo>
                  <a:pt x="10674" y="1522"/>
                </a:lnTo>
                <a:lnTo>
                  <a:pt x="10671" y="1518"/>
                </a:lnTo>
                <a:lnTo>
                  <a:pt x="10660" y="1514"/>
                </a:lnTo>
                <a:lnTo>
                  <a:pt x="10659" y="1512"/>
                </a:lnTo>
                <a:lnTo>
                  <a:pt x="10654" y="1507"/>
                </a:lnTo>
                <a:lnTo>
                  <a:pt x="10648" y="1504"/>
                </a:lnTo>
                <a:lnTo>
                  <a:pt x="10643" y="1498"/>
                </a:lnTo>
                <a:lnTo>
                  <a:pt x="10608" y="1445"/>
                </a:lnTo>
                <a:lnTo>
                  <a:pt x="10601" y="1424"/>
                </a:lnTo>
                <a:lnTo>
                  <a:pt x="10596" y="1416"/>
                </a:lnTo>
                <a:lnTo>
                  <a:pt x="10595" y="1416"/>
                </a:lnTo>
                <a:lnTo>
                  <a:pt x="10592" y="1417"/>
                </a:lnTo>
                <a:lnTo>
                  <a:pt x="10590" y="1417"/>
                </a:lnTo>
                <a:lnTo>
                  <a:pt x="10586" y="1415"/>
                </a:lnTo>
                <a:lnTo>
                  <a:pt x="10580" y="1402"/>
                </a:lnTo>
                <a:lnTo>
                  <a:pt x="10577" y="1396"/>
                </a:lnTo>
                <a:lnTo>
                  <a:pt x="10565" y="1377"/>
                </a:lnTo>
                <a:lnTo>
                  <a:pt x="10546" y="1355"/>
                </a:lnTo>
                <a:lnTo>
                  <a:pt x="10533" y="1332"/>
                </a:lnTo>
                <a:lnTo>
                  <a:pt x="10520" y="1326"/>
                </a:lnTo>
                <a:lnTo>
                  <a:pt x="10506" y="1328"/>
                </a:lnTo>
                <a:lnTo>
                  <a:pt x="10492" y="1332"/>
                </a:lnTo>
                <a:lnTo>
                  <a:pt x="10479" y="1332"/>
                </a:lnTo>
                <a:lnTo>
                  <a:pt x="10445" y="1318"/>
                </a:lnTo>
                <a:lnTo>
                  <a:pt x="10437" y="1311"/>
                </a:lnTo>
                <a:lnTo>
                  <a:pt x="10425" y="1288"/>
                </a:lnTo>
                <a:lnTo>
                  <a:pt x="10420" y="1284"/>
                </a:lnTo>
                <a:lnTo>
                  <a:pt x="10419" y="1282"/>
                </a:lnTo>
                <a:lnTo>
                  <a:pt x="10419" y="1266"/>
                </a:lnTo>
                <a:lnTo>
                  <a:pt x="10418" y="1263"/>
                </a:lnTo>
                <a:lnTo>
                  <a:pt x="10411" y="1257"/>
                </a:lnTo>
                <a:lnTo>
                  <a:pt x="10401" y="1244"/>
                </a:lnTo>
                <a:lnTo>
                  <a:pt x="10395" y="1240"/>
                </a:lnTo>
                <a:lnTo>
                  <a:pt x="10381" y="1237"/>
                </a:lnTo>
                <a:lnTo>
                  <a:pt x="10377" y="1232"/>
                </a:lnTo>
                <a:lnTo>
                  <a:pt x="10375" y="1227"/>
                </a:lnTo>
                <a:lnTo>
                  <a:pt x="10375" y="1221"/>
                </a:lnTo>
                <a:lnTo>
                  <a:pt x="10377" y="1219"/>
                </a:lnTo>
                <a:lnTo>
                  <a:pt x="10381" y="1217"/>
                </a:lnTo>
                <a:lnTo>
                  <a:pt x="10382" y="1214"/>
                </a:lnTo>
                <a:lnTo>
                  <a:pt x="10382" y="1211"/>
                </a:lnTo>
                <a:lnTo>
                  <a:pt x="10381" y="1210"/>
                </a:lnTo>
                <a:lnTo>
                  <a:pt x="10380" y="1209"/>
                </a:lnTo>
                <a:lnTo>
                  <a:pt x="10380" y="1207"/>
                </a:lnTo>
                <a:lnTo>
                  <a:pt x="10378" y="1205"/>
                </a:lnTo>
                <a:lnTo>
                  <a:pt x="10370" y="1198"/>
                </a:lnTo>
                <a:lnTo>
                  <a:pt x="10361" y="1195"/>
                </a:lnTo>
                <a:lnTo>
                  <a:pt x="10355" y="1190"/>
                </a:lnTo>
                <a:lnTo>
                  <a:pt x="10346" y="1179"/>
                </a:lnTo>
                <a:lnTo>
                  <a:pt x="10334" y="1173"/>
                </a:lnTo>
                <a:lnTo>
                  <a:pt x="10293" y="1165"/>
                </a:lnTo>
                <a:lnTo>
                  <a:pt x="10288" y="1162"/>
                </a:lnTo>
                <a:lnTo>
                  <a:pt x="10285" y="1160"/>
                </a:lnTo>
                <a:lnTo>
                  <a:pt x="10282" y="1158"/>
                </a:lnTo>
                <a:lnTo>
                  <a:pt x="10278" y="1153"/>
                </a:lnTo>
                <a:lnTo>
                  <a:pt x="10275" y="1148"/>
                </a:lnTo>
                <a:lnTo>
                  <a:pt x="10276" y="1110"/>
                </a:lnTo>
                <a:lnTo>
                  <a:pt x="10275" y="1102"/>
                </a:lnTo>
                <a:lnTo>
                  <a:pt x="10272" y="1094"/>
                </a:lnTo>
                <a:lnTo>
                  <a:pt x="10268" y="1088"/>
                </a:lnTo>
                <a:lnTo>
                  <a:pt x="10264" y="1082"/>
                </a:lnTo>
                <a:lnTo>
                  <a:pt x="10259" y="1080"/>
                </a:lnTo>
                <a:lnTo>
                  <a:pt x="10242" y="1079"/>
                </a:lnTo>
                <a:lnTo>
                  <a:pt x="10238" y="1080"/>
                </a:lnTo>
                <a:lnTo>
                  <a:pt x="10227" y="1076"/>
                </a:lnTo>
                <a:lnTo>
                  <a:pt x="10212" y="1073"/>
                </a:lnTo>
                <a:lnTo>
                  <a:pt x="10197" y="1073"/>
                </a:lnTo>
                <a:lnTo>
                  <a:pt x="10186" y="1077"/>
                </a:lnTo>
                <a:lnTo>
                  <a:pt x="10187" y="1082"/>
                </a:lnTo>
                <a:lnTo>
                  <a:pt x="10186" y="1088"/>
                </a:lnTo>
                <a:lnTo>
                  <a:pt x="10183" y="1094"/>
                </a:lnTo>
                <a:lnTo>
                  <a:pt x="10180" y="1098"/>
                </a:lnTo>
                <a:lnTo>
                  <a:pt x="10178" y="1101"/>
                </a:lnTo>
                <a:lnTo>
                  <a:pt x="10178" y="1103"/>
                </a:lnTo>
                <a:lnTo>
                  <a:pt x="10178" y="1104"/>
                </a:lnTo>
                <a:lnTo>
                  <a:pt x="10174" y="1104"/>
                </a:lnTo>
                <a:lnTo>
                  <a:pt x="10171" y="1103"/>
                </a:lnTo>
                <a:lnTo>
                  <a:pt x="10170" y="1100"/>
                </a:lnTo>
                <a:lnTo>
                  <a:pt x="10167" y="1094"/>
                </a:lnTo>
                <a:lnTo>
                  <a:pt x="10163" y="1091"/>
                </a:lnTo>
                <a:lnTo>
                  <a:pt x="10154" y="1097"/>
                </a:lnTo>
                <a:lnTo>
                  <a:pt x="10149" y="1094"/>
                </a:lnTo>
                <a:lnTo>
                  <a:pt x="10146" y="1090"/>
                </a:lnTo>
                <a:lnTo>
                  <a:pt x="10143" y="1088"/>
                </a:lnTo>
                <a:lnTo>
                  <a:pt x="10140" y="1085"/>
                </a:lnTo>
                <a:lnTo>
                  <a:pt x="10137" y="1080"/>
                </a:lnTo>
                <a:lnTo>
                  <a:pt x="10141" y="1081"/>
                </a:lnTo>
                <a:lnTo>
                  <a:pt x="10145" y="1080"/>
                </a:lnTo>
                <a:lnTo>
                  <a:pt x="10148" y="1078"/>
                </a:lnTo>
                <a:lnTo>
                  <a:pt x="10151" y="1074"/>
                </a:lnTo>
                <a:lnTo>
                  <a:pt x="10143" y="1074"/>
                </a:lnTo>
                <a:lnTo>
                  <a:pt x="10139" y="1075"/>
                </a:lnTo>
                <a:lnTo>
                  <a:pt x="10135" y="1074"/>
                </a:lnTo>
                <a:lnTo>
                  <a:pt x="10114" y="1076"/>
                </a:lnTo>
                <a:lnTo>
                  <a:pt x="10103" y="1075"/>
                </a:lnTo>
                <a:lnTo>
                  <a:pt x="10095" y="1071"/>
                </a:lnTo>
                <a:lnTo>
                  <a:pt x="10079" y="1040"/>
                </a:lnTo>
                <a:lnTo>
                  <a:pt x="10072" y="1035"/>
                </a:lnTo>
                <a:lnTo>
                  <a:pt x="10067" y="1034"/>
                </a:lnTo>
                <a:lnTo>
                  <a:pt x="10054" y="1026"/>
                </a:lnTo>
                <a:lnTo>
                  <a:pt x="10050" y="1022"/>
                </a:lnTo>
                <a:lnTo>
                  <a:pt x="10038" y="996"/>
                </a:lnTo>
                <a:lnTo>
                  <a:pt x="10033" y="993"/>
                </a:lnTo>
                <a:lnTo>
                  <a:pt x="10026" y="991"/>
                </a:lnTo>
                <a:lnTo>
                  <a:pt x="10015" y="990"/>
                </a:lnTo>
                <a:lnTo>
                  <a:pt x="10010" y="987"/>
                </a:lnTo>
                <a:lnTo>
                  <a:pt x="10007" y="984"/>
                </a:lnTo>
                <a:lnTo>
                  <a:pt x="10004" y="978"/>
                </a:lnTo>
                <a:lnTo>
                  <a:pt x="10007" y="973"/>
                </a:lnTo>
                <a:lnTo>
                  <a:pt x="10006" y="970"/>
                </a:lnTo>
                <a:lnTo>
                  <a:pt x="10004" y="969"/>
                </a:lnTo>
                <a:lnTo>
                  <a:pt x="10002" y="969"/>
                </a:lnTo>
                <a:lnTo>
                  <a:pt x="9997" y="973"/>
                </a:lnTo>
                <a:lnTo>
                  <a:pt x="9994" y="975"/>
                </a:lnTo>
                <a:lnTo>
                  <a:pt x="9993" y="974"/>
                </a:lnTo>
                <a:lnTo>
                  <a:pt x="9983" y="969"/>
                </a:lnTo>
                <a:lnTo>
                  <a:pt x="9981" y="968"/>
                </a:lnTo>
                <a:lnTo>
                  <a:pt x="9978" y="965"/>
                </a:lnTo>
                <a:lnTo>
                  <a:pt x="9973" y="962"/>
                </a:lnTo>
                <a:lnTo>
                  <a:pt x="9971" y="960"/>
                </a:lnTo>
                <a:lnTo>
                  <a:pt x="9970" y="957"/>
                </a:lnTo>
                <a:lnTo>
                  <a:pt x="9966" y="945"/>
                </a:lnTo>
                <a:lnTo>
                  <a:pt x="9948" y="920"/>
                </a:lnTo>
                <a:lnTo>
                  <a:pt x="9942" y="915"/>
                </a:lnTo>
                <a:lnTo>
                  <a:pt x="9928" y="908"/>
                </a:lnTo>
                <a:lnTo>
                  <a:pt x="9858" y="892"/>
                </a:lnTo>
                <a:lnTo>
                  <a:pt x="9854" y="891"/>
                </a:lnTo>
                <a:lnTo>
                  <a:pt x="9850" y="890"/>
                </a:lnTo>
                <a:lnTo>
                  <a:pt x="9844" y="884"/>
                </a:lnTo>
                <a:lnTo>
                  <a:pt x="9841" y="882"/>
                </a:lnTo>
                <a:lnTo>
                  <a:pt x="9818" y="879"/>
                </a:lnTo>
                <a:lnTo>
                  <a:pt x="9813" y="876"/>
                </a:lnTo>
                <a:lnTo>
                  <a:pt x="9811" y="880"/>
                </a:lnTo>
                <a:lnTo>
                  <a:pt x="9805" y="878"/>
                </a:lnTo>
                <a:lnTo>
                  <a:pt x="9800" y="878"/>
                </a:lnTo>
                <a:lnTo>
                  <a:pt x="9789" y="880"/>
                </a:lnTo>
                <a:lnTo>
                  <a:pt x="9781" y="880"/>
                </a:lnTo>
                <a:lnTo>
                  <a:pt x="9755" y="871"/>
                </a:lnTo>
                <a:lnTo>
                  <a:pt x="9746" y="863"/>
                </a:lnTo>
                <a:lnTo>
                  <a:pt x="9741" y="862"/>
                </a:lnTo>
                <a:lnTo>
                  <a:pt x="9737" y="862"/>
                </a:lnTo>
                <a:lnTo>
                  <a:pt x="9733" y="861"/>
                </a:lnTo>
                <a:lnTo>
                  <a:pt x="9722" y="854"/>
                </a:lnTo>
                <a:lnTo>
                  <a:pt x="9718" y="852"/>
                </a:lnTo>
                <a:lnTo>
                  <a:pt x="9711" y="851"/>
                </a:lnTo>
                <a:lnTo>
                  <a:pt x="9647" y="825"/>
                </a:lnTo>
                <a:lnTo>
                  <a:pt x="9610" y="810"/>
                </a:lnTo>
                <a:lnTo>
                  <a:pt x="9575" y="787"/>
                </a:lnTo>
                <a:lnTo>
                  <a:pt x="9534" y="771"/>
                </a:lnTo>
                <a:lnTo>
                  <a:pt x="9525" y="765"/>
                </a:lnTo>
                <a:lnTo>
                  <a:pt x="9520" y="763"/>
                </a:lnTo>
                <a:lnTo>
                  <a:pt x="9513" y="762"/>
                </a:lnTo>
                <a:lnTo>
                  <a:pt x="9506" y="759"/>
                </a:lnTo>
                <a:lnTo>
                  <a:pt x="9499" y="753"/>
                </a:lnTo>
                <a:lnTo>
                  <a:pt x="9491" y="748"/>
                </a:lnTo>
                <a:lnTo>
                  <a:pt x="9481" y="753"/>
                </a:lnTo>
                <a:lnTo>
                  <a:pt x="9478" y="752"/>
                </a:lnTo>
                <a:lnTo>
                  <a:pt x="9469" y="751"/>
                </a:lnTo>
                <a:lnTo>
                  <a:pt x="9467" y="750"/>
                </a:lnTo>
                <a:lnTo>
                  <a:pt x="9466" y="746"/>
                </a:lnTo>
                <a:lnTo>
                  <a:pt x="9467" y="741"/>
                </a:lnTo>
                <a:lnTo>
                  <a:pt x="9469" y="736"/>
                </a:lnTo>
                <a:lnTo>
                  <a:pt x="9470" y="732"/>
                </a:lnTo>
                <a:lnTo>
                  <a:pt x="9468" y="728"/>
                </a:lnTo>
                <a:lnTo>
                  <a:pt x="9450" y="707"/>
                </a:lnTo>
                <a:lnTo>
                  <a:pt x="9447" y="705"/>
                </a:lnTo>
                <a:lnTo>
                  <a:pt x="9428" y="706"/>
                </a:lnTo>
                <a:lnTo>
                  <a:pt x="9416" y="710"/>
                </a:lnTo>
                <a:lnTo>
                  <a:pt x="9409" y="708"/>
                </a:lnTo>
                <a:lnTo>
                  <a:pt x="9395" y="695"/>
                </a:lnTo>
                <a:lnTo>
                  <a:pt x="9394" y="690"/>
                </a:lnTo>
                <a:lnTo>
                  <a:pt x="9394" y="686"/>
                </a:lnTo>
                <a:lnTo>
                  <a:pt x="9392" y="683"/>
                </a:lnTo>
                <a:lnTo>
                  <a:pt x="9382" y="680"/>
                </a:lnTo>
                <a:lnTo>
                  <a:pt x="9309" y="634"/>
                </a:lnTo>
                <a:lnTo>
                  <a:pt x="9246" y="598"/>
                </a:lnTo>
                <a:lnTo>
                  <a:pt x="9239" y="597"/>
                </a:lnTo>
                <a:lnTo>
                  <a:pt x="9232" y="593"/>
                </a:lnTo>
                <a:lnTo>
                  <a:pt x="9222" y="580"/>
                </a:lnTo>
                <a:lnTo>
                  <a:pt x="9218" y="582"/>
                </a:lnTo>
                <a:lnTo>
                  <a:pt x="9216" y="579"/>
                </a:lnTo>
                <a:lnTo>
                  <a:pt x="9213" y="570"/>
                </a:lnTo>
                <a:lnTo>
                  <a:pt x="9212" y="567"/>
                </a:lnTo>
                <a:lnTo>
                  <a:pt x="9208" y="566"/>
                </a:lnTo>
                <a:lnTo>
                  <a:pt x="9199" y="565"/>
                </a:lnTo>
                <a:lnTo>
                  <a:pt x="9196" y="564"/>
                </a:lnTo>
                <a:lnTo>
                  <a:pt x="9194" y="562"/>
                </a:lnTo>
                <a:lnTo>
                  <a:pt x="9191" y="560"/>
                </a:lnTo>
                <a:lnTo>
                  <a:pt x="9189" y="557"/>
                </a:lnTo>
                <a:lnTo>
                  <a:pt x="9185" y="555"/>
                </a:lnTo>
                <a:lnTo>
                  <a:pt x="9175" y="555"/>
                </a:lnTo>
                <a:lnTo>
                  <a:pt x="9161" y="552"/>
                </a:lnTo>
                <a:lnTo>
                  <a:pt x="9148" y="546"/>
                </a:lnTo>
                <a:lnTo>
                  <a:pt x="9136" y="544"/>
                </a:lnTo>
                <a:lnTo>
                  <a:pt x="9124" y="552"/>
                </a:lnTo>
                <a:lnTo>
                  <a:pt x="9117" y="549"/>
                </a:lnTo>
                <a:lnTo>
                  <a:pt x="9113" y="549"/>
                </a:lnTo>
                <a:lnTo>
                  <a:pt x="9113" y="562"/>
                </a:lnTo>
                <a:lnTo>
                  <a:pt x="9112" y="640"/>
                </a:lnTo>
                <a:lnTo>
                  <a:pt x="9112" y="725"/>
                </a:lnTo>
                <a:lnTo>
                  <a:pt x="9110" y="834"/>
                </a:lnTo>
                <a:lnTo>
                  <a:pt x="9109" y="979"/>
                </a:lnTo>
                <a:lnTo>
                  <a:pt x="9109" y="1074"/>
                </a:lnTo>
                <a:lnTo>
                  <a:pt x="9108" y="1163"/>
                </a:lnTo>
                <a:lnTo>
                  <a:pt x="9107" y="1238"/>
                </a:lnTo>
                <a:lnTo>
                  <a:pt x="9106" y="1423"/>
                </a:lnTo>
                <a:lnTo>
                  <a:pt x="9105" y="1500"/>
                </a:lnTo>
                <a:lnTo>
                  <a:pt x="9104" y="1594"/>
                </a:lnTo>
                <a:lnTo>
                  <a:pt x="9104" y="1599"/>
                </a:lnTo>
                <a:lnTo>
                  <a:pt x="9104" y="1600"/>
                </a:lnTo>
                <a:lnTo>
                  <a:pt x="9103" y="1686"/>
                </a:lnTo>
                <a:lnTo>
                  <a:pt x="9103" y="1741"/>
                </a:lnTo>
                <a:lnTo>
                  <a:pt x="9102" y="1759"/>
                </a:lnTo>
                <a:lnTo>
                  <a:pt x="9101" y="1871"/>
                </a:lnTo>
                <a:lnTo>
                  <a:pt x="9100" y="1952"/>
                </a:lnTo>
                <a:lnTo>
                  <a:pt x="9099" y="2038"/>
                </a:lnTo>
                <a:lnTo>
                  <a:pt x="9098" y="2138"/>
                </a:lnTo>
                <a:lnTo>
                  <a:pt x="9097" y="2184"/>
                </a:lnTo>
                <a:lnTo>
                  <a:pt x="9096" y="2184"/>
                </a:lnTo>
                <a:lnTo>
                  <a:pt x="9093" y="2190"/>
                </a:lnTo>
                <a:lnTo>
                  <a:pt x="9091" y="2198"/>
                </a:lnTo>
                <a:lnTo>
                  <a:pt x="9089" y="2199"/>
                </a:lnTo>
                <a:lnTo>
                  <a:pt x="9089" y="2201"/>
                </a:lnTo>
                <a:lnTo>
                  <a:pt x="9090" y="2203"/>
                </a:lnTo>
                <a:lnTo>
                  <a:pt x="9093" y="2207"/>
                </a:lnTo>
                <a:lnTo>
                  <a:pt x="9094" y="2210"/>
                </a:lnTo>
                <a:lnTo>
                  <a:pt x="9092" y="2214"/>
                </a:lnTo>
                <a:lnTo>
                  <a:pt x="9090" y="2217"/>
                </a:lnTo>
                <a:lnTo>
                  <a:pt x="9088" y="2221"/>
                </a:lnTo>
                <a:lnTo>
                  <a:pt x="9089" y="2226"/>
                </a:lnTo>
                <a:lnTo>
                  <a:pt x="9085" y="2226"/>
                </a:lnTo>
                <a:lnTo>
                  <a:pt x="9082" y="2226"/>
                </a:lnTo>
                <a:lnTo>
                  <a:pt x="9079" y="2227"/>
                </a:lnTo>
                <a:lnTo>
                  <a:pt x="9076" y="2229"/>
                </a:lnTo>
                <a:lnTo>
                  <a:pt x="9079" y="2230"/>
                </a:lnTo>
                <a:lnTo>
                  <a:pt x="9081" y="2232"/>
                </a:lnTo>
                <a:lnTo>
                  <a:pt x="9082" y="2236"/>
                </a:lnTo>
                <a:lnTo>
                  <a:pt x="9082" y="2241"/>
                </a:lnTo>
                <a:lnTo>
                  <a:pt x="9087" y="2241"/>
                </a:lnTo>
                <a:lnTo>
                  <a:pt x="9089" y="2248"/>
                </a:lnTo>
                <a:lnTo>
                  <a:pt x="9088" y="2255"/>
                </a:lnTo>
                <a:lnTo>
                  <a:pt x="9085" y="2259"/>
                </a:lnTo>
                <a:lnTo>
                  <a:pt x="9080" y="2260"/>
                </a:lnTo>
                <a:lnTo>
                  <a:pt x="9078" y="2263"/>
                </a:lnTo>
                <a:lnTo>
                  <a:pt x="9077" y="2268"/>
                </a:lnTo>
                <a:lnTo>
                  <a:pt x="9077" y="2279"/>
                </a:lnTo>
                <a:lnTo>
                  <a:pt x="9076" y="2282"/>
                </a:lnTo>
                <a:lnTo>
                  <a:pt x="9074" y="2283"/>
                </a:lnTo>
                <a:lnTo>
                  <a:pt x="9071" y="2283"/>
                </a:lnTo>
                <a:lnTo>
                  <a:pt x="9069" y="2285"/>
                </a:lnTo>
                <a:lnTo>
                  <a:pt x="9070" y="2288"/>
                </a:lnTo>
                <a:lnTo>
                  <a:pt x="9072" y="2292"/>
                </a:lnTo>
                <a:lnTo>
                  <a:pt x="9072" y="2295"/>
                </a:lnTo>
                <a:lnTo>
                  <a:pt x="9068" y="2300"/>
                </a:lnTo>
                <a:lnTo>
                  <a:pt x="9062" y="2301"/>
                </a:lnTo>
                <a:lnTo>
                  <a:pt x="9057" y="2303"/>
                </a:lnTo>
                <a:lnTo>
                  <a:pt x="9054" y="2310"/>
                </a:lnTo>
                <a:lnTo>
                  <a:pt x="9059" y="2313"/>
                </a:lnTo>
                <a:lnTo>
                  <a:pt x="9059" y="2321"/>
                </a:lnTo>
                <a:lnTo>
                  <a:pt x="9056" y="2336"/>
                </a:lnTo>
                <a:cubicBezTo>
                  <a:pt x="9056" y="2336"/>
                  <a:pt x="9054" y="2341"/>
                  <a:pt x="9054" y="2341"/>
                </a:cubicBezTo>
                <a:close/>
                <a:moveTo>
                  <a:pt x="10431" y="1209"/>
                </a:moveTo>
                <a:lnTo>
                  <a:pt x="10434" y="1215"/>
                </a:lnTo>
                <a:lnTo>
                  <a:pt x="10439" y="1218"/>
                </a:lnTo>
                <a:lnTo>
                  <a:pt x="10446" y="1218"/>
                </a:lnTo>
                <a:lnTo>
                  <a:pt x="10451" y="1216"/>
                </a:lnTo>
                <a:lnTo>
                  <a:pt x="10454" y="1213"/>
                </a:lnTo>
                <a:lnTo>
                  <a:pt x="10456" y="1206"/>
                </a:lnTo>
                <a:lnTo>
                  <a:pt x="10457" y="1198"/>
                </a:lnTo>
                <a:lnTo>
                  <a:pt x="10456" y="1191"/>
                </a:lnTo>
                <a:lnTo>
                  <a:pt x="10453" y="1186"/>
                </a:lnTo>
                <a:lnTo>
                  <a:pt x="10447" y="1182"/>
                </a:lnTo>
                <a:lnTo>
                  <a:pt x="10444" y="1181"/>
                </a:lnTo>
                <a:lnTo>
                  <a:pt x="10442" y="1182"/>
                </a:lnTo>
                <a:lnTo>
                  <a:pt x="10436" y="1188"/>
                </a:lnTo>
                <a:lnTo>
                  <a:pt x="10435" y="1187"/>
                </a:lnTo>
                <a:lnTo>
                  <a:pt x="10433" y="1186"/>
                </a:lnTo>
                <a:lnTo>
                  <a:pt x="10430" y="1187"/>
                </a:lnTo>
                <a:lnTo>
                  <a:pt x="10429" y="1192"/>
                </a:lnTo>
                <a:lnTo>
                  <a:pt x="10429" y="1201"/>
                </a:lnTo>
                <a:cubicBezTo>
                  <a:pt x="10429" y="1201"/>
                  <a:pt x="10431" y="1209"/>
                  <a:pt x="10431" y="1209"/>
                </a:cubicBez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587F5ABC-4F49-4349-8E32-AF2D982E9730}"/>
              </a:ext>
            </a:extLst>
          </p:cNvPr>
          <p:cNvGrpSpPr/>
          <p:nvPr/>
        </p:nvGrpSpPr>
        <p:grpSpPr>
          <a:xfrm>
            <a:off x="2219646" y="2822900"/>
            <a:ext cx="1308414" cy="747087"/>
            <a:chOff x="2219646" y="2704001"/>
            <a:chExt cx="1308414" cy="747087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3F55DA43-19D5-4657-B862-5AACDE630219}"/>
                </a:ext>
              </a:extLst>
            </p:cNvPr>
            <p:cNvSpPr txBox="1"/>
            <p:nvPr/>
          </p:nvSpPr>
          <p:spPr>
            <a:xfrm>
              <a:off x="2219646" y="2704001"/>
              <a:ext cx="1308414" cy="492443"/>
            </a:xfrm>
            <a:prstGeom prst="rect">
              <a:avLst/>
            </a:prstGeom>
            <a:noFill/>
          </p:spPr>
          <p:txBody>
            <a:bodyPr wrap="square" numCol="1" spcCol="457200" rtlCol="0">
              <a:spAutoFit/>
            </a:bodyPr>
            <a:lstStyle/>
            <a:p>
              <a:pPr algn="ctr"/>
              <a:r>
                <a:rPr lang="en-US" sz="26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Montserrat" charset="0"/>
                  <a:ea typeface="Montserrat" charset="0"/>
                  <a:cs typeface="Montserrat" charset="0"/>
                </a:rPr>
                <a:t>23.13</a:t>
              </a:r>
              <a:endParaRPr lang="en-US" sz="26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" charset="0"/>
                <a:ea typeface="Montserrat" charset="0"/>
                <a:cs typeface="Montserrat" charset="0"/>
              </a:endParaRP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D05682C1-D348-4AF4-8956-B1E7678470AE}"/>
                </a:ext>
              </a:extLst>
            </p:cNvPr>
            <p:cNvSpPr txBox="1"/>
            <p:nvPr/>
          </p:nvSpPr>
          <p:spPr>
            <a:xfrm>
              <a:off x="2318706" y="3204867"/>
              <a:ext cx="1110294" cy="246221"/>
            </a:xfrm>
            <a:prstGeom prst="rect">
              <a:avLst/>
            </a:prstGeom>
            <a:noFill/>
          </p:spPr>
          <p:txBody>
            <a:bodyPr wrap="square" numCol="1" spcCol="457200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Montserrat" charset="0"/>
                  <a:ea typeface="Montserrat" charset="0"/>
                  <a:cs typeface="Montserrat" charset="0"/>
                </a:rPr>
                <a:t>Million (2019)</a:t>
              </a:r>
            </a:p>
          </p:txBody>
        </p:sp>
      </p:grpSp>
      <p:sp>
        <p:nvSpPr>
          <p:cNvPr id="10" name="TextBox 9">
            <a:extLst>
              <a:ext uri="{FF2B5EF4-FFF2-40B4-BE49-F238E27FC236}">
                <a16:creationId xmlns:a16="http://schemas.microsoft.com/office/drawing/2014/main" id="{67552CFF-0D9A-475C-975F-47490BEEBADB}"/>
              </a:ext>
            </a:extLst>
          </p:cNvPr>
          <p:cNvSpPr txBox="1"/>
          <p:nvPr/>
        </p:nvSpPr>
        <p:spPr>
          <a:xfrm>
            <a:off x="5181886" y="3200654"/>
            <a:ext cx="1110964" cy="492443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26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" charset="0"/>
                <a:ea typeface="Montserrat" charset="0"/>
                <a:cs typeface="Montserrat" charset="0"/>
              </a:rPr>
              <a:t>8.13</a:t>
            </a:r>
            <a:endParaRPr lang="en-US" sz="2600" dirty="0">
              <a:solidFill>
                <a:schemeClr val="tx1">
                  <a:lumMod val="85000"/>
                  <a:lumOff val="15000"/>
                </a:schemeClr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41B1797C-761C-438F-898C-A04E2042FB9F}"/>
              </a:ext>
            </a:extLst>
          </p:cNvPr>
          <p:cNvSpPr txBox="1"/>
          <p:nvPr/>
        </p:nvSpPr>
        <p:spPr>
          <a:xfrm>
            <a:off x="5181886" y="3708375"/>
            <a:ext cx="1110964" cy="24622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0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" charset="0"/>
                <a:ea typeface="Montserrat" charset="0"/>
                <a:cs typeface="Montserrat" charset="0"/>
              </a:rPr>
              <a:t>Million (2013)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F1646224-895A-4685-A3BE-E11EC1BEFA7E}"/>
              </a:ext>
            </a:extLst>
          </p:cNvPr>
          <p:cNvGrpSpPr/>
          <p:nvPr/>
        </p:nvGrpSpPr>
        <p:grpSpPr>
          <a:xfrm>
            <a:off x="7315200" y="1305018"/>
            <a:ext cx="4095752" cy="4265327"/>
            <a:chOff x="6229348" y="1305018"/>
            <a:chExt cx="4095752" cy="4265327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984D98EC-4B34-4302-8625-9E0CA162E4CC}"/>
                </a:ext>
              </a:extLst>
            </p:cNvPr>
            <p:cNvSpPr txBox="1"/>
            <p:nvPr/>
          </p:nvSpPr>
          <p:spPr>
            <a:xfrm>
              <a:off x="6229348" y="2479085"/>
              <a:ext cx="4095752" cy="1207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the </a:t>
              </a:r>
              <a:r>
                <a:rPr lang="en-US" sz="3500" b="1" dirty="0">
                  <a:solidFill>
                    <a:schemeClr val="accent4"/>
                  </a:solidFill>
                  <a:latin typeface="+mj-lt"/>
                </a:rPr>
                <a:t>example</a:t>
              </a:r>
            </a:p>
            <a:p>
              <a:pPr algn="r"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text here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7AFC4B35-CF8B-4B1F-AFDC-3F8454E4C982}"/>
                </a:ext>
              </a:extLst>
            </p:cNvPr>
            <p:cNvSpPr txBox="1"/>
            <p:nvPr/>
          </p:nvSpPr>
          <p:spPr>
            <a:xfrm>
              <a:off x="7105648" y="4229593"/>
              <a:ext cx="3219452" cy="13407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000"/>
                </a:lnSpc>
              </a:pP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</a:t>
              </a:r>
              <a:r>
                <a:rPr lang="en-US" sz="1000" b="1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 Fifth you'll, man wherein seas our creepingcreepingHave them for one. Living</a:t>
              </a:r>
            </a:p>
          </p:txBody>
        </p:sp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FE7CAB54-4BAC-49BD-BCBB-E75C768B2B0C}"/>
                </a:ext>
              </a:extLst>
            </p:cNvPr>
            <p:cNvSpPr txBox="1"/>
            <p:nvPr/>
          </p:nvSpPr>
          <p:spPr>
            <a:xfrm>
              <a:off x="8450034" y="1305018"/>
              <a:ext cx="1875066" cy="6312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1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SPARK</a:t>
              </a:r>
            </a:p>
            <a:p>
              <a:pPr algn="r">
                <a:lnSpc>
                  <a:spcPts val="2200"/>
                </a:lnSpc>
              </a:pPr>
              <a:r>
                <a:rPr lang="en-US" sz="1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PRESENTATION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3975675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057A359D-E0F4-444F-A7CE-25130DEA2890}"/>
              </a:ext>
            </a:extLst>
          </p:cNvPr>
          <p:cNvSpPr/>
          <p:nvPr/>
        </p:nvSpPr>
        <p:spPr>
          <a:xfrm>
            <a:off x="0" y="0"/>
            <a:ext cx="12191999" cy="34290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08A294BC-7311-4A6F-9E27-155D1AFD1989}"/>
              </a:ext>
            </a:extLst>
          </p:cNvPr>
          <p:cNvGrpSpPr/>
          <p:nvPr/>
        </p:nvGrpSpPr>
        <p:grpSpPr>
          <a:xfrm>
            <a:off x="1174976" y="1110649"/>
            <a:ext cx="9842046" cy="1207703"/>
            <a:chOff x="1568906" y="4694382"/>
            <a:chExt cx="9842046" cy="1207703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40B96783-7C54-4AA0-8B8A-2772AC3A7728}"/>
                </a:ext>
              </a:extLst>
            </p:cNvPr>
            <p:cNvGrpSpPr/>
            <p:nvPr/>
          </p:nvGrpSpPr>
          <p:grpSpPr>
            <a:xfrm>
              <a:off x="5862653" y="4880857"/>
              <a:ext cx="5548299" cy="834752"/>
              <a:chOff x="4495800" y="4490700"/>
              <a:chExt cx="5548299" cy="834752"/>
            </a:xfrm>
          </p:grpSpPr>
          <p:grpSp>
            <p:nvGrpSpPr>
              <p:cNvPr id="15" name="Group 14">
                <a:extLst>
                  <a:ext uri="{FF2B5EF4-FFF2-40B4-BE49-F238E27FC236}">
                    <a16:creationId xmlns:a16="http://schemas.microsoft.com/office/drawing/2014/main" id="{790480E8-03FC-4F22-BFF6-CD85E6A0A7AF}"/>
                  </a:ext>
                </a:extLst>
              </p:cNvPr>
              <p:cNvGrpSpPr/>
              <p:nvPr/>
            </p:nvGrpSpPr>
            <p:grpSpPr>
              <a:xfrm>
                <a:off x="4495800" y="4490700"/>
                <a:ext cx="1262049" cy="834752"/>
                <a:chOff x="7186626" y="1803311"/>
                <a:chExt cx="1262049" cy="834752"/>
              </a:xfrm>
            </p:grpSpPr>
            <p:sp>
              <p:nvSpPr>
                <p:cNvPr id="16" name="TextBox 15">
                  <a:extLst>
                    <a:ext uri="{FF2B5EF4-FFF2-40B4-BE49-F238E27FC236}">
                      <a16:creationId xmlns:a16="http://schemas.microsoft.com/office/drawing/2014/main" id="{82AF1184-93EA-4593-BFDD-AECA3B6753E9}"/>
                    </a:ext>
                  </a:extLst>
                </p:cNvPr>
                <p:cNvSpPr txBox="1"/>
                <p:nvPr/>
              </p:nvSpPr>
              <p:spPr>
                <a:xfrm>
                  <a:off x="7186626" y="1803311"/>
                  <a:ext cx="1262049" cy="24622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000" b="1" spc="300" dirty="0">
                      <a:latin typeface="Montserrat "/>
                    </a:rPr>
                    <a:t>OFFICE</a:t>
                  </a:r>
                </a:p>
              </p:txBody>
            </p:sp>
            <p:sp>
              <p:nvSpPr>
                <p:cNvPr id="17" name="TextBox 16">
                  <a:extLst>
                    <a:ext uri="{FF2B5EF4-FFF2-40B4-BE49-F238E27FC236}">
                      <a16:creationId xmlns:a16="http://schemas.microsoft.com/office/drawing/2014/main" id="{95D7D78E-56F0-4356-883C-8805006DB69F}"/>
                    </a:ext>
                  </a:extLst>
                </p:cNvPr>
                <p:cNvSpPr txBox="1"/>
                <p:nvPr/>
              </p:nvSpPr>
              <p:spPr>
                <a:xfrm>
                  <a:off x="7186626" y="2162548"/>
                  <a:ext cx="1138224" cy="47551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600"/>
                    </a:lnSpc>
                  </a:pPr>
                  <a:r>
                    <a:rPr lang="en-US" sz="800" dirty="0">
                      <a:latin typeface="Montserrat Light" charset="0"/>
                      <a:ea typeface="Montserrat Light" charset="0"/>
                      <a:cs typeface="Montserrat Light" charset="0"/>
                    </a:rPr>
                    <a:t>598 Colins Street,</a:t>
                  </a:r>
                </a:p>
                <a:p>
                  <a:pPr>
                    <a:lnSpc>
                      <a:spcPts val="1600"/>
                    </a:lnSpc>
                  </a:pPr>
                  <a:r>
                    <a:rPr lang="en-US" sz="800" dirty="0">
                      <a:latin typeface="Montserrat Light" charset="0"/>
                      <a:ea typeface="Montserrat Light" charset="0"/>
                      <a:cs typeface="Montserrat Light" charset="0"/>
                    </a:rPr>
                    <a:t>NY 22580</a:t>
                  </a:r>
                </a:p>
              </p:txBody>
            </p:sp>
          </p:grpSp>
          <p:grpSp>
            <p:nvGrpSpPr>
              <p:cNvPr id="18" name="Group 17">
                <a:extLst>
                  <a:ext uri="{FF2B5EF4-FFF2-40B4-BE49-F238E27FC236}">
                    <a16:creationId xmlns:a16="http://schemas.microsoft.com/office/drawing/2014/main" id="{30CCCEC9-7304-44CB-958C-1D303F67EF73}"/>
                  </a:ext>
                </a:extLst>
              </p:cNvPr>
              <p:cNvGrpSpPr/>
              <p:nvPr/>
            </p:nvGrpSpPr>
            <p:grpSpPr>
              <a:xfrm>
                <a:off x="6524625" y="4490700"/>
                <a:ext cx="1614474" cy="834752"/>
                <a:chOff x="7186626" y="1803311"/>
                <a:chExt cx="1614474" cy="834752"/>
              </a:xfrm>
            </p:grpSpPr>
            <p:sp>
              <p:nvSpPr>
                <p:cNvPr id="19" name="TextBox 18">
                  <a:extLst>
                    <a:ext uri="{FF2B5EF4-FFF2-40B4-BE49-F238E27FC236}">
                      <a16:creationId xmlns:a16="http://schemas.microsoft.com/office/drawing/2014/main" id="{93DA8758-EC9A-4CB0-9319-044319B74CB5}"/>
                    </a:ext>
                  </a:extLst>
                </p:cNvPr>
                <p:cNvSpPr txBox="1"/>
                <p:nvPr/>
              </p:nvSpPr>
              <p:spPr>
                <a:xfrm>
                  <a:off x="7186626" y="1803311"/>
                  <a:ext cx="1614474" cy="24622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000" b="1" spc="300" dirty="0">
                      <a:latin typeface="Montserrat "/>
                    </a:rPr>
                    <a:t>GET IN TOUCH</a:t>
                  </a:r>
                </a:p>
              </p:txBody>
            </p:sp>
            <p:sp>
              <p:nvSpPr>
                <p:cNvPr id="20" name="TextBox 19">
                  <a:extLst>
                    <a:ext uri="{FF2B5EF4-FFF2-40B4-BE49-F238E27FC236}">
                      <a16:creationId xmlns:a16="http://schemas.microsoft.com/office/drawing/2014/main" id="{C0413174-0241-4747-8BF7-6E90E03148C8}"/>
                    </a:ext>
                  </a:extLst>
                </p:cNvPr>
                <p:cNvSpPr txBox="1"/>
                <p:nvPr/>
              </p:nvSpPr>
              <p:spPr>
                <a:xfrm>
                  <a:off x="7186626" y="2162548"/>
                  <a:ext cx="1262050" cy="47551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600"/>
                    </a:lnSpc>
                  </a:pPr>
                  <a:r>
                    <a:rPr lang="en-US" sz="800" dirty="0">
                      <a:latin typeface="Montserrat Light" charset="0"/>
                      <a:ea typeface="Montserrat Light" charset="0"/>
                      <a:cs typeface="Montserrat Light" charset="0"/>
                    </a:rPr>
                    <a:t>www.example.com</a:t>
                  </a:r>
                </a:p>
                <a:p>
                  <a:pPr>
                    <a:lnSpc>
                      <a:spcPts val="1600"/>
                    </a:lnSpc>
                  </a:pPr>
                  <a:r>
                    <a:rPr lang="en-US" sz="800" dirty="0">
                      <a:latin typeface="Montserrat Light" charset="0"/>
                      <a:ea typeface="Montserrat Light" charset="0"/>
                      <a:cs typeface="Montserrat Light" charset="0"/>
                    </a:rPr>
                    <a:t>+02 025 2587</a:t>
                  </a:r>
                </a:p>
              </p:txBody>
            </p:sp>
          </p:grpSp>
          <p:grpSp>
            <p:nvGrpSpPr>
              <p:cNvPr id="21" name="Group 20">
                <a:extLst>
                  <a:ext uri="{FF2B5EF4-FFF2-40B4-BE49-F238E27FC236}">
                    <a16:creationId xmlns:a16="http://schemas.microsoft.com/office/drawing/2014/main" id="{7C6A2499-D3C1-4640-B785-B0E4AA45497D}"/>
                  </a:ext>
                </a:extLst>
              </p:cNvPr>
              <p:cNvGrpSpPr/>
              <p:nvPr/>
            </p:nvGrpSpPr>
            <p:grpSpPr>
              <a:xfrm>
                <a:off x="8905875" y="4490700"/>
                <a:ext cx="1138224" cy="834752"/>
                <a:chOff x="8336763" y="4794637"/>
                <a:chExt cx="1138224" cy="834752"/>
              </a:xfrm>
            </p:grpSpPr>
            <p:sp>
              <p:nvSpPr>
                <p:cNvPr id="22" name="TextBox 21">
                  <a:extLst>
                    <a:ext uri="{FF2B5EF4-FFF2-40B4-BE49-F238E27FC236}">
                      <a16:creationId xmlns:a16="http://schemas.microsoft.com/office/drawing/2014/main" id="{F4530C67-034D-4334-B27B-BBA21184765A}"/>
                    </a:ext>
                  </a:extLst>
                </p:cNvPr>
                <p:cNvSpPr txBox="1"/>
                <p:nvPr/>
              </p:nvSpPr>
              <p:spPr>
                <a:xfrm>
                  <a:off x="8336763" y="4794637"/>
                  <a:ext cx="1058214" cy="24622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000" b="1" spc="300" dirty="0">
                      <a:latin typeface="Montserrat "/>
                    </a:rPr>
                    <a:t>SOCIAL</a:t>
                  </a:r>
                </a:p>
              </p:txBody>
            </p:sp>
            <p:sp>
              <p:nvSpPr>
                <p:cNvPr id="23" name="TextBox 22">
                  <a:extLst>
                    <a:ext uri="{FF2B5EF4-FFF2-40B4-BE49-F238E27FC236}">
                      <a16:creationId xmlns:a16="http://schemas.microsoft.com/office/drawing/2014/main" id="{8F17C77F-A3E1-435D-841E-914723B29B1A}"/>
                    </a:ext>
                  </a:extLst>
                </p:cNvPr>
                <p:cNvSpPr txBox="1"/>
                <p:nvPr/>
              </p:nvSpPr>
              <p:spPr>
                <a:xfrm>
                  <a:off x="8336763" y="5153874"/>
                  <a:ext cx="1138224" cy="47551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600"/>
                    </a:lnSpc>
                  </a:pPr>
                  <a:r>
                    <a:rPr lang="en-US" sz="800" dirty="0">
                      <a:latin typeface="Montserrat Light" charset="0"/>
                      <a:ea typeface="Montserrat Light" charset="0"/>
                      <a:cs typeface="Montserrat Light" charset="0"/>
                    </a:rPr>
                    <a:t>Twitteridname#01</a:t>
                  </a:r>
                </a:p>
                <a:p>
                  <a:pPr>
                    <a:lnSpc>
                      <a:spcPts val="1600"/>
                    </a:lnSpc>
                  </a:pPr>
                  <a:r>
                    <a:rPr lang="en-US" sz="800" dirty="0">
                      <a:latin typeface="Montserrat Light" charset="0"/>
                      <a:ea typeface="Montserrat Light" charset="0"/>
                      <a:cs typeface="Montserrat Light" charset="0"/>
                    </a:rPr>
                    <a:t>Instagram%id</a:t>
                  </a:r>
                </a:p>
              </p:txBody>
            </p:sp>
          </p:grpSp>
        </p:grp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A553B7F3-0AEC-41BC-8F36-115D22FA3470}"/>
                </a:ext>
              </a:extLst>
            </p:cNvPr>
            <p:cNvSpPr txBox="1"/>
            <p:nvPr/>
          </p:nvSpPr>
          <p:spPr>
            <a:xfrm>
              <a:off x="1568906" y="4694382"/>
              <a:ext cx="3526971" cy="1207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4500"/>
                </a:lnSpc>
              </a:pPr>
              <a:r>
                <a:rPr lang="en-US" sz="3500" b="1" dirty="0">
                  <a:latin typeface="+mj-lt"/>
                </a:rPr>
                <a:t>the example</a:t>
              </a:r>
            </a:p>
            <a:p>
              <a:pPr algn="r">
                <a:lnSpc>
                  <a:spcPts val="4500"/>
                </a:lnSpc>
              </a:pPr>
              <a:r>
                <a:rPr lang="en-US" sz="3500" b="1" dirty="0">
                  <a:latin typeface="+mj-lt"/>
                </a:rPr>
                <a:t>here</a:t>
              </a:r>
            </a:p>
          </p:txBody>
        </p:sp>
      </p:grpSp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6F66EA8D-709C-4290-94A5-E10548699BF8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t="35938" b="35938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812477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321F1B73-5A0E-4D26-818C-209227492796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t="21803" b="21803"/>
          <a:stretch>
            <a:fillRect/>
          </a:stretch>
        </p:blipFill>
        <p:spPr/>
      </p:pic>
      <p:sp>
        <p:nvSpPr>
          <p:cNvPr id="11" name="Rectangle 10">
            <a:extLst>
              <a:ext uri="{FF2B5EF4-FFF2-40B4-BE49-F238E27FC236}">
                <a16:creationId xmlns:a16="http://schemas.microsoft.com/office/drawing/2014/main" id="{0F1AFC5C-C5F8-4873-8EA9-40F29584DE58}"/>
              </a:ext>
            </a:extLst>
          </p:cNvPr>
          <p:cNvSpPr/>
          <p:nvPr/>
        </p:nvSpPr>
        <p:spPr>
          <a:xfrm>
            <a:off x="3232149" y="2679700"/>
            <a:ext cx="5727700" cy="1515962"/>
          </a:xfrm>
          <a:prstGeom prst="rect">
            <a:avLst/>
          </a:prstGeom>
          <a:solidFill>
            <a:schemeClr val="bg1">
              <a:alpha val="9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11A01DC5-2D42-4F9E-9147-1A301A36AC19}"/>
              </a:ext>
            </a:extLst>
          </p:cNvPr>
          <p:cNvSpPr txBox="1"/>
          <p:nvPr/>
        </p:nvSpPr>
        <p:spPr>
          <a:xfrm>
            <a:off x="4034969" y="3276098"/>
            <a:ext cx="4122060" cy="3231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500" spc="1000" dirty="0">
                <a:latin typeface="Montserrat "/>
                <a:ea typeface="Montserrat Black" charset="0"/>
                <a:cs typeface="Montserrat Black" charset="0"/>
              </a:rPr>
              <a:t>www.website.com</a:t>
            </a:r>
          </a:p>
        </p:txBody>
      </p:sp>
    </p:spTree>
    <p:extLst>
      <p:ext uri="{BB962C8B-B14F-4D97-AF65-F5344CB8AC3E}">
        <p14:creationId xmlns:p14="http://schemas.microsoft.com/office/powerpoint/2010/main" val="8844289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B71B17F5-467D-4D80-97A0-9CE50E981F93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/>
          <a:srcRect l="20024" r="20024"/>
          <a:stretch>
            <a:fillRect/>
          </a:stretch>
        </p:blipFill>
        <p:spPr/>
      </p:pic>
      <p:sp>
        <p:nvSpPr>
          <p:cNvPr id="32" name="TextBox 31">
            <a:extLst>
              <a:ext uri="{FF2B5EF4-FFF2-40B4-BE49-F238E27FC236}">
                <a16:creationId xmlns:a16="http://schemas.microsoft.com/office/drawing/2014/main" id="{4B7E1A53-F557-4725-82C5-F68F498D11B4}"/>
              </a:ext>
            </a:extLst>
          </p:cNvPr>
          <p:cNvSpPr txBox="1"/>
          <p:nvPr/>
        </p:nvSpPr>
        <p:spPr>
          <a:xfrm>
            <a:off x="781049" y="3003053"/>
            <a:ext cx="3219452" cy="12077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4500"/>
              </a:lnSpc>
            </a:pPr>
            <a:r>
              <a:rPr lang="en-US" sz="3500" b="1" dirty="0">
                <a:solidFill>
                  <a:schemeClr val="accent4"/>
                </a:solidFill>
              </a:rPr>
              <a:t>Example</a:t>
            </a:r>
          </a:p>
          <a:p>
            <a:pPr>
              <a:lnSpc>
                <a:spcPts val="4500"/>
              </a:lnSpc>
            </a:pPr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Here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A7594A6B-BD18-4269-B015-43C1A5C693A6}"/>
              </a:ext>
            </a:extLst>
          </p:cNvPr>
          <p:cNvSpPr txBox="1"/>
          <p:nvPr/>
        </p:nvSpPr>
        <p:spPr>
          <a:xfrm>
            <a:off x="781048" y="4753561"/>
            <a:ext cx="3219452" cy="13407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0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</a:t>
            </a: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for one. Living grass to for can't gathered waters had winged. Creepiest don't subdue which </a:t>
            </a:r>
            <a:r>
              <a:rPr lang="en-US" sz="1000" b="1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i</a:t>
            </a: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 two set had seasons. Fifth you'll, man wherein seas our creepingcreepingHave them for one. Living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70941D2-0160-41A8-A536-3A6261AAB757}"/>
              </a:ext>
            </a:extLst>
          </p:cNvPr>
          <p:cNvSpPr txBox="1"/>
          <p:nvPr/>
        </p:nvSpPr>
        <p:spPr>
          <a:xfrm>
            <a:off x="781049" y="1828986"/>
            <a:ext cx="1875066" cy="6312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SPARK</a:t>
            </a:r>
          </a:p>
          <a:p>
            <a:pPr>
              <a:lnSpc>
                <a:spcPts val="2200"/>
              </a:lnSpc>
            </a:pPr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PRESENTATION</a:t>
            </a:r>
          </a:p>
        </p:txBody>
      </p:sp>
      <p:grpSp>
        <p:nvGrpSpPr>
          <p:cNvPr id="76" name="Group 75">
            <a:extLst>
              <a:ext uri="{FF2B5EF4-FFF2-40B4-BE49-F238E27FC236}">
                <a16:creationId xmlns:a16="http://schemas.microsoft.com/office/drawing/2014/main" id="{156B094B-269E-4814-BB2F-C1B6CE697BD0}"/>
              </a:ext>
            </a:extLst>
          </p:cNvPr>
          <p:cNvGrpSpPr/>
          <p:nvPr/>
        </p:nvGrpSpPr>
        <p:grpSpPr>
          <a:xfrm>
            <a:off x="9567164" y="781051"/>
            <a:ext cx="1605225" cy="2091049"/>
            <a:chOff x="9567047" y="1035114"/>
            <a:chExt cx="1605225" cy="2091049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39E2F598-ED6D-46FB-B04D-DCEDB4C02D4B}"/>
                </a:ext>
              </a:extLst>
            </p:cNvPr>
            <p:cNvGrpSpPr/>
            <p:nvPr/>
          </p:nvGrpSpPr>
          <p:grpSpPr>
            <a:xfrm>
              <a:off x="9567280" y="1035114"/>
              <a:ext cx="1604992" cy="1604992"/>
              <a:chOff x="6032502" y="3549650"/>
              <a:chExt cx="1915886" cy="1915886"/>
            </a:xfrm>
          </p:grpSpPr>
          <p:grpSp>
            <p:nvGrpSpPr>
              <p:cNvPr id="70" name="Group 69">
                <a:extLst>
                  <a:ext uri="{FF2B5EF4-FFF2-40B4-BE49-F238E27FC236}">
                    <a16:creationId xmlns:a16="http://schemas.microsoft.com/office/drawing/2014/main" id="{895D2126-2CB4-4FC0-93FA-9344D1891D25}"/>
                  </a:ext>
                </a:extLst>
              </p:cNvPr>
              <p:cNvGrpSpPr/>
              <p:nvPr/>
            </p:nvGrpSpPr>
            <p:grpSpPr>
              <a:xfrm>
                <a:off x="6032502" y="3549650"/>
                <a:ext cx="1915886" cy="1915886"/>
                <a:chOff x="4557485" y="3179989"/>
                <a:chExt cx="1915886" cy="1915886"/>
              </a:xfrm>
            </p:grpSpPr>
            <p:sp>
              <p:nvSpPr>
                <p:cNvPr id="72" name="Freeform: Shape 71">
                  <a:extLst>
                    <a:ext uri="{FF2B5EF4-FFF2-40B4-BE49-F238E27FC236}">
                      <a16:creationId xmlns:a16="http://schemas.microsoft.com/office/drawing/2014/main" id="{D29A42EF-DB6F-4AFF-9F40-DBEB4B88BB7F}"/>
                    </a:ext>
                  </a:extLst>
                </p:cNvPr>
                <p:cNvSpPr/>
                <p:nvPr/>
              </p:nvSpPr>
              <p:spPr>
                <a:xfrm flipH="1">
                  <a:off x="4611793" y="3179989"/>
                  <a:ext cx="903637" cy="642370"/>
                </a:xfrm>
                <a:custGeom>
                  <a:avLst/>
                  <a:gdLst>
                    <a:gd name="connsiteX0" fmla="*/ 1 w 903637"/>
                    <a:gd name="connsiteY0" fmla="*/ 0 h 642370"/>
                    <a:gd name="connsiteX1" fmla="*/ 0 w 903637"/>
                    <a:gd name="connsiteY1" fmla="*/ 0 h 642370"/>
                    <a:gd name="connsiteX2" fmla="*/ 0 w 903637"/>
                    <a:gd name="connsiteY2" fmla="*/ 161925 h 642370"/>
                    <a:gd name="connsiteX3" fmla="*/ 1 w 903637"/>
                    <a:gd name="connsiteY3" fmla="*/ 161925 h 642370"/>
                    <a:gd name="connsiteX4" fmla="*/ 660072 w 903637"/>
                    <a:gd name="connsiteY4" fmla="*/ 512882 h 642370"/>
                    <a:gd name="connsiteX5" fmla="*/ 730356 w 903637"/>
                    <a:gd name="connsiteY5" fmla="*/ 642370 h 642370"/>
                    <a:gd name="connsiteX6" fmla="*/ 903637 w 903637"/>
                    <a:gd name="connsiteY6" fmla="*/ 642370 h 642370"/>
                    <a:gd name="connsiteX7" fmla="*/ 882664 w 903637"/>
                    <a:gd name="connsiteY7" fmla="*/ 585068 h 642370"/>
                    <a:gd name="connsiteX8" fmla="*/ 1 w 903637"/>
                    <a:gd name="connsiteY8" fmla="*/ 0 h 6423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03637" h="642370">
                      <a:moveTo>
                        <a:pt x="1" y="0"/>
                      </a:moveTo>
                      <a:lnTo>
                        <a:pt x="0" y="0"/>
                      </a:lnTo>
                      <a:lnTo>
                        <a:pt x="0" y="161925"/>
                      </a:lnTo>
                      <a:lnTo>
                        <a:pt x="1" y="161925"/>
                      </a:lnTo>
                      <a:cubicBezTo>
                        <a:pt x="274769" y="161925"/>
                        <a:pt x="517022" y="301140"/>
                        <a:pt x="660072" y="512882"/>
                      </a:cubicBezTo>
                      <a:lnTo>
                        <a:pt x="730356" y="642370"/>
                      </a:lnTo>
                      <a:lnTo>
                        <a:pt x="903637" y="642370"/>
                      </a:lnTo>
                      <a:lnTo>
                        <a:pt x="882664" y="585068"/>
                      </a:lnTo>
                      <a:cubicBezTo>
                        <a:pt x="737241" y="241249"/>
                        <a:pt x="396794" y="0"/>
                        <a:pt x="1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3" name="Freeform: Shape 72">
                  <a:extLst>
                    <a:ext uri="{FF2B5EF4-FFF2-40B4-BE49-F238E27FC236}">
                      <a16:creationId xmlns:a16="http://schemas.microsoft.com/office/drawing/2014/main" id="{B176E8B8-0E8E-4EA2-B96E-E3DFB0A111EC}"/>
                    </a:ext>
                  </a:extLst>
                </p:cNvPr>
                <p:cNvSpPr/>
                <p:nvPr/>
              </p:nvSpPr>
              <p:spPr>
                <a:xfrm flipH="1">
                  <a:off x="4557485" y="3179989"/>
                  <a:ext cx="1915886" cy="1915886"/>
                </a:xfrm>
                <a:custGeom>
                  <a:avLst/>
                  <a:gdLst>
                    <a:gd name="connsiteX0" fmla="*/ 957942 w 1915886"/>
                    <a:gd name="connsiteY0" fmla="*/ 0 h 1915886"/>
                    <a:gd name="connsiteX1" fmla="*/ 859999 w 1915886"/>
                    <a:gd name="connsiteY1" fmla="*/ 4946 h 1915886"/>
                    <a:gd name="connsiteX2" fmla="*/ 0 w 1915886"/>
                    <a:gd name="connsiteY2" fmla="*/ 957943 h 1915886"/>
                    <a:gd name="connsiteX3" fmla="*/ 957943 w 1915886"/>
                    <a:gd name="connsiteY3" fmla="*/ 1915886 h 1915886"/>
                    <a:gd name="connsiteX4" fmla="*/ 1915886 w 1915886"/>
                    <a:gd name="connsiteY4" fmla="*/ 957943 h 1915886"/>
                    <a:gd name="connsiteX5" fmla="*/ 1872819 w 1915886"/>
                    <a:gd name="connsiteY5" fmla="*/ 673080 h 1915886"/>
                    <a:gd name="connsiteX6" fmla="*/ 1861579 w 1915886"/>
                    <a:gd name="connsiteY6" fmla="*/ 642370 h 1915886"/>
                    <a:gd name="connsiteX7" fmla="*/ 1688298 w 1915886"/>
                    <a:gd name="connsiteY7" fmla="*/ 642370 h 1915886"/>
                    <a:gd name="connsiteX8" fmla="*/ 1691406 w 1915886"/>
                    <a:gd name="connsiteY8" fmla="*/ 648097 h 1915886"/>
                    <a:gd name="connsiteX9" fmla="*/ 1753961 w 1915886"/>
                    <a:gd name="connsiteY9" fmla="*/ 957943 h 1915886"/>
                    <a:gd name="connsiteX10" fmla="*/ 957943 w 1915886"/>
                    <a:gd name="connsiteY10" fmla="*/ 1753961 h 1915886"/>
                    <a:gd name="connsiteX11" fmla="*/ 161925 w 1915886"/>
                    <a:gd name="connsiteY11" fmla="*/ 957943 h 1915886"/>
                    <a:gd name="connsiteX12" fmla="*/ 876555 w 1915886"/>
                    <a:gd name="connsiteY12" fmla="*/ 166035 h 1915886"/>
                    <a:gd name="connsiteX13" fmla="*/ 957942 w 1915886"/>
                    <a:gd name="connsiteY13" fmla="*/ 161925 h 1915886"/>
                    <a:gd name="connsiteX14" fmla="*/ 957942 w 1915886"/>
                    <a:gd name="connsiteY14" fmla="*/ 0 h 19158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915886" h="1915886">
                      <a:moveTo>
                        <a:pt x="957942" y="0"/>
                      </a:moveTo>
                      <a:lnTo>
                        <a:pt x="859999" y="4946"/>
                      </a:lnTo>
                      <a:cubicBezTo>
                        <a:pt x="376950" y="54002"/>
                        <a:pt x="0" y="461952"/>
                        <a:pt x="0" y="957943"/>
                      </a:cubicBezTo>
                      <a:cubicBezTo>
                        <a:pt x="0" y="1487000"/>
                        <a:pt x="428886" y="1915886"/>
                        <a:pt x="957943" y="1915886"/>
                      </a:cubicBezTo>
                      <a:cubicBezTo>
                        <a:pt x="1487000" y="1915886"/>
                        <a:pt x="1915886" y="1487000"/>
                        <a:pt x="1915886" y="957943"/>
                      </a:cubicBezTo>
                      <a:cubicBezTo>
                        <a:pt x="1915886" y="858745"/>
                        <a:pt x="1900808" y="763068"/>
                        <a:pt x="1872819" y="673080"/>
                      </a:cubicBezTo>
                      <a:lnTo>
                        <a:pt x="1861579" y="642370"/>
                      </a:lnTo>
                      <a:lnTo>
                        <a:pt x="1688298" y="642370"/>
                      </a:lnTo>
                      <a:lnTo>
                        <a:pt x="1691406" y="648097"/>
                      </a:lnTo>
                      <a:cubicBezTo>
                        <a:pt x="1731687" y="743331"/>
                        <a:pt x="1753961" y="848036"/>
                        <a:pt x="1753961" y="957943"/>
                      </a:cubicBezTo>
                      <a:cubicBezTo>
                        <a:pt x="1753961" y="1397572"/>
                        <a:pt x="1397572" y="1753961"/>
                        <a:pt x="957943" y="1753961"/>
                      </a:cubicBezTo>
                      <a:cubicBezTo>
                        <a:pt x="518314" y="1753961"/>
                        <a:pt x="161925" y="1397572"/>
                        <a:pt x="161925" y="957943"/>
                      </a:cubicBezTo>
                      <a:cubicBezTo>
                        <a:pt x="161925" y="545791"/>
                        <a:pt x="475157" y="206799"/>
                        <a:pt x="876555" y="166035"/>
                      </a:cubicBezTo>
                      <a:lnTo>
                        <a:pt x="957942" y="161925"/>
                      </a:lnTo>
                      <a:lnTo>
                        <a:pt x="957942" y="0"/>
                      </a:lnTo>
                      <a:close/>
                    </a:path>
                  </a:pathLst>
                </a:cu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71" name="TextBox 70">
                <a:extLst>
                  <a:ext uri="{FF2B5EF4-FFF2-40B4-BE49-F238E27FC236}">
                    <a16:creationId xmlns:a16="http://schemas.microsoft.com/office/drawing/2014/main" id="{E5F8A6BC-7654-4E92-AA54-FFC42DCD8118}"/>
                  </a:ext>
                </a:extLst>
              </p:cNvPr>
              <p:cNvSpPr txBox="1"/>
              <p:nvPr/>
            </p:nvSpPr>
            <p:spPr>
              <a:xfrm>
                <a:off x="6761845" y="4292150"/>
                <a:ext cx="457200" cy="514352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 algn="ctr"/>
                <a:r>
                  <a:rPr lang="en-US" sz="2200" dirty="0">
                    <a:latin typeface="FontAwesome" charset="0"/>
                    <a:ea typeface="FontAwesome" charset="0"/>
                    <a:cs typeface="FontAwesome" charset="0"/>
                  </a:rPr>
                  <a:t></a:t>
                </a:r>
              </a:p>
            </p:txBody>
          </p:sp>
        </p:grpSp>
        <p:sp>
          <p:nvSpPr>
            <p:cNvPr id="74" name="TextBox 73">
              <a:extLst>
                <a:ext uri="{FF2B5EF4-FFF2-40B4-BE49-F238E27FC236}">
                  <a16:creationId xmlns:a16="http://schemas.microsoft.com/office/drawing/2014/main" id="{22725196-30AC-4EB4-8085-B0531D02751E}"/>
                </a:ext>
              </a:extLst>
            </p:cNvPr>
            <p:cNvSpPr txBox="1"/>
            <p:nvPr/>
          </p:nvSpPr>
          <p:spPr>
            <a:xfrm>
              <a:off x="9567047" y="2879942"/>
              <a:ext cx="1604994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spc="3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"/>
                </a:rPr>
                <a:t>WEB DESIGN</a:t>
              </a:r>
            </a:p>
          </p:txBody>
        </p: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27B5C86B-2105-4A3B-9C2D-BC11C366317D}"/>
              </a:ext>
            </a:extLst>
          </p:cNvPr>
          <p:cNvGrpSpPr/>
          <p:nvPr/>
        </p:nvGrpSpPr>
        <p:grpSpPr>
          <a:xfrm>
            <a:off x="9427019" y="4003264"/>
            <a:ext cx="1885514" cy="2091049"/>
            <a:chOff x="11172272" y="1035114"/>
            <a:chExt cx="1885514" cy="2091049"/>
          </a:xfrm>
        </p:grpSpPr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E26B02BF-01F4-45A4-9FCC-C8585492E886}"/>
                </a:ext>
              </a:extLst>
            </p:cNvPr>
            <p:cNvGrpSpPr/>
            <p:nvPr/>
          </p:nvGrpSpPr>
          <p:grpSpPr>
            <a:xfrm>
              <a:off x="11312764" y="1035114"/>
              <a:ext cx="1604992" cy="1604992"/>
              <a:chOff x="7318606" y="1392464"/>
              <a:chExt cx="1915886" cy="1915886"/>
            </a:xfrm>
          </p:grpSpPr>
          <p:grpSp>
            <p:nvGrpSpPr>
              <p:cNvPr id="65" name="Group 64">
                <a:extLst>
                  <a:ext uri="{FF2B5EF4-FFF2-40B4-BE49-F238E27FC236}">
                    <a16:creationId xmlns:a16="http://schemas.microsoft.com/office/drawing/2014/main" id="{A7280874-433C-42DC-8358-BF930D2F3A7E}"/>
                  </a:ext>
                </a:extLst>
              </p:cNvPr>
              <p:cNvGrpSpPr/>
              <p:nvPr/>
            </p:nvGrpSpPr>
            <p:grpSpPr>
              <a:xfrm>
                <a:off x="7318606" y="1392464"/>
                <a:ext cx="1915886" cy="1915886"/>
                <a:chOff x="7129693" y="1513114"/>
                <a:chExt cx="1915886" cy="1915886"/>
              </a:xfrm>
            </p:grpSpPr>
            <p:sp>
              <p:nvSpPr>
                <p:cNvPr id="67" name="Freeform: Shape 66">
                  <a:extLst>
                    <a:ext uri="{FF2B5EF4-FFF2-40B4-BE49-F238E27FC236}">
                      <a16:creationId xmlns:a16="http://schemas.microsoft.com/office/drawing/2014/main" id="{AD26120E-05D6-48B9-AF41-A3FB1C23D24F}"/>
                    </a:ext>
                  </a:extLst>
                </p:cNvPr>
                <p:cNvSpPr/>
                <p:nvPr/>
              </p:nvSpPr>
              <p:spPr>
                <a:xfrm>
                  <a:off x="8087636" y="1513114"/>
                  <a:ext cx="957943" cy="963386"/>
                </a:xfrm>
                <a:custGeom>
                  <a:avLst/>
                  <a:gdLst>
                    <a:gd name="connsiteX0" fmla="*/ 0 w 957943"/>
                    <a:gd name="connsiteY0" fmla="*/ 0 h 963386"/>
                    <a:gd name="connsiteX1" fmla="*/ 957943 w 957943"/>
                    <a:gd name="connsiteY1" fmla="*/ 957943 h 963386"/>
                    <a:gd name="connsiteX2" fmla="*/ 957668 w 957943"/>
                    <a:gd name="connsiteY2" fmla="*/ 963386 h 963386"/>
                    <a:gd name="connsiteX3" fmla="*/ 795743 w 957943"/>
                    <a:gd name="connsiteY3" fmla="*/ 963386 h 963386"/>
                    <a:gd name="connsiteX4" fmla="*/ 796018 w 957943"/>
                    <a:gd name="connsiteY4" fmla="*/ 957943 h 963386"/>
                    <a:gd name="connsiteX5" fmla="*/ 0 w 957943"/>
                    <a:gd name="connsiteY5" fmla="*/ 161925 h 963386"/>
                    <a:gd name="connsiteX6" fmla="*/ 0 w 957943"/>
                    <a:gd name="connsiteY6" fmla="*/ 0 h 9633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957943" h="963386">
                      <a:moveTo>
                        <a:pt x="0" y="0"/>
                      </a:moveTo>
                      <a:cubicBezTo>
                        <a:pt x="529057" y="0"/>
                        <a:pt x="957943" y="428886"/>
                        <a:pt x="957943" y="957943"/>
                      </a:cubicBezTo>
                      <a:lnTo>
                        <a:pt x="957668" y="963386"/>
                      </a:lnTo>
                      <a:lnTo>
                        <a:pt x="795743" y="963386"/>
                      </a:lnTo>
                      <a:lnTo>
                        <a:pt x="796018" y="957943"/>
                      </a:lnTo>
                      <a:cubicBezTo>
                        <a:pt x="796018" y="518314"/>
                        <a:pt x="439629" y="161925"/>
                        <a:pt x="0" y="161925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8" name="Freeform: Shape 67">
                  <a:extLst>
                    <a:ext uri="{FF2B5EF4-FFF2-40B4-BE49-F238E27FC236}">
                      <a16:creationId xmlns:a16="http://schemas.microsoft.com/office/drawing/2014/main" id="{5265CF91-E756-40E7-815E-818B09B7AF17}"/>
                    </a:ext>
                  </a:extLst>
                </p:cNvPr>
                <p:cNvSpPr/>
                <p:nvPr/>
              </p:nvSpPr>
              <p:spPr>
                <a:xfrm>
                  <a:off x="7129693" y="1513114"/>
                  <a:ext cx="1915611" cy="1915886"/>
                </a:xfrm>
                <a:custGeom>
                  <a:avLst/>
                  <a:gdLst>
                    <a:gd name="connsiteX0" fmla="*/ 957943 w 1915611"/>
                    <a:gd name="connsiteY0" fmla="*/ 0 h 1915886"/>
                    <a:gd name="connsiteX1" fmla="*/ 957943 w 1915611"/>
                    <a:gd name="connsiteY1" fmla="*/ 161925 h 1915886"/>
                    <a:gd name="connsiteX2" fmla="*/ 161925 w 1915611"/>
                    <a:gd name="connsiteY2" fmla="*/ 957943 h 1915886"/>
                    <a:gd name="connsiteX3" fmla="*/ 957943 w 1915611"/>
                    <a:gd name="connsiteY3" fmla="*/ 1753961 h 1915886"/>
                    <a:gd name="connsiteX4" fmla="*/ 1749851 w 1915611"/>
                    <a:gd name="connsiteY4" fmla="*/ 1039331 h 1915886"/>
                    <a:gd name="connsiteX5" fmla="*/ 1753686 w 1915611"/>
                    <a:gd name="connsiteY5" fmla="*/ 963386 h 1915886"/>
                    <a:gd name="connsiteX6" fmla="*/ 1915611 w 1915611"/>
                    <a:gd name="connsiteY6" fmla="*/ 963386 h 1915886"/>
                    <a:gd name="connsiteX7" fmla="*/ 1910940 w 1915611"/>
                    <a:gd name="connsiteY7" fmla="*/ 1055887 h 1915886"/>
                    <a:gd name="connsiteX8" fmla="*/ 957943 w 1915611"/>
                    <a:gd name="connsiteY8" fmla="*/ 1915886 h 1915886"/>
                    <a:gd name="connsiteX9" fmla="*/ 0 w 1915611"/>
                    <a:gd name="connsiteY9" fmla="*/ 957943 h 1915886"/>
                    <a:gd name="connsiteX10" fmla="*/ 957943 w 1915611"/>
                    <a:gd name="connsiteY10" fmla="*/ 0 h 191588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915611" h="1915886">
                      <a:moveTo>
                        <a:pt x="957943" y="0"/>
                      </a:moveTo>
                      <a:lnTo>
                        <a:pt x="957943" y="161925"/>
                      </a:lnTo>
                      <a:cubicBezTo>
                        <a:pt x="518314" y="161925"/>
                        <a:pt x="161925" y="518314"/>
                        <a:pt x="161925" y="957943"/>
                      </a:cubicBezTo>
                      <a:cubicBezTo>
                        <a:pt x="161925" y="1397572"/>
                        <a:pt x="518314" y="1753961"/>
                        <a:pt x="957943" y="1753961"/>
                      </a:cubicBezTo>
                      <a:cubicBezTo>
                        <a:pt x="1370095" y="1753961"/>
                        <a:pt x="1709087" y="1440729"/>
                        <a:pt x="1749851" y="1039331"/>
                      </a:cubicBezTo>
                      <a:lnTo>
                        <a:pt x="1753686" y="963386"/>
                      </a:lnTo>
                      <a:lnTo>
                        <a:pt x="1915611" y="963386"/>
                      </a:lnTo>
                      <a:lnTo>
                        <a:pt x="1910940" y="1055887"/>
                      </a:lnTo>
                      <a:cubicBezTo>
                        <a:pt x="1861884" y="1538936"/>
                        <a:pt x="1453934" y="1915886"/>
                        <a:pt x="957943" y="1915886"/>
                      </a:cubicBezTo>
                      <a:cubicBezTo>
                        <a:pt x="428886" y="1915886"/>
                        <a:pt x="0" y="1487000"/>
                        <a:pt x="0" y="957943"/>
                      </a:cubicBezTo>
                      <a:cubicBezTo>
                        <a:pt x="0" y="428886"/>
                        <a:pt x="428886" y="0"/>
                        <a:pt x="957943" y="0"/>
                      </a:cubicBezTo>
                      <a:close/>
                    </a:path>
                  </a:pathLst>
                </a:cu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670A8E6E-41D8-4E3C-81F8-F586886343DE}"/>
                  </a:ext>
                </a:extLst>
              </p:cNvPr>
              <p:cNvSpPr txBox="1"/>
              <p:nvPr/>
            </p:nvSpPr>
            <p:spPr>
              <a:xfrm>
                <a:off x="8060323" y="2134964"/>
                <a:ext cx="432455" cy="514352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 algn="ctr"/>
                <a:r>
                  <a:rPr lang="en-US" sz="2200" dirty="0">
                    <a:latin typeface="FontAwesome" charset="0"/>
                    <a:ea typeface="FontAwesome" charset="0"/>
                    <a:cs typeface="FontAwesome" charset="0"/>
                  </a:rPr>
                  <a:t></a:t>
                </a:r>
              </a:p>
            </p:txBody>
          </p:sp>
        </p:grpSp>
        <p:sp>
          <p:nvSpPr>
            <p:cNvPr id="75" name="TextBox 74">
              <a:extLst>
                <a:ext uri="{FF2B5EF4-FFF2-40B4-BE49-F238E27FC236}">
                  <a16:creationId xmlns:a16="http://schemas.microsoft.com/office/drawing/2014/main" id="{8E6B4115-B506-4FB2-9C18-36736374E286}"/>
                </a:ext>
              </a:extLst>
            </p:cNvPr>
            <p:cNvSpPr txBox="1"/>
            <p:nvPr/>
          </p:nvSpPr>
          <p:spPr>
            <a:xfrm>
              <a:off x="11172272" y="2879942"/>
              <a:ext cx="1885514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spc="3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"/>
                </a:rPr>
                <a:t>DEVELOPMENT</a:t>
              </a:r>
            </a:p>
          </p:txBody>
        </p:sp>
      </p:grpSp>
      <p:sp>
        <p:nvSpPr>
          <p:cNvPr id="23" name="TextBox 22">
            <a:extLst>
              <a:ext uri="{FF2B5EF4-FFF2-40B4-BE49-F238E27FC236}">
                <a16:creationId xmlns:a16="http://schemas.microsoft.com/office/drawing/2014/main" id="{48301A39-CAB3-4F11-BDB2-0EF9A76635E1}"/>
              </a:ext>
            </a:extLst>
          </p:cNvPr>
          <p:cNvSpPr txBox="1"/>
          <p:nvPr/>
        </p:nvSpPr>
        <p:spPr>
          <a:xfrm>
            <a:off x="781049" y="781051"/>
            <a:ext cx="187506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SPARK</a:t>
            </a:r>
          </a:p>
        </p:txBody>
      </p:sp>
      <p:sp>
        <p:nvSpPr>
          <p:cNvPr id="33" name="Isosceles Triangle 32">
            <a:extLst>
              <a:ext uri="{FF2B5EF4-FFF2-40B4-BE49-F238E27FC236}">
                <a16:creationId xmlns:a16="http://schemas.microsoft.com/office/drawing/2014/main" id="{4D96BE51-9735-4512-830F-C9AE97F1167C}"/>
              </a:ext>
            </a:extLst>
          </p:cNvPr>
          <p:cNvSpPr/>
          <p:nvPr/>
        </p:nvSpPr>
        <p:spPr>
          <a:xfrm rot="10800000">
            <a:off x="6332587" y="781051"/>
            <a:ext cx="785484" cy="677141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19233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02173732-FE9B-4D85-A10C-E9160739D64C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t="21803" b="21803"/>
          <a:stretch>
            <a:fillRect/>
          </a:stretch>
        </p:blipFill>
        <p:spPr/>
      </p:pic>
      <p:sp>
        <p:nvSpPr>
          <p:cNvPr id="13" name="Rectangle 12">
            <a:extLst>
              <a:ext uri="{FF2B5EF4-FFF2-40B4-BE49-F238E27FC236}">
                <a16:creationId xmlns:a16="http://schemas.microsoft.com/office/drawing/2014/main" id="{517EC4C0-1E61-4D25-AEE3-A1B251DFC649}"/>
              </a:ext>
            </a:extLst>
          </p:cNvPr>
          <p:cNvSpPr/>
          <p:nvPr/>
        </p:nvSpPr>
        <p:spPr>
          <a:xfrm>
            <a:off x="0" y="0"/>
            <a:ext cx="12191999" cy="6875362"/>
          </a:xfrm>
          <a:prstGeom prst="rect">
            <a:avLst/>
          </a:prstGeom>
          <a:solidFill>
            <a:schemeClr val="accent4">
              <a:alpha val="9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D95DE24C-128E-43BA-A45A-6E1D10C665D4}"/>
              </a:ext>
            </a:extLst>
          </p:cNvPr>
          <p:cNvGrpSpPr/>
          <p:nvPr/>
        </p:nvGrpSpPr>
        <p:grpSpPr>
          <a:xfrm>
            <a:off x="781049" y="1689739"/>
            <a:ext cx="6724652" cy="3495885"/>
            <a:chOff x="-123825" y="1828986"/>
            <a:chExt cx="6724652" cy="3495885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333DAD2E-5956-492C-8F17-AB4DBD10BE05}"/>
                </a:ext>
              </a:extLst>
            </p:cNvPr>
            <p:cNvSpPr txBox="1"/>
            <p:nvPr/>
          </p:nvSpPr>
          <p:spPr>
            <a:xfrm>
              <a:off x="-123825" y="3003054"/>
              <a:ext cx="6724652" cy="1207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500"/>
                </a:lnSpc>
              </a:pPr>
              <a:r>
                <a:rPr lang="en-US" sz="3500" b="1" dirty="0">
                  <a:solidFill>
                    <a:schemeClr val="bg1"/>
                  </a:solidFill>
                  <a:latin typeface="+mj-lt"/>
                </a:rPr>
                <a:t>COMPANY EXAMPLE</a:t>
              </a:r>
            </a:p>
            <a:p>
              <a:pPr>
                <a:lnSpc>
                  <a:spcPts val="4500"/>
                </a:lnSpc>
              </a:pPr>
              <a:r>
                <a:rPr lang="en-US" sz="3500" b="1" dirty="0">
                  <a:solidFill>
                    <a:schemeClr val="bg1"/>
                  </a:solidFill>
                  <a:latin typeface="+mj-lt"/>
                </a:rPr>
                <a:t>TEXT HERE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880AA232-190F-4A21-AEAA-8A8CF85A5700}"/>
                </a:ext>
              </a:extLst>
            </p:cNvPr>
            <p:cNvSpPr txBox="1"/>
            <p:nvPr/>
          </p:nvSpPr>
          <p:spPr>
            <a:xfrm>
              <a:off x="-123825" y="4753561"/>
              <a:ext cx="5867400" cy="571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subdue which </a:t>
              </a:r>
              <a:r>
                <a:rPr lang="en-US" sz="1000" b="1" dirty="0" err="1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 Fifth you'll, man wherein seas our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F7370B4D-8812-4864-B349-870A80EABE86}"/>
                </a:ext>
              </a:extLst>
            </p:cNvPr>
            <p:cNvSpPr txBox="1"/>
            <p:nvPr/>
          </p:nvSpPr>
          <p:spPr>
            <a:xfrm>
              <a:off x="-123825" y="1828986"/>
              <a:ext cx="1875066" cy="6312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SPARK</a:t>
              </a:r>
            </a:p>
            <a:p>
              <a:pPr>
                <a:lnSpc>
                  <a:spcPts val="2200"/>
                </a:lnSpc>
              </a:pPr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PRESENTATION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2133756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0B0479A8-D01E-4E8D-ADBD-46AB29753F25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/>
          <a:srcRect l="2144" r="2144"/>
          <a:stretch>
            <a:fillRect/>
          </a:stretch>
        </p:blipFill>
        <p:spPr/>
      </p:pic>
      <p:grpSp>
        <p:nvGrpSpPr>
          <p:cNvPr id="7" name="Group 6">
            <a:extLst>
              <a:ext uri="{FF2B5EF4-FFF2-40B4-BE49-F238E27FC236}">
                <a16:creationId xmlns:a16="http://schemas.microsoft.com/office/drawing/2014/main" id="{7F344D47-E252-4571-B633-EFFBBB1E95A2}"/>
              </a:ext>
            </a:extLst>
          </p:cNvPr>
          <p:cNvGrpSpPr/>
          <p:nvPr/>
        </p:nvGrpSpPr>
        <p:grpSpPr>
          <a:xfrm>
            <a:off x="1219198" y="1305018"/>
            <a:ext cx="4095752" cy="4265327"/>
            <a:chOff x="209550" y="1828986"/>
            <a:chExt cx="4095752" cy="4265327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AB86DF63-F0E0-42EB-A7FB-AFD28793D4A2}"/>
                </a:ext>
              </a:extLst>
            </p:cNvPr>
            <p:cNvSpPr txBox="1"/>
            <p:nvPr/>
          </p:nvSpPr>
          <p:spPr>
            <a:xfrm>
              <a:off x="209550" y="3003053"/>
              <a:ext cx="4095752" cy="1207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The </a:t>
              </a:r>
              <a:r>
                <a:rPr lang="en-US" sz="3500" b="1" dirty="0">
                  <a:solidFill>
                    <a:schemeClr val="accent4"/>
                  </a:solidFill>
                  <a:latin typeface="+mj-lt"/>
                </a:rPr>
                <a:t>example</a:t>
              </a:r>
            </a:p>
            <a:p>
              <a:pPr algn="r">
                <a:lnSpc>
                  <a:spcPts val="4500"/>
                </a:lnSpc>
              </a:pPr>
              <a:r>
                <a:rPr lang="en-US" sz="3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Text here</a:t>
              </a: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DFB06498-4FF0-4A63-BA3D-6E49110D39F2}"/>
                </a:ext>
              </a:extLst>
            </p:cNvPr>
            <p:cNvSpPr txBox="1"/>
            <p:nvPr/>
          </p:nvSpPr>
          <p:spPr>
            <a:xfrm>
              <a:off x="1085850" y="4753561"/>
              <a:ext cx="3219452" cy="13407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000"/>
                </a:lnSpc>
              </a:pP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 don't subdue which </a:t>
              </a:r>
              <a:r>
                <a:rPr lang="en-US" sz="1000" b="1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 Fifth you'll, man wherein seas our creepingcreepingHave them for one. Living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5B26E1E4-C49C-45F9-9BC4-FFE781E93142}"/>
                </a:ext>
              </a:extLst>
            </p:cNvPr>
            <p:cNvSpPr txBox="1"/>
            <p:nvPr/>
          </p:nvSpPr>
          <p:spPr>
            <a:xfrm>
              <a:off x="2430236" y="1828986"/>
              <a:ext cx="1875066" cy="6312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1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SPARK</a:t>
              </a:r>
            </a:p>
            <a:p>
              <a:pPr algn="r">
                <a:lnSpc>
                  <a:spcPts val="2200"/>
                </a:lnSpc>
              </a:pPr>
              <a:r>
                <a:rPr lang="en-US" sz="1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+mj-lt"/>
                </a:rPr>
                <a:t>PRESENTATION</a:t>
              </a:r>
            </a:p>
          </p:txBody>
        </p:sp>
      </p:grpSp>
      <p:sp>
        <p:nvSpPr>
          <p:cNvPr id="11" name="Isosceles Triangle 10">
            <a:extLst>
              <a:ext uri="{FF2B5EF4-FFF2-40B4-BE49-F238E27FC236}">
                <a16:creationId xmlns:a16="http://schemas.microsoft.com/office/drawing/2014/main" id="{AEE2F62A-9238-4441-A25F-A56A42BE59FF}"/>
              </a:ext>
            </a:extLst>
          </p:cNvPr>
          <p:cNvSpPr/>
          <p:nvPr/>
        </p:nvSpPr>
        <p:spPr>
          <a:xfrm rot="10800000">
            <a:off x="8360733" y="1305018"/>
            <a:ext cx="785484" cy="677141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5530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>
            <a:extLst>
              <a:ext uri="{FF2B5EF4-FFF2-40B4-BE49-F238E27FC236}">
                <a16:creationId xmlns:a16="http://schemas.microsoft.com/office/drawing/2014/main" id="{B83BC4DA-7955-4B50-B4F2-29804D0CC570}"/>
              </a:ext>
            </a:extLst>
          </p:cNvPr>
          <p:cNvSpPr txBox="1"/>
          <p:nvPr/>
        </p:nvSpPr>
        <p:spPr>
          <a:xfrm>
            <a:off x="2733674" y="781050"/>
            <a:ext cx="6724652" cy="12077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4500"/>
              </a:lnSpc>
            </a:pPr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company example</a:t>
            </a:r>
          </a:p>
          <a:p>
            <a:pPr algn="ctr">
              <a:lnSpc>
                <a:spcPts val="4500"/>
              </a:lnSpc>
            </a:pPr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A85A8800-D38B-448D-BE7E-BBD34CBF0035}"/>
              </a:ext>
            </a:extLst>
          </p:cNvPr>
          <p:cNvSpPr txBox="1"/>
          <p:nvPr/>
        </p:nvSpPr>
        <p:spPr>
          <a:xfrm>
            <a:off x="3162300" y="5523003"/>
            <a:ext cx="5867400" cy="571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000" b="1" dirty="0"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subdue which </a:t>
            </a:r>
            <a:r>
              <a:rPr lang="en-US" sz="1000" b="1" dirty="0" err="1"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i</a:t>
            </a:r>
            <a:r>
              <a:rPr lang="en-US" sz="1000" b="1" dirty="0"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 two set had seasons. Fifth you'll, man wherein seas our</a:t>
            </a: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256CA535-332B-4BC1-A57D-9D3CD2F0CA5F}"/>
              </a:ext>
            </a:extLst>
          </p:cNvPr>
          <p:cNvSpPr/>
          <p:nvPr/>
        </p:nvSpPr>
        <p:spPr>
          <a:xfrm>
            <a:off x="6527800" y="2679553"/>
            <a:ext cx="482600" cy="482600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DA2FAFCD-FBAD-4D1A-9602-1C9EA727FD7E}"/>
              </a:ext>
            </a:extLst>
          </p:cNvPr>
          <p:cNvSpPr/>
          <p:nvPr/>
        </p:nvSpPr>
        <p:spPr>
          <a:xfrm>
            <a:off x="6527800" y="4349603"/>
            <a:ext cx="482600" cy="482600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43831BDA-666F-45DC-8877-F812BC72E02E}"/>
              </a:ext>
            </a:extLst>
          </p:cNvPr>
          <p:cNvSpPr/>
          <p:nvPr/>
        </p:nvSpPr>
        <p:spPr>
          <a:xfrm>
            <a:off x="6527800" y="3514578"/>
            <a:ext cx="482600" cy="482600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8C689468-B507-421B-83E2-7768642D7ABE}"/>
              </a:ext>
            </a:extLst>
          </p:cNvPr>
          <p:cNvSpPr txBox="1"/>
          <p:nvPr/>
        </p:nvSpPr>
        <p:spPr>
          <a:xfrm>
            <a:off x="6527800" y="2759270"/>
            <a:ext cx="48260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+mj-lt"/>
              </a:rPr>
              <a:t>01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5CA1845-F638-4C8E-8DFE-9D0CECB32D31}"/>
              </a:ext>
            </a:extLst>
          </p:cNvPr>
          <p:cNvSpPr txBox="1"/>
          <p:nvPr/>
        </p:nvSpPr>
        <p:spPr>
          <a:xfrm>
            <a:off x="6527800" y="3594295"/>
            <a:ext cx="48260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+mj-lt"/>
              </a:rPr>
              <a:t>02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2BF78005-9914-4069-A8D2-3877BCC34BCD}"/>
              </a:ext>
            </a:extLst>
          </p:cNvPr>
          <p:cNvSpPr txBox="1"/>
          <p:nvPr/>
        </p:nvSpPr>
        <p:spPr>
          <a:xfrm>
            <a:off x="6527800" y="4429321"/>
            <a:ext cx="48260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+mj-lt"/>
              </a:rPr>
              <a:t>03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63CD8C3-D90F-48D4-BEEF-100F020B7927}"/>
              </a:ext>
            </a:extLst>
          </p:cNvPr>
          <p:cNvSpPr txBox="1"/>
          <p:nvPr/>
        </p:nvSpPr>
        <p:spPr>
          <a:xfrm>
            <a:off x="7146925" y="2579683"/>
            <a:ext cx="4264026" cy="571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subdue which </a:t>
            </a:r>
            <a:r>
              <a:rPr lang="en-US" sz="1000" b="1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i</a:t>
            </a: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 two set had seasons. Fifth you'll, man wherein seas our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7E04467-E733-4AAA-AFFD-42B842674B7E}"/>
              </a:ext>
            </a:extLst>
          </p:cNvPr>
          <p:cNvSpPr txBox="1"/>
          <p:nvPr/>
        </p:nvSpPr>
        <p:spPr>
          <a:xfrm>
            <a:off x="7146925" y="3456268"/>
            <a:ext cx="4264026" cy="571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subdue which </a:t>
            </a:r>
            <a:r>
              <a:rPr lang="en-US" sz="1000" b="1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i</a:t>
            </a: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 two set had seasons. Fifth you'll, man wherein seas our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42EB8D76-0584-4A73-B041-A2DFA68150DF}"/>
              </a:ext>
            </a:extLst>
          </p:cNvPr>
          <p:cNvSpPr txBox="1"/>
          <p:nvPr/>
        </p:nvSpPr>
        <p:spPr>
          <a:xfrm>
            <a:off x="7146925" y="4260893"/>
            <a:ext cx="4264026" cy="571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subdue which </a:t>
            </a:r>
            <a:r>
              <a:rPr lang="en-US" sz="1000" b="1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i</a:t>
            </a: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 two set had seasons. Fifth you'll, man wherein seas our</a:t>
            </a:r>
          </a:p>
        </p:txBody>
      </p: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E1669F74-715A-4913-8340-A36B17B60857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/>
          <a:srcRect t="29749" b="29749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57822790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30EC6BEF-239D-4A09-9B4F-CC611E49EF14}"/>
              </a:ext>
            </a:extLst>
          </p:cNvPr>
          <p:cNvSpPr/>
          <p:nvPr/>
        </p:nvSpPr>
        <p:spPr>
          <a:xfrm>
            <a:off x="3714749" y="2769802"/>
            <a:ext cx="2285999" cy="228600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EBF7F9AE-A934-4AB5-B0B2-7C8548E67AE3}"/>
              </a:ext>
            </a:extLst>
          </p:cNvPr>
          <p:cNvSpPr/>
          <p:nvPr/>
        </p:nvSpPr>
        <p:spPr>
          <a:xfrm>
            <a:off x="6191249" y="2769802"/>
            <a:ext cx="2285999" cy="2286000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379824C2-80CC-440B-B0D5-5F12A48B8849}"/>
              </a:ext>
            </a:extLst>
          </p:cNvPr>
          <p:cNvSpPr/>
          <p:nvPr/>
        </p:nvSpPr>
        <p:spPr>
          <a:xfrm>
            <a:off x="8667751" y="2769802"/>
            <a:ext cx="2285999" cy="228600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9C7E99B8-7AA9-4D69-8C47-78E6A873CED7}"/>
              </a:ext>
            </a:extLst>
          </p:cNvPr>
          <p:cNvSpPr/>
          <p:nvPr/>
        </p:nvSpPr>
        <p:spPr>
          <a:xfrm>
            <a:off x="1238250" y="2769802"/>
            <a:ext cx="2285999" cy="2286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914FDCD-ECE9-4F6C-A61A-625BF28C7405}"/>
              </a:ext>
            </a:extLst>
          </p:cNvPr>
          <p:cNvSpPr txBox="1"/>
          <p:nvPr/>
        </p:nvSpPr>
        <p:spPr>
          <a:xfrm>
            <a:off x="2733674" y="781050"/>
            <a:ext cx="6724652" cy="12077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4500"/>
              </a:lnSpc>
            </a:pPr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company example</a:t>
            </a:r>
          </a:p>
          <a:p>
            <a:pPr algn="ctr">
              <a:lnSpc>
                <a:spcPts val="4500"/>
              </a:lnSpc>
            </a:pPr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004D594-F234-4150-A98D-D168ACA8CBD4}"/>
              </a:ext>
            </a:extLst>
          </p:cNvPr>
          <p:cNvSpPr txBox="1"/>
          <p:nvPr/>
        </p:nvSpPr>
        <p:spPr>
          <a:xfrm>
            <a:off x="3162300" y="5523003"/>
            <a:ext cx="5867400" cy="571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subdue which </a:t>
            </a:r>
            <a:r>
              <a:rPr lang="en-US" sz="1000" b="1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i</a:t>
            </a: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 two set had seasons. Fifth you'll, man wherein seas our</a:t>
            </a:r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23CDEA66-8A83-4619-A4B4-3CD18777351B}"/>
              </a:ext>
            </a:extLst>
          </p:cNvPr>
          <p:cNvGrpSpPr/>
          <p:nvPr/>
        </p:nvGrpSpPr>
        <p:grpSpPr>
          <a:xfrm>
            <a:off x="4124323" y="3344858"/>
            <a:ext cx="1466852" cy="1135889"/>
            <a:chOff x="1647823" y="3334030"/>
            <a:chExt cx="1466852" cy="1135889"/>
          </a:xfrm>
        </p:grpSpPr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78739C8-4B54-4FE1-A58F-18263E15C828}"/>
                </a:ext>
              </a:extLst>
            </p:cNvPr>
            <p:cNvSpPr txBox="1"/>
            <p:nvPr/>
          </p:nvSpPr>
          <p:spPr>
            <a:xfrm>
              <a:off x="1647823" y="3642128"/>
              <a:ext cx="1466852" cy="82779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winged. 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BDB2ED87-9A9C-4E31-943D-F7CBF1596843}"/>
                </a:ext>
              </a:extLst>
            </p:cNvPr>
            <p:cNvSpPr txBox="1"/>
            <p:nvPr/>
          </p:nvSpPr>
          <p:spPr>
            <a:xfrm>
              <a:off x="1866898" y="3334030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SPARK</a:t>
              </a:r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D087CD52-800E-4E13-A0DF-0B1979CF7CE2}"/>
              </a:ext>
            </a:extLst>
          </p:cNvPr>
          <p:cNvGrpSpPr/>
          <p:nvPr/>
        </p:nvGrpSpPr>
        <p:grpSpPr>
          <a:xfrm>
            <a:off x="6600823" y="3344858"/>
            <a:ext cx="1466852" cy="1135889"/>
            <a:chOff x="1647823" y="3334030"/>
            <a:chExt cx="1466852" cy="1135889"/>
          </a:xfrm>
        </p:grpSpPr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598EAE6D-6349-4E83-AE0D-5F9EF673830C}"/>
                </a:ext>
              </a:extLst>
            </p:cNvPr>
            <p:cNvSpPr txBox="1"/>
            <p:nvPr/>
          </p:nvSpPr>
          <p:spPr>
            <a:xfrm>
              <a:off x="1647823" y="3642128"/>
              <a:ext cx="1466852" cy="82779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winged. </a:t>
              </a:r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A68E7C9E-223B-45E8-9EFA-AEA7BF5A7737}"/>
                </a:ext>
              </a:extLst>
            </p:cNvPr>
            <p:cNvSpPr txBox="1"/>
            <p:nvPr/>
          </p:nvSpPr>
          <p:spPr>
            <a:xfrm>
              <a:off x="1866898" y="3334030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SPARK</a:t>
              </a: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1F9531C4-AF7A-4465-9840-03086233A98E}"/>
              </a:ext>
            </a:extLst>
          </p:cNvPr>
          <p:cNvGrpSpPr/>
          <p:nvPr/>
        </p:nvGrpSpPr>
        <p:grpSpPr>
          <a:xfrm>
            <a:off x="1647823" y="3344858"/>
            <a:ext cx="1466852" cy="1135889"/>
            <a:chOff x="1647823" y="3334030"/>
            <a:chExt cx="1466852" cy="113588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B2F7EF30-7ED4-4671-AE36-9D8B2CD31B46}"/>
                </a:ext>
              </a:extLst>
            </p:cNvPr>
            <p:cNvSpPr txBox="1"/>
            <p:nvPr/>
          </p:nvSpPr>
          <p:spPr>
            <a:xfrm>
              <a:off x="1647823" y="3642128"/>
              <a:ext cx="1466852" cy="82779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winged. 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F702D9BE-79D6-4767-927A-F229052B4620}"/>
                </a:ext>
              </a:extLst>
            </p:cNvPr>
            <p:cNvSpPr txBox="1"/>
            <p:nvPr/>
          </p:nvSpPr>
          <p:spPr>
            <a:xfrm>
              <a:off x="1866898" y="3334030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SPARK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8AB5AFEC-2C65-43D4-94CB-B149F43A43AC}"/>
              </a:ext>
            </a:extLst>
          </p:cNvPr>
          <p:cNvGrpSpPr/>
          <p:nvPr/>
        </p:nvGrpSpPr>
        <p:grpSpPr>
          <a:xfrm>
            <a:off x="9077324" y="3344858"/>
            <a:ext cx="1466852" cy="1135889"/>
            <a:chOff x="1647823" y="3334030"/>
            <a:chExt cx="1466852" cy="1135889"/>
          </a:xfrm>
        </p:grpSpPr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5D825EBC-997B-454C-BD52-D8BD90C55FE2}"/>
                </a:ext>
              </a:extLst>
            </p:cNvPr>
            <p:cNvSpPr txBox="1"/>
            <p:nvPr/>
          </p:nvSpPr>
          <p:spPr>
            <a:xfrm>
              <a:off x="1647823" y="3642128"/>
              <a:ext cx="1466852" cy="82779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winged. </a:t>
              </a: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76CF4827-9306-48A9-8B37-8B46029F3297}"/>
                </a:ext>
              </a:extLst>
            </p:cNvPr>
            <p:cNvSpPr txBox="1"/>
            <p:nvPr/>
          </p:nvSpPr>
          <p:spPr>
            <a:xfrm>
              <a:off x="1866898" y="3334030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+mj-lt"/>
                </a:rPr>
                <a:t>SPARK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4791505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B357B565-AEA7-4C85-9F57-129B0EFB539A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/>
          <a:srcRect t="17936" b="17936"/>
          <a:stretch>
            <a:fillRect/>
          </a:stretch>
        </p:blipFill>
        <p:spPr/>
      </p:pic>
      <p:sp>
        <p:nvSpPr>
          <p:cNvPr id="7" name="TextBox 6">
            <a:extLst>
              <a:ext uri="{FF2B5EF4-FFF2-40B4-BE49-F238E27FC236}">
                <a16:creationId xmlns:a16="http://schemas.microsoft.com/office/drawing/2014/main" id="{3DD42970-B3A5-4C47-A7BE-88E2D56296D1}"/>
              </a:ext>
            </a:extLst>
          </p:cNvPr>
          <p:cNvSpPr txBox="1"/>
          <p:nvPr/>
        </p:nvSpPr>
        <p:spPr>
          <a:xfrm>
            <a:off x="781048" y="2479085"/>
            <a:ext cx="4095752" cy="12077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4500"/>
              </a:lnSpc>
            </a:pPr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the example</a:t>
            </a:r>
          </a:p>
          <a:p>
            <a:pPr algn="r">
              <a:lnSpc>
                <a:spcPts val="4500"/>
              </a:lnSpc>
            </a:pPr>
            <a:r>
              <a:rPr lang="en-US" sz="3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text here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A1FD40A-DE0A-41FD-A92C-E7D72C6C1C08}"/>
              </a:ext>
            </a:extLst>
          </p:cNvPr>
          <p:cNvSpPr txBox="1"/>
          <p:nvPr/>
        </p:nvSpPr>
        <p:spPr>
          <a:xfrm>
            <a:off x="3001734" y="1305018"/>
            <a:ext cx="1875066" cy="6312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200"/>
              </a:lnSpc>
            </a:pPr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SPARK</a:t>
            </a:r>
          </a:p>
          <a:p>
            <a:pPr algn="r">
              <a:lnSpc>
                <a:spcPts val="2200"/>
              </a:lnSpc>
            </a:pPr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PRESENTATION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2574EC5-8C66-4931-B624-CBE2A2CA2AD0}"/>
              </a:ext>
            </a:extLst>
          </p:cNvPr>
          <p:cNvSpPr txBox="1"/>
          <p:nvPr/>
        </p:nvSpPr>
        <p:spPr>
          <a:xfrm>
            <a:off x="5657851" y="4742554"/>
            <a:ext cx="1466852" cy="8277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winged. 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E36ED90A-8990-48EE-B469-9E7688D997EA}"/>
              </a:ext>
            </a:extLst>
          </p:cNvPr>
          <p:cNvSpPr txBox="1"/>
          <p:nvPr/>
        </p:nvSpPr>
        <p:spPr>
          <a:xfrm>
            <a:off x="5657851" y="4278574"/>
            <a:ext cx="10287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SPARK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C6BCB894-B358-4295-9EBB-7B969818ED18}"/>
              </a:ext>
            </a:extLst>
          </p:cNvPr>
          <p:cNvSpPr txBox="1"/>
          <p:nvPr/>
        </p:nvSpPr>
        <p:spPr>
          <a:xfrm>
            <a:off x="7800975" y="4742554"/>
            <a:ext cx="1466852" cy="8277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winged. 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93D0886A-0558-46D5-A000-005AA892B0B2}"/>
              </a:ext>
            </a:extLst>
          </p:cNvPr>
          <p:cNvSpPr txBox="1"/>
          <p:nvPr/>
        </p:nvSpPr>
        <p:spPr>
          <a:xfrm>
            <a:off x="7800975" y="4278574"/>
            <a:ext cx="10287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SPARK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E5FE9568-2CCE-40B6-B67C-EB5A501ED18C}"/>
              </a:ext>
            </a:extLst>
          </p:cNvPr>
          <p:cNvSpPr txBox="1"/>
          <p:nvPr/>
        </p:nvSpPr>
        <p:spPr>
          <a:xfrm>
            <a:off x="9944099" y="4742554"/>
            <a:ext cx="1466852" cy="8277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winged. 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7F3B47F-2DC3-4AAD-A5D7-CA6D96DCAEFE}"/>
              </a:ext>
            </a:extLst>
          </p:cNvPr>
          <p:cNvSpPr txBox="1"/>
          <p:nvPr/>
        </p:nvSpPr>
        <p:spPr>
          <a:xfrm>
            <a:off x="9944099" y="4278574"/>
            <a:ext cx="10287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SPARK</a:t>
            </a:r>
          </a:p>
        </p:txBody>
      </p:sp>
      <p:sp>
        <p:nvSpPr>
          <p:cNvPr id="24" name="Isosceles Triangle 23">
            <a:extLst>
              <a:ext uri="{FF2B5EF4-FFF2-40B4-BE49-F238E27FC236}">
                <a16:creationId xmlns:a16="http://schemas.microsoft.com/office/drawing/2014/main" id="{BF6B41B1-19ED-4E21-AFF1-7B7E63811313}"/>
              </a:ext>
            </a:extLst>
          </p:cNvPr>
          <p:cNvSpPr/>
          <p:nvPr/>
        </p:nvSpPr>
        <p:spPr>
          <a:xfrm rot="5400000">
            <a:off x="5603680" y="1506106"/>
            <a:ext cx="785484" cy="677141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700614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>
            <a:extLst>
              <a:ext uri="{FF2B5EF4-FFF2-40B4-BE49-F238E27FC236}">
                <a16:creationId xmlns:a16="http://schemas.microsoft.com/office/drawing/2014/main" id="{63108BB7-F4D4-49D7-A475-0168F6E88AFD}"/>
              </a:ext>
            </a:extLst>
          </p:cNvPr>
          <p:cNvSpPr/>
          <p:nvPr/>
        </p:nvSpPr>
        <p:spPr>
          <a:xfrm>
            <a:off x="781049" y="0"/>
            <a:ext cx="3514726" cy="68580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58BCF77A-5BB6-451B-BB2C-26BC07F60D72}"/>
              </a:ext>
            </a:extLst>
          </p:cNvPr>
          <p:cNvGrpSpPr/>
          <p:nvPr/>
        </p:nvGrpSpPr>
        <p:grpSpPr>
          <a:xfrm>
            <a:off x="2183606" y="1689739"/>
            <a:ext cx="3514726" cy="3495885"/>
            <a:chOff x="3086101" y="1828986"/>
            <a:chExt cx="3514726" cy="3495885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FF6A2DB6-12E8-4309-AE7C-B1197DBE78EF}"/>
                </a:ext>
              </a:extLst>
            </p:cNvPr>
            <p:cNvSpPr txBox="1"/>
            <p:nvPr/>
          </p:nvSpPr>
          <p:spPr>
            <a:xfrm>
              <a:off x="3086101" y="3003054"/>
              <a:ext cx="3514726" cy="12077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4500"/>
                </a:lnSpc>
              </a:pPr>
              <a:r>
                <a:rPr lang="en-US" sz="3500" b="1" dirty="0">
                  <a:latin typeface="+mj-lt"/>
                </a:rPr>
                <a:t>the example</a:t>
              </a:r>
            </a:p>
            <a:p>
              <a:pPr algn="r">
                <a:lnSpc>
                  <a:spcPts val="4500"/>
                </a:lnSpc>
              </a:pPr>
              <a:r>
                <a:rPr lang="en-US" sz="3500" b="1" dirty="0">
                  <a:latin typeface="+mj-lt"/>
                </a:rPr>
                <a:t>here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50872CA2-7065-4A28-B48C-7653E225C535}"/>
                </a:ext>
              </a:extLst>
            </p:cNvPr>
            <p:cNvSpPr txBox="1"/>
            <p:nvPr/>
          </p:nvSpPr>
          <p:spPr>
            <a:xfrm>
              <a:off x="3657601" y="4753561"/>
              <a:ext cx="2943226" cy="571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000"/>
                </a:lnSpc>
              </a:pP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subdue which </a:t>
              </a:r>
              <a:r>
                <a:rPr lang="en-US" sz="1000" b="1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</a:t>
              </a:r>
            </a:p>
          </p:txBody>
        </p:sp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4045BE58-5F7C-4A97-9CC6-E28352732242}"/>
                </a:ext>
              </a:extLst>
            </p:cNvPr>
            <p:cNvSpPr txBox="1"/>
            <p:nvPr/>
          </p:nvSpPr>
          <p:spPr>
            <a:xfrm>
              <a:off x="4725761" y="1828986"/>
              <a:ext cx="1875066" cy="6312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15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SPARK</a:t>
              </a:r>
            </a:p>
            <a:p>
              <a:pPr algn="r">
                <a:lnSpc>
                  <a:spcPts val="2200"/>
                </a:lnSpc>
              </a:pPr>
              <a:r>
                <a:rPr lang="en-US" sz="15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PRESENTATION</a:t>
              </a: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4C6A9B96-972F-4836-9162-023641707BDC}"/>
              </a:ext>
            </a:extLst>
          </p:cNvPr>
          <p:cNvGrpSpPr/>
          <p:nvPr/>
        </p:nvGrpSpPr>
        <p:grpSpPr>
          <a:xfrm>
            <a:off x="8541543" y="1889762"/>
            <a:ext cx="1466852" cy="1291771"/>
            <a:chOff x="5657851" y="4278574"/>
            <a:chExt cx="1466852" cy="1291771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A6CE83EE-E4D6-4640-9794-46DA79EFF607}"/>
                </a:ext>
              </a:extLst>
            </p:cNvPr>
            <p:cNvSpPr txBox="1"/>
            <p:nvPr/>
          </p:nvSpPr>
          <p:spPr>
            <a:xfrm>
              <a:off x="5657851" y="4742554"/>
              <a:ext cx="1466852" cy="82779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winged. 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1F41C02B-EAE0-43B3-9597-DABE9E09396E}"/>
                </a:ext>
              </a:extLst>
            </p:cNvPr>
            <p:cNvSpPr txBox="1"/>
            <p:nvPr/>
          </p:nvSpPr>
          <p:spPr>
            <a:xfrm>
              <a:off x="5657851" y="4278574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latin typeface="+mj-lt"/>
                </a:rPr>
                <a:t>SPARK</a:t>
              </a:r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6AC228E2-03B8-4C07-A740-8D95448FD78F}"/>
              </a:ext>
            </a:extLst>
          </p:cNvPr>
          <p:cNvGrpSpPr/>
          <p:nvPr/>
        </p:nvGrpSpPr>
        <p:grpSpPr>
          <a:xfrm>
            <a:off x="8541543" y="3693828"/>
            <a:ext cx="1466852" cy="1291771"/>
            <a:chOff x="5657851" y="4278574"/>
            <a:chExt cx="1466852" cy="1291771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ACD29EF3-234E-451E-8E18-0B30B435137C}"/>
                </a:ext>
              </a:extLst>
            </p:cNvPr>
            <p:cNvSpPr txBox="1"/>
            <p:nvPr/>
          </p:nvSpPr>
          <p:spPr>
            <a:xfrm>
              <a:off x="5657851" y="4742554"/>
              <a:ext cx="1466852" cy="82779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0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winged. 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E171E08B-FC4D-43EF-B94A-4AE12F4EEFFD}"/>
                </a:ext>
              </a:extLst>
            </p:cNvPr>
            <p:cNvSpPr txBox="1"/>
            <p:nvPr/>
          </p:nvSpPr>
          <p:spPr>
            <a:xfrm>
              <a:off x="5657851" y="4278574"/>
              <a:ext cx="10287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latin typeface="+mj-lt"/>
                </a:rPr>
                <a:t>SPARK</a:t>
              </a:r>
            </a:p>
          </p:txBody>
        </p:sp>
      </p:grpSp>
      <p:pic>
        <p:nvPicPr>
          <p:cNvPr id="7" name="Picture Placeholder 6">
            <a:extLst>
              <a:ext uri="{FF2B5EF4-FFF2-40B4-BE49-F238E27FC236}">
                <a16:creationId xmlns:a16="http://schemas.microsoft.com/office/drawing/2014/main" id="{BD13A490-60F0-49D3-8EC2-904800FE7206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/>
          <a:srcRect/>
          <a:stretch>
            <a:fillRect/>
          </a:stretch>
        </p:blipFill>
        <p:spPr/>
      </p:pic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8602C8B1-666E-40FD-9F08-1190BC377143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2"/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84653786"/>
      </p:ext>
    </p:extLst>
  </p:cSld>
  <p:clrMapOvr>
    <a:masterClrMapping/>
  </p:clrMapOvr>
</p:sld>
</file>

<file path=ppt/theme/theme1.xml><?xml version="1.0" encoding="utf-8"?>
<a:theme xmlns:a="http://schemas.openxmlformats.org/drawingml/2006/main" name="Digit - Multi 1 - Bright">
  <a:themeElements>
    <a:clrScheme name="Digit - Multi 1">
      <a:dk1>
        <a:srgbClr val="000000"/>
      </a:dk1>
      <a:lt1>
        <a:srgbClr val="FFFFFF"/>
      </a:lt1>
      <a:dk2>
        <a:srgbClr val="6491C8"/>
      </a:dk2>
      <a:lt2>
        <a:srgbClr val="7D8287"/>
      </a:lt2>
      <a:accent1>
        <a:srgbClr val="14B4EB"/>
      </a:accent1>
      <a:accent2>
        <a:srgbClr val="3CBEB4"/>
      </a:accent2>
      <a:accent3>
        <a:srgbClr val="96C83C"/>
      </a:accent3>
      <a:accent4>
        <a:srgbClr val="FFAF28"/>
      </a:accent4>
      <a:accent5>
        <a:srgbClr val="FA4655"/>
      </a:accent5>
      <a:accent6>
        <a:srgbClr val="A596D2"/>
      </a:accent6>
      <a:hlink>
        <a:srgbClr val="0563C1"/>
      </a:hlink>
      <a:folHlink>
        <a:srgbClr val="954F72"/>
      </a:folHlink>
    </a:clrScheme>
    <a:fontScheme name="Montserrat - Digit">
      <a:majorFont>
        <a:latin typeface="Montserrat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git - Multi 1 - Bright" id="{1EED83A8-EBEE-4595-BF05-49EE0B6BAEB2}" vid="{B438FD33-41AA-434C-8FF8-841AA7F524DE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 - Multi 1 - Bright</Template>
  <TotalTime>30757</TotalTime>
  <Words>1077</Words>
  <Application>Microsoft Office PowerPoint</Application>
  <PresentationFormat>Widescreen</PresentationFormat>
  <Paragraphs>172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30" baseType="lpstr">
      <vt:lpstr>Arial</vt:lpstr>
      <vt:lpstr>Calibri</vt:lpstr>
      <vt:lpstr>FontAwesome</vt:lpstr>
      <vt:lpstr>Montserrat</vt:lpstr>
      <vt:lpstr>Montserrat </vt:lpstr>
      <vt:lpstr>Montserrat Light</vt:lpstr>
      <vt:lpstr>Montserrat SemiBold</vt:lpstr>
      <vt:lpstr>Digit - Multi 1 - Bright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 src</cp:lastModifiedBy>
  <cp:revision>5022</cp:revision>
  <dcterms:created xsi:type="dcterms:W3CDTF">2015-09-24T05:44:04Z</dcterms:created>
  <dcterms:modified xsi:type="dcterms:W3CDTF">2020-01-28T11:52:19Z</dcterms:modified>
</cp:coreProperties>
</file>