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951" r:id="rId2"/>
    <p:sldId id="920" r:id="rId3"/>
    <p:sldId id="919" r:id="rId4"/>
    <p:sldId id="954" r:id="rId5"/>
    <p:sldId id="953" r:id="rId6"/>
    <p:sldId id="955" r:id="rId7"/>
    <p:sldId id="956" r:id="rId8"/>
    <p:sldId id="957" r:id="rId9"/>
    <p:sldId id="952" r:id="rId10"/>
    <p:sldId id="958" r:id="rId11"/>
    <p:sldId id="959" r:id="rId12"/>
    <p:sldId id="961" r:id="rId13"/>
    <p:sldId id="962" r:id="rId14"/>
    <p:sldId id="963" r:id="rId15"/>
    <p:sldId id="965" r:id="rId16"/>
    <p:sldId id="964" r:id="rId17"/>
    <p:sldId id="966" r:id="rId18"/>
    <p:sldId id="967" r:id="rId19"/>
    <p:sldId id="969" r:id="rId20"/>
    <p:sldId id="970" r:id="rId21"/>
    <p:sldId id="968" r:id="rId22"/>
    <p:sldId id="97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2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24" autoAdjust="0"/>
    <p:restoredTop sz="97013"/>
  </p:normalViewPr>
  <p:slideViewPr>
    <p:cSldViewPr snapToGrid="0" snapToObjects="1">
      <p:cViewPr>
        <p:scale>
          <a:sx n="66" d="100"/>
          <a:sy n="66" d="100"/>
        </p:scale>
        <p:origin x="2094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7A-433B-A207-DD4F4D0969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7A-433B-A207-DD4F4D0969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F7A-433B-A207-DD4F4D0969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90676344"/>
        <c:axId val="490672736"/>
      </c:barChart>
      <c:catAx>
        <c:axId val="490676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672736"/>
        <c:crosses val="autoZero"/>
        <c:auto val="1"/>
        <c:lblAlgn val="ctr"/>
        <c:lblOffset val="100"/>
        <c:noMultiLvlLbl val="0"/>
      </c:catAx>
      <c:valAx>
        <c:axId val="490672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0676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F7-4E0E-BE8D-7D98D77AD87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F7-4E0E-BE8D-7D98D77AD87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F7-4E0E-BE8D-7D98D77AD8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25377824"/>
        <c:axId val="325378152"/>
      </c:barChart>
      <c:catAx>
        <c:axId val="325377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5378152"/>
        <c:crosses val="autoZero"/>
        <c:auto val="1"/>
        <c:lblAlgn val="ctr"/>
        <c:lblOffset val="100"/>
        <c:noMultiLvlLbl val="0"/>
      </c:catAx>
      <c:valAx>
        <c:axId val="3253781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5377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8/29/2020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8/29/2020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422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888D87A-EB4A-4FE3-96FB-F1AAD55ACF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34604" y="1741715"/>
            <a:ext cx="3722793" cy="2002972"/>
          </a:xfrm>
          <a:custGeom>
            <a:avLst/>
            <a:gdLst>
              <a:gd name="connsiteX0" fmla="*/ 0 w 3722793"/>
              <a:gd name="connsiteY0" fmla="*/ 0 h 2002972"/>
              <a:gd name="connsiteX1" fmla="*/ 3722793 w 3722793"/>
              <a:gd name="connsiteY1" fmla="*/ 0 h 2002972"/>
              <a:gd name="connsiteX2" fmla="*/ 3722793 w 3722793"/>
              <a:gd name="connsiteY2" fmla="*/ 2002972 h 2002972"/>
              <a:gd name="connsiteX3" fmla="*/ 0 w 3722793"/>
              <a:gd name="connsiteY3" fmla="*/ 2002972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2793" h="2002972">
                <a:moveTo>
                  <a:pt x="0" y="0"/>
                </a:moveTo>
                <a:lnTo>
                  <a:pt x="3722793" y="0"/>
                </a:lnTo>
                <a:lnTo>
                  <a:pt x="3722793" y="2002972"/>
                </a:lnTo>
                <a:lnTo>
                  <a:pt x="0" y="20029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184E909-87FA-45CB-B6A7-884A7CE149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77972" y="1741715"/>
            <a:ext cx="3722793" cy="2002972"/>
          </a:xfrm>
          <a:custGeom>
            <a:avLst/>
            <a:gdLst>
              <a:gd name="connsiteX0" fmla="*/ 0 w 3722793"/>
              <a:gd name="connsiteY0" fmla="*/ 0 h 2002972"/>
              <a:gd name="connsiteX1" fmla="*/ 3722793 w 3722793"/>
              <a:gd name="connsiteY1" fmla="*/ 0 h 2002972"/>
              <a:gd name="connsiteX2" fmla="*/ 3722793 w 3722793"/>
              <a:gd name="connsiteY2" fmla="*/ 2002972 h 2002972"/>
              <a:gd name="connsiteX3" fmla="*/ 0 w 3722793"/>
              <a:gd name="connsiteY3" fmla="*/ 2002972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2793" h="2002972">
                <a:moveTo>
                  <a:pt x="0" y="0"/>
                </a:moveTo>
                <a:lnTo>
                  <a:pt x="3722793" y="0"/>
                </a:lnTo>
                <a:lnTo>
                  <a:pt x="3722793" y="2002972"/>
                </a:lnTo>
                <a:lnTo>
                  <a:pt x="0" y="20029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09142B1-EFD3-4135-8B1B-7F78F0D37D0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1235" y="1741715"/>
            <a:ext cx="3722793" cy="2002972"/>
          </a:xfrm>
          <a:custGeom>
            <a:avLst/>
            <a:gdLst>
              <a:gd name="connsiteX0" fmla="*/ 0 w 3722793"/>
              <a:gd name="connsiteY0" fmla="*/ 0 h 2002972"/>
              <a:gd name="connsiteX1" fmla="*/ 3722793 w 3722793"/>
              <a:gd name="connsiteY1" fmla="*/ 0 h 2002972"/>
              <a:gd name="connsiteX2" fmla="*/ 3722793 w 3722793"/>
              <a:gd name="connsiteY2" fmla="*/ 2002972 h 2002972"/>
              <a:gd name="connsiteX3" fmla="*/ 0 w 3722793"/>
              <a:gd name="connsiteY3" fmla="*/ 2002972 h 20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2793" h="2002972">
                <a:moveTo>
                  <a:pt x="0" y="0"/>
                </a:moveTo>
                <a:lnTo>
                  <a:pt x="3722793" y="0"/>
                </a:lnTo>
                <a:lnTo>
                  <a:pt x="3722793" y="2002972"/>
                </a:lnTo>
                <a:lnTo>
                  <a:pt x="0" y="20029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533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53F345B-3DAC-4D42-AC0C-4113E2D3BF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1235" y="391235"/>
            <a:ext cx="3408638" cy="3588360"/>
          </a:xfrm>
          <a:custGeom>
            <a:avLst/>
            <a:gdLst>
              <a:gd name="connsiteX0" fmla="*/ 0 w 3408638"/>
              <a:gd name="connsiteY0" fmla="*/ 0 h 3588360"/>
              <a:gd name="connsiteX1" fmla="*/ 3408638 w 3408638"/>
              <a:gd name="connsiteY1" fmla="*/ 0 h 3588360"/>
              <a:gd name="connsiteX2" fmla="*/ 3408638 w 3408638"/>
              <a:gd name="connsiteY2" fmla="*/ 3588360 h 3588360"/>
              <a:gd name="connsiteX3" fmla="*/ 0 w 3408638"/>
              <a:gd name="connsiteY3" fmla="*/ 3588360 h 3588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8638" h="3588360">
                <a:moveTo>
                  <a:pt x="0" y="0"/>
                </a:moveTo>
                <a:lnTo>
                  <a:pt x="3408638" y="0"/>
                </a:lnTo>
                <a:lnTo>
                  <a:pt x="3408638" y="3588360"/>
                </a:lnTo>
                <a:lnTo>
                  <a:pt x="0" y="35883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4F61FE3-DC98-4F8B-8604-438057349C9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35137" y="2433289"/>
            <a:ext cx="3408638" cy="4033477"/>
          </a:xfrm>
          <a:custGeom>
            <a:avLst/>
            <a:gdLst>
              <a:gd name="connsiteX0" fmla="*/ 0 w 3408638"/>
              <a:gd name="connsiteY0" fmla="*/ 0 h 4033477"/>
              <a:gd name="connsiteX1" fmla="*/ 3408638 w 3408638"/>
              <a:gd name="connsiteY1" fmla="*/ 0 h 4033477"/>
              <a:gd name="connsiteX2" fmla="*/ 3408638 w 3408638"/>
              <a:gd name="connsiteY2" fmla="*/ 4033477 h 4033477"/>
              <a:gd name="connsiteX3" fmla="*/ 0 w 3408638"/>
              <a:gd name="connsiteY3" fmla="*/ 4033477 h 403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8638" h="4033477">
                <a:moveTo>
                  <a:pt x="0" y="0"/>
                </a:moveTo>
                <a:lnTo>
                  <a:pt x="3408638" y="0"/>
                </a:lnTo>
                <a:lnTo>
                  <a:pt x="3408638" y="4033477"/>
                </a:lnTo>
                <a:lnTo>
                  <a:pt x="0" y="403347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8A22E51-BB76-4DB3-9201-4B0940FD01C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302737" y="4114859"/>
            <a:ext cx="1497136" cy="1582649"/>
          </a:xfrm>
          <a:custGeom>
            <a:avLst/>
            <a:gdLst>
              <a:gd name="connsiteX0" fmla="*/ 0 w 1497136"/>
              <a:gd name="connsiteY0" fmla="*/ 0 h 1582649"/>
              <a:gd name="connsiteX1" fmla="*/ 1497136 w 1497136"/>
              <a:gd name="connsiteY1" fmla="*/ 0 h 1582649"/>
              <a:gd name="connsiteX2" fmla="*/ 1497136 w 1497136"/>
              <a:gd name="connsiteY2" fmla="*/ 1582649 h 1582649"/>
              <a:gd name="connsiteX3" fmla="*/ 0 w 1497136"/>
              <a:gd name="connsiteY3" fmla="*/ 1582649 h 1582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7136" h="1582649">
                <a:moveTo>
                  <a:pt x="0" y="0"/>
                </a:moveTo>
                <a:lnTo>
                  <a:pt x="1497136" y="0"/>
                </a:lnTo>
                <a:lnTo>
                  <a:pt x="1497136" y="1582649"/>
                </a:lnTo>
                <a:lnTo>
                  <a:pt x="0" y="15826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464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B3A1E71-60D4-4DF3-B4A7-54EDBC9ECC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895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C40DB75-E59B-43EA-A287-C3096BDE3F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1235" y="391235"/>
            <a:ext cx="5707440" cy="6075530"/>
          </a:xfrm>
          <a:custGeom>
            <a:avLst/>
            <a:gdLst>
              <a:gd name="connsiteX0" fmla="*/ 0 w 5707440"/>
              <a:gd name="connsiteY0" fmla="*/ 0 h 6075530"/>
              <a:gd name="connsiteX1" fmla="*/ 5707440 w 5707440"/>
              <a:gd name="connsiteY1" fmla="*/ 0 h 6075530"/>
              <a:gd name="connsiteX2" fmla="*/ 5707440 w 5707440"/>
              <a:gd name="connsiteY2" fmla="*/ 6075530 h 6075530"/>
              <a:gd name="connsiteX3" fmla="*/ 0 w 5707440"/>
              <a:gd name="connsiteY3" fmla="*/ 6075530 h 6075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7440" h="6075530">
                <a:moveTo>
                  <a:pt x="0" y="0"/>
                </a:moveTo>
                <a:lnTo>
                  <a:pt x="5707440" y="0"/>
                </a:lnTo>
                <a:lnTo>
                  <a:pt x="5707440" y="6075530"/>
                </a:lnTo>
                <a:lnTo>
                  <a:pt x="0" y="607553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761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F7289EF-7521-4422-AB89-070D0D25789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2496456" cy="6858000"/>
          </a:xfrm>
          <a:custGeom>
            <a:avLst/>
            <a:gdLst>
              <a:gd name="connsiteX0" fmla="*/ 0 w 2496456"/>
              <a:gd name="connsiteY0" fmla="*/ 0 h 6858000"/>
              <a:gd name="connsiteX1" fmla="*/ 2496456 w 2496456"/>
              <a:gd name="connsiteY1" fmla="*/ 0 h 6858000"/>
              <a:gd name="connsiteX2" fmla="*/ 2496456 w 2496456"/>
              <a:gd name="connsiteY2" fmla="*/ 6858000 h 6858000"/>
              <a:gd name="connsiteX3" fmla="*/ 0 w 24964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6456" h="6858000">
                <a:moveTo>
                  <a:pt x="0" y="0"/>
                </a:moveTo>
                <a:lnTo>
                  <a:pt x="2496456" y="0"/>
                </a:lnTo>
                <a:lnTo>
                  <a:pt x="249645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8275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C1DBD6BA-2A57-4BA3-BA66-4667CE2174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14825" y="1885950"/>
            <a:ext cx="3562350" cy="3562350"/>
          </a:xfrm>
          <a:custGeom>
            <a:avLst/>
            <a:gdLst>
              <a:gd name="connsiteX0" fmla="*/ 0 w 3562350"/>
              <a:gd name="connsiteY0" fmla="*/ 0 h 3562350"/>
              <a:gd name="connsiteX1" fmla="*/ 3562350 w 3562350"/>
              <a:gd name="connsiteY1" fmla="*/ 0 h 3562350"/>
              <a:gd name="connsiteX2" fmla="*/ 3562350 w 3562350"/>
              <a:gd name="connsiteY2" fmla="*/ 3562350 h 3562350"/>
              <a:gd name="connsiteX3" fmla="*/ 0 w 3562350"/>
              <a:gd name="connsiteY3" fmla="*/ 3562350 h 356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3562350">
                <a:moveTo>
                  <a:pt x="0" y="0"/>
                </a:moveTo>
                <a:lnTo>
                  <a:pt x="3562350" y="0"/>
                </a:lnTo>
                <a:lnTo>
                  <a:pt x="3562350" y="3562350"/>
                </a:lnTo>
                <a:lnTo>
                  <a:pt x="0" y="35623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CF99223-99AA-4815-B7B8-6FA2951453D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48625" y="1885950"/>
            <a:ext cx="3562350" cy="3562350"/>
          </a:xfrm>
          <a:custGeom>
            <a:avLst/>
            <a:gdLst>
              <a:gd name="connsiteX0" fmla="*/ 0 w 3562350"/>
              <a:gd name="connsiteY0" fmla="*/ 0 h 3562350"/>
              <a:gd name="connsiteX1" fmla="*/ 3562350 w 3562350"/>
              <a:gd name="connsiteY1" fmla="*/ 0 h 3562350"/>
              <a:gd name="connsiteX2" fmla="*/ 3562350 w 3562350"/>
              <a:gd name="connsiteY2" fmla="*/ 3562350 h 3562350"/>
              <a:gd name="connsiteX3" fmla="*/ 0 w 3562350"/>
              <a:gd name="connsiteY3" fmla="*/ 3562350 h 356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3562350">
                <a:moveTo>
                  <a:pt x="0" y="0"/>
                </a:moveTo>
                <a:lnTo>
                  <a:pt x="3562350" y="0"/>
                </a:lnTo>
                <a:lnTo>
                  <a:pt x="3562350" y="3562350"/>
                </a:lnTo>
                <a:lnTo>
                  <a:pt x="0" y="35623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BF9D3C82-A5F5-4580-9FFE-1C4EE433FE3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1025" y="1885950"/>
            <a:ext cx="3562350" cy="3562350"/>
          </a:xfrm>
          <a:custGeom>
            <a:avLst/>
            <a:gdLst>
              <a:gd name="connsiteX0" fmla="*/ 0 w 3562350"/>
              <a:gd name="connsiteY0" fmla="*/ 0 h 3562350"/>
              <a:gd name="connsiteX1" fmla="*/ 3562350 w 3562350"/>
              <a:gd name="connsiteY1" fmla="*/ 0 h 3562350"/>
              <a:gd name="connsiteX2" fmla="*/ 3562350 w 3562350"/>
              <a:gd name="connsiteY2" fmla="*/ 3562350 h 3562350"/>
              <a:gd name="connsiteX3" fmla="*/ 0 w 3562350"/>
              <a:gd name="connsiteY3" fmla="*/ 3562350 h 356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350" h="3562350">
                <a:moveTo>
                  <a:pt x="0" y="0"/>
                </a:moveTo>
                <a:lnTo>
                  <a:pt x="3562350" y="0"/>
                </a:lnTo>
                <a:lnTo>
                  <a:pt x="3562350" y="3562350"/>
                </a:lnTo>
                <a:lnTo>
                  <a:pt x="0" y="35623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0043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8210CC6-05C2-4984-A473-E7C1D63759B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1235" y="0"/>
            <a:ext cx="5704765" cy="4702629"/>
          </a:xfrm>
          <a:custGeom>
            <a:avLst/>
            <a:gdLst>
              <a:gd name="connsiteX0" fmla="*/ 0 w 5704765"/>
              <a:gd name="connsiteY0" fmla="*/ 0 h 4702629"/>
              <a:gd name="connsiteX1" fmla="*/ 5704765 w 5704765"/>
              <a:gd name="connsiteY1" fmla="*/ 0 h 4702629"/>
              <a:gd name="connsiteX2" fmla="*/ 5704765 w 5704765"/>
              <a:gd name="connsiteY2" fmla="*/ 4702629 h 4702629"/>
              <a:gd name="connsiteX3" fmla="*/ 0 w 5704765"/>
              <a:gd name="connsiteY3" fmla="*/ 4702629 h 470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4765" h="4702629">
                <a:moveTo>
                  <a:pt x="0" y="0"/>
                </a:moveTo>
                <a:lnTo>
                  <a:pt x="5704765" y="0"/>
                </a:lnTo>
                <a:lnTo>
                  <a:pt x="5704765" y="4702629"/>
                </a:lnTo>
                <a:lnTo>
                  <a:pt x="0" y="470262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821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F4EB133-0D74-427A-A0E1-E9E0DBFE88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1235" y="2781301"/>
            <a:ext cx="11409530" cy="3137807"/>
          </a:xfrm>
          <a:custGeom>
            <a:avLst/>
            <a:gdLst>
              <a:gd name="connsiteX0" fmla="*/ 0 w 11409530"/>
              <a:gd name="connsiteY0" fmla="*/ 0 h 3137807"/>
              <a:gd name="connsiteX1" fmla="*/ 11409530 w 11409530"/>
              <a:gd name="connsiteY1" fmla="*/ 0 h 3137807"/>
              <a:gd name="connsiteX2" fmla="*/ 11409530 w 11409530"/>
              <a:gd name="connsiteY2" fmla="*/ 3137807 h 3137807"/>
              <a:gd name="connsiteX3" fmla="*/ 0 w 11409530"/>
              <a:gd name="connsiteY3" fmla="*/ 3137807 h 3137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09530" h="3137807">
                <a:moveTo>
                  <a:pt x="0" y="0"/>
                </a:moveTo>
                <a:lnTo>
                  <a:pt x="11409530" y="0"/>
                </a:lnTo>
                <a:lnTo>
                  <a:pt x="11409530" y="3137807"/>
                </a:lnTo>
                <a:lnTo>
                  <a:pt x="0" y="313780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5682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64FDB17-54F6-483C-86C5-159C97F83F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1235" y="1700194"/>
            <a:ext cx="11409530" cy="2089343"/>
          </a:xfrm>
          <a:custGeom>
            <a:avLst/>
            <a:gdLst>
              <a:gd name="connsiteX0" fmla="*/ 0 w 11409530"/>
              <a:gd name="connsiteY0" fmla="*/ 0 h 2089343"/>
              <a:gd name="connsiteX1" fmla="*/ 11409530 w 11409530"/>
              <a:gd name="connsiteY1" fmla="*/ 0 h 2089343"/>
              <a:gd name="connsiteX2" fmla="*/ 11409530 w 11409530"/>
              <a:gd name="connsiteY2" fmla="*/ 2089343 h 2089343"/>
              <a:gd name="connsiteX3" fmla="*/ 0 w 11409530"/>
              <a:gd name="connsiteY3" fmla="*/ 2089343 h 208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09530" h="2089343">
                <a:moveTo>
                  <a:pt x="0" y="0"/>
                </a:moveTo>
                <a:lnTo>
                  <a:pt x="11409530" y="0"/>
                </a:lnTo>
                <a:lnTo>
                  <a:pt x="11409530" y="2089343"/>
                </a:lnTo>
                <a:lnTo>
                  <a:pt x="0" y="208934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341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FC2E209-E4E9-4607-96D5-0AA188798D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1236" y="3538231"/>
            <a:ext cx="2743153" cy="2928535"/>
          </a:xfrm>
          <a:custGeom>
            <a:avLst/>
            <a:gdLst>
              <a:gd name="connsiteX0" fmla="*/ 0 w 2743153"/>
              <a:gd name="connsiteY0" fmla="*/ 0 h 2928535"/>
              <a:gd name="connsiteX1" fmla="*/ 2743153 w 2743153"/>
              <a:gd name="connsiteY1" fmla="*/ 0 h 2928535"/>
              <a:gd name="connsiteX2" fmla="*/ 2743153 w 2743153"/>
              <a:gd name="connsiteY2" fmla="*/ 2928535 h 2928535"/>
              <a:gd name="connsiteX3" fmla="*/ 0 w 2743153"/>
              <a:gd name="connsiteY3" fmla="*/ 2928535 h 292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153" h="2928535">
                <a:moveTo>
                  <a:pt x="0" y="0"/>
                </a:moveTo>
                <a:lnTo>
                  <a:pt x="2743153" y="0"/>
                </a:lnTo>
                <a:lnTo>
                  <a:pt x="2743153" y="2928535"/>
                </a:lnTo>
                <a:lnTo>
                  <a:pt x="0" y="292853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715EDA7-DC74-4446-85DB-2EEBB3999E5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52846" y="3538231"/>
            <a:ext cx="2743153" cy="2928535"/>
          </a:xfrm>
          <a:custGeom>
            <a:avLst/>
            <a:gdLst>
              <a:gd name="connsiteX0" fmla="*/ 0 w 2743153"/>
              <a:gd name="connsiteY0" fmla="*/ 0 h 2928535"/>
              <a:gd name="connsiteX1" fmla="*/ 2743153 w 2743153"/>
              <a:gd name="connsiteY1" fmla="*/ 0 h 2928535"/>
              <a:gd name="connsiteX2" fmla="*/ 2743153 w 2743153"/>
              <a:gd name="connsiteY2" fmla="*/ 2928535 h 2928535"/>
              <a:gd name="connsiteX3" fmla="*/ 0 w 2743153"/>
              <a:gd name="connsiteY3" fmla="*/ 2928535 h 292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153" h="2928535">
                <a:moveTo>
                  <a:pt x="0" y="0"/>
                </a:moveTo>
                <a:lnTo>
                  <a:pt x="2743153" y="0"/>
                </a:lnTo>
                <a:lnTo>
                  <a:pt x="2743153" y="2928535"/>
                </a:lnTo>
                <a:lnTo>
                  <a:pt x="0" y="292853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AFA3B13-09A5-4FAF-88CF-C3772810FC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91236" y="391236"/>
            <a:ext cx="2743153" cy="2928535"/>
          </a:xfrm>
          <a:custGeom>
            <a:avLst/>
            <a:gdLst>
              <a:gd name="connsiteX0" fmla="*/ 0 w 2743153"/>
              <a:gd name="connsiteY0" fmla="*/ 0 h 2928535"/>
              <a:gd name="connsiteX1" fmla="*/ 2743153 w 2743153"/>
              <a:gd name="connsiteY1" fmla="*/ 0 h 2928535"/>
              <a:gd name="connsiteX2" fmla="*/ 2743153 w 2743153"/>
              <a:gd name="connsiteY2" fmla="*/ 2928535 h 2928535"/>
              <a:gd name="connsiteX3" fmla="*/ 0 w 2743153"/>
              <a:gd name="connsiteY3" fmla="*/ 2928535 h 292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153" h="2928535">
                <a:moveTo>
                  <a:pt x="0" y="0"/>
                </a:moveTo>
                <a:lnTo>
                  <a:pt x="2743153" y="0"/>
                </a:lnTo>
                <a:lnTo>
                  <a:pt x="2743153" y="2928535"/>
                </a:lnTo>
                <a:lnTo>
                  <a:pt x="0" y="292853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565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989B1BC-0E82-42F9-99A0-00168D091A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6967508"/>
              <a:gd name="connsiteY0" fmla="*/ 0 h 3037765"/>
              <a:gd name="connsiteX1" fmla="*/ 6967508 w 6967508"/>
              <a:gd name="connsiteY1" fmla="*/ 0 h 3037765"/>
              <a:gd name="connsiteX2" fmla="*/ 6967508 w 6967508"/>
              <a:gd name="connsiteY2" fmla="*/ 3037765 h 3037765"/>
              <a:gd name="connsiteX3" fmla="*/ 0 w 6967508"/>
              <a:gd name="connsiteY3" fmla="*/ 3037765 h 303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67508" h="3037765">
                <a:moveTo>
                  <a:pt x="0" y="0"/>
                </a:moveTo>
                <a:lnTo>
                  <a:pt x="6967508" y="0"/>
                </a:lnTo>
                <a:lnTo>
                  <a:pt x="6967508" y="3037765"/>
                </a:lnTo>
                <a:lnTo>
                  <a:pt x="0" y="30377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0422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7E3D4CA-B20C-4DD2-A7DE-2360ADA199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70629" y="2485571"/>
            <a:ext cx="1886858" cy="1886858"/>
          </a:xfrm>
          <a:custGeom>
            <a:avLst/>
            <a:gdLst>
              <a:gd name="connsiteX0" fmla="*/ 943429 w 1886858"/>
              <a:gd name="connsiteY0" fmla="*/ 0 h 1886858"/>
              <a:gd name="connsiteX1" fmla="*/ 1886858 w 1886858"/>
              <a:gd name="connsiteY1" fmla="*/ 943429 h 1886858"/>
              <a:gd name="connsiteX2" fmla="*/ 943429 w 1886858"/>
              <a:gd name="connsiteY2" fmla="*/ 1886858 h 1886858"/>
              <a:gd name="connsiteX3" fmla="*/ 0 w 1886858"/>
              <a:gd name="connsiteY3" fmla="*/ 943429 h 1886858"/>
              <a:gd name="connsiteX4" fmla="*/ 943429 w 1886858"/>
              <a:gd name="connsiteY4" fmla="*/ 0 h 1886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858" h="1886858">
                <a:moveTo>
                  <a:pt x="943429" y="0"/>
                </a:moveTo>
                <a:cubicBezTo>
                  <a:pt x="1464470" y="0"/>
                  <a:pt x="1886858" y="422388"/>
                  <a:pt x="1886858" y="943429"/>
                </a:cubicBezTo>
                <a:cubicBezTo>
                  <a:pt x="1886858" y="1464470"/>
                  <a:pt x="1464470" y="1886858"/>
                  <a:pt x="943429" y="1886858"/>
                </a:cubicBezTo>
                <a:cubicBezTo>
                  <a:pt x="422388" y="1886858"/>
                  <a:pt x="0" y="1464470"/>
                  <a:pt x="0" y="943429"/>
                </a:cubicBezTo>
                <a:cubicBezTo>
                  <a:pt x="0" y="422388"/>
                  <a:pt x="422388" y="0"/>
                  <a:pt x="94342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0F1CD19-C877-46F6-BDB1-309161691B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634511" y="2485571"/>
            <a:ext cx="1886858" cy="1886858"/>
          </a:xfrm>
          <a:custGeom>
            <a:avLst/>
            <a:gdLst>
              <a:gd name="connsiteX0" fmla="*/ 943429 w 1886858"/>
              <a:gd name="connsiteY0" fmla="*/ 0 h 1886858"/>
              <a:gd name="connsiteX1" fmla="*/ 1886858 w 1886858"/>
              <a:gd name="connsiteY1" fmla="*/ 943429 h 1886858"/>
              <a:gd name="connsiteX2" fmla="*/ 943429 w 1886858"/>
              <a:gd name="connsiteY2" fmla="*/ 1886858 h 1886858"/>
              <a:gd name="connsiteX3" fmla="*/ 0 w 1886858"/>
              <a:gd name="connsiteY3" fmla="*/ 943429 h 1886858"/>
              <a:gd name="connsiteX4" fmla="*/ 943429 w 1886858"/>
              <a:gd name="connsiteY4" fmla="*/ 0 h 1886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858" h="1886858">
                <a:moveTo>
                  <a:pt x="943429" y="0"/>
                </a:moveTo>
                <a:cubicBezTo>
                  <a:pt x="1464470" y="0"/>
                  <a:pt x="1886858" y="422388"/>
                  <a:pt x="1886858" y="943429"/>
                </a:cubicBezTo>
                <a:cubicBezTo>
                  <a:pt x="1886858" y="1464470"/>
                  <a:pt x="1464470" y="1886858"/>
                  <a:pt x="943429" y="1886858"/>
                </a:cubicBezTo>
                <a:cubicBezTo>
                  <a:pt x="422388" y="1886858"/>
                  <a:pt x="0" y="1464470"/>
                  <a:pt x="0" y="943429"/>
                </a:cubicBezTo>
                <a:cubicBezTo>
                  <a:pt x="0" y="422388"/>
                  <a:pt x="422388" y="0"/>
                  <a:pt x="94342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D46AF0E-5063-4999-BCF2-C3747561C8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52570" y="2485571"/>
            <a:ext cx="1886858" cy="1886858"/>
          </a:xfrm>
          <a:custGeom>
            <a:avLst/>
            <a:gdLst>
              <a:gd name="connsiteX0" fmla="*/ 943429 w 1886858"/>
              <a:gd name="connsiteY0" fmla="*/ 0 h 1886858"/>
              <a:gd name="connsiteX1" fmla="*/ 1886858 w 1886858"/>
              <a:gd name="connsiteY1" fmla="*/ 943429 h 1886858"/>
              <a:gd name="connsiteX2" fmla="*/ 943429 w 1886858"/>
              <a:gd name="connsiteY2" fmla="*/ 1886858 h 1886858"/>
              <a:gd name="connsiteX3" fmla="*/ 0 w 1886858"/>
              <a:gd name="connsiteY3" fmla="*/ 943429 h 1886858"/>
              <a:gd name="connsiteX4" fmla="*/ 943429 w 1886858"/>
              <a:gd name="connsiteY4" fmla="*/ 0 h 1886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6858" h="1886858">
                <a:moveTo>
                  <a:pt x="943429" y="0"/>
                </a:moveTo>
                <a:cubicBezTo>
                  <a:pt x="1464470" y="0"/>
                  <a:pt x="1886858" y="422388"/>
                  <a:pt x="1886858" y="943429"/>
                </a:cubicBezTo>
                <a:cubicBezTo>
                  <a:pt x="1886858" y="1464470"/>
                  <a:pt x="1464470" y="1886858"/>
                  <a:pt x="943429" y="1886858"/>
                </a:cubicBezTo>
                <a:cubicBezTo>
                  <a:pt x="422388" y="1886858"/>
                  <a:pt x="0" y="1464470"/>
                  <a:pt x="0" y="943429"/>
                </a:cubicBezTo>
                <a:cubicBezTo>
                  <a:pt x="0" y="422388"/>
                  <a:pt x="422388" y="0"/>
                  <a:pt x="94342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246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EFE9513-EDCF-4109-A212-342A5076F4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33257" y="391235"/>
            <a:ext cx="6967508" cy="3037765"/>
          </a:xfrm>
          <a:custGeom>
            <a:avLst/>
            <a:gdLst>
              <a:gd name="connsiteX0" fmla="*/ 0 w 6967508"/>
              <a:gd name="connsiteY0" fmla="*/ 0 h 3037765"/>
              <a:gd name="connsiteX1" fmla="*/ 6967508 w 6967508"/>
              <a:gd name="connsiteY1" fmla="*/ 0 h 3037765"/>
              <a:gd name="connsiteX2" fmla="*/ 6967508 w 6967508"/>
              <a:gd name="connsiteY2" fmla="*/ 3037765 h 3037765"/>
              <a:gd name="connsiteX3" fmla="*/ 0 w 6967508"/>
              <a:gd name="connsiteY3" fmla="*/ 3037765 h 303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67508" h="3037765">
                <a:moveTo>
                  <a:pt x="0" y="0"/>
                </a:moveTo>
                <a:lnTo>
                  <a:pt x="6967508" y="0"/>
                </a:lnTo>
                <a:lnTo>
                  <a:pt x="6967508" y="3037765"/>
                </a:lnTo>
                <a:lnTo>
                  <a:pt x="0" y="30377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924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963" r:id="rId2"/>
    <p:sldLayoutId id="2147483962" r:id="rId3"/>
    <p:sldLayoutId id="2147483961" r:id="rId4"/>
    <p:sldLayoutId id="2147483960" r:id="rId5"/>
    <p:sldLayoutId id="2147483959" r:id="rId6"/>
    <p:sldLayoutId id="2147483958" r:id="rId7"/>
    <p:sldLayoutId id="2147483957" r:id="rId8"/>
    <p:sldLayoutId id="2147483956" r:id="rId9"/>
    <p:sldLayoutId id="2147483955" r:id="rId10"/>
    <p:sldLayoutId id="2147483954" r:id="rId11"/>
    <p:sldLayoutId id="2147483953" r:id="rId12"/>
    <p:sldLayoutId id="2147483952" r:id="rId13"/>
    <p:sldLayoutId id="2147483951" r:id="rId14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1B17DAC-882F-44B4-B757-FB4F4E753AC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785A19-A2CE-4659-89CA-460AD7023B76}"/>
              </a:ext>
            </a:extLst>
          </p:cNvPr>
          <p:cNvSpPr txBox="1"/>
          <p:nvPr/>
        </p:nvSpPr>
        <p:spPr>
          <a:xfrm>
            <a:off x="3142458" y="2998113"/>
            <a:ext cx="5892800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5000" spc="5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.MINIMAL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472AB8C-C9B6-46ED-A5AB-728242A30A80}"/>
              </a:ext>
            </a:extLst>
          </p:cNvPr>
          <p:cNvCxnSpPr>
            <a:cxnSpLocks/>
          </p:cNvCxnSpPr>
          <p:nvPr/>
        </p:nvCxnSpPr>
        <p:spPr>
          <a:xfrm>
            <a:off x="0" y="3429000"/>
            <a:ext cx="410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50153DF-824E-47BD-AF80-011D99E8EBAD}"/>
              </a:ext>
            </a:extLst>
          </p:cNvPr>
          <p:cNvSpPr txBox="1"/>
          <p:nvPr/>
        </p:nvSpPr>
        <p:spPr>
          <a:xfrm>
            <a:off x="4839725" y="3859786"/>
            <a:ext cx="2498266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spc="500" dirty="0">
                <a:latin typeface="Montserrat "/>
                <a:ea typeface="Montserrat Black" charset="0"/>
                <a:cs typeface="Montserrat Black" charset="0"/>
              </a:rPr>
              <a:t>PRESENTATION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8F9836-6E1C-4CB3-857B-697ACBB711E1}"/>
              </a:ext>
            </a:extLst>
          </p:cNvPr>
          <p:cNvSpPr txBox="1"/>
          <p:nvPr/>
        </p:nvSpPr>
        <p:spPr>
          <a:xfrm>
            <a:off x="5154616" y="4313074"/>
            <a:ext cx="1868484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5000" spc="5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“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4656A5C-27A0-430D-B987-2CAA762860B2}"/>
              </a:ext>
            </a:extLst>
          </p:cNvPr>
          <p:cNvSpPr txBox="1"/>
          <p:nvPr/>
        </p:nvSpPr>
        <p:spPr>
          <a:xfrm>
            <a:off x="2692515" y="6220544"/>
            <a:ext cx="680697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spc="200" dirty="0">
                <a:latin typeface="Montserrat "/>
                <a:ea typeface="Montserrat Black" charset="0"/>
                <a:cs typeface="Montserrat Black" charset="0"/>
              </a:rPr>
              <a:t>www.example.com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4B56661-8E23-4211-8439-8F23D8AB7840}"/>
              </a:ext>
            </a:extLst>
          </p:cNvPr>
          <p:cNvCxnSpPr>
            <a:cxnSpLocks/>
          </p:cNvCxnSpPr>
          <p:nvPr/>
        </p:nvCxnSpPr>
        <p:spPr>
          <a:xfrm>
            <a:off x="8089900" y="3429000"/>
            <a:ext cx="4102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5598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32E42F48-0619-4FBC-8C4F-52EF7A9508A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8894" r="12649" b="5343"/>
          <a:stretch/>
        </p:blipFill>
        <p:spPr>
          <a:xfrm>
            <a:off x="0" y="0"/>
            <a:ext cx="12192000" cy="6858000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64496F7-4C1F-481A-AA53-D9FCC9CA8FFB}"/>
              </a:ext>
            </a:extLst>
          </p:cNvPr>
          <p:cNvSpPr txBox="1"/>
          <p:nvPr/>
        </p:nvSpPr>
        <p:spPr>
          <a:xfrm>
            <a:off x="391233" y="391235"/>
            <a:ext cx="288536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spc="5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SAMIRA BANU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316A52-C1C3-4B6E-B2DE-ECB931C31E60}"/>
              </a:ext>
            </a:extLst>
          </p:cNvPr>
          <p:cNvCxnSpPr>
            <a:cxnSpLocks/>
            <a:endCxn id="16" idx="3"/>
          </p:cNvCxnSpPr>
          <p:nvPr/>
        </p:nvCxnSpPr>
        <p:spPr>
          <a:xfrm>
            <a:off x="514345" y="1819275"/>
            <a:ext cx="0" cy="281192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67FDC47-413D-4CFB-9428-75E46BB17948}"/>
              </a:ext>
            </a:extLst>
          </p:cNvPr>
          <p:cNvSpPr txBox="1"/>
          <p:nvPr/>
        </p:nvSpPr>
        <p:spPr>
          <a:xfrm rot="16200000">
            <a:off x="-403438" y="5425870"/>
            <a:ext cx="1835566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spc="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"/>
                <a:ea typeface="Montserrat Black" charset="0"/>
                <a:cs typeface="Montserrat Black" charset="0"/>
              </a:rPr>
              <a:t>www.example.com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D81601-0DC3-4F0F-BC23-DC80A9FA79D2}"/>
              </a:ext>
            </a:extLst>
          </p:cNvPr>
          <p:cNvSpPr txBox="1"/>
          <p:nvPr/>
        </p:nvSpPr>
        <p:spPr>
          <a:xfrm>
            <a:off x="801798" y="1733097"/>
            <a:ext cx="171302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spc="3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ABOUT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4BA602E-2081-43CF-9481-867DD6C2D776}"/>
              </a:ext>
            </a:extLst>
          </p:cNvPr>
          <p:cNvSpPr txBox="1"/>
          <p:nvPr/>
        </p:nvSpPr>
        <p:spPr>
          <a:xfrm>
            <a:off x="801799" y="2050972"/>
            <a:ext cx="2335102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solidFill>
                  <a:schemeClr val="bg1"/>
                </a:solidFill>
                <a:effectLst/>
                <a:latin typeface="+mj-lt"/>
              </a:rPr>
              <a:t>Maecenas tempus, tellus eget semper libero, sit amet adipiscing sem neque tincidunt.</a:t>
            </a:r>
            <a:endParaRPr lang="en-US" sz="900" dirty="0">
              <a:solidFill>
                <a:schemeClr val="bg1"/>
              </a:solidFill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C7BDCFC-0F0E-4088-8EE5-812C9CC0A4BA}"/>
              </a:ext>
            </a:extLst>
          </p:cNvPr>
          <p:cNvSpPr/>
          <p:nvPr/>
        </p:nvSpPr>
        <p:spPr>
          <a:xfrm>
            <a:off x="892628" y="3345859"/>
            <a:ext cx="2244272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B98BA2-DD11-4439-BD7A-70A9B731F2EC}"/>
              </a:ext>
            </a:extLst>
          </p:cNvPr>
          <p:cNvSpPr txBox="1"/>
          <p:nvPr/>
        </p:nvSpPr>
        <p:spPr>
          <a:xfrm>
            <a:off x="801799" y="3040533"/>
            <a:ext cx="1134952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spc="300" dirty="0">
                <a:solidFill>
                  <a:schemeClr val="bg1">
                    <a:lumMod val="6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TITLE #1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03121E5-10D3-4D2D-9031-CAC36E4C4246}"/>
              </a:ext>
            </a:extLst>
          </p:cNvPr>
          <p:cNvSpPr txBox="1"/>
          <p:nvPr/>
        </p:nvSpPr>
        <p:spPr>
          <a:xfrm>
            <a:off x="3162300" y="3245607"/>
            <a:ext cx="700086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spc="3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100%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12780E3-C059-4547-A52A-175AB680EAD2}"/>
              </a:ext>
            </a:extLst>
          </p:cNvPr>
          <p:cNvSpPr/>
          <p:nvPr/>
        </p:nvSpPr>
        <p:spPr>
          <a:xfrm>
            <a:off x="892628" y="3940629"/>
            <a:ext cx="148227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1C6A7BD-6C83-4F81-9D07-7E694294CD41}"/>
              </a:ext>
            </a:extLst>
          </p:cNvPr>
          <p:cNvSpPr txBox="1"/>
          <p:nvPr/>
        </p:nvSpPr>
        <p:spPr>
          <a:xfrm>
            <a:off x="801799" y="3635303"/>
            <a:ext cx="1134952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spc="300" dirty="0">
                <a:solidFill>
                  <a:schemeClr val="bg1">
                    <a:lumMod val="6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TITLE #2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893347-24A2-4286-9B3E-E407C0C224AB}"/>
              </a:ext>
            </a:extLst>
          </p:cNvPr>
          <p:cNvSpPr txBox="1"/>
          <p:nvPr/>
        </p:nvSpPr>
        <p:spPr>
          <a:xfrm>
            <a:off x="2424568" y="3840377"/>
            <a:ext cx="657225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spc="3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70%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1E353E1-6910-4C22-B965-B27A58538270}"/>
              </a:ext>
            </a:extLst>
          </p:cNvPr>
          <p:cNvSpPr txBox="1"/>
          <p:nvPr/>
        </p:nvSpPr>
        <p:spPr>
          <a:xfrm>
            <a:off x="391233" y="828853"/>
            <a:ext cx="1706393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900" i="1" dirty="0">
                <a:solidFill>
                  <a:schemeClr val="bg1">
                    <a:lumMod val="7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COMPANY MAMAGER</a:t>
            </a:r>
          </a:p>
        </p:txBody>
      </p:sp>
    </p:spTree>
    <p:extLst>
      <p:ext uri="{BB962C8B-B14F-4D97-AF65-F5344CB8AC3E}">
        <p14:creationId xmlns:p14="http://schemas.microsoft.com/office/powerpoint/2010/main" val="3780377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FC9ED16E-109A-4260-931A-3BE194BF84A3}"/>
              </a:ext>
            </a:extLst>
          </p:cNvPr>
          <p:cNvSpPr/>
          <p:nvPr/>
        </p:nvSpPr>
        <p:spPr>
          <a:xfrm>
            <a:off x="3352846" y="391235"/>
            <a:ext cx="8447919" cy="29285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EA0674-BD6B-4AAC-BB63-E8F99F1E79D1}"/>
              </a:ext>
            </a:extLst>
          </p:cNvPr>
          <p:cNvSpPr txBox="1"/>
          <p:nvPr/>
        </p:nvSpPr>
        <p:spPr>
          <a:xfrm>
            <a:off x="4848119" y="1381522"/>
            <a:ext cx="545737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pc="5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OUR TEAM MEMBERS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0038D93-3F98-4156-A73D-4FEBA731A17D}"/>
              </a:ext>
            </a:extLst>
          </p:cNvPr>
          <p:cNvSpPr txBox="1"/>
          <p:nvPr/>
        </p:nvSpPr>
        <p:spPr>
          <a:xfrm>
            <a:off x="4427205" y="1850954"/>
            <a:ext cx="6299200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D80F8EED-20F8-4CA7-8517-A290E50AF50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7414" b="27414"/>
          <a:stretch>
            <a:fillRect/>
          </a:stretch>
        </p:blipFill>
        <p:spPr>
          <a:xfrm>
            <a:off x="391236" y="391236"/>
            <a:ext cx="2743153" cy="2928535"/>
          </a:xfrm>
        </p:spPr>
      </p:pic>
      <p:pic>
        <p:nvPicPr>
          <p:cNvPr id="69" name="Picture Placeholder 68">
            <a:extLst>
              <a:ext uri="{FF2B5EF4-FFF2-40B4-BE49-F238E27FC236}">
                <a16:creationId xmlns:a16="http://schemas.microsoft.com/office/drawing/2014/main" id="{F8BACB1F-44F5-4B30-BEDA-E02DF1A61C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l="24856" r="24856"/>
          <a:stretch>
            <a:fillRect/>
          </a:stretch>
        </p:blipFill>
        <p:spPr>
          <a:xfrm>
            <a:off x="3352846" y="3538231"/>
            <a:ext cx="2743153" cy="2928535"/>
          </a:xfrm>
        </p:spPr>
      </p:pic>
      <p:pic>
        <p:nvPicPr>
          <p:cNvPr id="67" name="Picture Placeholder 66">
            <a:extLst>
              <a:ext uri="{FF2B5EF4-FFF2-40B4-BE49-F238E27FC236}">
                <a16:creationId xmlns:a16="http://schemas.microsoft.com/office/drawing/2014/main" id="{A358052B-A7FC-472C-939D-3E8A33BE186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/>
          <a:srcRect l="9870" r="37642"/>
          <a:stretch/>
        </p:blipFill>
        <p:spPr>
          <a:xfrm>
            <a:off x="391236" y="3538231"/>
            <a:ext cx="2743153" cy="2928535"/>
          </a:xfrm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B11DEB61-5343-4FA4-8C4F-780A0DFC9C4A}"/>
              </a:ext>
            </a:extLst>
          </p:cNvPr>
          <p:cNvSpPr/>
          <p:nvPr/>
        </p:nvSpPr>
        <p:spPr>
          <a:xfrm>
            <a:off x="391236" y="2843213"/>
            <a:ext cx="2743152" cy="476558"/>
          </a:xfrm>
          <a:prstGeom prst="rect">
            <a:avLst/>
          </a:prstGeom>
          <a:solidFill>
            <a:schemeClr val="tx1">
              <a:lumMod val="85000"/>
              <a:lumOff val="1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1C0A4D5-C7F5-43A1-A534-FE38FD193C7D}"/>
              </a:ext>
            </a:extLst>
          </p:cNvPr>
          <p:cNvSpPr txBox="1"/>
          <p:nvPr/>
        </p:nvSpPr>
        <p:spPr>
          <a:xfrm>
            <a:off x="838197" y="2935298"/>
            <a:ext cx="1849230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300" spc="5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TITLE #1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7E77221-E58B-4B6A-BF19-E0B70294D55D}"/>
              </a:ext>
            </a:extLst>
          </p:cNvPr>
          <p:cNvSpPr/>
          <p:nvPr/>
        </p:nvSpPr>
        <p:spPr>
          <a:xfrm>
            <a:off x="391236" y="5990208"/>
            <a:ext cx="2743152" cy="476558"/>
          </a:xfrm>
          <a:prstGeom prst="rect">
            <a:avLst/>
          </a:prstGeom>
          <a:solidFill>
            <a:schemeClr val="tx1">
              <a:lumMod val="85000"/>
              <a:lumOff val="1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485AB38-856D-4007-B9C0-6D9A38E0CB00}"/>
              </a:ext>
            </a:extLst>
          </p:cNvPr>
          <p:cNvSpPr txBox="1"/>
          <p:nvPr/>
        </p:nvSpPr>
        <p:spPr>
          <a:xfrm>
            <a:off x="838197" y="6082293"/>
            <a:ext cx="1849230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300" spc="5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TITLE #2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34F4569-07A1-4CE0-A5F2-5C27F97F8685}"/>
              </a:ext>
            </a:extLst>
          </p:cNvPr>
          <p:cNvSpPr/>
          <p:nvPr/>
        </p:nvSpPr>
        <p:spPr>
          <a:xfrm>
            <a:off x="3352847" y="5990208"/>
            <a:ext cx="2743152" cy="476558"/>
          </a:xfrm>
          <a:prstGeom prst="rect">
            <a:avLst/>
          </a:prstGeom>
          <a:solidFill>
            <a:schemeClr val="tx1">
              <a:lumMod val="85000"/>
              <a:lumOff val="1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151F38B8-FD67-4678-BC7E-3991D15EC9CC}"/>
              </a:ext>
            </a:extLst>
          </p:cNvPr>
          <p:cNvSpPr txBox="1"/>
          <p:nvPr/>
        </p:nvSpPr>
        <p:spPr>
          <a:xfrm>
            <a:off x="3799808" y="6082293"/>
            <a:ext cx="1849230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300" spc="5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TITLE #3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F320DBC-9506-454A-93C8-F068F48466C6}"/>
              </a:ext>
            </a:extLst>
          </p:cNvPr>
          <p:cNvSpPr txBox="1"/>
          <p:nvPr/>
        </p:nvSpPr>
        <p:spPr>
          <a:xfrm>
            <a:off x="6652459" y="3797988"/>
            <a:ext cx="1857398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BUSINESS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7F3FD46-2330-42EC-B5B3-73C1D6CD8E52}"/>
              </a:ext>
            </a:extLst>
          </p:cNvPr>
          <p:cNvSpPr txBox="1"/>
          <p:nvPr/>
        </p:nvSpPr>
        <p:spPr>
          <a:xfrm>
            <a:off x="6652459" y="4285041"/>
            <a:ext cx="1857398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BF2342A-C05C-44BE-A93D-B760C9CCCBF4}"/>
              </a:ext>
            </a:extLst>
          </p:cNvPr>
          <p:cNvSpPr txBox="1"/>
          <p:nvPr/>
        </p:nvSpPr>
        <p:spPr>
          <a:xfrm>
            <a:off x="6652459" y="5184282"/>
            <a:ext cx="1857398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MARKETING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50BAF0B-6260-4349-95B7-43B0C59EA62A}"/>
              </a:ext>
            </a:extLst>
          </p:cNvPr>
          <p:cNvSpPr txBox="1"/>
          <p:nvPr/>
        </p:nvSpPr>
        <p:spPr>
          <a:xfrm>
            <a:off x="6652459" y="5671335"/>
            <a:ext cx="1857398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E2A85EF-9734-48DE-BEC3-2704E9743702}"/>
              </a:ext>
            </a:extLst>
          </p:cNvPr>
          <p:cNvSpPr txBox="1"/>
          <p:nvPr/>
        </p:nvSpPr>
        <p:spPr>
          <a:xfrm>
            <a:off x="8868702" y="3797988"/>
            <a:ext cx="1857398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BUSINESS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2E0F623-0DD1-4A4C-AFCE-8F522BB4C62E}"/>
              </a:ext>
            </a:extLst>
          </p:cNvPr>
          <p:cNvSpPr txBox="1"/>
          <p:nvPr/>
        </p:nvSpPr>
        <p:spPr>
          <a:xfrm>
            <a:off x="8868702" y="4285041"/>
            <a:ext cx="1857398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557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84CAB524-70FB-4F33-B62F-3C17058DC3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31FECD-C4E8-4C53-ACF8-8361E12389C1}"/>
              </a:ext>
            </a:extLst>
          </p:cNvPr>
          <p:cNvSpPr txBox="1"/>
          <p:nvPr/>
        </p:nvSpPr>
        <p:spPr>
          <a:xfrm>
            <a:off x="2836109" y="391235"/>
            <a:ext cx="651978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TIMELINE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263799-740A-4CE4-8E25-0BF3DCF91BAC}"/>
              </a:ext>
            </a:extLst>
          </p:cNvPr>
          <p:cNvSpPr txBox="1"/>
          <p:nvPr/>
        </p:nvSpPr>
        <p:spPr>
          <a:xfrm>
            <a:off x="2391344" y="860667"/>
            <a:ext cx="740931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BCA66A6-76BE-41B1-A4F0-D906381DB781}"/>
              </a:ext>
            </a:extLst>
          </p:cNvPr>
          <p:cNvSpPr/>
          <p:nvPr/>
        </p:nvSpPr>
        <p:spPr>
          <a:xfrm>
            <a:off x="5573486" y="4709886"/>
            <a:ext cx="1045028" cy="104502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03E87D8-9A63-4AE8-BC43-6AD6FA9F5786}"/>
              </a:ext>
            </a:extLst>
          </p:cNvPr>
          <p:cNvCxnSpPr>
            <a:cxnSpLocks/>
            <a:stCxn id="4" idx="4"/>
          </p:cNvCxnSpPr>
          <p:nvPr/>
        </p:nvCxnSpPr>
        <p:spPr>
          <a:xfrm>
            <a:off x="6096000" y="5754914"/>
            <a:ext cx="0" cy="110308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0C5C257-EC57-477A-920D-D185CDB26701}"/>
              </a:ext>
            </a:extLst>
          </p:cNvPr>
          <p:cNvSpPr txBox="1"/>
          <p:nvPr/>
        </p:nvSpPr>
        <p:spPr>
          <a:xfrm>
            <a:off x="5721350" y="5101528"/>
            <a:ext cx="749300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300" spc="2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2012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9D49D4-2E2A-43CA-92C6-18587987CACF}"/>
              </a:ext>
            </a:extLst>
          </p:cNvPr>
          <p:cNvSpPr txBox="1"/>
          <p:nvPr/>
        </p:nvSpPr>
        <p:spPr>
          <a:xfrm>
            <a:off x="4076700" y="4991629"/>
            <a:ext cx="1212850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EXAMPLE TEXT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8F0957-13BD-4A20-8D36-EA3DC5646CF5}"/>
              </a:ext>
            </a:extLst>
          </p:cNvPr>
          <p:cNvSpPr txBox="1"/>
          <p:nvPr/>
        </p:nvSpPr>
        <p:spPr>
          <a:xfrm>
            <a:off x="6902450" y="4905865"/>
            <a:ext cx="4136191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8CE473-3279-42ED-84B1-E660EDDFB5D1}"/>
              </a:ext>
            </a:extLst>
          </p:cNvPr>
          <p:cNvSpPr txBox="1"/>
          <p:nvPr/>
        </p:nvSpPr>
        <p:spPr>
          <a:xfrm>
            <a:off x="4267198" y="4150535"/>
            <a:ext cx="365760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START TIMELINE</a:t>
            </a:r>
          </a:p>
        </p:txBody>
      </p: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64158576-FDFF-4316-9F65-D45DAB1F3E6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38218" b="382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87975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8CF1B88D-C1E9-44C8-917D-616EBAE60C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49B84D7-4D13-46C6-93C3-529719322FEB}"/>
              </a:ext>
            </a:extLst>
          </p:cNvPr>
          <p:cNvSpPr/>
          <p:nvPr/>
        </p:nvSpPr>
        <p:spPr>
          <a:xfrm>
            <a:off x="5573486" y="4709886"/>
            <a:ext cx="1045028" cy="1045028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1A3835-237E-4388-AB24-3B71A4C98DEA}"/>
              </a:ext>
            </a:extLst>
          </p:cNvPr>
          <p:cNvCxnSpPr>
            <a:cxnSpLocks/>
            <a:stCxn id="7" idx="4"/>
          </p:cNvCxnSpPr>
          <p:nvPr/>
        </p:nvCxnSpPr>
        <p:spPr>
          <a:xfrm>
            <a:off x="6096000" y="5754914"/>
            <a:ext cx="0" cy="1103086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774A36-E014-46B7-8BFF-E34ED77C5F3F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1103086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AA53F65C-51CC-43FD-B463-5FF0076CF8EA}"/>
              </a:ext>
            </a:extLst>
          </p:cNvPr>
          <p:cNvSpPr/>
          <p:nvPr/>
        </p:nvSpPr>
        <p:spPr>
          <a:xfrm>
            <a:off x="5573486" y="1103086"/>
            <a:ext cx="1045028" cy="1045028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65512A2-4B6B-4641-9D07-D444524FBD65}"/>
              </a:ext>
            </a:extLst>
          </p:cNvPr>
          <p:cNvSpPr/>
          <p:nvPr/>
        </p:nvSpPr>
        <p:spPr>
          <a:xfrm>
            <a:off x="5573486" y="2906486"/>
            <a:ext cx="1045028" cy="1045028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70593A0-D4FB-44DB-B2A1-2AD028ACA9E9}"/>
              </a:ext>
            </a:extLst>
          </p:cNvPr>
          <p:cNvCxnSpPr>
            <a:cxnSpLocks/>
            <a:stCxn id="13" idx="4"/>
          </p:cNvCxnSpPr>
          <p:nvPr/>
        </p:nvCxnSpPr>
        <p:spPr>
          <a:xfrm>
            <a:off x="6096000" y="2148114"/>
            <a:ext cx="0" cy="758372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AF0FB27-320C-47DA-831E-87A00693BC44}"/>
              </a:ext>
            </a:extLst>
          </p:cNvPr>
          <p:cNvCxnSpPr>
            <a:cxnSpLocks/>
            <a:stCxn id="14" idx="4"/>
          </p:cNvCxnSpPr>
          <p:nvPr/>
        </p:nvCxnSpPr>
        <p:spPr>
          <a:xfrm>
            <a:off x="6096000" y="3951514"/>
            <a:ext cx="0" cy="758372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5106E438-CBB3-4367-835F-F6BDC6BBFF70}"/>
              </a:ext>
            </a:extLst>
          </p:cNvPr>
          <p:cNvSpPr txBox="1"/>
          <p:nvPr/>
        </p:nvSpPr>
        <p:spPr>
          <a:xfrm>
            <a:off x="5721350" y="5101528"/>
            <a:ext cx="749300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300" spc="2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2018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74F7CC-7EF1-4B26-88ED-3C140D4BC0ED}"/>
              </a:ext>
            </a:extLst>
          </p:cNvPr>
          <p:cNvSpPr txBox="1"/>
          <p:nvPr/>
        </p:nvSpPr>
        <p:spPr>
          <a:xfrm>
            <a:off x="5721350" y="3286554"/>
            <a:ext cx="749300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300" spc="2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2016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C17A7F0-7490-4A1B-83F7-E6FCA00F913C}"/>
              </a:ext>
            </a:extLst>
          </p:cNvPr>
          <p:cNvSpPr txBox="1"/>
          <p:nvPr/>
        </p:nvSpPr>
        <p:spPr>
          <a:xfrm>
            <a:off x="5721350" y="1475658"/>
            <a:ext cx="749300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300" spc="2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2014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AC76F68-2350-4FCD-BCCF-D6BD2252D97F}"/>
              </a:ext>
            </a:extLst>
          </p:cNvPr>
          <p:cNvSpPr txBox="1"/>
          <p:nvPr/>
        </p:nvSpPr>
        <p:spPr>
          <a:xfrm>
            <a:off x="4076700" y="4991629"/>
            <a:ext cx="1212850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EXAMPLE TEXT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5AB789-5EE1-4D4F-8C87-E8B9B73982AA}"/>
              </a:ext>
            </a:extLst>
          </p:cNvPr>
          <p:cNvSpPr txBox="1"/>
          <p:nvPr/>
        </p:nvSpPr>
        <p:spPr>
          <a:xfrm>
            <a:off x="6902450" y="4905865"/>
            <a:ext cx="4136191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solidFill>
                  <a:schemeClr val="bg1"/>
                </a:solidFill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solidFill>
                <a:schemeClr val="bg1"/>
              </a:solidFill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EB93F88-B2CA-4750-A51D-829485E1B27A}"/>
              </a:ext>
            </a:extLst>
          </p:cNvPr>
          <p:cNvSpPr txBox="1"/>
          <p:nvPr/>
        </p:nvSpPr>
        <p:spPr>
          <a:xfrm>
            <a:off x="4076700" y="1363879"/>
            <a:ext cx="1212850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EXAMPLE TEXT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2C83BB8-F522-4B72-A0C7-175F168C57B7}"/>
              </a:ext>
            </a:extLst>
          </p:cNvPr>
          <p:cNvSpPr txBox="1"/>
          <p:nvPr/>
        </p:nvSpPr>
        <p:spPr>
          <a:xfrm>
            <a:off x="6902450" y="1278115"/>
            <a:ext cx="4136191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solidFill>
                  <a:schemeClr val="bg1"/>
                </a:solidFill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solidFill>
                <a:schemeClr val="bg1"/>
              </a:solidFill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1EB390-F08D-4E4D-9B62-FFD1B5D81868}"/>
              </a:ext>
            </a:extLst>
          </p:cNvPr>
          <p:cNvSpPr txBox="1"/>
          <p:nvPr/>
        </p:nvSpPr>
        <p:spPr>
          <a:xfrm>
            <a:off x="6902450" y="3193075"/>
            <a:ext cx="1212850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EXAMPLE TEXT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F3C8658-CD81-48F2-95D3-2E74932FFF2F}"/>
              </a:ext>
            </a:extLst>
          </p:cNvPr>
          <p:cNvSpPr txBox="1"/>
          <p:nvPr/>
        </p:nvSpPr>
        <p:spPr>
          <a:xfrm>
            <a:off x="1153359" y="3087143"/>
            <a:ext cx="4136191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b="0" i="0" dirty="0">
                <a:solidFill>
                  <a:schemeClr val="bg1"/>
                </a:solidFill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solidFill>
                <a:schemeClr val="bg1"/>
              </a:solidFill>
              <a:latin typeface="+mj-lt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517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1557B815-A82E-44A2-92FD-79D4ED3FA55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6085" t="29323" r="13455" b="19607"/>
          <a:stretch/>
        </p:blipFill>
        <p:spPr>
          <a:xfrm>
            <a:off x="391235" y="2781301"/>
            <a:ext cx="11409530" cy="3137807"/>
          </a:xfr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19DEC5D-6FD2-4EC4-B9F5-1199D27F3058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1103086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E05B7DE8-9E86-485F-9D37-9E41AC94C1B7}"/>
              </a:ext>
            </a:extLst>
          </p:cNvPr>
          <p:cNvSpPr/>
          <p:nvPr/>
        </p:nvSpPr>
        <p:spPr>
          <a:xfrm>
            <a:off x="5573486" y="1103086"/>
            <a:ext cx="1045028" cy="1045028"/>
          </a:xfrm>
          <a:prstGeom prst="ellipse">
            <a:avLst/>
          </a:prstGeom>
          <a:noFill/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0D337A-920A-4C2E-B206-91C3294F20E9}"/>
              </a:ext>
            </a:extLst>
          </p:cNvPr>
          <p:cNvSpPr txBox="1"/>
          <p:nvPr/>
        </p:nvSpPr>
        <p:spPr>
          <a:xfrm>
            <a:off x="5721350" y="1475658"/>
            <a:ext cx="749300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300" spc="2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2014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A6B556-40D9-4FCA-9078-006793C86C9C}"/>
              </a:ext>
            </a:extLst>
          </p:cNvPr>
          <p:cNvSpPr txBox="1"/>
          <p:nvPr/>
        </p:nvSpPr>
        <p:spPr>
          <a:xfrm>
            <a:off x="4076700" y="1363879"/>
            <a:ext cx="1212850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EXAMPLE TEXT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8E03A76-84D7-4C72-AA5E-2DEA38FD120B}"/>
              </a:ext>
            </a:extLst>
          </p:cNvPr>
          <p:cNvSpPr txBox="1"/>
          <p:nvPr/>
        </p:nvSpPr>
        <p:spPr>
          <a:xfrm>
            <a:off x="6902450" y="1278115"/>
            <a:ext cx="4136191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F59737A-545E-472C-88CA-B33E7B73012D}"/>
              </a:ext>
            </a:extLst>
          </p:cNvPr>
          <p:cNvGrpSpPr/>
          <p:nvPr/>
        </p:nvGrpSpPr>
        <p:grpSpPr>
          <a:xfrm>
            <a:off x="2786743" y="3851696"/>
            <a:ext cx="6618514" cy="997014"/>
            <a:chOff x="2786743" y="3571117"/>
            <a:chExt cx="6618514" cy="997014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66DD170-2A9D-43E5-BDD7-27DE27EAF2A2}"/>
                </a:ext>
              </a:extLst>
            </p:cNvPr>
            <p:cNvSpPr txBox="1"/>
            <p:nvPr/>
          </p:nvSpPr>
          <p:spPr>
            <a:xfrm>
              <a:off x="4760685" y="3571117"/>
              <a:ext cx="2670630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spc="500" dirty="0">
                  <a:latin typeface="Montserrat Medium" panose="00000600000000000000" pitchFamily="50" charset="0"/>
                  <a:ea typeface="Montserrat Black" charset="0"/>
                  <a:cs typeface="Montserrat Black" charset="0"/>
                </a:rPr>
                <a:t>END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6F04E94-D5F4-451E-9181-A48AEA79A238}"/>
                </a:ext>
              </a:extLst>
            </p:cNvPr>
            <p:cNvSpPr txBox="1"/>
            <p:nvPr/>
          </p:nvSpPr>
          <p:spPr>
            <a:xfrm>
              <a:off x="2786743" y="4089602"/>
              <a:ext cx="6618514" cy="4785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900" b="0" i="0" dirty="0">
                  <a:effectLst/>
                  <a:latin typeface="+mj-lt"/>
                </a:rPr>
                <a:t>Etiam rhoncus. Maecenas tempus, tellus eget condimentum rhoncus, sem quam semper libero, sit amet adipiscing sem neque eget eros faucibus tincidunt.</a:t>
              </a:r>
              <a:endParaRPr lang="en-US" sz="900" dirty="0">
                <a:latin typeface="+mj-lt"/>
                <a:ea typeface="Montserrat Black" charset="0"/>
                <a:cs typeface="Montserrat Black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0AD8716C-DA72-45C8-9DCC-3FB6FBE2B554}"/>
              </a:ext>
            </a:extLst>
          </p:cNvPr>
          <p:cNvSpPr txBox="1"/>
          <p:nvPr/>
        </p:nvSpPr>
        <p:spPr>
          <a:xfrm>
            <a:off x="2692515" y="6220544"/>
            <a:ext cx="680697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spc="200" dirty="0">
                <a:latin typeface="Montserrat "/>
                <a:ea typeface="Montserrat Black" charset="0"/>
                <a:cs typeface="Montserrat Black" charset="0"/>
              </a:rPr>
              <a:t>www.example.com</a:t>
            </a:r>
          </a:p>
        </p:txBody>
      </p:sp>
    </p:spTree>
    <p:extLst>
      <p:ext uri="{BB962C8B-B14F-4D97-AF65-F5344CB8AC3E}">
        <p14:creationId xmlns:p14="http://schemas.microsoft.com/office/powerpoint/2010/main" val="20335412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AB97D27C-FEAC-4BD9-AA8B-56438FF2A22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35938" b="35938"/>
          <a:stretch>
            <a:fillRect/>
          </a:stretch>
        </p:blipFill>
        <p:spPr/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89E4B33-8C6B-46BA-90D6-50FE5E6BF8CB}"/>
              </a:ext>
            </a:extLst>
          </p:cNvPr>
          <p:cNvSpPr/>
          <p:nvPr/>
        </p:nvSpPr>
        <p:spPr>
          <a:xfrm>
            <a:off x="4114800" y="1300843"/>
            <a:ext cx="3962400" cy="82731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DAC6D88-1E99-44FB-B639-8F71F4EF29B4}"/>
              </a:ext>
            </a:extLst>
          </p:cNvPr>
          <p:cNvSpPr txBox="1"/>
          <p:nvPr/>
        </p:nvSpPr>
        <p:spPr>
          <a:xfrm>
            <a:off x="4775199" y="1514445"/>
            <a:ext cx="264160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PORTFOLIO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C623BE2-031C-496B-B46D-3288A7896B0B}"/>
              </a:ext>
            </a:extLst>
          </p:cNvPr>
          <p:cNvSpPr/>
          <p:nvPr/>
        </p:nvSpPr>
        <p:spPr>
          <a:xfrm>
            <a:off x="5219700" y="2552700"/>
            <a:ext cx="1752600" cy="1752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235DFF-9BFC-46B8-A041-CEA43DBA77FC}"/>
              </a:ext>
            </a:extLst>
          </p:cNvPr>
          <p:cNvSpPr txBox="1"/>
          <p:nvPr/>
        </p:nvSpPr>
        <p:spPr>
          <a:xfrm>
            <a:off x="5553075" y="3004457"/>
            <a:ext cx="1085850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50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#1</a:t>
            </a:r>
          </a:p>
        </p:txBody>
      </p:sp>
    </p:spTree>
    <p:extLst>
      <p:ext uri="{BB962C8B-B14F-4D97-AF65-F5344CB8AC3E}">
        <p14:creationId xmlns:p14="http://schemas.microsoft.com/office/powerpoint/2010/main" val="2787595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FBACE82E-652A-4CA8-A614-D1F1A60532A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5874" r="15874"/>
          <a:stretch>
            <a:fillRect/>
          </a:stretch>
        </p:blipFill>
        <p:spPr/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6377640C-832B-4F2E-A16F-519FBEDA0C85}"/>
              </a:ext>
            </a:extLst>
          </p:cNvPr>
          <p:cNvGrpSpPr/>
          <p:nvPr/>
        </p:nvGrpSpPr>
        <p:grpSpPr>
          <a:xfrm>
            <a:off x="6620710" y="2278801"/>
            <a:ext cx="2358191" cy="2453506"/>
            <a:chOff x="3382209" y="1924959"/>
            <a:chExt cx="2358191" cy="245350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3B42B0-EB2F-4748-9FD5-3EC5E7C4EA98}"/>
                </a:ext>
              </a:extLst>
            </p:cNvPr>
            <p:cNvSpPr txBox="1"/>
            <p:nvPr/>
          </p:nvSpPr>
          <p:spPr>
            <a:xfrm>
              <a:off x="3382209" y="1924959"/>
              <a:ext cx="2358191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0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50" charset="0"/>
                  <a:ea typeface="Montserrat Black" charset="0"/>
                  <a:cs typeface="Montserrat Black" charset="0"/>
                </a:rPr>
                <a:t>OUR COMPANY PORTFOLIO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C58C715-D899-4B12-BDBB-C83A18E51FBA}"/>
                </a:ext>
              </a:extLst>
            </p:cNvPr>
            <p:cNvSpPr txBox="1"/>
            <p:nvPr/>
          </p:nvSpPr>
          <p:spPr>
            <a:xfrm>
              <a:off x="3382209" y="3079199"/>
              <a:ext cx="2104456" cy="12992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900" b="0" i="0" dirty="0">
                  <a:effectLst/>
                  <a:latin typeface="+mj-lt"/>
                </a:rPr>
                <a:t>Etiam rhoncus. Maecenas tempus, tellus eget condimentum rhoncus, sem quam semper libero, sit amet adipiscing sem neque eget eros faucibus tincidunt.</a:t>
              </a:r>
              <a:endParaRPr lang="en-US" sz="900" dirty="0">
                <a:latin typeface="+mj-lt"/>
                <a:ea typeface="Montserrat Black" charset="0"/>
                <a:cs typeface="Montserrat Black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AC5BEC4-8559-47A7-898D-816BECB093BE}"/>
              </a:ext>
            </a:extLst>
          </p:cNvPr>
          <p:cNvSpPr txBox="1"/>
          <p:nvPr/>
        </p:nvSpPr>
        <p:spPr>
          <a:xfrm>
            <a:off x="2692515" y="6220544"/>
            <a:ext cx="680697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spc="200" dirty="0">
                <a:latin typeface="Montserrat "/>
                <a:ea typeface="Montserrat Black" charset="0"/>
                <a:cs typeface="Montserrat Black" charset="0"/>
              </a:rPr>
              <a:t>www.example.com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3B0D78A-F50C-458B-88E9-760289B1ABFC}"/>
              </a:ext>
            </a:extLst>
          </p:cNvPr>
          <p:cNvCxnSpPr>
            <a:cxnSpLocks/>
            <a:endCxn id="33" idx="3"/>
          </p:cNvCxnSpPr>
          <p:nvPr/>
        </p:nvCxnSpPr>
        <p:spPr>
          <a:xfrm>
            <a:off x="11677655" y="391235"/>
            <a:ext cx="1" cy="423996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3EC0ACED-4DC3-4077-AA31-CD8E869EB44B}"/>
              </a:ext>
            </a:extLst>
          </p:cNvPr>
          <p:cNvSpPr txBox="1"/>
          <p:nvPr/>
        </p:nvSpPr>
        <p:spPr>
          <a:xfrm rot="16200000">
            <a:off x="10759873" y="5425870"/>
            <a:ext cx="1835566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spc="200" dirty="0">
                <a:latin typeface="Montserrat "/>
                <a:ea typeface="Montserrat Black" charset="0"/>
                <a:cs typeface="Montserrat Black" charset="0"/>
              </a:rPr>
              <a:t>www.example.com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CFB502F-79D6-48A2-8591-1EE4B0F49A1E}"/>
              </a:ext>
            </a:extLst>
          </p:cNvPr>
          <p:cNvSpPr txBox="1"/>
          <p:nvPr/>
        </p:nvSpPr>
        <p:spPr>
          <a:xfrm>
            <a:off x="1258135" y="3117579"/>
            <a:ext cx="3947886" cy="31700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0" spc="500" dirty="0">
                <a:solidFill>
                  <a:schemeClr val="tx1">
                    <a:lumMod val="85000"/>
                    <a:lumOff val="15000"/>
                    <a:alpha val="12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#2</a:t>
            </a:r>
          </a:p>
        </p:txBody>
      </p:sp>
    </p:spTree>
    <p:extLst>
      <p:ext uri="{BB962C8B-B14F-4D97-AF65-F5344CB8AC3E}">
        <p14:creationId xmlns:p14="http://schemas.microsoft.com/office/powerpoint/2010/main" val="26007988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AA52A4CB-BA44-4042-9B83-78E1AECC7F7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1875" r="21875"/>
          <a:stretch>
            <a:fillRect/>
          </a:stretch>
        </p:blipFill>
        <p:spPr/>
      </p:pic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6094B3C6-CEF6-436E-99CF-C6D6B28C162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CFFB172B-CE4E-4BBC-A7E9-6A2DD306979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E6CF8DB-9606-405A-B251-0ABB572D900A}"/>
              </a:ext>
            </a:extLst>
          </p:cNvPr>
          <p:cNvSpPr txBox="1"/>
          <p:nvPr/>
        </p:nvSpPr>
        <p:spPr>
          <a:xfrm>
            <a:off x="2836109" y="391235"/>
            <a:ext cx="651978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COMPANY PORTFOLIO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B5244D-5624-4BDD-9C65-6642CDD0F0AE}"/>
              </a:ext>
            </a:extLst>
          </p:cNvPr>
          <p:cNvSpPr txBox="1"/>
          <p:nvPr/>
        </p:nvSpPr>
        <p:spPr>
          <a:xfrm>
            <a:off x="2391344" y="860667"/>
            <a:ext cx="740931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73AC34-8716-42F4-8BF4-CF5EC9C6884D}"/>
              </a:ext>
            </a:extLst>
          </p:cNvPr>
          <p:cNvSpPr txBox="1"/>
          <p:nvPr/>
        </p:nvSpPr>
        <p:spPr>
          <a:xfrm>
            <a:off x="4587648" y="5783052"/>
            <a:ext cx="3016704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E2D3B1-A28E-42D6-B27C-BD9AD5BD48DC}"/>
              </a:ext>
            </a:extLst>
          </p:cNvPr>
          <p:cNvSpPr txBox="1"/>
          <p:nvPr/>
        </p:nvSpPr>
        <p:spPr>
          <a:xfrm>
            <a:off x="853848" y="5783052"/>
            <a:ext cx="3016704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28A190-68B2-486E-B2D1-813A43B5BDE6}"/>
              </a:ext>
            </a:extLst>
          </p:cNvPr>
          <p:cNvSpPr txBox="1"/>
          <p:nvPr/>
        </p:nvSpPr>
        <p:spPr>
          <a:xfrm>
            <a:off x="8321448" y="5783052"/>
            <a:ext cx="3016704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3320565-6769-42CE-9DA9-48DEC79458B7}"/>
              </a:ext>
            </a:extLst>
          </p:cNvPr>
          <p:cNvSpPr/>
          <p:nvPr/>
        </p:nvSpPr>
        <p:spPr>
          <a:xfrm>
            <a:off x="1819277" y="4577453"/>
            <a:ext cx="1085846" cy="10858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EF5401-3BB8-4800-95B6-1FC664AB3CBC}"/>
              </a:ext>
            </a:extLst>
          </p:cNvPr>
          <p:cNvSpPr txBox="1"/>
          <p:nvPr/>
        </p:nvSpPr>
        <p:spPr>
          <a:xfrm>
            <a:off x="1819275" y="4888193"/>
            <a:ext cx="1085850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#3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9CEAD03-2C6D-481B-8D55-C7F7E098FED4}"/>
              </a:ext>
            </a:extLst>
          </p:cNvPr>
          <p:cNvSpPr/>
          <p:nvPr/>
        </p:nvSpPr>
        <p:spPr>
          <a:xfrm>
            <a:off x="5553077" y="4577453"/>
            <a:ext cx="1085846" cy="10858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B725EA0-93AE-4F0C-8253-256C4799447F}"/>
              </a:ext>
            </a:extLst>
          </p:cNvPr>
          <p:cNvSpPr txBox="1"/>
          <p:nvPr/>
        </p:nvSpPr>
        <p:spPr>
          <a:xfrm>
            <a:off x="5435600" y="4888193"/>
            <a:ext cx="1320800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#4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84B1C5B-D19A-4E00-B5DE-6DA566C66056}"/>
              </a:ext>
            </a:extLst>
          </p:cNvPr>
          <p:cNvSpPr/>
          <p:nvPr/>
        </p:nvSpPr>
        <p:spPr>
          <a:xfrm>
            <a:off x="9286879" y="4577453"/>
            <a:ext cx="1085846" cy="10858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48832DC-4F54-4509-AB5D-2F39F5EE0A1B}"/>
              </a:ext>
            </a:extLst>
          </p:cNvPr>
          <p:cNvSpPr txBox="1"/>
          <p:nvPr/>
        </p:nvSpPr>
        <p:spPr>
          <a:xfrm>
            <a:off x="9118604" y="4888193"/>
            <a:ext cx="1422396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#5</a:t>
            </a:r>
          </a:p>
        </p:txBody>
      </p:sp>
    </p:spTree>
    <p:extLst>
      <p:ext uri="{BB962C8B-B14F-4D97-AF65-F5344CB8AC3E}">
        <p14:creationId xmlns:p14="http://schemas.microsoft.com/office/powerpoint/2010/main" val="2087130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F651E57-5E98-4A9F-8B47-4AACF1F48094}"/>
              </a:ext>
            </a:extLst>
          </p:cNvPr>
          <p:cNvSpPr/>
          <p:nvPr/>
        </p:nvSpPr>
        <p:spPr>
          <a:xfrm>
            <a:off x="833018" y="2260600"/>
            <a:ext cx="10525964" cy="6604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D512A9E-C895-4F70-9BEF-40F745A20D19}"/>
              </a:ext>
            </a:extLst>
          </p:cNvPr>
          <p:cNvCxnSpPr>
            <a:cxnSpLocks/>
          </p:cNvCxnSpPr>
          <p:nvPr/>
        </p:nvCxnSpPr>
        <p:spPr>
          <a:xfrm>
            <a:off x="833018" y="3532152"/>
            <a:ext cx="1052596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9E15BE8-CB66-400E-AE43-7B9A5CBA5656}"/>
              </a:ext>
            </a:extLst>
          </p:cNvPr>
          <p:cNvCxnSpPr>
            <a:cxnSpLocks/>
          </p:cNvCxnSpPr>
          <p:nvPr/>
        </p:nvCxnSpPr>
        <p:spPr>
          <a:xfrm>
            <a:off x="833018" y="4156004"/>
            <a:ext cx="1052596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F7D0CF2-C3E8-4D62-B1F9-1AFFD9244285}"/>
              </a:ext>
            </a:extLst>
          </p:cNvPr>
          <p:cNvCxnSpPr>
            <a:cxnSpLocks/>
          </p:cNvCxnSpPr>
          <p:nvPr/>
        </p:nvCxnSpPr>
        <p:spPr>
          <a:xfrm>
            <a:off x="833018" y="4779856"/>
            <a:ext cx="1052596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0526B15-74DA-4063-82FD-59C391E33CE4}"/>
              </a:ext>
            </a:extLst>
          </p:cNvPr>
          <p:cNvCxnSpPr>
            <a:cxnSpLocks/>
          </p:cNvCxnSpPr>
          <p:nvPr/>
        </p:nvCxnSpPr>
        <p:spPr>
          <a:xfrm>
            <a:off x="833018" y="5403708"/>
            <a:ext cx="1052596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99A14EA-A66E-4980-9029-61912CE6D03D}"/>
              </a:ext>
            </a:extLst>
          </p:cNvPr>
          <p:cNvCxnSpPr>
            <a:cxnSpLocks/>
          </p:cNvCxnSpPr>
          <p:nvPr/>
        </p:nvCxnSpPr>
        <p:spPr>
          <a:xfrm>
            <a:off x="833018" y="6027559"/>
            <a:ext cx="10525964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628656D-7DE6-495C-B567-2967C4C46F29}"/>
              </a:ext>
            </a:extLst>
          </p:cNvPr>
          <p:cNvGrpSpPr/>
          <p:nvPr/>
        </p:nvGrpSpPr>
        <p:grpSpPr>
          <a:xfrm>
            <a:off x="1471776" y="2467689"/>
            <a:ext cx="1525812" cy="3367046"/>
            <a:chOff x="1370563" y="2467689"/>
            <a:chExt cx="1525812" cy="336704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0034F3F-0E40-4C3E-B552-314E9A2BDF2A}"/>
                </a:ext>
              </a:extLst>
            </p:cNvPr>
            <p:cNvSpPr txBox="1"/>
            <p:nvPr/>
          </p:nvSpPr>
          <p:spPr>
            <a:xfrm>
              <a:off x="1370563" y="2467689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TITLE TEXT HERE</a:t>
              </a:r>
              <a:endParaRPr lang="en-US" sz="1000" b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34ADC13-A757-43D4-981F-76B6BD520CFE}"/>
                </a:ext>
              </a:extLst>
            </p:cNvPr>
            <p:cNvSpPr txBox="1"/>
            <p:nvPr/>
          </p:nvSpPr>
          <p:spPr>
            <a:xfrm>
              <a:off x="1370563" y="3103466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A185535-FC63-4A15-B05C-3D661D9672D4}"/>
                </a:ext>
              </a:extLst>
            </p:cNvPr>
            <p:cNvSpPr txBox="1"/>
            <p:nvPr/>
          </p:nvSpPr>
          <p:spPr>
            <a:xfrm>
              <a:off x="1370563" y="3724978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3F0606E-B110-45AA-B308-37F3988C7CF2}"/>
                </a:ext>
              </a:extLst>
            </p:cNvPr>
            <p:cNvSpPr txBox="1"/>
            <p:nvPr/>
          </p:nvSpPr>
          <p:spPr>
            <a:xfrm>
              <a:off x="1370563" y="4348828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86993CD-3818-439F-9FD7-83A28962D38D}"/>
                </a:ext>
              </a:extLst>
            </p:cNvPr>
            <p:cNvSpPr txBox="1"/>
            <p:nvPr/>
          </p:nvSpPr>
          <p:spPr>
            <a:xfrm>
              <a:off x="1370563" y="4964664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C482B0F-C501-4A98-B8B7-4AC73D1C90C6}"/>
                </a:ext>
              </a:extLst>
            </p:cNvPr>
            <p:cNvSpPr txBox="1"/>
            <p:nvPr/>
          </p:nvSpPr>
          <p:spPr>
            <a:xfrm>
              <a:off x="1370563" y="5588514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7057F47-1B2C-42C0-A1C3-F93426B39905}"/>
              </a:ext>
            </a:extLst>
          </p:cNvPr>
          <p:cNvGrpSpPr/>
          <p:nvPr/>
        </p:nvGrpSpPr>
        <p:grpSpPr>
          <a:xfrm>
            <a:off x="4045988" y="2467689"/>
            <a:ext cx="1525812" cy="3367046"/>
            <a:chOff x="1370563" y="2467689"/>
            <a:chExt cx="1525812" cy="336704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13A0BFC-3FE3-4B7E-850C-5486BE35C225}"/>
                </a:ext>
              </a:extLst>
            </p:cNvPr>
            <p:cNvSpPr txBox="1"/>
            <p:nvPr/>
          </p:nvSpPr>
          <p:spPr>
            <a:xfrm>
              <a:off x="1370563" y="2467689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TITLE TEXT HERE</a:t>
              </a:r>
              <a:endParaRPr lang="en-US" sz="1000" b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B0B5458-4536-45A8-9A8B-51CB635DBFA2}"/>
                </a:ext>
              </a:extLst>
            </p:cNvPr>
            <p:cNvSpPr txBox="1"/>
            <p:nvPr/>
          </p:nvSpPr>
          <p:spPr>
            <a:xfrm>
              <a:off x="1370563" y="3103466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366DE74-2C7D-4549-8485-5A52BF9ECA19}"/>
                </a:ext>
              </a:extLst>
            </p:cNvPr>
            <p:cNvSpPr txBox="1"/>
            <p:nvPr/>
          </p:nvSpPr>
          <p:spPr>
            <a:xfrm>
              <a:off x="1370563" y="3724978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EB8B986-D673-4B92-BE8B-750B0061E7E3}"/>
                </a:ext>
              </a:extLst>
            </p:cNvPr>
            <p:cNvSpPr txBox="1"/>
            <p:nvPr/>
          </p:nvSpPr>
          <p:spPr>
            <a:xfrm>
              <a:off x="1370563" y="4348828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259BA8E-C7F9-43F2-B7E5-A1A9C35E4F96}"/>
                </a:ext>
              </a:extLst>
            </p:cNvPr>
            <p:cNvSpPr txBox="1"/>
            <p:nvPr/>
          </p:nvSpPr>
          <p:spPr>
            <a:xfrm>
              <a:off x="1370563" y="4964664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1D45231-9446-4AF8-ACAF-685A2681946F}"/>
                </a:ext>
              </a:extLst>
            </p:cNvPr>
            <p:cNvSpPr txBox="1"/>
            <p:nvPr/>
          </p:nvSpPr>
          <p:spPr>
            <a:xfrm>
              <a:off x="1370563" y="5588514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B219172-68E1-4DE5-8C9C-2649A6F7D18D}"/>
              </a:ext>
            </a:extLst>
          </p:cNvPr>
          <p:cNvGrpSpPr/>
          <p:nvPr/>
        </p:nvGrpSpPr>
        <p:grpSpPr>
          <a:xfrm>
            <a:off x="6620200" y="2467689"/>
            <a:ext cx="1525812" cy="3367046"/>
            <a:chOff x="1370563" y="2467689"/>
            <a:chExt cx="1525812" cy="336704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3C6752B-7C52-4D94-BA60-AA4FFC0048DB}"/>
                </a:ext>
              </a:extLst>
            </p:cNvPr>
            <p:cNvSpPr txBox="1"/>
            <p:nvPr/>
          </p:nvSpPr>
          <p:spPr>
            <a:xfrm>
              <a:off x="1370563" y="2467689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TITLE TEXT HERE</a:t>
              </a:r>
              <a:endParaRPr lang="en-US" sz="1000" b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B61B5D4-D018-4D08-BBC9-72E17458163F}"/>
                </a:ext>
              </a:extLst>
            </p:cNvPr>
            <p:cNvSpPr txBox="1"/>
            <p:nvPr/>
          </p:nvSpPr>
          <p:spPr>
            <a:xfrm>
              <a:off x="1370563" y="3103466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2C018A3-207A-4603-A16D-29D04453BC67}"/>
                </a:ext>
              </a:extLst>
            </p:cNvPr>
            <p:cNvSpPr txBox="1"/>
            <p:nvPr/>
          </p:nvSpPr>
          <p:spPr>
            <a:xfrm>
              <a:off x="1370563" y="3724978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588B60A-D6E2-40E3-BAE3-2DF771635D0A}"/>
                </a:ext>
              </a:extLst>
            </p:cNvPr>
            <p:cNvSpPr txBox="1"/>
            <p:nvPr/>
          </p:nvSpPr>
          <p:spPr>
            <a:xfrm>
              <a:off x="1370563" y="4348828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42F384B-5E78-4A30-9D58-F24896202885}"/>
                </a:ext>
              </a:extLst>
            </p:cNvPr>
            <p:cNvSpPr txBox="1"/>
            <p:nvPr/>
          </p:nvSpPr>
          <p:spPr>
            <a:xfrm>
              <a:off x="1370563" y="4964664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7070688-6066-4FEE-B17B-70E71BA0E28D}"/>
                </a:ext>
              </a:extLst>
            </p:cNvPr>
            <p:cNvSpPr txBox="1"/>
            <p:nvPr/>
          </p:nvSpPr>
          <p:spPr>
            <a:xfrm>
              <a:off x="1370563" y="5588514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36AC2F6-48CA-43EF-A72E-040EB6352411}"/>
              </a:ext>
            </a:extLst>
          </p:cNvPr>
          <p:cNvGrpSpPr/>
          <p:nvPr/>
        </p:nvGrpSpPr>
        <p:grpSpPr>
          <a:xfrm>
            <a:off x="9194413" y="2467689"/>
            <a:ext cx="1525812" cy="3367046"/>
            <a:chOff x="1370563" y="2467689"/>
            <a:chExt cx="1525812" cy="3367046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87D9E58-3208-4086-B07D-D349D097D0F0}"/>
                </a:ext>
              </a:extLst>
            </p:cNvPr>
            <p:cNvSpPr txBox="1"/>
            <p:nvPr/>
          </p:nvSpPr>
          <p:spPr>
            <a:xfrm>
              <a:off x="1370563" y="2467689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TITLE TEXT HERE</a:t>
              </a:r>
              <a:endParaRPr lang="en-US" sz="1000" b="1" dirty="0">
                <a:solidFill>
                  <a:schemeClr val="bg1"/>
                </a:solidFill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7843B72-E6B0-45B6-AA35-0CD9448FF576}"/>
                </a:ext>
              </a:extLst>
            </p:cNvPr>
            <p:cNvSpPr txBox="1"/>
            <p:nvPr/>
          </p:nvSpPr>
          <p:spPr>
            <a:xfrm>
              <a:off x="1370563" y="3103466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5916DCE-39A9-40A0-99E4-1D226BD134E0}"/>
                </a:ext>
              </a:extLst>
            </p:cNvPr>
            <p:cNvSpPr txBox="1"/>
            <p:nvPr/>
          </p:nvSpPr>
          <p:spPr>
            <a:xfrm>
              <a:off x="1370563" y="3724978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187C5A43-65DB-4FD0-BA57-F01B7D9E347A}"/>
                </a:ext>
              </a:extLst>
            </p:cNvPr>
            <p:cNvSpPr txBox="1"/>
            <p:nvPr/>
          </p:nvSpPr>
          <p:spPr>
            <a:xfrm>
              <a:off x="1370563" y="4348828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C1AFCC67-01C1-4B10-8C34-0E5D51049281}"/>
                </a:ext>
              </a:extLst>
            </p:cNvPr>
            <p:cNvSpPr txBox="1"/>
            <p:nvPr/>
          </p:nvSpPr>
          <p:spPr>
            <a:xfrm>
              <a:off x="1370563" y="4964664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C3805702-5BB9-4D2D-98C1-54B83697F36B}"/>
                </a:ext>
              </a:extLst>
            </p:cNvPr>
            <p:cNvSpPr txBox="1"/>
            <p:nvPr/>
          </p:nvSpPr>
          <p:spPr>
            <a:xfrm>
              <a:off x="1370563" y="5588514"/>
              <a:ext cx="152581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Montserrat" charset="0"/>
                  <a:ea typeface="Montserrat" charset="0"/>
                  <a:cs typeface="Montserrat" charset="0"/>
                </a:rPr>
                <a:t>000</a:t>
              </a:r>
              <a:endParaRPr lang="en-US" sz="1000" b="1" dirty="0">
                <a:latin typeface="Montserrat Light" charset="0"/>
                <a:ea typeface="Montserrat Light" charset="0"/>
                <a:cs typeface="Montserrat Light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A0A6AE7-A324-4925-A66F-7258F538A579}"/>
              </a:ext>
            </a:extLst>
          </p:cNvPr>
          <p:cNvSpPr txBox="1"/>
          <p:nvPr/>
        </p:nvSpPr>
        <p:spPr>
          <a:xfrm>
            <a:off x="2836109" y="391235"/>
            <a:ext cx="651978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COMPANY TABLE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0882B9-3B45-4B5F-9BF9-F4C8D9CAE8D6}"/>
              </a:ext>
            </a:extLst>
          </p:cNvPr>
          <p:cNvSpPr txBox="1"/>
          <p:nvPr/>
        </p:nvSpPr>
        <p:spPr>
          <a:xfrm>
            <a:off x="2391344" y="860667"/>
            <a:ext cx="740931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661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DB95BB0-26CF-479D-903D-B9F4CB003030}"/>
              </a:ext>
            </a:extLst>
          </p:cNvPr>
          <p:cNvGrpSpPr/>
          <p:nvPr/>
        </p:nvGrpSpPr>
        <p:grpSpPr>
          <a:xfrm>
            <a:off x="1625611" y="2202247"/>
            <a:ext cx="2578090" cy="2453506"/>
            <a:chOff x="3162311" y="1924959"/>
            <a:chExt cx="2578090" cy="245350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72A175A-270B-40C2-AC34-5E41013C6505}"/>
                </a:ext>
              </a:extLst>
            </p:cNvPr>
            <p:cNvSpPr txBox="1"/>
            <p:nvPr/>
          </p:nvSpPr>
          <p:spPr>
            <a:xfrm>
              <a:off x="3162311" y="1924959"/>
              <a:ext cx="2578090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20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50" charset="0"/>
                  <a:ea typeface="Montserrat Black" charset="0"/>
                  <a:cs typeface="Montserrat Black" charset="0"/>
                </a:rPr>
                <a:t>OUR COMPANY CHART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4491C31-EAF0-4D6D-88EE-CB98A558A5F9}"/>
                </a:ext>
              </a:extLst>
            </p:cNvPr>
            <p:cNvSpPr txBox="1"/>
            <p:nvPr/>
          </p:nvSpPr>
          <p:spPr>
            <a:xfrm>
              <a:off x="3635944" y="3079199"/>
              <a:ext cx="2104456" cy="12992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900" b="0" i="0" dirty="0">
                  <a:effectLst/>
                  <a:latin typeface="+mj-lt"/>
                </a:rPr>
                <a:t>Etiam rhoncus. Maecenas tempus, tellus eget condimentum rhoncus, sem quam semper libero, sit amet adipiscing sem neque eget eros faucibus tincidunt.</a:t>
              </a:r>
              <a:endParaRPr lang="en-US" sz="900" dirty="0">
                <a:latin typeface="+mj-lt"/>
                <a:ea typeface="Montserrat Black" charset="0"/>
                <a:cs typeface="Montserrat Black" charset="0"/>
              </a:endParaRPr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F060F26-1C44-43B5-8D53-D1F0DC5D936F}"/>
              </a:ext>
            </a:extLst>
          </p:cNvPr>
          <p:cNvCxnSpPr>
            <a:cxnSpLocks/>
            <a:endCxn id="14" idx="3"/>
          </p:cNvCxnSpPr>
          <p:nvPr/>
        </p:nvCxnSpPr>
        <p:spPr>
          <a:xfrm>
            <a:off x="514344" y="391235"/>
            <a:ext cx="1" cy="423996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ACE6A16-93FD-406E-9DFC-C2BBE13F091D}"/>
              </a:ext>
            </a:extLst>
          </p:cNvPr>
          <p:cNvSpPr txBox="1"/>
          <p:nvPr/>
        </p:nvSpPr>
        <p:spPr>
          <a:xfrm rot="16200000">
            <a:off x="-403438" y="5425870"/>
            <a:ext cx="1835566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spc="200" dirty="0">
                <a:latin typeface="Montserrat "/>
                <a:ea typeface="Montserrat Black" charset="0"/>
                <a:cs typeface="Montserrat Black" charset="0"/>
              </a:rPr>
              <a:t>www.example.com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A725F88-B5D3-482E-B753-21B962B0FB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7353973"/>
              </p:ext>
            </p:extLst>
          </p:nvPr>
        </p:nvGraphicFramePr>
        <p:xfrm>
          <a:off x="4717147" y="391236"/>
          <a:ext cx="7083617" cy="4239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AA50477-F981-4E54-AD84-8635412427FB}"/>
              </a:ext>
            </a:extLst>
          </p:cNvPr>
          <p:cNvSpPr txBox="1"/>
          <p:nvPr/>
        </p:nvSpPr>
        <p:spPr>
          <a:xfrm>
            <a:off x="4717147" y="5118788"/>
            <a:ext cx="1857398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BUSINESS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28376F-4EF6-481D-A3A8-C6F270A069F0}"/>
              </a:ext>
            </a:extLst>
          </p:cNvPr>
          <p:cNvSpPr txBox="1"/>
          <p:nvPr/>
        </p:nvSpPr>
        <p:spPr>
          <a:xfrm>
            <a:off x="4717146" y="5605841"/>
            <a:ext cx="2216243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835F6-DEB7-433B-939D-AAA8C5E71B13}"/>
              </a:ext>
            </a:extLst>
          </p:cNvPr>
          <p:cNvSpPr txBox="1"/>
          <p:nvPr/>
        </p:nvSpPr>
        <p:spPr>
          <a:xfrm>
            <a:off x="7296246" y="5118788"/>
            <a:ext cx="1857398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BUSINESS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79A840-9A99-4738-90F2-182D9C030C2E}"/>
              </a:ext>
            </a:extLst>
          </p:cNvPr>
          <p:cNvSpPr txBox="1"/>
          <p:nvPr/>
        </p:nvSpPr>
        <p:spPr>
          <a:xfrm>
            <a:off x="7296245" y="5605841"/>
            <a:ext cx="2216243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525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E3588A1A-3B91-4754-989A-28064EAF76F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24376" t="32230" r="35318" b="32230"/>
          <a:stretch/>
        </p:blipFill>
        <p:spPr>
          <a:xfrm>
            <a:off x="391235" y="391235"/>
            <a:ext cx="5707440" cy="6075530"/>
          </a:xfr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C21A92C7-A0BA-4938-B8F4-300F1E9F5EB8}"/>
              </a:ext>
            </a:extLst>
          </p:cNvPr>
          <p:cNvSpPr/>
          <p:nvPr/>
        </p:nvSpPr>
        <p:spPr>
          <a:xfrm>
            <a:off x="391235" y="391235"/>
            <a:ext cx="5707440" cy="607553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DE82E7F-CB93-4818-88E2-A08385558459}"/>
              </a:ext>
            </a:extLst>
          </p:cNvPr>
          <p:cNvSpPr/>
          <p:nvPr/>
        </p:nvSpPr>
        <p:spPr>
          <a:xfrm>
            <a:off x="6093325" y="391235"/>
            <a:ext cx="5707440" cy="60755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123A471-B1A5-439A-871B-83487309F509}"/>
              </a:ext>
            </a:extLst>
          </p:cNvPr>
          <p:cNvSpPr/>
          <p:nvPr/>
        </p:nvSpPr>
        <p:spPr>
          <a:xfrm>
            <a:off x="5428343" y="1611086"/>
            <a:ext cx="1335314" cy="133531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B713DFA-417F-4B11-B3F4-3F755E5EBB41}"/>
              </a:ext>
            </a:extLst>
          </p:cNvPr>
          <p:cNvSpPr/>
          <p:nvPr/>
        </p:nvSpPr>
        <p:spPr>
          <a:xfrm>
            <a:off x="5667375" y="1850118"/>
            <a:ext cx="857250" cy="8572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05CA4E-82E4-431D-A6DD-C6DB186B8F50}"/>
              </a:ext>
            </a:extLst>
          </p:cNvPr>
          <p:cNvSpPr txBox="1"/>
          <p:nvPr/>
        </p:nvSpPr>
        <p:spPr>
          <a:xfrm>
            <a:off x="5577840" y="2001744"/>
            <a:ext cx="103632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BCC930-CEA9-4294-94DA-85BC7536DB06}"/>
              </a:ext>
            </a:extLst>
          </p:cNvPr>
          <p:cNvSpPr txBox="1"/>
          <p:nvPr/>
        </p:nvSpPr>
        <p:spPr>
          <a:xfrm>
            <a:off x="4846867" y="3228945"/>
            <a:ext cx="249826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pc="5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WILIUM COX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827068-B1CB-44BA-A4EE-8CC83C992B24}"/>
              </a:ext>
            </a:extLst>
          </p:cNvPr>
          <p:cNvSpPr txBox="1"/>
          <p:nvPr/>
        </p:nvSpPr>
        <p:spPr>
          <a:xfrm>
            <a:off x="4749800" y="3653338"/>
            <a:ext cx="269240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900" i="1" spc="300" dirty="0">
                <a:latin typeface="Montserrat "/>
                <a:ea typeface="Montserrat Black" charset="0"/>
                <a:cs typeface="Montserrat Black" charset="0"/>
              </a:rPr>
              <a:t>Marketing Manager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85328F-ECE4-4F12-8EAE-6E8E94D47DDE}"/>
              </a:ext>
            </a:extLst>
          </p:cNvPr>
          <p:cNvSpPr txBox="1"/>
          <p:nvPr/>
        </p:nvSpPr>
        <p:spPr>
          <a:xfrm>
            <a:off x="1422400" y="4563201"/>
            <a:ext cx="9347200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sed ipsum.</a:t>
            </a:r>
          </a:p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Nam quam nunc, blandit vel, luctus pulvinar, hendrerit id, lorem. Maecenas nec odio et ante tincidunt tempus. Donec vitae sapien</a:t>
            </a:r>
          </a:p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ut libero venenatis faucibus. Nullam quis ante. Etiam sit amet orci eget eros faucibus tincidunt. Duis leo.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84EC97E-C1F2-43DD-8CC4-52B0D46DD8C0}"/>
              </a:ext>
            </a:extLst>
          </p:cNvPr>
          <p:cNvCxnSpPr>
            <a:cxnSpLocks/>
          </p:cNvCxnSpPr>
          <p:nvPr/>
        </p:nvCxnSpPr>
        <p:spPr>
          <a:xfrm>
            <a:off x="5795736" y="4249085"/>
            <a:ext cx="6005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22205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90689E3E-11B2-4DC2-8606-F1F6E561E5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8105702"/>
              </p:ext>
            </p:extLst>
          </p:nvPr>
        </p:nvGraphicFramePr>
        <p:xfrm>
          <a:off x="4731665" y="2202247"/>
          <a:ext cx="7069098" cy="4264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B6BB1EAE-5236-4B99-A893-F821EDDE4E59}"/>
              </a:ext>
            </a:extLst>
          </p:cNvPr>
          <p:cNvGrpSpPr/>
          <p:nvPr/>
        </p:nvGrpSpPr>
        <p:grpSpPr>
          <a:xfrm>
            <a:off x="1625611" y="2202247"/>
            <a:ext cx="2578090" cy="2453506"/>
            <a:chOff x="3162311" y="1924959"/>
            <a:chExt cx="2578090" cy="245350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EEB499A-C499-4436-8CF2-801B192840E6}"/>
                </a:ext>
              </a:extLst>
            </p:cNvPr>
            <p:cNvSpPr txBox="1"/>
            <p:nvPr/>
          </p:nvSpPr>
          <p:spPr>
            <a:xfrm>
              <a:off x="3162311" y="1924959"/>
              <a:ext cx="2578090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20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50" charset="0"/>
                  <a:ea typeface="Montserrat Black" charset="0"/>
                  <a:cs typeface="Montserrat Black" charset="0"/>
                </a:rPr>
                <a:t>OUR COMPANY CHART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D28B8B7-6FA5-4D20-A9C7-5F3D4AD2F023}"/>
                </a:ext>
              </a:extLst>
            </p:cNvPr>
            <p:cNvSpPr txBox="1"/>
            <p:nvPr/>
          </p:nvSpPr>
          <p:spPr>
            <a:xfrm>
              <a:off x="3635944" y="3079199"/>
              <a:ext cx="2104456" cy="12992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900" b="0" i="0" dirty="0">
                  <a:effectLst/>
                  <a:latin typeface="+mj-lt"/>
                </a:rPr>
                <a:t>Etiam rhoncus. Maecenas tempus, tellus eget condimentum rhoncus, sem quam semper libero, sit amet adipiscing sem neque eget eros faucibus tincidunt.</a:t>
              </a:r>
              <a:endParaRPr lang="en-US" sz="900" dirty="0">
                <a:latin typeface="+mj-lt"/>
                <a:ea typeface="Montserrat Black" charset="0"/>
                <a:cs typeface="Montserrat Black" charset="0"/>
              </a:endParaRPr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B3DDC9E-4AB7-47D5-BDBE-1B83A89AF512}"/>
              </a:ext>
            </a:extLst>
          </p:cNvPr>
          <p:cNvCxnSpPr>
            <a:cxnSpLocks/>
            <a:endCxn id="20" idx="3"/>
          </p:cNvCxnSpPr>
          <p:nvPr/>
        </p:nvCxnSpPr>
        <p:spPr>
          <a:xfrm>
            <a:off x="514344" y="391235"/>
            <a:ext cx="1" cy="423996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A0AE0DD-7AFB-415C-B61F-91B0FEC462C8}"/>
              </a:ext>
            </a:extLst>
          </p:cNvPr>
          <p:cNvSpPr txBox="1"/>
          <p:nvPr/>
        </p:nvSpPr>
        <p:spPr>
          <a:xfrm rot="16200000">
            <a:off x="-403438" y="5425870"/>
            <a:ext cx="1835566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spc="200" dirty="0">
                <a:latin typeface="Montserrat "/>
                <a:ea typeface="Montserrat Black" charset="0"/>
                <a:cs typeface="Montserrat Black" charset="0"/>
              </a:rPr>
              <a:t>www.example.com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7A44CB-FE6B-4699-A5BF-1F167754773B}"/>
              </a:ext>
            </a:extLst>
          </p:cNvPr>
          <p:cNvSpPr txBox="1"/>
          <p:nvPr/>
        </p:nvSpPr>
        <p:spPr>
          <a:xfrm>
            <a:off x="4717147" y="706444"/>
            <a:ext cx="1857398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BUSINESS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49D297-4601-4975-A694-09EA9A6FE2B2}"/>
              </a:ext>
            </a:extLst>
          </p:cNvPr>
          <p:cNvSpPr txBox="1"/>
          <p:nvPr/>
        </p:nvSpPr>
        <p:spPr>
          <a:xfrm>
            <a:off x="4717146" y="1193497"/>
            <a:ext cx="2216243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ACF2F8-8761-48CA-AEBB-E58B572CAE8C}"/>
              </a:ext>
            </a:extLst>
          </p:cNvPr>
          <p:cNvSpPr txBox="1"/>
          <p:nvPr/>
        </p:nvSpPr>
        <p:spPr>
          <a:xfrm>
            <a:off x="7296246" y="706444"/>
            <a:ext cx="1857398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BUSINESS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D8B4957-AC96-4CC6-BA9A-803435389E5F}"/>
              </a:ext>
            </a:extLst>
          </p:cNvPr>
          <p:cNvSpPr txBox="1"/>
          <p:nvPr/>
        </p:nvSpPr>
        <p:spPr>
          <a:xfrm>
            <a:off x="7296245" y="1193497"/>
            <a:ext cx="2216243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2051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8BB1505-B4F8-42B8-8F6F-78E3B99603F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1875" b="21875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0AFAA247-9EFA-450B-979A-40256863C476}"/>
              </a:ext>
            </a:extLst>
          </p:cNvPr>
          <p:cNvSpPr/>
          <p:nvPr/>
        </p:nvSpPr>
        <p:spPr>
          <a:xfrm>
            <a:off x="2543175" y="1695450"/>
            <a:ext cx="7105650" cy="3467100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A89CFA9-A7E7-47CF-8353-0E6A0117EDD1}"/>
              </a:ext>
            </a:extLst>
          </p:cNvPr>
          <p:cNvSpPr txBox="1"/>
          <p:nvPr/>
        </p:nvSpPr>
        <p:spPr>
          <a:xfrm>
            <a:off x="4895850" y="2767281"/>
            <a:ext cx="240030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pc="5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HAVE</a:t>
            </a:r>
          </a:p>
          <a:p>
            <a:pPr algn="ctr"/>
            <a:r>
              <a:rPr lang="en-US" sz="2000" spc="5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ANY QUESTION</a:t>
            </a:r>
          </a:p>
          <a:p>
            <a:pPr algn="ctr"/>
            <a:r>
              <a:rPr lang="en-US" sz="2000" spc="5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627556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B481F1D-3C4B-4CE2-A29E-FACF74B25888}"/>
              </a:ext>
            </a:extLst>
          </p:cNvPr>
          <p:cNvSpPr txBox="1"/>
          <p:nvPr/>
        </p:nvSpPr>
        <p:spPr>
          <a:xfrm>
            <a:off x="3142458" y="2998113"/>
            <a:ext cx="5892800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5000" spc="5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.end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E7168E8-1AA7-42C4-968F-204CEDC307FF}"/>
              </a:ext>
            </a:extLst>
          </p:cNvPr>
          <p:cNvCxnSpPr>
            <a:cxnSpLocks/>
          </p:cNvCxnSpPr>
          <p:nvPr/>
        </p:nvCxnSpPr>
        <p:spPr>
          <a:xfrm>
            <a:off x="0" y="3429000"/>
            <a:ext cx="4839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B3AC68A-42DC-4B34-8EA2-220AA83ABAF7}"/>
              </a:ext>
            </a:extLst>
          </p:cNvPr>
          <p:cNvSpPr txBox="1"/>
          <p:nvPr/>
        </p:nvSpPr>
        <p:spPr>
          <a:xfrm>
            <a:off x="4839725" y="3859786"/>
            <a:ext cx="2498266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spc="500" dirty="0">
                <a:latin typeface="Montserrat "/>
                <a:ea typeface="Montserrat Black" charset="0"/>
                <a:cs typeface="Montserrat Black" charset="0"/>
              </a:rPr>
              <a:t>PRESENTATION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C154CA-BF34-45C8-A94D-74C830EBCF48}"/>
              </a:ext>
            </a:extLst>
          </p:cNvPr>
          <p:cNvSpPr txBox="1"/>
          <p:nvPr/>
        </p:nvSpPr>
        <p:spPr>
          <a:xfrm>
            <a:off x="5154616" y="4313074"/>
            <a:ext cx="1868484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5000" spc="5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299A7C-F9C0-423A-9A10-CDCB9948F226}"/>
              </a:ext>
            </a:extLst>
          </p:cNvPr>
          <p:cNvSpPr txBox="1"/>
          <p:nvPr/>
        </p:nvSpPr>
        <p:spPr>
          <a:xfrm>
            <a:off x="2692515" y="6220544"/>
            <a:ext cx="680697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spc="200" dirty="0">
                <a:latin typeface="Montserrat "/>
                <a:ea typeface="Montserrat Black" charset="0"/>
                <a:cs typeface="Montserrat Black" charset="0"/>
              </a:rPr>
              <a:t>www.example.com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58D54A3-4B8B-4120-8218-159B75527066}"/>
              </a:ext>
            </a:extLst>
          </p:cNvPr>
          <p:cNvCxnSpPr>
            <a:cxnSpLocks/>
          </p:cNvCxnSpPr>
          <p:nvPr/>
        </p:nvCxnSpPr>
        <p:spPr>
          <a:xfrm>
            <a:off x="7352275" y="3429000"/>
            <a:ext cx="48397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1525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Placeholder 93">
            <a:extLst>
              <a:ext uri="{FF2B5EF4-FFF2-40B4-BE49-F238E27FC236}">
                <a16:creationId xmlns:a16="http://schemas.microsoft.com/office/drawing/2014/main" id="{E185A58D-D180-4EA6-BD2A-5BBD9A390AC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2691" r="22691"/>
          <a:stretch>
            <a:fillRect/>
          </a:stretch>
        </p:blipFill>
        <p:spPr/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AD8A67-A916-480C-9303-A68A63A42AB7}"/>
              </a:ext>
            </a:extLst>
          </p:cNvPr>
          <p:cNvSpPr txBox="1"/>
          <p:nvPr/>
        </p:nvSpPr>
        <p:spPr>
          <a:xfrm>
            <a:off x="391233" y="391235"/>
            <a:ext cx="547279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spc="5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ABOUT OUR COMPANY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63A540D-DD23-46B9-A45E-2E85570868B1}"/>
              </a:ext>
            </a:extLst>
          </p:cNvPr>
          <p:cNvSpPr/>
          <p:nvPr/>
        </p:nvSpPr>
        <p:spPr>
          <a:xfrm>
            <a:off x="3229554" y="1923301"/>
            <a:ext cx="1901371" cy="190137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BB82373-864A-44B3-BB03-B81FFAF861A7}"/>
              </a:ext>
            </a:extLst>
          </p:cNvPr>
          <p:cNvSpPr/>
          <p:nvPr/>
        </p:nvSpPr>
        <p:spPr>
          <a:xfrm>
            <a:off x="5864022" y="1923301"/>
            <a:ext cx="1901371" cy="190137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0772359B-D894-4311-9F8F-E7177A793DA7}"/>
              </a:ext>
            </a:extLst>
          </p:cNvPr>
          <p:cNvSpPr/>
          <p:nvPr/>
        </p:nvSpPr>
        <p:spPr>
          <a:xfrm>
            <a:off x="8498490" y="1923301"/>
            <a:ext cx="1901371" cy="190137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83F38A-D4BB-417E-BB01-37C843D7CE6E}"/>
              </a:ext>
            </a:extLst>
          </p:cNvPr>
          <p:cNvSpPr txBox="1"/>
          <p:nvPr/>
        </p:nvSpPr>
        <p:spPr>
          <a:xfrm>
            <a:off x="2913867" y="4177956"/>
            <a:ext cx="253274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spc="3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WEB DESIGN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211D262-4BB9-4A11-8BCA-939013E36C41}"/>
              </a:ext>
            </a:extLst>
          </p:cNvPr>
          <p:cNvSpPr txBox="1"/>
          <p:nvPr/>
        </p:nvSpPr>
        <p:spPr>
          <a:xfrm>
            <a:off x="5548335" y="4177956"/>
            <a:ext cx="253274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spc="3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VEDIOGRAPHY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A89C2A-04D7-42A5-93D9-C29DD154C7DE}"/>
              </a:ext>
            </a:extLst>
          </p:cNvPr>
          <p:cNvSpPr txBox="1"/>
          <p:nvPr/>
        </p:nvSpPr>
        <p:spPr>
          <a:xfrm>
            <a:off x="8182803" y="4177956"/>
            <a:ext cx="253274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spc="3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TV CONTENT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09E9600-1E90-4616-9985-E24B991EF887}"/>
              </a:ext>
            </a:extLst>
          </p:cNvPr>
          <p:cNvSpPr txBox="1"/>
          <p:nvPr/>
        </p:nvSpPr>
        <p:spPr>
          <a:xfrm>
            <a:off x="3064578" y="4521953"/>
            <a:ext cx="223132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D4238DA-FA57-4866-BBC0-9222E95AFA88}"/>
              </a:ext>
            </a:extLst>
          </p:cNvPr>
          <p:cNvSpPr txBox="1"/>
          <p:nvPr/>
        </p:nvSpPr>
        <p:spPr>
          <a:xfrm>
            <a:off x="5699048" y="4521953"/>
            <a:ext cx="223132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4893C8D-2A93-4A9E-89C4-90612431109A}"/>
              </a:ext>
            </a:extLst>
          </p:cNvPr>
          <p:cNvSpPr txBox="1"/>
          <p:nvPr/>
        </p:nvSpPr>
        <p:spPr>
          <a:xfrm>
            <a:off x="8333514" y="4521953"/>
            <a:ext cx="223132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C9A893D-CFE5-41C4-BA64-CA73B4DD0AC4}"/>
              </a:ext>
            </a:extLst>
          </p:cNvPr>
          <p:cNvGrpSpPr/>
          <p:nvPr/>
        </p:nvGrpSpPr>
        <p:grpSpPr>
          <a:xfrm>
            <a:off x="6619325" y="2634488"/>
            <a:ext cx="390764" cy="478996"/>
            <a:chOff x="7996238" y="6467476"/>
            <a:chExt cx="246063" cy="301625"/>
          </a:xfrm>
          <a:solidFill>
            <a:schemeClr val="tx1"/>
          </a:solidFill>
        </p:grpSpPr>
        <p:sp>
          <p:nvSpPr>
            <p:cNvPr id="64" name="Freeform 204">
              <a:extLst>
                <a:ext uri="{FF2B5EF4-FFF2-40B4-BE49-F238E27FC236}">
                  <a16:creationId xmlns:a16="http://schemas.microsoft.com/office/drawing/2014/main" id="{A91D1797-E27B-4E18-9280-141B28AC64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6238" y="6524626"/>
              <a:ext cx="215900" cy="244475"/>
            </a:xfrm>
            <a:custGeom>
              <a:avLst/>
              <a:gdLst>
                <a:gd name="T0" fmla="*/ 5 w 77"/>
                <a:gd name="T1" fmla="*/ 14 h 82"/>
                <a:gd name="T2" fmla="*/ 9 w 77"/>
                <a:gd name="T3" fmla="*/ 9 h 82"/>
                <a:gd name="T4" fmla="*/ 61 w 77"/>
                <a:gd name="T5" fmla="*/ 5 h 82"/>
                <a:gd name="T6" fmla="*/ 66 w 77"/>
                <a:gd name="T7" fmla="*/ 8 h 82"/>
                <a:gd name="T8" fmla="*/ 70 w 77"/>
                <a:gd name="T9" fmla="*/ 55 h 82"/>
                <a:gd name="T10" fmla="*/ 66 w 77"/>
                <a:gd name="T11" fmla="*/ 59 h 82"/>
                <a:gd name="T12" fmla="*/ 14 w 77"/>
                <a:gd name="T13" fmla="*/ 64 h 82"/>
                <a:gd name="T14" fmla="*/ 9 w 77"/>
                <a:gd name="T15" fmla="*/ 61 h 82"/>
                <a:gd name="T16" fmla="*/ 5 w 77"/>
                <a:gd name="T17" fmla="*/ 14 h 82"/>
                <a:gd name="T18" fmla="*/ 10 w 77"/>
                <a:gd name="T19" fmla="*/ 82 h 82"/>
                <a:gd name="T20" fmla="*/ 73 w 77"/>
                <a:gd name="T21" fmla="*/ 76 h 82"/>
                <a:gd name="T22" fmla="*/ 76 w 77"/>
                <a:gd name="T23" fmla="*/ 72 h 82"/>
                <a:gd name="T24" fmla="*/ 70 w 77"/>
                <a:gd name="T25" fmla="*/ 3 h 82"/>
                <a:gd name="T26" fmla="*/ 66 w 77"/>
                <a:gd name="T27" fmla="*/ 0 h 82"/>
                <a:gd name="T28" fmla="*/ 3 w 77"/>
                <a:gd name="T29" fmla="*/ 6 h 82"/>
                <a:gd name="T30" fmla="*/ 0 w 77"/>
                <a:gd name="T31" fmla="*/ 10 h 82"/>
                <a:gd name="T32" fmla="*/ 6 w 77"/>
                <a:gd name="T33" fmla="*/ 78 h 82"/>
                <a:gd name="T34" fmla="*/ 10 w 77"/>
                <a:gd name="T3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82">
                  <a:moveTo>
                    <a:pt x="5" y="14"/>
                  </a:moveTo>
                  <a:cubicBezTo>
                    <a:pt x="5" y="12"/>
                    <a:pt x="6" y="10"/>
                    <a:pt x="9" y="9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4" y="4"/>
                    <a:pt x="65" y="6"/>
                    <a:pt x="66" y="8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7"/>
                    <a:pt x="69" y="59"/>
                    <a:pt x="66" y="59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1" y="64"/>
                    <a:pt x="10" y="63"/>
                    <a:pt x="9" y="61"/>
                  </a:cubicBezTo>
                  <a:lnTo>
                    <a:pt x="5" y="14"/>
                  </a:lnTo>
                  <a:close/>
                  <a:moveTo>
                    <a:pt x="10" y="82"/>
                  </a:moveTo>
                  <a:cubicBezTo>
                    <a:pt x="73" y="76"/>
                    <a:pt x="73" y="76"/>
                    <a:pt x="73" y="76"/>
                  </a:cubicBezTo>
                  <a:cubicBezTo>
                    <a:pt x="75" y="76"/>
                    <a:pt x="77" y="74"/>
                    <a:pt x="76" y="7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8" y="0"/>
                    <a:pt x="66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6" y="80"/>
                    <a:pt x="8" y="82"/>
                    <a:pt x="10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06">
              <a:extLst>
                <a:ext uri="{FF2B5EF4-FFF2-40B4-BE49-F238E27FC236}">
                  <a16:creationId xmlns:a16="http://schemas.microsoft.com/office/drawing/2014/main" id="{56CEB99F-49B1-470A-B427-1F059F229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688" y="6467476"/>
              <a:ext cx="201613" cy="193675"/>
            </a:xfrm>
            <a:custGeom>
              <a:avLst/>
              <a:gdLst>
                <a:gd name="T0" fmla="*/ 69 w 72"/>
                <a:gd name="T1" fmla="*/ 12 h 65"/>
                <a:gd name="T2" fmla="*/ 7 w 72"/>
                <a:gd name="T3" fmla="*/ 0 h 65"/>
                <a:gd name="T4" fmla="*/ 2 w 72"/>
                <a:gd name="T5" fmla="*/ 3 h 65"/>
                <a:gd name="T6" fmla="*/ 0 w 72"/>
                <a:gd name="T7" fmla="*/ 15 h 65"/>
                <a:gd name="T8" fmla="*/ 5 w 72"/>
                <a:gd name="T9" fmla="*/ 16 h 65"/>
                <a:gd name="T10" fmla="*/ 6 w 72"/>
                <a:gd name="T11" fmla="*/ 9 h 65"/>
                <a:gd name="T12" fmla="*/ 11 w 72"/>
                <a:gd name="T13" fmla="*/ 6 h 65"/>
                <a:gd name="T14" fmla="*/ 63 w 72"/>
                <a:gd name="T15" fmla="*/ 15 h 65"/>
                <a:gd name="T16" fmla="*/ 66 w 72"/>
                <a:gd name="T17" fmla="*/ 20 h 65"/>
                <a:gd name="T18" fmla="*/ 61 w 72"/>
                <a:gd name="T19" fmla="*/ 45 h 65"/>
                <a:gd name="T20" fmla="*/ 61 w 72"/>
                <a:gd name="T21" fmla="*/ 53 h 65"/>
                <a:gd name="T22" fmla="*/ 62 w 72"/>
                <a:gd name="T23" fmla="*/ 63 h 65"/>
                <a:gd name="T24" fmla="*/ 63 w 72"/>
                <a:gd name="T25" fmla="*/ 63 h 65"/>
                <a:gd name="T26" fmla="*/ 72 w 72"/>
                <a:gd name="T27" fmla="*/ 16 h 65"/>
                <a:gd name="T28" fmla="*/ 69 w 72"/>
                <a:gd name="T29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65">
                  <a:moveTo>
                    <a:pt x="69" y="1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5" y="18"/>
                    <a:pt x="5" y="1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7"/>
                    <a:pt x="9" y="5"/>
                    <a:pt x="11" y="6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5" y="16"/>
                    <a:pt x="67" y="18"/>
                    <a:pt x="66" y="20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7"/>
                    <a:pt x="61" y="51"/>
                    <a:pt x="61" y="5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5"/>
                    <a:pt x="63" y="65"/>
                    <a:pt x="63" y="63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1" y="12"/>
                    <a:pt x="69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Freeform 9">
            <a:extLst>
              <a:ext uri="{FF2B5EF4-FFF2-40B4-BE49-F238E27FC236}">
                <a16:creationId xmlns:a16="http://schemas.microsoft.com/office/drawing/2014/main" id="{6D2C36BB-FA1C-4CCD-956F-C01217DE2775}"/>
              </a:ext>
            </a:extLst>
          </p:cNvPr>
          <p:cNvSpPr>
            <a:spLocks noEditPoints="1"/>
          </p:cNvSpPr>
          <p:nvPr/>
        </p:nvSpPr>
        <p:spPr bwMode="auto">
          <a:xfrm>
            <a:off x="9261357" y="2628185"/>
            <a:ext cx="375636" cy="491602"/>
          </a:xfrm>
          <a:custGeom>
            <a:avLst/>
            <a:gdLst>
              <a:gd name="T0" fmla="*/ 77 w 84"/>
              <a:gd name="T1" fmla="*/ 6 h 103"/>
              <a:gd name="T2" fmla="*/ 44 w 84"/>
              <a:gd name="T3" fmla="*/ 6 h 103"/>
              <a:gd name="T4" fmla="*/ 44 w 84"/>
              <a:gd name="T5" fmla="*/ 2 h 103"/>
              <a:gd name="T6" fmla="*/ 42 w 84"/>
              <a:gd name="T7" fmla="*/ 0 h 103"/>
              <a:gd name="T8" fmla="*/ 40 w 84"/>
              <a:gd name="T9" fmla="*/ 2 h 103"/>
              <a:gd name="T10" fmla="*/ 40 w 84"/>
              <a:gd name="T11" fmla="*/ 6 h 103"/>
              <a:gd name="T12" fmla="*/ 7 w 84"/>
              <a:gd name="T13" fmla="*/ 6 h 103"/>
              <a:gd name="T14" fmla="*/ 0 w 84"/>
              <a:gd name="T15" fmla="*/ 13 h 103"/>
              <a:gd name="T16" fmla="*/ 0 w 84"/>
              <a:gd name="T17" fmla="*/ 66 h 103"/>
              <a:gd name="T18" fmla="*/ 7 w 84"/>
              <a:gd name="T19" fmla="*/ 73 h 103"/>
              <a:gd name="T20" fmla="*/ 39 w 84"/>
              <a:gd name="T21" fmla="*/ 73 h 103"/>
              <a:gd name="T22" fmla="*/ 39 w 84"/>
              <a:gd name="T23" fmla="*/ 92 h 103"/>
              <a:gd name="T24" fmla="*/ 39 w 84"/>
              <a:gd name="T25" fmla="*/ 92 h 103"/>
              <a:gd name="T26" fmla="*/ 39 w 84"/>
              <a:gd name="T27" fmla="*/ 94 h 103"/>
              <a:gd name="T28" fmla="*/ 23 w 84"/>
              <a:gd name="T29" fmla="*/ 98 h 103"/>
              <a:gd name="T30" fmla="*/ 22 w 84"/>
              <a:gd name="T31" fmla="*/ 102 h 103"/>
              <a:gd name="T32" fmla="*/ 25 w 84"/>
              <a:gd name="T33" fmla="*/ 103 h 103"/>
              <a:gd name="T34" fmla="*/ 26 w 84"/>
              <a:gd name="T35" fmla="*/ 103 h 103"/>
              <a:gd name="T36" fmla="*/ 39 w 84"/>
              <a:gd name="T37" fmla="*/ 100 h 103"/>
              <a:gd name="T38" fmla="*/ 39 w 84"/>
              <a:gd name="T39" fmla="*/ 103 h 103"/>
              <a:gd name="T40" fmla="*/ 45 w 84"/>
              <a:gd name="T41" fmla="*/ 103 h 103"/>
              <a:gd name="T42" fmla="*/ 45 w 84"/>
              <a:gd name="T43" fmla="*/ 100 h 103"/>
              <a:gd name="T44" fmla="*/ 59 w 84"/>
              <a:gd name="T45" fmla="*/ 103 h 103"/>
              <a:gd name="T46" fmla="*/ 60 w 84"/>
              <a:gd name="T47" fmla="*/ 103 h 103"/>
              <a:gd name="T48" fmla="*/ 62 w 84"/>
              <a:gd name="T49" fmla="*/ 102 h 103"/>
              <a:gd name="T50" fmla="*/ 61 w 84"/>
              <a:gd name="T51" fmla="*/ 98 h 103"/>
              <a:gd name="T52" fmla="*/ 45 w 84"/>
              <a:gd name="T53" fmla="*/ 94 h 103"/>
              <a:gd name="T54" fmla="*/ 45 w 84"/>
              <a:gd name="T55" fmla="*/ 92 h 103"/>
              <a:gd name="T56" fmla="*/ 45 w 84"/>
              <a:gd name="T57" fmla="*/ 92 h 103"/>
              <a:gd name="T58" fmla="*/ 45 w 84"/>
              <a:gd name="T59" fmla="*/ 73 h 103"/>
              <a:gd name="T60" fmla="*/ 77 w 84"/>
              <a:gd name="T61" fmla="*/ 73 h 103"/>
              <a:gd name="T62" fmla="*/ 84 w 84"/>
              <a:gd name="T63" fmla="*/ 66 h 103"/>
              <a:gd name="T64" fmla="*/ 84 w 84"/>
              <a:gd name="T65" fmla="*/ 13 h 103"/>
              <a:gd name="T66" fmla="*/ 77 w 84"/>
              <a:gd name="T67" fmla="*/ 6 h 103"/>
              <a:gd name="T68" fmla="*/ 78 w 84"/>
              <a:gd name="T69" fmla="*/ 66 h 103"/>
              <a:gd name="T70" fmla="*/ 77 w 84"/>
              <a:gd name="T71" fmla="*/ 67 h 103"/>
              <a:gd name="T72" fmla="*/ 7 w 84"/>
              <a:gd name="T73" fmla="*/ 67 h 103"/>
              <a:gd name="T74" fmla="*/ 6 w 84"/>
              <a:gd name="T75" fmla="*/ 66 h 103"/>
              <a:gd name="T76" fmla="*/ 6 w 84"/>
              <a:gd name="T77" fmla="*/ 13 h 103"/>
              <a:gd name="T78" fmla="*/ 7 w 84"/>
              <a:gd name="T79" fmla="*/ 12 h 103"/>
              <a:gd name="T80" fmla="*/ 77 w 84"/>
              <a:gd name="T81" fmla="*/ 12 h 103"/>
              <a:gd name="T82" fmla="*/ 78 w 84"/>
              <a:gd name="T83" fmla="*/ 13 h 103"/>
              <a:gd name="T84" fmla="*/ 78 w 84"/>
              <a:gd name="T85" fmla="*/ 66 h 103"/>
              <a:gd name="T86" fmla="*/ 78 w 84"/>
              <a:gd name="T87" fmla="*/ 66 h 103"/>
              <a:gd name="T88" fmla="*/ 78 w 84"/>
              <a:gd name="T89" fmla="*/ 6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" h="103">
                <a:moveTo>
                  <a:pt x="77" y="6"/>
                </a:moveTo>
                <a:cubicBezTo>
                  <a:pt x="44" y="6"/>
                  <a:pt x="44" y="6"/>
                  <a:pt x="44" y="6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3" y="0"/>
                  <a:pt x="42" y="0"/>
                </a:cubicBezTo>
                <a:cubicBezTo>
                  <a:pt x="41" y="0"/>
                  <a:pt x="40" y="1"/>
                  <a:pt x="40" y="2"/>
                </a:cubicBezTo>
                <a:cubicBezTo>
                  <a:pt x="40" y="6"/>
                  <a:pt x="40" y="6"/>
                  <a:pt x="40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6"/>
                  <a:pt x="0" y="9"/>
                  <a:pt x="0" y="13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0"/>
                  <a:pt x="3" y="73"/>
                  <a:pt x="7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4"/>
                  <a:pt x="39" y="94"/>
                  <a:pt x="39" y="94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2" y="101"/>
                  <a:pt x="22" y="102"/>
                </a:cubicBezTo>
                <a:cubicBezTo>
                  <a:pt x="23" y="103"/>
                  <a:pt x="24" y="103"/>
                  <a:pt x="25" y="103"/>
                </a:cubicBezTo>
                <a:cubicBezTo>
                  <a:pt x="25" y="103"/>
                  <a:pt x="26" y="103"/>
                  <a:pt x="26" y="103"/>
                </a:cubicBezTo>
                <a:cubicBezTo>
                  <a:pt x="39" y="100"/>
                  <a:pt x="39" y="100"/>
                  <a:pt x="39" y="100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60" y="103"/>
                  <a:pt x="60" y="103"/>
                </a:cubicBezTo>
                <a:cubicBezTo>
                  <a:pt x="61" y="103"/>
                  <a:pt x="62" y="103"/>
                  <a:pt x="62" y="102"/>
                </a:cubicBezTo>
                <a:cubicBezTo>
                  <a:pt x="63" y="101"/>
                  <a:pt x="63" y="99"/>
                  <a:pt x="61" y="98"/>
                </a:cubicBezTo>
                <a:cubicBezTo>
                  <a:pt x="45" y="94"/>
                  <a:pt x="45" y="94"/>
                  <a:pt x="45" y="94"/>
                </a:cubicBezTo>
                <a:cubicBezTo>
                  <a:pt x="45" y="92"/>
                  <a:pt x="45" y="92"/>
                  <a:pt x="45" y="92"/>
                </a:cubicBezTo>
                <a:cubicBezTo>
                  <a:pt x="45" y="92"/>
                  <a:pt x="45" y="92"/>
                  <a:pt x="45" y="92"/>
                </a:cubicBezTo>
                <a:cubicBezTo>
                  <a:pt x="45" y="73"/>
                  <a:pt x="45" y="73"/>
                  <a:pt x="45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81" y="73"/>
                  <a:pt x="84" y="70"/>
                  <a:pt x="84" y="66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9"/>
                  <a:pt x="81" y="6"/>
                  <a:pt x="77" y="6"/>
                </a:cubicBezTo>
                <a:close/>
                <a:moveTo>
                  <a:pt x="78" y="66"/>
                </a:moveTo>
                <a:cubicBezTo>
                  <a:pt x="78" y="66"/>
                  <a:pt x="78" y="67"/>
                  <a:pt x="77" y="67"/>
                </a:cubicBezTo>
                <a:cubicBezTo>
                  <a:pt x="7" y="67"/>
                  <a:pt x="7" y="67"/>
                  <a:pt x="7" y="67"/>
                </a:cubicBezTo>
                <a:cubicBezTo>
                  <a:pt x="6" y="67"/>
                  <a:pt x="6" y="66"/>
                  <a:pt x="6" y="66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2"/>
                  <a:pt x="6" y="12"/>
                  <a:pt x="7" y="12"/>
                </a:cubicBezTo>
                <a:cubicBezTo>
                  <a:pt x="77" y="12"/>
                  <a:pt x="77" y="12"/>
                  <a:pt x="77" y="12"/>
                </a:cubicBezTo>
                <a:cubicBezTo>
                  <a:pt x="78" y="12"/>
                  <a:pt x="78" y="12"/>
                  <a:pt x="78" y="13"/>
                </a:cubicBezTo>
                <a:lnTo>
                  <a:pt x="78" y="66"/>
                </a:lnTo>
                <a:close/>
                <a:moveTo>
                  <a:pt x="78" y="66"/>
                </a:moveTo>
                <a:cubicBezTo>
                  <a:pt x="78" y="66"/>
                  <a:pt x="78" y="66"/>
                  <a:pt x="78" y="66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27">
            <a:extLst>
              <a:ext uri="{FF2B5EF4-FFF2-40B4-BE49-F238E27FC236}">
                <a16:creationId xmlns:a16="http://schemas.microsoft.com/office/drawing/2014/main" id="{B73A5905-69EA-4157-8CE3-5FD032213495}"/>
              </a:ext>
            </a:extLst>
          </p:cNvPr>
          <p:cNvSpPr>
            <a:spLocks noEditPoints="1"/>
          </p:cNvSpPr>
          <p:nvPr/>
        </p:nvSpPr>
        <p:spPr bwMode="auto">
          <a:xfrm>
            <a:off x="3962176" y="2712416"/>
            <a:ext cx="436126" cy="323140"/>
          </a:xfrm>
          <a:custGeom>
            <a:avLst/>
            <a:gdLst>
              <a:gd name="T0" fmla="*/ 77 w 85"/>
              <a:gd name="T1" fmla="*/ 0 h 63"/>
              <a:gd name="T2" fmla="*/ 8 w 85"/>
              <a:gd name="T3" fmla="*/ 0 h 63"/>
              <a:gd name="T4" fmla="*/ 0 w 85"/>
              <a:gd name="T5" fmla="*/ 7 h 63"/>
              <a:gd name="T6" fmla="*/ 0 w 85"/>
              <a:gd name="T7" fmla="*/ 42 h 63"/>
              <a:gd name="T8" fmla="*/ 8 w 85"/>
              <a:gd name="T9" fmla="*/ 50 h 63"/>
              <a:gd name="T10" fmla="*/ 77 w 85"/>
              <a:gd name="T11" fmla="*/ 50 h 63"/>
              <a:gd name="T12" fmla="*/ 85 w 85"/>
              <a:gd name="T13" fmla="*/ 42 h 63"/>
              <a:gd name="T14" fmla="*/ 85 w 85"/>
              <a:gd name="T15" fmla="*/ 7 h 63"/>
              <a:gd name="T16" fmla="*/ 77 w 85"/>
              <a:gd name="T17" fmla="*/ 0 h 63"/>
              <a:gd name="T18" fmla="*/ 80 w 85"/>
              <a:gd name="T19" fmla="*/ 42 h 63"/>
              <a:gd name="T20" fmla="*/ 77 w 85"/>
              <a:gd name="T21" fmla="*/ 45 h 63"/>
              <a:gd name="T22" fmla="*/ 8 w 85"/>
              <a:gd name="T23" fmla="*/ 45 h 63"/>
              <a:gd name="T24" fmla="*/ 5 w 85"/>
              <a:gd name="T25" fmla="*/ 42 h 63"/>
              <a:gd name="T26" fmla="*/ 5 w 85"/>
              <a:gd name="T27" fmla="*/ 7 h 63"/>
              <a:gd name="T28" fmla="*/ 8 w 85"/>
              <a:gd name="T29" fmla="*/ 5 h 63"/>
              <a:gd name="T30" fmla="*/ 77 w 85"/>
              <a:gd name="T31" fmla="*/ 5 h 63"/>
              <a:gd name="T32" fmla="*/ 80 w 85"/>
              <a:gd name="T33" fmla="*/ 7 h 63"/>
              <a:gd name="T34" fmla="*/ 80 w 85"/>
              <a:gd name="T35" fmla="*/ 42 h 63"/>
              <a:gd name="T36" fmla="*/ 81 w 85"/>
              <a:gd name="T37" fmla="*/ 55 h 63"/>
              <a:gd name="T38" fmla="*/ 53 w 85"/>
              <a:gd name="T39" fmla="*/ 55 h 63"/>
              <a:gd name="T40" fmla="*/ 51 w 85"/>
              <a:gd name="T41" fmla="*/ 58 h 63"/>
              <a:gd name="T42" fmla="*/ 35 w 85"/>
              <a:gd name="T43" fmla="*/ 58 h 63"/>
              <a:gd name="T44" fmla="*/ 32 w 85"/>
              <a:gd name="T45" fmla="*/ 55 h 63"/>
              <a:gd name="T46" fmla="*/ 4 w 85"/>
              <a:gd name="T47" fmla="*/ 55 h 63"/>
              <a:gd name="T48" fmla="*/ 0 w 85"/>
              <a:gd name="T49" fmla="*/ 59 h 63"/>
              <a:gd name="T50" fmla="*/ 4 w 85"/>
              <a:gd name="T51" fmla="*/ 63 h 63"/>
              <a:gd name="T52" fmla="*/ 81 w 85"/>
              <a:gd name="T53" fmla="*/ 63 h 63"/>
              <a:gd name="T54" fmla="*/ 85 w 85"/>
              <a:gd name="T55" fmla="*/ 59 h 63"/>
              <a:gd name="T56" fmla="*/ 81 w 85"/>
              <a:gd name="T57" fmla="*/ 55 h 63"/>
              <a:gd name="T58" fmla="*/ 81 w 85"/>
              <a:gd name="T59" fmla="*/ 55 h 63"/>
              <a:gd name="T60" fmla="*/ 81 w 85"/>
              <a:gd name="T61" fmla="*/ 5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5" h="63">
                <a:moveTo>
                  <a:pt x="77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7"/>
                  <a:pt x="4" y="50"/>
                  <a:pt x="8" y="50"/>
                </a:cubicBezTo>
                <a:cubicBezTo>
                  <a:pt x="77" y="50"/>
                  <a:pt x="77" y="50"/>
                  <a:pt x="77" y="50"/>
                </a:cubicBezTo>
                <a:cubicBezTo>
                  <a:pt x="82" y="50"/>
                  <a:pt x="85" y="47"/>
                  <a:pt x="85" y="42"/>
                </a:cubicBezTo>
                <a:cubicBezTo>
                  <a:pt x="85" y="7"/>
                  <a:pt x="85" y="7"/>
                  <a:pt x="85" y="7"/>
                </a:cubicBezTo>
                <a:cubicBezTo>
                  <a:pt x="85" y="3"/>
                  <a:pt x="82" y="0"/>
                  <a:pt x="77" y="0"/>
                </a:cubicBezTo>
                <a:close/>
                <a:moveTo>
                  <a:pt x="80" y="42"/>
                </a:moveTo>
                <a:cubicBezTo>
                  <a:pt x="80" y="44"/>
                  <a:pt x="79" y="45"/>
                  <a:pt x="77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7" y="45"/>
                  <a:pt x="5" y="44"/>
                  <a:pt x="5" y="42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7" y="5"/>
                  <a:pt x="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9" y="5"/>
                  <a:pt x="80" y="6"/>
                  <a:pt x="80" y="7"/>
                </a:cubicBezTo>
                <a:lnTo>
                  <a:pt x="80" y="42"/>
                </a:lnTo>
                <a:close/>
                <a:moveTo>
                  <a:pt x="81" y="55"/>
                </a:moveTo>
                <a:cubicBezTo>
                  <a:pt x="53" y="55"/>
                  <a:pt x="53" y="55"/>
                  <a:pt x="53" y="55"/>
                </a:cubicBezTo>
                <a:cubicBezTo>
                  <a:pt x="53" y="57"/>
                  <a:pt x="52" y="58"/>
                  <a:pt x="51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3" y="58"/>
                  <a:pt x="32" y="57"/>
                  <a:pt x="32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7"/>
                  <a:pt x="0" y="59"/>
                </a:cubicBezTo>
                <a:cubicBezTo>
                  <a:pt x="0" y="62"/>
                  <a:pt x="2" y="63"/>
                  <a:pt x="4" y="63"/>
                </a:cubicBezTo>
                <a:cubicBezTo>
                  <a:pt x="81" y="63"/>
                  <a:pt x="81" y="63"/>
                  <a:pt x="81" y="63"/>
                </a:cubicBezTo>
                <a:cubicBezTo>
                  <a:pt x="83" y="63"/>
                  <a:pt x="85" y="62"/>
                  <a:pt x="85" y="59"/>
                </a:cubicBezTo>
                <a:cubicBezTo>
                  <a:pt x="85" y="57"/>
                  <a:pt x="83" y="55"/>
                  <a:pt x="81" y="55"/>
                </a:cubicBezTo>
                <a:close/>
                <a:moveTo>
                  <a:pt x="81" y="55"/>
                </a:moveTo>
                <a:cubicBezTo>
                  <a:pt x="81" y="55"/>
                  <a:pt x="81" y="55"/>
                  <a:pt x="81" y="55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783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Placeholder 122">
            <a:extLst>
              <a:ext uri="{FF2B5EF4-FFF2-40B4-BE49-F238E27FC236}">
                <a16:creationId xmlns:a16="http://schemas.microsoft.com/office/drawing/2014/main" id="{68F0EC77-2F23-4599-85E5-224623E74FB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t="57812"/>
          <a:stretch/>
        </p:blipFill>
        <p:spPr>
          <a:xfrm>
            <a:off x="0" y="3429000"/>
            <a:ext cx="12192000" cy="3429000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9058173-7BAD-41B8-BF9D-387764F07662}"/>
              </a:ext>
            </a:extLst>
          </p:cNvPr>
          <p:cNvSpPr txBox="1"/>
          <p:nvPr/>
        </p:nvSpPr>
        <p:spPr>
          <a:xfrm>
            <a:off x="1110372" y="938127"/>
            <a:ext cx="461619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ABOUT COMPANY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14DDA20-EA57-4275-8554-99555A2A6369}"/>
              </a:ext>
            </a:extLst>
          </p:cNvPr>
          <p:cNvGrpSpPr/>
          <p:nvPr/>
        </p:nvGrpSpPr>
        <p:grpSpPr>
          <a:xfrm>
            <a:off x="6653224" y="1739069"/>
            <a:ext cx="232004" cy="284388"/>
            <a:chOff x="7996238" y="6467476"/>
            <a:chExt cx="246063" cy="301625"/>
          </a:xfrm>
        </p:grpSpPr>
        <p:sp>
          <p:nvSpPr>
            <p:cNvPr id="47" name="Freeform 204">
              <a:extLst>
                <a:ext uri="{FF2B5EF4-FFF2-40B4-BE49-F238E27FC236}">
                  <a16:creationId xmlns:a16="http://schemas.microsoft.com/office/drawing/2014/main" id="{A99FDE18-3E9D-4216-8B94-7095FF3766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6238" y="6524626"/>
              <a:ext cx="215900" cy="244475"/>
            </a:xfrm>
            <a:custGeom>
              <a:avLst/>
              <a:gdLst>
                <a:gd name="T0" fmla="*/ 5 w 77"/>
                <a:gd name="T1" fmla="*/ 14 h 82"/>
                <a:gd name="T2" fmla="*/ 9 w 77"/>
                <a:gd name="T3" fmla="*/ 9 h 82"/>
                <a:gd name="T4" fmla="*/ 61 w 77"/>
                <a:gd name="T5" fmla="*/ 5 h 82"/>
                <a:gd name="T6" fmla="*/ 66 w 77"/>
                <a:gd name="T7" fmla="*/ 8 h 82"/>
                <a:gd name="T8" fmla="*/ 70 w 77"/>
                <a:gd name="T9" fmla="*/ 55 h 82"/>
                <a:gd name="T10" fmla="*/ 66 w 77"/>
                <a:gd name="T11" fmla="*/ 59 h 82"/>
                <a:gd name="T12" fmla="*/ 14 w 77"/>
                <a:gd name="T13" fmla="*/ 64 h 82"/>
                <a:gd name="T14" fmla="*/ 9 w 77"/>
                <a:gd name="T15" fmla="*/ 61 h 82"/>
                <a:gd name="T16" fmla="*/ 5 w 77"/>
                <a:gd name="T17" fmla="*/ 14 h 82"/>
                <a:gd name="T18" fmla="*/ 10 w 77"/>
                <a:gd name="T19" fmla="*/ 82 h 82"/>
                <a:gd name="T20" fmla="*/ 73 w 77"/>
                <a:gd name="T21" fmla="*/ 76 h 82"/>
                <a:gd name="T22" fmla="*/ 76 w 77"/>
                <a:gd name="T23" fmla="*/ 72 h 82"/>
                <a:gd name="T24" fmla="*/ 70 w 77"/>
                <a:gd name="T25" fmla="*/ 3 h 82"/>
                <a:gd name="T26" fmla="*/ 66 w 77"/>
                <a:gd name="T27" fmla="*/ 0 h 82"/>
                <a:gd name="T28" fmla="*/ 3 w 77"/>
                <a:gd name="T29" fmla="*/ 6 h 82"/>
                <a:gd name="T30" fmla="*/ 0 w 77"/>
                <a:gd name="T31" fmla="*/ 10 h 82"/>
                <a:gd name="T32" fmla="*/ 6 w 77"/>
                <a:gd name="T33" fmla="*/ 78 h 82"/>
                <a:gd name="T34" fmla="*/ 10 w 77"/>
                <a:gd name="T3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82">
                  <a:moveTo>
                    <a:pt x="5" y="14"/>
                  </a:moveTo>
                  <a:cubicBezTo>
                    <a:pt x="5" y="12"/>
                    <a:pt x="6" y="10"/>
                    <a:pt x="9" y="9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4" y="4"/>
                    <a:pt x="65" y="6"/>
                    <a:pt x="66" y="8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7"/>
                    <a:pt x="69" y="59"/>
                    <a:pt x="66" y="59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1" y="64"/>
                    <a:pt x="10" y="63"/>
                    <a:pt x="9" y="61"/>
                  </a:cubicBezTo>
                  <a:lnTo>
                    <a:pt x="5" y="14"/>
                  </a:lnTo>
                  <a:close/>
                  <a:moveTo>
                    <a:pt x="10" y="82"/>
                  </a:moveTo>
                  <a:cubicBezTo>
                    <a:pt x="73" y="76"/>
                    <a:pt x="73" y="76"/>
                    <a:pt x="73" y="76"/>
                  </a:cubicBezTo>
                  <a:cubicBezTo>
                    <a:pt x="75" y="76"/>
                    <a:pt x="77" y="74"/>
                    <a:pt x="76" y="7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8" y="0"/>
                    <a:pt x="66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6" y="80"/>
                    <a:pt x="8" y="82"/>
                    <a:pt x="10" y="82"/>
                  </a:cubicBezTo>
                </a:path>
              </a:pathLst>
            </a:custGeom>
            <a:solidFill>
              <a:srgbClr val="07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06">
              <a:extLst>
                <a:ext uri="{FF2B5EF4-FFF2-40B4-BE49-F238E27FC236}">
                  <a16:creationId xmlns:a16="http://schemas.microsoft.com/office/drawing/2014/main" id="{16EE55E0-1237-4B12-A509-3D36D99E4B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688" y="6467476"/>
              <a:ext cx="201613" cy="193675"/>
            </a:xfrm>
            <a:custGeom>
              <a:avLst/>
              <a:gdLst>
                <a:gd name="T0" fmla="*/ 69 w 72"/>
                <a:gd name="T1" fmla="*/ 12 h 65"/>
                <a:gd name="T2" fmla="*/ 7 w 72"/>
                <a:gd name="T3" fmla="*/ 0 h 65"/>
                <a:gd name="T4" fmla="*/ 2 w 72"/>
                <a:gd name="T5" fmla="*/ 3 h 65"/>
                <a:gd name="T6" fmla="*/ 0 w 72"/>
                <a:gd name="T7" fmla="*/ 15 h 65"/>
                <a:gd name="T8" fmla="*/ 5 w 72"/>
                <a:gd name="T9" fmla="*/ 16 h 65"/>
                <a:gd name="T10" fmla="*/ 6 w 72"/>
                <a:gd name="T11" fmla="*/ 9 h 65"/>
                <a:gd name="T12" fmla="*/ 11 w 72"/>
                <a:gd name="T13" fmla="*/ 6 h 65"/>
                <a:gd name="T14" fmla="*/ 63 w 72"/>
                <a:gd name="T15" fmla="*/ 15 h 65"/>
                <a:gd name="T16" fmla="*/ 66 w 72"/>
                <a:gd name="T17" fmla="*/ 20 h 65"/>
                <a:gd name="T18" fmla="*/ 61 w 72"/>
                <a:gd name="T19" fmla="*/ 45 h 65"/>
                <a:gd name="T20" fmla="*/ 61 w 72"/>
                <a:gd name="T21" fmla="*/ 53 h 65"/>
                <a:gd name="T22" fmla="*/ 62 w 72"/>
                <a:gd name="T23" fmla="*/ 63 h 65"/>
                <a:gd name="T24" fmla="*/ 63 w 72"/>
                <a:gd name="T25" fmla="*/ 63 h 65"/>
                <a:gd name="T26" fmla="*/ 72 w 72"/>
                <a:gd name="T27" fmla="*/ 16 h 65"/>
                <a:gd name="T28" fmla="*/ 69 w 72"/>
                <a:gd name="T29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65">
                  <a:moveTo>
                    <a:pt x="69" y="1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5" y="18"/>
                    <a:pt x="5" y="1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7"/>
                    <a:pt x="9" y="5"/>
                    <a:pt x="11" y="6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5" y="16"/>
                    <a:pt x="67" y="18"/>
                    <a:pt x="66" y="20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7"/>
                    <a:pt x="61" y="51"/>
                    <a:pt x="61" y="5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5"/>
                    <a:pt x="63" y="65"/>
                    <a:pt x="63" y="63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1" y="12"/>
                    <a:pt x="69" y="12"/>
                  </a:cubicBezTo>
                </a:path>
              </a:pathLst>
            </a:custGeom>
            <a:solidFill>
              <a:srgbClr val="0708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" name="Freeform 9">
            <a:extLst>
              <a:ext uri="{FF2B5EF4-FFF2-40B4-BE49-F238E27FC236}">
                <a16:creationId xmlns:a16="http://schemas.microsoft.com/office/drawing/2014/main" id="{F3F2FD31-849D-4340-AEC1-862E24C8AB3B}"/>
              </a:ext>
            </a:extLst>
          </p:cNvPr>
          <p:cNvSpPr>
            <a:spLocks noEditPoints="1"/>
          </p:cNvSpPr>
          <p:nvPr/>
        </p:nvSpPr>
        <p:spPr bwMode="auto">
          <a:xfrm>
            <a:off x="6657715" y="2577276"/>
            <a:ext cx="223022" cy="291872"/>
          </a:xfrm>
          <a:custGeom>
            <a:avLst/>
            <a:gdLst>
              <a:gd name="T0" fmla="*/ 77 w 84"/>
              <a:gd name="T1" fmla="*/ 6 h 103"/>
              <a:gd name="T2" fmla="*/ 44 w 84"/>
              <a:gd name="T3" fmla="*/ 6 h 103"/>
              <a:gd name="T4" fmla="*/ 44 w 84"/>
              <a:gd name="T5" fmla="*/ 2 h 103"/>
              <a:gd name="T6" fmla="*/ 42 w 84"/>
              <a:gd name="T7" fmla="*/ 0 h 103"/>
              <a:gd name="T8" fmla="*/ 40 w 84"/>
              <a:gd name="T9" fmla="*/ 2 h 103"/>
              <a:gd name="T10" fmla="*/ 40 w 84"/>
              <a:gd name="T11" fmla="*/ 6 h 103"/>
              <a:gd name="T12" fmla="*/ 7 w 84"/>
              <a:gd name="T13" fmla="*/ 6 h 103"/>
              <a:gd name="T14" fmla="*/ 0 w 84"/>
              <a:gd name="T15" fmla="*/ 13 h 103"/>
              <a:gd name="T16" fmla="*/ 0 w 84"/>
              <a:gd name="T17" fmla="*/ 66 h 103"/>
              <a:gd name="T18" fmla="*/ 7 w 84"/>
              <a:gd name="T19" fmla="*/ 73 h 103"/>
              <a:gd name="T20" fmla="*/ 39 w 84"/>
              <a:gd name="T21" fmla="*/ 73 h 103"/>
              <a:gd name="T22" fmla="*/ 39 w 84"/>
              <a:gd name="T23" fmla="*/ 92 h 103"/>
              <a:gd name="T24" fmla="*/ 39 w 84"/>
              <a:gd name="T25" fmla="*/ 92 h 103"/>
              <a:gd name="T26" fmla="*/ 39 w 84"/>
              <a:gd name="T27" fmla="*/ 94 h 103"/>
              <a:gd name="T28" fmla="*/ 23 w 84"/>
              <a:gd name="T29" fmla="*/ 98 h 103"/>
              <a:gd name="T30" fmla="*/ 22 w 84"/>
              <a:gd name="T31" fmla="*/ 102 h 103"/>
              <a:gd name="T32" fmla="*/ 25 w 84"/>
              <a:gd name="T33" fmla="*/ 103 h 103"/>
              <a:gd name="T34" fmla="*/ 26 w 84"/>
              <a:gd name="T35" fmla="*/ 103 h 103"/>
              <a:gd name="T36" fmla="*/ 39 w 84"/>
              <a:gd name="T37" fmla="*/ 100 h 103"/>
              <a:gd name="T38" fmla="*/ 39 w 84"/>
              <a:gd name="T39" fmla="*/ 103 h 103"/>
              <a:gd name="T40" fmla="*/ 45 w 84"/>
              <a:gd name="T41" fmla="*/ 103 h 103"/>
              <a:gd name="T42" fmla="*/ 45 w 84"/>
              <a:gd name="T43" fmla="*/ 100 h 103"/>
              <a:gd name="T44" fmla="*/ 59 w 84"/>
              <a:gd name="T45" fmla="*/ 103 h 103"/>
              <a:gd name="T46" fmla="*/ 60 w 84"/>
              <a:gd name="T47" fmla="*/ 103 h 103"/>
              <a:gd name="T48" fmla="*/ 62 w 84"/>
              <a:gd name="T49" fmla="*/ 102 h 103"/>
              <a:gd name="T50" fmla="*/ 61 w 84"/>
              <a:gd name="T51" fmla="*/ 98 h 103"/>
              <a:gd name="T52" fmla="*/ 45 w 84"/>
              <a:gd name="T53" fmla="*/ 94 h 103"/>
              <a:gd name="T54" fmla="*/ 45 w 84"/>
              <a:gd name="T55" fmla="*/ 92 h 103"/>
              <a:gd name="T56" fmla="*/ 45 w 84"/>
              <a:gd name="T57" fmla="*/ 92 h 103"/>
              <a:gd name="T58" fmla="*/ 45 w 84"/>
              <a:gd name="T59" fmla="*/ 73 h 103"/>
              <a:gd name="T60" fmla="*/ 77 w 84"/>
              <a:gd name="T61" fmla="*/ 73 h 103"/>
              <a:gd name="T62" fmla="*/ 84 w 84"/>
              <a:gd name="T63" fmla="*/ 66 h 103"/>
              <a:gd name="T64" fmla="*/ 84 w 84"/>
              <a:gd name="T65" fmla="*/ 13 h 103"/>
              <a:gd name="T66" fmla="*/ 77 w 84"/>
              <a:gd name="T67" fmla="*/ 6 h 103"/>
              <a:gd name="T68" fmla="*/ 78 w 84"/>
              <a:gd name="T69" fmla="*/ 66 h 103"/>
              <a:gd name="T70" fmla="*/ 77 w 84"/>
              <a:gd name="T71" fmla="*/ 67 h 103"/>
              <a:gd name="T72" fmla="*/ 7 w 84"/>
              <a:gd name="T73" fmla="*/ 67 h 103"/>
              <a:gd name="T74" fmla="*/ 6 w 84"/>
              <a:gd name="T75" fmla="*/ 66 h 103"/>
              <a:gd name="T76" fmla="*/ 6 w 84"/>
              <a:gd name="T77" fmla="*/ 13 h 103"/>
              <a:gd name="T78" fmla="*/ 7 w 84"/>
              <a:gd name="T79" fmla="*/ 12 h 103"/>
              <a:gd name="T80" fmla="*/ 77 w 84"/>
              <a:gd name="T81" fmla="*/ 12 h 103"/>
              <a:gd name="T82" fmla="*/ 78 w 84"/>
              <a:gd name="T83" fmla="*/ 13 h 103"/>
              <a:gd name="T84" fmla="*/ 78 w 84"/>
              <a:gd name="T85" fmla="*/ 66 h 103"/>
              <a:gd name="T86" fmla="*/ 78 w 84"/>
              <a:gd name="T87" fmla="*/ 66 h 103"/>
              <a:gd name="T88" fmla="*/ 78 w 84"/>
              <a:gd name="T89" fmla="*/ 6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" h="103">
                <a:moveTo>
                  <a:pt x="77" y="6"/>
                </a:moveTo>
                <a:cubicBezTo>
                  <a:pt x="44" y="6"/>
                  <a:pt x="44" y="6"/>
                  <a:pt x="44" y="6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3" y="0"/>
                  <a:pt x="42" y="0"/>
                </a:cubicBezTo>
                <a:cubicBezTo>
                  <a:pt x="41" y="0"/>
                  <a:pt x="40" y="1"/>
                  <a:pt x="40" y="2"/>
                </a:cubicBezTo>
                <a:cubicBezTo>
                  <a:pt x="40" y="6"/>
                  <a:pt x="40" y="6"/>
                  <a:pt x="40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6"/>
                  <a:pt x="0" y="9"/>
                  <a:pt x="0" y="13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0"/>
                  <a:pt x="3" y="73"/>
                  <a:pt x="7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4"/>
                  <a:pt x="39" y="94"/>
                  <a:pt x="39" y="94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2" y="101"/>
                  <a:pt x="22" y="102"/>
                </a:cubicBezTo>
                <a:cubicBezTo>
                  <a:pt x="23" y="103"/>
                  <a:pt x="24" y="103"/>
                  <a:pt x="25" y="103"/>
                </a:cubicBezTo>
                <a:cubicBezTo>
                  <a:pt x="25" y="103"/>
                  <a:pt x="26" y="103"/>
                  <a:pt x="26" y="103"/>
                </a:cubicBezTo>
                <a:cubicBezTo>
                  <a:pt x="39" y="100"/>
                  <a:pt x="39" y="100"/>
                  <a:pt x="39" y="100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60" y="103"/>
                  <a:pt x="60" y="103"/>
                </a:cubicBezTo>
                <a:cubicBezTo>
                  <a:pt x="61" y="103"/>
                  <a:pt x="62" y="103"/>
                  <a:pt x="62" y="102"/>
                </a:cubicBezTo>
                <a:cubicBezTo>
                  <a:pt x="63" y="101"/>
                  <a:pt x="63" y="99"/>
                  <a:pt x="61" y="98"/>
                </a:cubicBezTo>
                <a:cubicBezTo>
                  <a:pt x="45" y="94"/>
                  <a:pt x="45" y="94"/>
                  <a:pt x="45" y="94"/>
                </a:cubicBezTo>
                <a:cubicBezTo>
                  <a:pt x="45" y="92"/>
                  <a:pt x="45" y="92"/>
                  <a:pt x="45" y="92"/>
                </a:cubicBezTo>
                <a:cubicBezTo>
                  <a:pt x="45" y="92"/>
                  <a:pt x="45" y="92"/>
                  <a:pt x="45" y="92"/>
                </a:cubicBezTo>
                <a:cubicBezTo>
                  <a:pt x="45" y="73"/>
                  <a:pt x="45" y="73"/>
                  <a:pt x="45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81" y="73"/>
                  <a:pt x="84" y="70"/>
                  <a:pt x="84" y="66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9"/>
                  <a:pt x="81" y="6"/>
                  <a:pt x="77" y="6"/>
                </a:cubicBezTo>
                <a:close/>
                <a:moveTo>
                  <a:pt x="78" y="66"/>
                </a:moveTo>
                <a:cubicBezTo>
                  <a:pt x="78" y="66"/>
                  <a:pt x="78" y="67"/>
                  <a:pt x="77" y="67"/>
                </a:cubicBezTo>
                <a:cubicBezTo>
                  <a:pt x="7" y="67"/>
                  <a:pt x="7" y="67"/>
                  <a:pt x="7" y="67"/>
                </a:cubicBezTo>
                <a:cubicBezTo>
                  <a:pt x="6" y="67"/>
                  <a:pt x="6" y="66"/>
                  <a:pt x="6" y="66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2"/>
                  <a:pt x="6" y="12"/>
                  <a:pt x="7" y="12"/>
                </a:cubicBezTo>
                <a:cubicBezTo>
                  <a:pt x="77" y="12"/>
                  <a:pt x="77" y="12"/>
                  <a:pt x="77" y="12"/>
                </a:cubicBezTo>
                <a:cubicBezTo>
                  <a:pt x="78" y="12"/>
                  <a:pt x="78" y="12"/>
                  <a:pt x="78" y="13"/>
                </a:cubicBezTo>
                <a:lnTo>
                  <a:pt x="78" y="66"/>
                </a:lnTo>
                <a:close/>
                <a:moveTo>
                  <a:pt x="78" y="66"/>
                </a:moveTo>
                <a:cubicBezTo>
                  <a:pt x="78" y="66"/>
                  <a:pt x="78" y="66"/>
                  <a:pt x="78" y="66"/>
                </a:cubicBez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27">
            <a:extLst>
              <a:ext uri="{FF2B5EF4-FFF2-40B4-BE49-F238E27FC236}">
                <a16:creationId xmlns:a16="http://schemas.microsoft.com/office/drawing/2014/main" id="{DBB4277D-38CB-4C9D-9A09-A7C15AC1E747}"/>
              </a:ext>
            </a:extLst>
          </p:cNvPr>
          <p:cNvSpPr>
            <a:spLocks noEditPoints="1"/>
          </p:cNvSpPr>
          <p:nvPr/>
        </p:nvSpPr>
        <p:spPr bwMode="auto">
          <a:xfrm>
            <a:off x="6639758" y="993396"/>
            <a:ext cx="258936" cy="191854"/>
          </a:xfrm>
          <a:custGeom>
            <a:avLst/>
            <a:gdLst>
              <a:gd name="T0" fmla="*/ 77 w 85"/>
              <a:gd name="T1" fmla="*/ 0 h 63"/>
              <a:gd name="T2" fmla="*/ 8 w 85"/>
              <a:gd name="T3" fmla="*/ 0 h 63"/>
              <a:gd name="T4" fmla="*/ 0 w 85"/>
              <a:gd name="T5" fmla="*/ 7 h 63"/>
              <a:gd name="T6" fmla="*/ 0 w 85"/>
              <a:gd name="T7" fmla="*/ 42 h 63"/>
              <a:gd name="T8" fmla="*/ 8 w 85"/>
              <a:gd name="T9" fmla="*/ 50 h 63"/>
              <a:gd name="T10" fmla="*/ 77 w 85"/>
              <a:gd name="T11" fmla="*/ 50 h 63"/>
              <a:gd name="T12" fmla="*/ 85 w 85"/>
              <a:gd name="T13" fmla="*/ 42 h 63"/>
              <a:gd name="T14" fmla="*/ 85 w 85"/>
              <a:gd name="T15" fmla="*/ 7 h 63"/>
              <a:gd name="T16" fmla="*/ 77 w 85"/>
              <a:gd name="T17" fmla="*/ 0 h 63"/>
              <a:gd name="T18" fmla="*/ 80 w 85"/>
              <a:gd name="T19" fmla="*/ 42 h 63"/>
              <a:gd name="T20" fmla="*/ 77 w 85"/>
              <a:gd name="T21" fmla="*/ 45 h 63"/>
              <a:gd name="T22" fmla="*/ 8 w 85"/>
              <a:gd name="T23" fmla="*/ 45 h 63"/>
              <a:gd name="T24" fmla="*/ 5 w 85"/>
              <a:gd name="T25" fmla="*/ 42 h 63"/>
              <a:gd name="T26" fmla="*/ 5 w 85"/>
              <a:gd name="T27" fmla="*/ 7 h 63"/>
              <a:gd name="T28" fmla="*/ 8 w 85"/>
              <a:gd name="T29" fmla="*/ 5 h 63"/>
              <a:gd name="T30" fmla="*/ 77 w 85"/>
              <a:gd name="T31" fmla="*/ 5 h 63"/>
              <a:gd name="T32" fmla="*/ 80 w 85"/>
              <a:gd name="T33" fmla="*/ 7 h 63"/>
              <a:gd name="T34" fmla="*/ 80 w 85"/>
              <a:gd name="T35" fmla="*/ 42 h 63"/>
              <a:gd name="T36" fmla="*/ 81 w 85"/>
              <a:gd name="T37" fmla="*/ 55 h 63"/>
              <a:gd name="T38" fmla="*/ 53 w 85"/>
              <a:gd name="T39" fmla="*/ 55 h 63"/>
              <a:gd name="T40" fmla="*/ 51 w 85"/>
              <a:gd name="T41" fmla="*/ 58 h 63"/>
              <a:gd name="T42" fmla="*/ 35 w 85"/>
              <a:gd name="T43" fmla="*/ 58 h 63"/>
              <a:gd name="T44" fmla="*/ 32 w 85"/>
              <a:gd name="T45" fmla="*/ 55 h 63"/>
              <a:gd name="T46" fmla="*/ 4 w 85"/>
              <a:gd name="T47" fmla="*/ 55 h 63"/>
              <a:gd name="T48" fmla="*/ 0 w 85"/>
              <a:gd name="T49" fmla="*/ 59 h 63"/>
              <a:gd name="T50" fmla="*/ 4 w 85"/>
              <a:gd name="T51" fmla="*/ 63 h 63"/>
              <a:gd name="T52" fmla="*/ 81 w 85"/>
              <a:gd name="T53" fmla="*/ 63 h 63"/>
              <a:gd name="T54" fmla="*/ 85 w 85"/>
              <a:gd name="T55" fmla="*/ 59 h 63"/>
              <a:gd name="T56" fmla="*/ 81 w 85"/>
              <a:gd name="T57" fmla="*/ 55 h 63"/>
              <a:gd name="T58" fmla="*/ 81 w 85"/>
              <a:gd name="T59" fmla="*/ 55 h 63"/>
              <a:gd name="T60" fmla="*/ 81 w 85"/>
              <a:gd name="T61" fmla="*/ 5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5" h="63">
                <a:moveTo>
                  <a:pt x="77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7"/>
                  <a:pt x="4" y="50"/>
                  <a:pt x="8" y="50"/>
                </a:cubicBezTo>
                <a:cubicBezTo>
                  <a:pt x="77" y="50"/>
                  <a:pt x="77" y="50"/>
                  <a:pt x="77" y="50"/>
                </a:cubicBezTo>
                <a:cubicBezTo>
                  <a:pt x="82" y="50"/>
                  <a:pt x="85" y="47"/>
                  <a:pt x="85" y="42"/>
                </a:cubicBezTo>
                <a:cubicBezTo>
                  <a:pt x="85" y="7"/>
                  <a:pt x="85" y="7"/>
                  <a:pt x="85" y="7"/>
                </a:cubicBezTo>
                <a:cubicBezTo>
                  <a:pt x="85" y="3"/>
                  <a:pt x="82" y="0"/>
                  <a:pt x="77" y="0"/>
                </a:cubicBezTo>
                <a:close/>
                <a:moveTo>
                  <a:pt x="80" y="42"/>
                </a:moveTo>
                <a:cubicBezTo>
                  <a:pt x="80" y="44"/>
                  <a:pt x="79" y="45"/>
                  <a:pt x="77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7" y="45"/>
                  <a:pt x="5" y="44"/>
                  <a:pt x="5" y="42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7" y="5"/>
                  <a:pt x="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9" y="5"/>
                  <a:pt x="80" y="6"/>
                  <a:pt x="80" y="7"/>
                </a:cubicBezTo>
                <a:lnTo>
                  <a:pt x="80" y="42"/>
                </a:lnTo>
                <a:close/>
                <a:moveTo>
                  <a:pt x="81" y="55"/>
                </a:moveTo>
                <a:cubicBezTo>
                  <a:pt x="53" y="55"/>
                  <a:pt x="53" y="55"/>
                  <a:pt x="53" y="55"/>
                </a:cubicBezTo>
                <a:cubicBezTo>
                  <a:pt x="53" y="57"/>
                  <a:pt x="52" y="58"/>
                  <a:pt x="51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3" y="58"/>
                  <a:pt x="32" y="57"/>
                  <a:pt x="32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7"/>
                  <a:pt x="0" y="59"/>
                </a:cubicBezTo>
                <a:cubicBezTo>
                  <a:pt x="0" y="62"/>
                  <a:pt x="2" y="63"/>
                  <a:pt x="4" y="63"/>
                </a:cubicBezTo>
                <a:cubicBezTo>
                  <a:pt x="81" y="63"/>
                  <a:pt x="81" y="63"/>
                  <a:pt x="81" y="63"/>
                </a:cubicBezTo>
                <a:cubicBezTo>
                  <a:pt x="83" y="63"/>
                  <a:pt x="85" y="62"/>
                  <a:pt x="85" y="59"/>
                </a:cubicBezTo>
                <a:cubicBezTo>
                  <a:pt x="85" y="57"/>
                  <a:pt x="83" y="55"/>
                  <a:pt x="81" y="55"/>
                </a:cubicBezTo>
                <a:close/>
                <a:moveTo>
                  <a:pt x="81" y="55"/>
                </a:moveTo>
                <a:cubicBezTo>
                  <a:pt x="81" y="55"/>
                  <a:pt x="81" y="55"/>
                  <a:pt x="81" y="55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525F44D-3B21-44A8-A054-A7A7CF0A54B2}"/>
              </a:ext>
            </a:extLst>
          </p:cNvPr>
          <p:cNvSpPr txBox="1"/>
          <p:nvPr/>
        </p:nvSpPr>
        <p:spPr>
          <a:xfrm>
            <a:off x="7071304" y="942556"/>
            <a:ext cx="253274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WEB DESIGN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F6D1DCA-8685-4408-89BF-142ECE379681}"/>
              </a:ext>
            </a:extLst>
          </p:cNvPr>
          <p:cNvSpPr txBox="1"/>
          <p:nvPr/>
        </p:nvSpPr>
        <p:spPr>
          <a:xfrm>
            <a:off x="7071304" y="1769705"/>
            <a:ext cx="253274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VEDIOGRAPHY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7886BD5-996D-4DF1-9532-7F458BE2911B}"/>
              </a:ext>
            </a:extLst>
          </p:cNvPr>
          <p:cNvSpPr txBox="1"/>
          <p:nvPr/>
        </p:nvSpPr>
        <p:spPr>
          <a:xfrm>
            <a:off x="7071304" y="2584712"/>
            <a:ext cx="2532744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TV CONTENT</a:t>
            </a:r>
          </a:p>
        </p:txBody>
      </p:sp>
      <p:sp>
        <p:nvSpPr>
          <p:cNvPr id="90" name="Speech Bubble: Rectangle 89">
            <a:extLst>
              <a:ext uri="{FF2B5EF4-FFF2-40B4-BE49-F238E27FC236}">
                <a16:creationId xmlns:a16="http://schemas.microsoft.com/office/drawing/2014/main" id="{0CDF06CA-94CE-448C-8895-22A7546C5C8B}"/>
              </a:ext>
            </a:extLst>
          </p:cNvPr>
          <p:cNvSpPr/>
          <p:nvPr/>
        </p:nvSpPr>
        <p:spPr>
          <a:xfrm>
            <a:off x="391235" y="1739069"/>
            <a:ext cx="5335333" cy="2946331"/>
          </a:xfrm>
          <a:prstGeom prst="wedgeRectCallout">
            <a:avLst>
              <a:gd name="adj1" fmla="val -40237"/>
              <a:gd name="adj2" fmla="val 82968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3D641D-7323-4C60-8C1D-A2D90F884652}"/>
              </a:ext>
            </a:extLst>
          </p:cNvPr>
          <p:cNvSpPr txBox="1"/>
          <p:nvPr/>
        </p:nvSpPr>
        <p:spPr>
          <a:xfrm>
            <a:off x="1660979" y="2185196"/>
            <a:ext cx="3744794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300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Placeholder 61">
            <a:extLst>
              <a:ext uri="{FF2B5EF4-FFF2-40B4-BE49-F238E27FC236}">
                <a16:creationId xmlns:a16="http://schemas.microsoft.com/office/drawing/2014/main" id="{C38F84F2-05CF-46FA-936C-049BF425076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8337" r="18337"/>
          <a:stretch>
            <a:fillRect/>
          </a:stretch>
        </p:blipFill>
        <p:spPr/>
      </p:pic>
      <p:pic>
        <p:nvPicPr>
          <p:cNvPr id="64" name="Picture Placeholder 63">
            <a:extLst>
              <a:ext uri="{FF2B5EF4-FFF2-40B4-BE49-F238E27FC236}">
                <a16:creationId xmlns:a16="http://schemas.microsoft.com/office/drawing/2014/main" id="{86A1C2B7-45A0-4B08-A0E7-2DC0CD8DEF6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2497" t="32608" r="3473" b="1009"/>
          <a:stretch/>
        </p:blipFill>
        <p:spPr>
          <a:xfrm>
            <a:off x="2302737" y="4114859"/>
            <a:ext cx="1497136" cy="1582649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A76F0AF-C57C-4A2D-89EF-D056F9B25FFE}"/>
              </a:ext>
            </a:extLst>
          </p:cNvPr>
          <p:cNvSpPr txBox="1"/>
          <p:nvPr/>
        </p:nvSpPr>
        <p:spPr>
          <a:xfrm>
            <a:off x="2095554" y="1160492"/>
            <a:ext cx="461619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ABOUT OUR COMPANY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9B71E7A-940F-4951-A6F8-89189226B49A}"/>
              </a:ext>
            </a:extLst>
          </p:cNvPr>
          <p:cNvSpPr/>
          <p:nvPr/>
        </p:nvSpPr>
        <p:spPr>
          <a:xfrm>
            <a:off x="7800975" y="3700777"/>
            <a:ext cx="888898" cy="88889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B8031F1-270F-4D0E-9E57-DE076558EBDB}"/>
              </a:ext>
            </a:extLst>
          </p:cNvPr>
          <p:cNvGrpSpPr/>
          <p:nvPr/>
        </p:nvGrpSpPr>
        <p:grpSpPr>
          <a:xfrm>
            <a:off x="8092390" y="3957638"/>
            <a:ext cx="306068" cy="375176"/>
            <a:chOff x="7996238" y="6467476"/>
            <a:chExt cx="246063" cy="301625"/>
          </a:xfrm>
          <a:solidFill>
            <a:schemeClr val="tx1"/>
          </a:solidFill>
        </p:grpSpPr>
        <p:sp>
          <p:nvSpPr>
            <p:cNvPr id="25" name="Freeform 204">
              <a:extLst>
                <a:ext uri="{FF2B5EF4-FFF2-40B4-BE49-F238E27FC236}">
                  <a16:creationId xmlns:a16="http://schemas.microsoft.com/office/drawing/2014/main" id="{DCC2091F-29EC-4D1C-BA79-0D7EFE3F56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6238" y="6524626"/>
              <a:ext cx="215900" cy="244475"/>
            </a:xfrm>
            <a:custGeom>
              <a:avLst/>
              <a:gdLst>
                <a:gd name="T0" fmla="*/ 5 w 77"/>
                <a:gd name="T1" fmla="*/ 14 h 82"/>
                <a:gd name="T2" fmla="*/ 9 w 77"/>
                <a:gd name="T3" fmla="*/ 9 h 82"/>
                <a:gd name="T4" fmla="*/ 61 w 77"/>
                <a:gd name="T5" fmla="*/ 5 h 82"/>
                <a:gd name="T6" fmla="*/ 66 w 77"/>
                <a:gd name="T7" fmla="*/ 8 h 82"/>
                <a:gd name="T8" fmla="*/ 70 w 77"/>
                <a:gd name="T9" fmla="*/ 55 h 82"/>
                <a:gd name="T10" fmla="*/ 66 w 77"/>
                <a:gd name="T11" fmla="*/ 59 h 82"/>
                <a:gd name="T12" fmla="*/ 14 w 77"/>
                <a:gd name="T13" fmla="*/ 64 h 82"/>
                <a:gd name="T14" fmla="*/ 9 w 77"/>
                <a:gd name="T15" fmla="*/ 61 h 82"/>
                <a:gd name="T16" fmla="*/ 5 w 77"/>
                <a:gd name="T17" fmla="*/ 14 h 82"/>
                <a:gd name="T18" fmla="*/ 10 w 77"/>
                <a:gd name="T19" fmla="*/ 82 h 82"/>
                <a:gd name="T20" fmla="*/ 73 w 77"/>
                <a:gd name="T21" fmla="*/ 76 h 82"/>
                <a:gd name="T22" fmla="*/ 76 w 77"/>
                <a:gd name="T23" fmla="*/ 72 h 82"/>
                <a:gd name="T24" fmla="*/ 70 w 77"/>
                <a:gd name="T25" fmla="*/ 3 h 82"/>
                <a:gd name="T26" fmla="*/ 66 w 77"/>
                <a:gd name="T27" fmla="*/ 0 h 82"/>
                <a:gd name="T28" fmla="*/ 3 w 77"/>
                <a:gd name="T29" fmla="*/ 6 h 82"/>
                <a:gd name="T30" fmla="*/ 0 w 77"/>
                <a:gd name="T31" fmla="*/ 10 h 82"/>
                <a:gd name="T32" fmla="*/ 6 w 77"/>
                <a:gd name="T33" fmla="*/ 78 h 82"/>
                <a:gd name="T34" fmla="*/ 10 w 77"/>
                <a:gd name="T3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82">
                  <a:moveTo>
                    <a:pt x="5" y="14"/>
                  </a:moveTo>
                  <a:cubicBezTo>
                    <a:pt x="5" y="12"/>
                    <a:pt x="6" y="10"/>
                    <a:pt x="9" y="9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4" y="4"/>
                    <a:pt x="65" y="6"/>
                    <a:pt x="66" y="8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0" y="57"/>
                    <a:pt x="69" y="59"/>
                    <a:pt x="66" y="59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1" y="64"/>
                    <a:pt x="10" y="63"/>
                    <a:pt x="9" y="61"/>
                  </a:cubicBezTo>
                  <a:lnTo>
                    <a:pt x="5" y="14"/>
                  </a:lnTo>
                  <a:close/>
                  <a:moveTo>
                    <a:pt x="10" y="82"/>
                  </a:moveTo>
                  <a:cubicBezTo>
                    <a:pt x="73" y="76"/>
                    <a:pt x="73" y="76"/>
                    <a:pt x="73" y="76"/>
                  </a:cubicBezTo>
                  <a:cubicBezTo>
                    <a:pt x="75" y="76"/>
                    <a:pt x="77" y="74"/>
                    <a:pt x="76" y="7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8" y="0"/>
                    <a:pt x="66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8"/>
                    <a:pt x="0" y="1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6" y="80"/>
                    <a:pt x="8" y="82"/>
                    <a:pt x="10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06">
              <a:extLst>
                <a:ext uri="{FF2B5EF4-FFF2-40B4-BE49-F238E27FC236}">
                  <a16:creationId xmlns:a16="http://schemas.microsoft.com/office/drawing/2014/main" id="{263F0E5C-28A2-4646-8923-AA4A900CB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0688" y="6467476"/>
              <a:ext cx="201613" cy="193675"/>
            </a:xfrm>
            <a:custGeom>
              <a:avLst/>
              <a:gdLst>
                <a:gd name="T0" fmla="*/ 69 w 72"/>
                <a:gd name="T1" fmla="*/ 12 h 65"/>
                <a:gd name="T2" fmla="*/ 7 w 72"/>
                <a:gd name="T3" fmla="*/ 0 h 65"/>
                <a:gd name="T4" fmla="*/ 2 w 72"/>
                <a:gd name="T5" fmla="*/ 3 h 65"/>
                <a:gd name="T6" fmla="*/ 0 w 72"/>
                <a:gd name="T7" fmla="*/ 15 h 65"/>
                <a:gd name="T8" fmla="*/ 5 w 72"/>
                <a:gd name="T9" fmla="*/ 16 h 65"/>
                <a:gd name="T10" fmla="*/ 6 w 72"/>
                <a:gd name="T11" fmla="*/ 9 h 65"/>
                <a:gd name="T12" fmla="*/ 11 w 72"/>
                <a:gd name="T13" fmla="*/ 6 h 65"/>
                <a:gd name="T14" fmla="*/ 63 w 72"/>
                <a:gd name="T15" fmla="*/ 15 h 65"/>
                <a:gd name="T16" fmla="*/ 66 w 72"/>
                <a:gd name="T17" fmla="*/ 20 h 65"/>
                <a:gd name="T18" fmla="*/ 61 w 72"/>
                <a:gd name="T19" fmla="*/ 45 h 65"/>
                <a:gd name="T20" fmla="*/ 61 w 72"/>
                <a:gd name="T21" fmla="*/ 53 h 65"/>
                <a:gd name="T22" fmla="*/ 62 w 72"/>
                <a:gd name="T23" fmla="*/ 63 h 65"/>
                <a:gd name="T24" fmla="*/ 63 w 72"/>
                <a:gd name="T25" fmla="*/ 63 h 65"/>
                <a:gd name="T26" fmla="*/ 72 w 72"/>
                <a:gd name="T27" fmla="*/ 16 h 65"/>
                <a:gd name="T28" fmla="*/ 69 w 72"/>
                <a:gd name="T29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65">
                  <a:moveTo>
                    <a:pt x="69" y="1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5" y="18"/>
                    <a:pt x="5" y="1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7"/>
                    <a:pt x="9" y="5"/>
                    <a:pt x="11" y="6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5" y="16"/>
                    <a:pt x="67" y="18"/>
                    <a:pt x="66" y="20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1" y="47"/>
                    <a:pt x="61" y="51"/>
                    <a:pt x="61" y="5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2" y="65"/>
                    <a:pt x="63" y="65"/>
                    <a:pt x="63" y="63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1" y="12"/>
                    <a:pt x="69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964CB007-F751-490D-B4F6-E2629976E0B5}"/>
              </a:ext>
            </a:extLst>
          </p:cNvPr>
          <p:cNvSpPr txBox="1"/>
          <p:nvPr/>
        </p:nvSpPr>
        <p:spPr>
          <a:xfrm>
            <a:off x="8916875" y="3776977"/>
            <a:ext cx="197972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VEDIOGRAPHY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E3F29C5-1A4D-48BB-B16E-86CBBBB3FEBA}"/>
              </a:ext>
            </a:extLst>
          </p:cNvPr>
          <p:cNvSpPr txBox="1"/>
          <p:nvPr/>
        </p:nvSpPr>
        <p:spPr>
          <a:xfrm>
            <a:off x="8916875" y="4034946"/>
            <a:ext cx="223132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C741D6F-4534-41DD-84DA-981521E8D6E4}"/>
              </a:ext>
            </a:extLst>
          </p:cNvPr>
          <p:cNvSpPr/>
          <p:nvPr/>
        </p:nvSpPr>
        <p:spPr>
          <a:xfrm>
            <a:off x="7800975" y="4968266"/>
            <a:ext cx="888898" cy="88889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9">
            <a:extLst>
              <a:ext uri="{FF2B5EF4-FFF2-40B4-BE49-F238E27FC236}">
                <a16:creationId xmlns:a16="http://schemas.microsoft.com/office/drawing/2014/main" id="{A151D963-CF4C-4D90-B90A-D2277CC12812}"/>
              </a:ext>
            </a:extLst>
          </p:cNvPr>
          <p:cNvSpPr>
            <a:spLocks noEditPoints="1"/>
          </p:cNvSpPr>
          <p:nvPr/>
        </p:nvSpPr>
        <p:spPr bwMode="auto">
          <a:xfrm>
            <a:off x="8098315" y="5220190"/>
            <a:ext cx="294218" cy="385050"/>
          </a:xfrm>
          <a:custGeom>
            <a:avLst/>
            <a:gdLst>
              <a:gd name="T0" fmla="*/ 77 w 84"/>
              <a:gd name="T1" fmla="*/ 6 h 103"/>
              <a:gd name="T2" fmla="*/ 44 w 84"/>
              <a:gd name="T3" fmla="*/ 6 h 103"/>
              <a:gd name="T4" fmla="*/ 44 w 84"/>
              <a:gd name="T5" fmla="*/ 2 h 103"/>
              <a:gd name="T6" fmla="*/ 42 w 84"/>
              <a:gd name="T7" fmla="*/ 0 h 103"/>
              <a:gd name="T8" fmla="*/ 40 w 84"/>
              <a:gd name="T9" fmla="*/ 2 h 103"/>
              <a:gd name="T10" fmla="*/ 40 w 84"/>
              <a:gd name="T11" fmla="*/ 6 h 103"/>
              <a:gd name="T12" fmla="*/ 7 w 84"/>
              <a:gd name="T13" fmla="*/ 6 h 103"/>
              <a:gd name="T14" fmla="*/ 0 w 84"/>
              <a:gd name="T15" fmla="*/ 13 h 103"/>
              <a:gd name="T16" fmla="*/ 0 w 84"/>
              <a:gd name="T17" fmla="*/ 66 h 103"/>
              <a:gd name="T18" fmla="*/ 7 w 84"/>
              <a:gd name="T19" fmla="*/ 73 h 103"/>
              <a:gd name="T20" fmla="*/ 39 w 84"/>
              <a:gd name="T21" fmla="*/ 73 h 103"/>
              <a:gd name="T22" fmla="*/ 39 w 84"/>
              <a:gd name="T23" fmla="*/ 92 h 103"/>
              <a:gd name="T24" fmla="*/ 39 w 84"/>
              <a:gd name="T25" fmla="*/ 92 h 103"/>
              <a:gd name="T26" fmla="*/ 39 w 84"/>
              <a:gd name="T27" fmla="*/ 94 h 103"/>
              <a:gd name="T28" fmla="*/ 23 w 84"/>
              <a:gd name="T29" fmla="*/ 98 h 103"/>
              <a:gd name="T30" fmla="*/ 22 w 84"/>
              <a:gd name="T31" fmla="*/ 102 h 103"/>
              <a:gd name="T32" fmla="*/ 25 w 84"/>
              <a:gd name="T33" fmla="*/ 103 h 103"/>
              <a:gd name="T34" fmla="*/ 26 w 84"/>
              <a:gd name="T35" fmla="*/ 103 h 103"/>
              <a:gd name="T36" fmla="*/ 39 w 84"/>
              <a:gd name="T37" fmla="*/ 100 h 103"/>
              <a:gd name="T38" fmla="*/ 39 w 84"/>
              <a:gd name="T39" fmla="*/ 103 h 103"/>
              <a:gd name="T40" fmla="*/ 45 w 84"/>
              <a:gd name="T41" fmla="*/ 103 h 103"/>
              <a:gd name="T42" fmla="*/ 45 w 84"/>
              <a:gd name="T43" fmla="*/ 100 h 103"/>
              <a:gd name="T44" fmla="*/ 59 w 84"/>
              <a:gd name="T45" fmla="*/ 103 h 103"/>
              <a:gd name="T46" fmla="*/ 60 w 84"/>
              <a:gd name="T47" fmla="*/ 103 h 103"/>
              <a:gd name="T48" fmla="*/ 62 w 84"/>
              <a:gd name="T49" fmla="*/ 102 h 103"/>
              <a:gd name="T50" fmla="*/ 61 w 84"/>
              <a:gd name="T51" fmla="*/ 98 h 103"/>
              <a:gd name="T52" fmla="*/ 45 w 84"/>
              <a:gd name="T53" fmla="*/ 94 h 103"/>
              <a:gd name="T54" fmla="*/ 45 w 84"/>
              <a:gd name="T55" fmla="*/ 92 h 103"/>
              <a:gd name="T56" fmla="*/ 45 w 84"/>
              <a:gd name="T57" fmla="*/ 92 h 103"/>
              <a:gd name="T58" fmla="*/ 45 w 84"/>
              <a:gd name="T59" fmla="*/ 73 h 103"/>
              <a:gd name="T60" fmla="*/ 77 w 84"/>
              <a:gd name="T61" fmla="*/ 73 h 103"/>
              <a:gd name="T62" fmla="*/ 84 w 84"/>
              <a:gd name="T63" fmla="*/ 66 h 103"/>
              <a:gd name="T64" fmla="*/ 84 w 84"/>
              <a:gd name="T65" fmla="*/ 13 h 103"/>
              <a:gd name="T66" fmla="*/ 77 w 84"/>
              <a:gd name="T67" fmla="*/ 6 h 103"/>
              <a:gd name="T68" fmla="*/ 78 w 84"/>
              <a:gd name="T69" fmla="*/ 66 h 103"/>
              <a:gd name="T70" fmla="*/ 77 w 84"/>
              <a:gd name="T71" fmla="*/ 67 h 103"/>
              <a:gd name="T72" fmla="*/ 7 w 84"/>
              <a:gd name="T73" fmla="*/ 67 h 103"/>
              <a:gd name="T74" fmla="*/ 6 w 84"/>
              <a:gd name="T75" fmla="*/ 66 h 103"/>
              <a:gd name="T76" fmla="*/ 6 w 84"/>
              <a:gd name="T77" fmla="*/ 13 h 103"/>
              <a:gd name="T78" fmla="*/ 7 w 84"/>
              <a:gd name="T79" fmla="*/ 12 h 103"/>
              <a:gd name="T80" fmla="*/ 77 w 84"/>
              <a:gd name="T81" fmla="*/ 12 h 103"/>
              <a:gd name="T82" fmla="*/ 78 w 84"/>
              <a:gd name="T83" fmla="*/ 13 h 103"/>
              <a:gd name="T84" fmla="*/ 78 w 84"/>
              <a:gd name="T85" fmla="*/ 66 h 103"/>
              <a:gd name="T86" fmla="*/ 78 w 84"/>
              <a:gd name="T87" fmla="*/ 66 h 103"/>
              <a:gd name="T88" fmla="*/ 78 w 84"/>
              <a:gd name="T89" fmla="*/ 6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" h="103">
                <a:moveTo>
                  <a:pt x="77" y="6"/>
                </a:moveTo>
                <a:cubicBezTo>
                  <a:pt x="44" y="6"/>
                  <a:pt x="44" y="6"/>
                  <a:pt x="44" y="6"/>
                </a:cubicBezTo>
                <a:cubicBezTo>
                  <a:pt x="44" y="2"/>
                  <a:pt x="44" y="2"/>
                  <a:pt x="44" y="2"/>
                </a:cubicBezTo>
                <a:cubicBezTo>
                  <a:pt x="44" y="1"/>
                  <a:pt x="43" y="0"/>
                  <a:pt x="42" y="0"/>
                </a:cubicBezTo>
                <a:cubicBezTo>
                  <a:pt x="41" y="0"/>
                  <a:pt x="40" y="1"/>
                  <a:pt x="40" y="2"/>
                </a:cubicBezTo>
                <a:cubicBezTo>
                  <a:pt x="40" y="6"/>
                  <a:pt x="40" y="6"/>
                  <a:pt x="40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6"/>
                  <a:pt x="0" y="9"/>
                  <a:pt x="0" y="13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0"/>
                  <a:pt x="3" y="73"/>
                  <a:pt x="7" y="73"/>
                </a:cubicBezTo>
                <a:cubicBezTo>
                  <a:pt x="39" y="73"/>
                  <a:pt x="39" y="73"/>
                  <a:pt x="39" y="73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4"/>
                  <a:pt x="39" y="94"/>
                  <a:pt x="39" y="94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2" y="101"/>
                  <a:pt x="22" y="102"/>
                </a:cubicBezTo>
                <a:cubicBezTo>
                  <a:pt x="23" y="103"/>
                  <a:pt x="24" y="103"/>
                  <a:pt x="25" y="103"/>
                </a:cubicBezTo>
                <a:cubicBezTo>
                  <a:pt x="25" y="103"/>
                  <a:pt x="26" y="103"/>
                  <a:pt x="26" y="103"/>
                </a:cubicBezTo>
                <a:cubicBezTo>
                  <a:pt x="39" y="100"/>
                  <a:pt x="39" y="100"/>
                  <a:pt x="39" y="100"/>
                </a:cubicBezTo>
                <a:cubicBezTo>
                  <a:pt x="39" y="103"/>
                  <a:pt x="39" y="103"/>
                  <a:pt x="39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60" y="103"/>
                  <a:pt x="60" y="103"/>
                </a:cubicBezTo>
                <a:cubicBezTo>
                  <a:pt x="61" y="103"/>
                  <a:pt x="62" y="103"/>
                  <a:pt x="62" y="102"/>
                </a:cubicBezTo>
                <a:cubicBezTo>
                  <a:pt x="63" y="101"/>
                  <a:pt x="63" y="99"/>
                  <a:pt x="61" y="98"/>
                </a:cubicBezTo>
                <a:cubicBezTo>
                  <a:pt x="45" y="94"/>
                  <a:pt x="45" y="94"/>
                  <a:pt x="45" y="94"/>
                </a:cubicBezTo>
                <a:cubicBezTo>
                  <a:pt x="45" y="92"/>
                  <a:pt x="45" y="92"/>
                  <a:pt x="45" y="92"/>
                </a:cubicBezTo>
                <a:cubicBezTo>
                  <a:pt x="45" y="92"/>
                  <a:pt x="45" y="92"/>
                  <a:pt x="45" y="92"/>
                </a:cubicBezTo>
                <a:cubicBezTo>
                  <a:pt x="45" y="73"/>
                  <a:pt x="45" y="73"/>
                  <a:pt x="45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81" y="73"/>
                  <a:pt x="84" y="70"/>
                  <a:pt x="84" y="66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9"/>
                  <a:pt x="81" y="6"/>
                  <a:pt x="77" y="6"/>
                </a:cubicBezTo>
                <a:close/>
                <a:moveTo>
                  <a:pt x="78" y="66"/>
                </a:moveTo>
                <a:cubicBezTo>
                  <a:pt x="78" y="66"/>
                  <a:pt x="78" y="67"/>
                  <a:pt x="77" y="67"/>
                </a:cubicBezTo>
                <a:cubicBezTo>
                  <a:pt x="7" y="67"/>
                  <a:pt x="7" y="67"/>
                  <a:pt x="7" y="67"/>
                </a:cubicBezTo>
                <a:cubicBezTo>
                  <a:pt x="6" y="67"/>
                  <a:pt x="6" y="66"/>
                  <a:pt x="6" y="66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2"/>
                  <a:pt x="6" y="12"/>
                  <a:pt x="7" y="12"/>
                </a:cubicBezTo>
                <a:cubicBezTo>
                  <a:pt x="77" y="12"/>
                  <a:pt x="77" y="12"/>
                  <a:pt x="77" y="12"/>
                </a:cubicBezTo>
                <a:cubicBezTo>
                  <a:pt x="78" y="12"/>
                  <a:pt x="78" y="12"/>
                  <a:pt x="78" y="13"/>
                </a:cubicBezTo>
                <a:lnTo>
                  <a:pt x="78" y="66"/>
                </a:lnTo>
                <a:close/>
                <a:moveTo>
                  <a:pt x="78" y="66"/>
                </a:moveTo>
                <a:cubicBezTo>
                  <a:pt x="78" y="66"/>
                  <a:pt x="78" y="66"/>
                  <a:pt x="78" y="66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6851EA-ECDF-4E2A-8D51-F529FBBF5C8E}"/>
              </a:ext>
            </a:extLst>
          </p:cNvPr>
          <p:cNvSpPr txBox="1"/>
          <p:nvPr/>
        </p:nvSpPr>
        <p:spPr>
          <a:xfrm>
            <a:off x="8916875" y="5044466"/>
            <a:ext cx="171302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TV CONTENT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41EF95A-59CE-404D-95E1-F9594A048DFB}"/>
              </a:ext>
            </a:extLst>
          </p:cNvPr>
          <p:cNvSpPr txBox="1"/>
          <p:nvPr/>
        </p:nvSpPr>
        <p:spPr>
          <a:xfrm>
            <a:off x="8916875" y="5302435"/>
            <a:ext cx="223132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E64EB47-7A08-40C2-B26D-D538E430BC84}"/>
              </a:ext>
            </a:extLst>
          </p:cNvPr>
          <p:cNvSpPr/>
          <p:nvPr/>
        </p:nvSpPr>
        <p:spPr>
          <a:xfrm>
            <a:off x="7800975" y="2433288"/>
            <a:ext cx="888898" cy="88889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CF94F2CC-628C-4683-BB6C-EFF18E243D87}"/>
              </a:ext>
            </a:extLst>
          </p:cNvPr>
          <p:cNvSpPr>
            <a:spLocks noEditPoints="1"/>
          </p:cNvSpPr>
          <p:nvPr/>
        </p:nvSpPr>
        <p:spPr bwMode="auto">
          <a:xfrm>
            <a:off x="8074624" y="2751186"/>
            <a:ext cx="341600" cy="253102"/>
          </a:xfrm>
          <a:custGeom>
            <a:avLst/>
            <a:gdLst>
              <a:gd name="T0" fmla="*/ 77 w 85"/>
              <a:gd name="T1" fmla="*/ 0 h 63"/>
              <a:gd name="T2" fmla="*/ 8 w 85"/>
              <a:gd name="T3" fmla="*/ 0 h 63"/>
              <a:gd name="T4" fmla="*/ 0 w 85"/>
              <a:gd name="T5" fmla="*/ 7 h 63"/>
              <a:gd name="T6" fmla="*/ 0 w 85"/>
              <a:gd name="T7" fmla="*/ 42 h 63"/>
              <a:gd name="T8" fmla="*/ 8 w 85"/>
              <a:gd name="T9" fmla="*/ 50 h 63"/>
              <a:gd name="T10" fmla="*/ 77 w 85"/>
              <a:gd name="T11" fmla="*/ 50 h 63"/>
              <a:gd name="T12" fmla="*/ 85 w 85"/>
              <a:gd name="T13" fmla="*/ 42 h 63"/>
              <a:gd name="T14" fmla="*/ 85 w 85"/>
              <a:gd name="T15" fmla="*/ 7 h 63"/>
              <a:gd name="T16" fmla="*/ 77 w 85"/>
              <a:gd name="T17" fmla="*/ 0 h 63"/>
              <a:gd name="T18" fmla="*/ 80 w 85"/>
              <a:gd name="T19" fmla="*/ 42 h 63"/>
              <a:gd name="T20" fmla="*/ 77 w 85"/>
              <a:gd name="T21" fmla="*/ 45 h 63"/>
              <a:gd name="T22" fmla="*/ 8 w 85"/>
              <a:gd name="T23" fmla="*/ 45 h 63"/>
              <a:gd name="T24" fmla="*/ 5 w 85"/>
              <a:gd name="T25" fmla="*/ 42 h 63"/>
              <a:gd name="T26" fmla="*/ 5 w 85"/>
              <a:gd name="T27" fmla="*/ 7 h 63"/>
              <a:gd name="T28" fmla="*/ 8 w 85"/>
              <a:gd name="T29" fmla="*/ 5 h 63"/>
              <a:gd name="T30" fmla="*/ 77 w 85"/>
              <a:gd name="T31" fmla="*/ 5 h 63"/>
              <a:gd name="T32" fmla="*/ 80 w 85"/>
              <a:gd name="T33" fmla="*/ 7 h 63"/>
              <a:gd name="T34" fmla="*/ 80 w 85"/>
              <a:gd name="T35" fmla="*/ 42 h 63"/>
              <a:gd name="T36" fmla="*/ 81 w 85"/>
              <a:gd name="T37" fmla="*/ 55 h 63"/>
              <a:gd name="T38" fmla="*/ 53 w 85"/>
              <a:gd name="T39" fmla="*/ 55 h 63"/>
              <a:gd name="T40" fmla="*/ 51 w 85"/>
              <a:gd name="T41" fmla="*/ 58 h 63"/>
              <a:gd name="T42" fmla="*/ 35 w 85"/>
              <a:gd name="T43" fmla="*/ 58 h 63"/>
              <a:gd name="T44" fmla="*/ 32 w 85"/>
              <a:gd name="T45" fmla="*/ 55 h 63"/>
              <a:gd name="T46" fmla="*/ 4 w 85"/>
              <a:gd name="T47" fmla="*/ 55 h 63"/>
              <a:gd name="T48" fmla="*/ 0 w 85"/>
              <a:gd name="T49" fmla="*/ 59 h 63"/>
              <a:gd name="T50" fmla="*/ 4 w 85"/>
              <a:gd name="T51" fmla="*/ 63 h 63"/>
              <a:gd name="T52" fmla="*/ 81 w 85"/>
              <a:gd name="T53" fmla="*/ 63 h 63"/>
              <a:gd name="T54" fmla="*/ 85 w 85"/>
              <a:gd name="T55" fmla="*/ 59 h 63"/>
              <a:gd name="T56" fmla="*/ 81 w 85"/>
              <a:gd name="T57" fmla="*/ 55 h 63"/>
              <a:gd name="T58" fmla="*/ 81 w 85"/>
              <a:gd name="T59" fmla="*/ 55 h 63"/>
              <a:gd name="T60" fmla="*/ 81 w 85"/>
              <a:gd name="T61" fmla="*/ 5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5" h="63">
                <a:moveTo>
                  <a:pt x="77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3"/>
                  <a:pt x="0" y="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7"/>
                  <a:pt x="4" y="50"/>
                  <a:pt x="8" y="50"/>
                </a:cubicBezTo>
                <a:cubicBezTo>
                  <a:pt x="77" y="50"/>
                  <a:pt x="77" y="50"/>
                  <a:pt x="77" y="50"/>
                </a:cubicBezTo>
                <a:cubicBezTo>
                  <a:pt x="82" y="50"/>
                  <a:pt x="85" y="47"/>
                  <a:pt x="85" y="42"/>
                </a:cubicBezTo>
                <a:cubicBezTo>
                  <a:pt x="85" y="7"/>
                  <a:pt x="85" y="7"/>
                  <a:pt x="85" y="7"/>
                </a:cubicBezTo>
                <a:cubicBezTo>
                  <a:pt x="85" y="3"/>
                  <a:pt x="82" y="0"/>
                  <a:pt x="77" y="0"/>
                </a:cubicBezTo>
                <a:close/>
                <a:moveTo>
                  <a:pt x="80" y="42"/>
                </a:moveTo>
                <a:cubicBezTo>
                  <a:pt x="80" y="44"/>
                  <a:pt x="79" y="45"/>
                  <a:pt x="77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7" y="45"/>
                  <a:pt x="5" y="44"/>
                  <a:pt x="5" y="42"/>
                </a:cubicBezTo>
                <a:cubicBezTo>
                  <a:pt x="5" y="7"/>
                  <a:pt x="5" y="7"/>
                  <a:pt x="5" y="7"/>
                </a:cubicBezTo>
                <a:cubicBezTo>
                  <a:pt x="5" y="6"/>
                  <a:pt x="7" y="5"/>
                  <a:pt x="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9" y="5"/>
                  <a:pt x="80" y="6"/>
                  <a:pt x="80" y="7"/>
                </a:cubicBezTo>
                <a:lnTo>
                  <a:pt x="80" y="42"/>
                </a:lnTo>
                <a:close/>
                <a:moveTo>
                  <a:pt x="81" y="55"/>
                </a:moveTo>
                <a:cubicBezTo>
                  <a:pt x="53" y="55"/>
                  <a:pt x="53" y="55"/>
                  <a:pt x="53" y="55"/>
                </a:cubicBezTo>
                <a:cubicBezTo>
                  <a:pt x="53" y="57"/>
                  <a:pt x="52" y="58"/>
                  <a:pt x="51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3" y="58"/>
                  <a:pt x="32" y="57"/>
                  <a:pt x="32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7"/>
                  <a:pt x="0" y="59"/>
                </a:cubicBezTo>
                <a:cubicBezTo>
                  <a:pt x="0" y="62"/>
                  <a:pt x="2" y="63"/>
                  <a:pt x="4" y="63"/>
                </a:cubicBezTo>
                <a:cubicBezTo>
                  <a:pt x="81" y="63"/>
                  <a:pt x="81" y="63"/>
                  <a:pt x="81" y="63"/>
                </a:cubicBezTo>
                <a:cubicBezTo>
                  <a:pt x="83" y="63"/>
                  <a:pt x="85" y="62"/>
                  <a:pt x="85" y="59"/>
                </a:cubicBezTo>
                <a:cubicBezTo>
                  <a:pt x="85" y="57"/>
                  <a:pt x="83" y="55"/>
                  <a:pt x="81" y="55"/>
                </a:cubicBezTo>
                <a:close/>
                <a:moveTo>
                  <a:pt x="81" y="55"/>
                </a:moveTo>
                <a:cubicBezTo>
                  <a:pt x="81" y="55"/>
                  <a:pt x="81" y="55"/>
                  <a:pt x="81" y="55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EC85CD6-3835-45D9-9B2C-3E24F1F87BA6}"/>
              </a:ext>
            </a:extLst>
          </p:cNvPr>
          <p:cNvSpPr txBox="1"/>
          <p:nvPr/>
        </p:nvSpPr>
        <p:spPr>
          <a:xfrm>
            <a:off x="8916875" y="2509488"/>
            <a:ext cx="171302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WEB DESIGN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937CC05-9C9A-4397-81CC-E414E657A15F}"/>
              </a:ext>
            </a:extLst>
          </p:cNvPr>
          <p:cNvSpPr txBox="1"/>
          <p:nvPr/>
        </p:nvSpPr>
        <p:spPr>
          <a:xfrm>
            <a:off x="8916875" y="2767457"/>
            <a:ext cx="223132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BE5C76E-E847-4777-A097-FB6EDBDAC303}"/>
              </a:ext>
            </a:extLst>
          </p:cNvPr>
          <p:cNvSpPr txBox="1"/>
          <p:nvPr/>
        </p:nvSpPr>
        <p:spPr>
          <a:xfrm>
            <a:off x="7800975" y="1013239"/>
            <a:ext cx="3999790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pic>
        <p:nvPicPr>
          <p:cNvPr id="82" name="Picture Placeholder 81">
            <a:extLst>
              <a:ext uri="{FF2B5EF4-FFF2-40B4-BE49-F238E27FC236}">
                <a16:creationId xmlns:a16="http://schemas.microsoft.com/office/drawing/2014/main" id="{82860049-F62B-448B-9D47-A96D929F288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t="8147" b="81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0496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67B71F26-B5AB-4AC2-B9FE-F2BC8C2D192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9660" b="9660"/>
          <a:stretch>
            <a:fillRect/>
          </a:stretch>
        </p:blipFill>
        <p:spPr/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27825C10-268F-409F-ADB4-61CE6A0F495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31194" b="31194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2623C4-234D-4D37-AD07-FB483620E16A}"/>
              </a:ext>
            </a:extLst>
          </p:cNvPr>
          <p:cNvSpPr txBox="1"/>
          <p:nvPr/>
        </p:nvSpPr>
        <p:spPr>
          <a:xfrm>
            <a:off x="2836109" y="391235"/>
            <a:ext cx="651978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OUR COMPANY SERVICE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015CD0B-3979-493E-8A11-17F947C5E66C}"/>
              </a:ext>
            </a:extLst>
          </p:cNvPr>
          <p:cNvSpPr txBox="1"/>
          <p:nvPr/>
        </p:nvSpPr>
        <p:spPr>
          <a:xfrm>
            <a:off x="2391344" y="860667"/>
            <a:ext cx="740931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7BD817-7561-4FA3-ADD2-62F9A4C43297}"/>
              </a:ext>
            </a:extLst>
          </p:cNvPr>
          <p:cNvSpPr txBox="1"/>
          <p:nvPr/>
        </p:nvSpPr>
        <p:spPr>
          <a:xfrm>
            <a:off x="391235" y="4156506"/>
            <a:ext cx="171302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SERVICE #1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1EF594C-7F49-4754-ABE6-FBBEFA04EA85}"/>
              </a:ext>
            </a:extLst>
          </p:cNvPr>
          <p:cNvSpPr txBox="1"/>
          <p:nvPr/>
        </p:nvSpPr>
        <p:spPr>
          <a:xfrm>
            <a:off x="391234" y="4541757"/>
            <a:ext cx="3527623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43220C6-0214-4412-982A-E1A7C5E6B59D}"/>
              </a:ext>
            </a:extLst>
          </p:cNvPr>
          <p:cNvSpPr txBox="1"/>
          <p:nvPr/>
        </p:nvSpPr>
        <p:spPr>
          <a:xfrm>
            <a:off x="4234605" y="4156506"/>
            <a:ext cx="171302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SERVICE #2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0F5C2CA-1D35-4023-8175-23FE0D3EA53A}"/>
              </a:ext>
            </a:extLst>
          </p:cNvPr>
          <p:cNvSpPr txBox="1"/>
          <p:nvPr/>
        </p:nvSpPr>
        <p:spPr>
          <a:xfrm>
            <a:off x="4234604" y="4541757"/>
            <a:ext cx="3527623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4B5286D-6DB1-46EB-9ED0-345600699F82}"/>
              </a:ext>
            </a:extLst>
          </p:cNvPr>
          <p:cNvSpPr txBox="1"/>
          <p:nvPr/>
        </p:nvSpPr>
        <p:spPr>
          <a:xfrm>
            <a:off x="8077973" y="4156506"/>
            <a:ext cx="171302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SERVICE #3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F6B6F7-A045-4748-81DA-0167A71CFFDA}"/>
              </a:ext>
            </a:extLst>
          </p:cNvPr>
          <p:cNvSpPr txBox="1"/>
          <p:nvPr/>
        </p:nvSpPr>
        <p:spPr>
          <a:xfrm>
            <a:off x="8077972" y="4541757"/>
            <a:ext cx="3527623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1897D7-AF70-4FE4-B1EE-5DFA408C5D1D}"/>
              </a:ext>
            </a:extLst>
          </p:cNvPr>
          <p:cNvSpPr/>
          <p:nvPr/>
        </p:nvSpPr>
        <p:spPr>
          <a:xfrm>
            <a:off x="391234" y="5705538"/>
            <a:ext cx="761227" cy="7612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BB92B8E-6E68-4DF3-A5F7-F88A70766F98}"/>
              </a:ext>
            </a:extLst>
          </p:cNvPr>
          <p:cNvSpPr/>
          <p:nvPr/>
        </p:nvSpPr>
        <p:spPr>
          <a:xfrm>
            <a:off x="4234604" y="5705538"/>
            <a:ext cx="761227" cy="7612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D039B35-A850-4371-860C-60F71CDCDDDA}"/>
              </a:ext>
            </a:extLst>
          </p:cNvPr>
          <p:cNvSpPr/>
          <p:nvPr/>
        </p:nvSpPr>
        <p:spPr>
          <a:xfrm>
            <a:off x="8077972" y="5705538"/>
            <a:ext cx="761227" cy="7612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E4717C2-282C-4871-91A4-457FBB7233D8}"/>
              </a:ext>
            </a:extLst>
          </p:cNvPr>
          <p:cNvSpPr txBox="1"/>
          <p:nvPr/>
        </p:nvSpPr>
        <p:spPr>
          <a:xfrm>
            <a:off x="1247747" y="5845380"/>
            <a:ext cx="1857398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BUSINESS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69D4952-FFF7-4B02-94BB-4C6A70DD2264}"/>
              </a:ext>
            </a:extLst>
          </p:cNvPr>
          <p:cNvSpPr txBox="1"/>
          <p:nvPr/>
        </p:nvSpPr>
        <p:spPr>
          <a:xfrm>
            <a:off x="5091117" y="5845380"/>
            <a:ext cx="1636254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MARKETING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C7BFCB8-511D-4752-BF29-CD4ED9F8FF58}"/>
              </a:ext>
            </a:extLst>
          </p:cNvPr>
          <p:cNvSpPr txBox="1"/>
          <p:nvPr/>
        </p:nvSpPr>
        <p:spPr>
          <a:xfrm>
            <a:off x="8934485" y="5845380"/>
            <a:ext cx="1509007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SUCCES</a:t>
            </a:r>
          </a:p>
        </p:txBody>
      </p:sp>
      <p:sp>
        <p:nvSpPr>
          <p:cNvPr id="58" name="Freeform 5">
            <a:extLst>
              <a:ext uri="{FF2B5EF4-FFF2-40B4-BE49-F238E27FC236}">
                <a16:creationId xmlns:a16="http://schemas.microsoft.com/office/drawing/2014/main" id="{6732275C-36D3-44C6-A767-C2F6C89FB060}"/>
              </a:ext>
            </a:extLst>
          </p:cNvPr>
          <p:cNvSpPr>
            <a:spLocks noEditPoints="1"/>
          </p:cNvSpPr>
          <p:nvPr/>
        </p:nvSpPr>
        <p:spPr bwMode="auto">
          <a:xfrm>
            <a:off x="594159" y="5942527"/>
            <a:ext cx="355377" cy="287248"/>
          </a:xfrm>
          <a:custGeom>
            <a:avLst/>
            <a:gdLst>
              <a:gd name="T0" fmla="*/ 80 w 85"/>
              <a:gd name="T1" fmla="*/ 11 h 69"/>
              <a:gd name="T2" fmla="*/ 58 w 85"/>
              <a:gd name="T3" fmla="*/ 11 h 69"/>
              <a:gd name="T4" fmla="*/ 58 w 85"/>
              <a:gd name="T5" fmla="*/ 5 h 69"/>
              <a:gd name="T6" fmla="*/ 53 w 85"/>
              <a:gd name="T7" fmla="*/ 0 h 69"/>
              <a:gd name="T8" fmla="*/ 32 w 85"/>
              <a:gd name="T9" fmla="*/ 0 h 69"/>
              <a:gd name="T10" fmla="*/ 27 w 85"/>
              <a:gd name="T11" fmla="*/ 5 h 69"/>
              <a:gd name="T12" fmla="*/ 27 w 85"/>
              <a:gd name="T13" fmla="*/ 11 h 69"/>
              <a:gd name="T14" fmla="*/ 5 w 85"/>
              <a:gd name="T15" fmla="*/ 11 h 69"/>
              <a:gd name="T16" fmla="*/ 0 w 85"/>
              <a:gd name="T17" fmla="*/ 16 h 69"/>
              <a:gd name="T18" fmla="*/ 0 w 85"/>
              <a:gd name="T19" fmla="*/ 64 h 69"/>
              <a:gd name="T20" fmla="*/ 5 w 85"/>
              <a:gd name="T21" fmla="*/ 69 h 69"/>
              <a:gd name="T22" fmla="*/ 80 w 85"/>
              <a:gd name="T23" fmla="*/ 69 h 69"/>
              <a:gd name="T24" fmla="*/ 85 w 85"/>
              <a:gd name="T25" fmla="*/ 64 h 69"/>
              <a:gd name="T26" fmla="*/ 85 w 85"/>
              <a:gd name="T27" fmla="*/ 16 h 69"/>
              <a:gd name="T28" fmla="*/ 80 w 85"/>
              <a:gd name="T29" fmla="*/ 11 h 69"/>
              <a:gd name="T30" fmla="*/ 32 w 85"/>
              <a:gd name="T31" fmla="*/ 5 h 69"/>
              <a:gd name="T32" fmla="*/ 53 w 85"/>
              <a:gd name="T33" fmla="*/ 5 h 69"/>
              <a:gd name="T34" fmla="*/ 53 w 85"/>
              <a:gd name="T35" fmla="*/ 11 h 69"/>
              <a:gd name="T36" fmla="*/ 32 w 85"/>
              <a:gd name="T37" fmla="*/ 11 h 69"/>
              <a:gd name="T38" fmla="*/ 32 w 85"/>
              <a:gd name="T39" fmla="*/ 5 h 69"/>
              <a:gd name="T40" fmla="*/ 80 w 85"/>
              <a:gd name="T41" fmla="*/ 64 h 69"/>
              <a:gd name="T42" fmla="*/ 5 w 85"/>
              <a:gd name="T43" fmla="*/ 64 h 69"/>
              <a:gd name="T44" fmla="*/ 5 w 85"/>
              <a:gd name="T45" fmla="*/ 32 h 69"/>
              <a:gd name="T46" fmla="*/ 27 w 85"/>
              <a:gd name="T47" fmla="*/ 32 h 69"/>
              <a:gd name="T48" fmla="*/ 27 w 85"/>
              <a:gd name="T49" fmla="*/ 37 h 69"/>
              <a:gd name="T50" fmla="*/ 32 w 85"/>
              <a:gd name="T51" fmla="*/ 42 h 69"/>
              <a:gd name="T52" fmla="*/ 53 w 85"/>
              <a:gd name="T53" fmla="*/ 42 h 69"/>
              <a:gd name="T54" fmla="*/ 58 w 85"/>
              <a:gd name="T55" fmla="*/ 37 h 69"/>
              <a:gd name="T56" fmla="*/ 58 w 85"/>
              <a:gd name="T57" fmla="*/ 32 h 69"/>
              <a:gd name="T58" fmla="*/ 80 w 85"/>
              <a:gd name="T59" fmla="*/ 32 h 69"/>
              <a:gd name="T60" fmla="*/ 80 w 85"/>
              <a:gd name="T61" fmla="*/ 64 h 69"/>
              <a:gd name="T62" fmla="*/ 32 w 85"/>
              <a:gd name="T63" fmla="*/ 32 h 69"/>
              <a:gd name="T64" fmla="*/ 53 w 85"/>
              <a:gd name="T65" fmla="*/ 32 h 69"/>
              <a:gd name="T66" fmla="*/ 53 w 85"/>
              <a:gd name="T67" fmla="*/ 37 h 69"/>
              <a:gd name="T68" fmla="*/ 32 w 85"/>
              <a:gd name="T69" fmla="*/ 37 h 69"/>
              <a:gd name="T70" fmla="*/ 32 w 85"/>
              <a:gd name="T71" fmla="*/ 32 h 69"/>
              <a:gd name="T72" fmla="*/ 80 w 85"/>
              <a:gd name="T73" fmla="*/ 26 h 69"/>
              <a:gd name="T74" fmla="*/ 5 w 85"/>
              <a:gd name="T75" fmla="*/ 26 h 69"/>
              <a:gd name="T76" fmla="*/ 5 w 85"/>
              <a:gd name="T77" fmla="*/ 16 h 69"/>
              <a:gd name="T78" fmla="*/ 80 w 85"/>
              <a:gd name="T79" fmla="*/ 16 h 69"/>
              <a:gd name="T80" fmla="*/ 80 w 85"/>
              <a:gd name="T81" fmla="*/ 2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5" h="69">
                <a:moveTo>
                  <a:pt x="80" y="11"/>
                </a:moveTo>
                <a:cubicBezTo>
                  <a:pt x="58" y="11"/>
                  <a:pt x="58" y="11"/>
                  <a:pt x="58" y="11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2"/>
                  <a:pt x="56" y="0"/>
                  <a:pt x="5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0"/>
                  <a:pt x="27" y="2"/>
                  <a:pt x="27" y="5"/>
                </a:cubicBezTo>
                <a:cubicBezTo>
                  <a:pt x="27" y="11"/>
                  <a:pt x="27" y="11"/>
                  <a:pt x="27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0" y="13"/>
                  <a:pt x="0" y="1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2" y="69"/>
                  <a:pt x="5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83" y="69"/>
                  <a:pt x="85" y="67"/>
                  <a:pt x="85" y="64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3"/>
                  <a:pt x="83" y="11"/>
                  <a:pt x="80" y="11"/>
                </a:cubicBezTo>
                <a:close/>
                <a:moveTo>
                  <a:pt x="32" y="5"/>
                </a:moveTo>
                <a:cubicBezTo>
                  <a:pt x="53" y="5"/>
                  <a:pt x="53" y="5"/>
                  <a:pt x="53" y="5"/>
                </a:cubicBezTo>
                <a:cubicBezTo>
                  <a:pt x="53" y="11"/>
                  <a:pt x="53" y="11"/>
                  <a:pt x="53" y="11"/>
                </a:cubicBezTo>
                <a:cubicBezTo>
                  <a:pt x="32" y="11"/>
                  <a:pt x="32" y="11"/>
                  <a:pt x="32" y="11"/>
                </a:cubicBezTo>
                <a:lnTo>
                  <a:pt x="32" y="5"/>
                </a:lnTo>
                <a:close/>
                <a:moveTo>
                  <a:pt x="80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32"/>
                  <a:pt x="5" y="32"/>
                  <a:pt x="5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40"/>
                  <a:pt x="29" y="42"/>
                  <a:pt x="32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6" y="42"/>
                  <a:pt x="58" y="40"/>
                  <a:pt x="58" y="37"/>
                </a:cubicBezTo>
                <a:cubicBezTo>
                  <a:pt x="58" y="32"/>
                  <a:pt x="58" y="32"/>
                  <a:pt x="58" y="32"/>
                </a:cubicBezTo>
                <a:cubicBezTo>
                  <a:pt x="80" y="32"/>
                  <a:pt x="80" y="32"/>
                  <a:pt x="80" y="32"/>
                </a:cubicBezTo>
                <a:lnTo>
                  <a:pt x="80" y="64"/>
                </a:lnTo>
                <a:close/>
                <a:moveTo>
                  <a:pt x="32" y="32"/>
                </a:moveTo>
                <a:cubicBezTo>
                  <a:pt x="53" y="32"/>
                  <a:pt x="53" y="32"/>
                  <a:pt x="53" y="32"/>
                </a:cubicBezTo>
                <a:cubicBezTo>
                  <a:pt x="53" y="37"/>
                  <a:pt x="53" y="37"/>
                  <a:pt x="53" y="37"/>
                </a:cubicBezTo>
                <a:cubicBezTo>
                  <a:pt x="32" y="37"/>
                  <a:pt x="32" y="37"/>
                  <a:pt x="32" y="37"/>
                </a:cubicBezTo>
                <a:lnTo>
                  <a:pt x="32" y="32"/>
                </a:lnTo>
                <a:close/>
                <a:moveTo>
                  <a:pt x="80" y="26"/>
                </a:moveTo>
                <a:cubicBezTo>
                  <a:pt x="5" y="26"/>
                  <a:pt x="5" y="26"/>
                  <a:pt x="5" y="26"/>
                </a:cubicBezTo>
                <a:cubicBezTo>
                  <a:pt x="5" y="16"/>
                  <a:pt x="5" y="16"/>
                  <a:pt x="5" y="16"/>
                </a:cubicBezTo>
                <a:cubicBezTo>
                  <a:pt x="80" y="16"/>
                  <a:pt x="80" y="16"/>
                  <a:pt x="80" y="16"/>
                </a:cubicBezTo>
                <a:lnTo>
                  <a:pt x="80" y="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64B7A62-EE6E-4EBE-8AC9-57E321D2029C}"/>
              </a:ext>
            </a:extLst>
          </p:cNvPr>
          <p:cNvGrpSpPr/>
          <p:nvPr/>
        </p:nvGrpSpPr>
        <p:grpSpPr>
          <a:xfrm>
            <a:off x="8330612" y="5910304"/>
            <a:ext cx="255946" cy="351694"/>
            <a:chOff x="1920876" y="4264026"/>
            <a:chExt cx="220663" cy="303213"/>
          </a:xfrm>
          <a:solidFill>
            <a:schemeClr val="tx1"/>
          </a:solidFill>
        </p:grpSpPr>
        <p:sp>
          <p:nvSpPr>
            <p:cNvPr id="60" name="Freeform 52">
              <a:extLst>
                <a:ext uri="{FF2B5EF4-FFF2-40B4-BE49-F238E27FC236}">
                  <a16:creationId xmlns:a16="http://schemas.microsoft.com/office/drawing/2014/main" id="{D0D12E75-2915-4DA3-88E3-4DF5020396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1363" y="4549776"/>
              <a:ext cx="42863" cy="17463"/>
            </a:xfrm>
            <a:custGeom>
              <a:avLst/>
              <a:gdLst>
                <a:gd name="T0" fmla="*/ 9 w 12"/>
                <a:gd name="T1" fmla="*/ 0 h 5"/>
                <a:gd name="T2" fmla="*/ 2 w 12"/>
                <a:gd name="T3" fmla="*/ 0 h 5"/>
                <a:gd name="T4" fmla="*/ 0 w 12"/>
                <a:gd name="T5" fmla="*/ 3 h 5"/>
                <a:gd name="T6" fmla="*/ 2 w 12"/>
                <a:gd name="T7" fmla="*/ 5 h 5"/>
                <a:gd name="T8" fmla="*/ 9 w 12"/>
                <a:gd name="T9" fmla="*/ 5 h 5"/>
                <a:gd name="T10" fmla="*/ 12 w 12"/>
                <a:gd name="T11" fmla="*/ 3 h 5"/>
                <a:gd name="T12" fmla="*/ 9 w 12"/>
                <a:gd name="T13" fmla="*/ 0 h 5"/>
                <a:gd name="T14" fmla="*/ 9 w 12"/>
                <a:gd name="T15" fmla="*/ 0 h 5"/>
                <a:gd name="T16" fmla="*/ 9 w 12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5">
                  <a:moveTo>
                    <a:pt x="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2" y="4"/>
                    <a:pt x="12" y="3"/>
                  </a:cubicBezTo>
                  <a:cubicBezTo>
                    <a:pt x="12" y="1"/>
                    <a:pt x="10" y="0"/>
                    <a:pt x="9" y="0"/>
                  </a:cubicBezTo>
                  <a:close/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53">
              <a:extLst>
                <a:ext uri="{FF2B5EF4-FFF2-40B4-BE49-F238E27FC236}">
                  <a16:creationId xmlns:a16="http://schemas.microsoft.com/office/drawing/2014/main" id="{FBEFB120-219C-4FEA-BDB9-1194DC6E75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2313" y="4519613"/>
              <a:ext cx="76200" cy="22225"/>
            </a:xfrm>
            <a:custGeom>
              <a:avLst/>
              <a:gdLst>
                <a:gd name="T0" fmla="*/ 19 w 21"/>
                <a:gd name="T1" fmla="*/ 0 h 6"/>
                <a:gd name="T2" fmla="*/ 2 w 21"/>
                <a:gd name="T3" fmla="*/ 0 h 6"/>
                <a:gd name="T4" fmla="*/ 0 w 21"/>
                <a:gd name="T5" fmla="*/ 3 h 6"/>
                <a:gd name="T6" fmla="*/ 2 w 21"/>
                <a:gd name="T7" fmla="*/ 6 h 6"/>
                <a:gd name="T8" fmla="*/ 19 w 21"/>
                <a:gd name="T9" fmla="*/ 6 h 6"/>
                <a:gd name="T10" fmla="*/ 21 w 21"/>
                <a:gd name="T11" fmla="*/ 3 h 6"/>
                <a:gd name="T12" fmla="*/ 19 w 21"/>
                <a:gd name="T13" fmla="*/ 0 h 6"/>
                <a:gd name="T14" fmla="*/ 19 w 21"/>
                <a:gd name="T15" fmla="*/ 0 h 6"/>
                <a:gd name="T16" fmla="*/ 19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1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1" y="5"/>
                    <a:pt x="21" y="3"/>
                  </a:cubicBezTo>
                  <a:cubicBezTo>
                    <a:pt x="21" y="2"/>
                    <a:pt x="20" y="0"/>
                    <a:pt x="19" y="0"/>
                  </a:cubicBezTo>
                  <a:close/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4">
              <a:extLst>
                <a:ext uri="{FF2B5EF4-FFF2-40B4-BE49-F238E27FC236}">
                  <a16:creationId xmlns:a16="http://schemas.microsoft.com/office/drawing/2014/main" id="{019DE96D-E6A2-4EF8-B82C-AF676E04D6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0876" y="4264026"/>
              <a:ext cx="220663" cy="246063"/>
            </a:xfrm>
            <a:custGeom>
              <a:avLst/>
              <a:gdLst>
                <a:gd name="T0" fmla="*/ 57 w 61"/>
                <a:gd name="T1" fmla="*/ 14 h 68"/>
                <a:gd name="T2" fmla="*/ 46 w 61"/>
                <a:gd name="T3" fmla="*/ 4 h 68"/>
                <a:gd name="T4" fmla="*/ 30 w 61"/>
                <a:gd name="T5" fmla="*/ 0 h 68"/>
                <a:gd name="T6" fmla="*/ 9 w 61"/>
                <a:gd name="T7" fmla="*/ 8 h 68"/>
                <a:gd name="T8" fmla="*/ 0 w 61"/>
                <a:gd name="T9" fmla="*/ 29 h 68"/>
                <a:gd name="T10" fmla="*/ 3 w 61"/>
                <a:gd name="T11" fmla="*/ 40 h 68"/>
                <a:gd name="T12" fmla="*/ 10 w 61"/>
                <a:gd name="T13" fmla="*/ 54 h 68"/>
                <a:gd name="T14" fmla="*/ 13 w 61"/>
                <a:gd name="T15" fmla="*/ 60 h 68"/>
                <a:gd name="T16" fmla="*/ 17 w 61"/>
                <a:gd name="T17" fmla="*/ 67 h 68"/>
                <a:gd name="T18" fmla="*/ 19 w 61"/>
                <a:gd name="T19" fmla="*/ 68 h 68"/>
                <a:gd name="T20" fmla="*/ 43 w 61"/>
                <a:gd name="T21" fmla="*/ 68 h 68"/>
                <a:gd name="T22" fmla="*/ 46 w 61"/>
                <a:gd name="T23" fmla="*/ 67 h 68"/>
                <a:gd name="T24" fmla="*/ 48 w 61"/>
                <a:gd name="T25" fmla="*/ 61 h 68"/>
                <a:gd name="T26" fmla="*/ 50 w 61"/>
                <a:gd name="T27" fmla="*/ 56 h 68"/>
                <a:gd name="T28" fmla="*/ 58 w 61"/>
                <a:gd name="T29" fmla="*/ 41 h 68"/>
                <a:gd name="T30" fmla="*/ 61 w 61"/>
                <a:gd name="T31" fmla="*/ 29 h 68"/>
                <a:gd name="T32" fmla="*/ 57 w 61"/>
                <a:gd name="T33" fmla="*/ 14 h 68"/>
                <a:gd name="T34" fmla="*/ 53 w 61"/>
                <a:gd name="T35" fmla="*/ 39 h 68"/>
                <a:gd name="T36" fmla="*/ 46 w 61"/>
                <a:gd name="T37" fmla="*/ 53 h 68"/>
                <a:gd name="T38" fmla="*/ 43 w 61"/>
                <a:gd name="T39" fmla="*/ 60 h 68"/>
                <a:gd name="T40" fmla="*/ 42 w 61"/>
                <a:gd name="T41" fmla="*/ 63 h 68"/>
                <a:gd name="T42" fmla="*/ 20 w 61"/>
                <a:gd name="T43" fmla="*/ 63 h 68"/>
                <a:gd name="T44" fmla="*/ 18 w 61"/>
                <a:gd name="T45" fmla="*/ 58 h 68"/>
                <a:gd name="T46" fmla="*/ 15 w 61"/>
                <a:gd name="T47" fmla="*/ 52 h 68"/>
                <a:gd name="T48" fmla="*/ 8 w 61"/>
                <a:gd name="T49" fmla="*/ 39 h 68"/>
                <a:gd name="T50" fmla="*/ 6 w 61"/>
                <a:gd name="T51" fmla="*/ 29 h 68"/>
                <a:gd name="T52" fmla="*/ 30 w 61"/>
                <a:gd name="T53" fmla="*/ 5 h 68"/>
                <a:gd name="T54" fmla="*/ 43 w 61"/>
                <a:gd name="T55" fmla="*/ 8 h 68"/>
                <a:gd name="T56" fmla="*/ 52 w 61"/>
                <a:gd name="T57" fmla="*/ 17 h 68"/>
                <a:gd name="T58" fmla="*/ 55 w 61"/>
                <a:gd name="T59" fmla="*/ 29 h 68"/>
                <a:gd name="T60" fmla="*/ 53 w 61"/>
                <a:gd name="T61" fmla="*/ 39 h 68"/>
                <a:gd name="T62" fmla="*/ 53 w 61"/>
                <a:gd name="T63" fmla="*/ 39 h 68"/>
                <a:gd name="T64" fmla="*/ 53 w 61"/>
                <a:gd name="T65" fmla="*/ 3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68">
                  <a:moveTo>
                    <a:pt x="57" y="14"/>
                  </a:moveTo>
                  <a:cubicBezTo>
                    <a:pt x="54" y="10"/>
                    <a:pt x="50" y="6"/>
                    <a:pt x="46" y="4"/>
                  </a:cubicBezTo>
                  <a:cubicBezTo>
                    <a:pt x="41" y="1"/>
                    <a:pt x="36" y="0"/>
                    <a:pt x="30" y="0"/>
                  </a:cubicBezTo>
                  <a:cubicBezTo>
                    <a:pt x="22" y="0"/>
                    <a:pt x="15" y="3"/>
                    <a:pt x="9" y="8"/>
                  </a:cubicBezTo>
                  <a:cubicBezTo>
                    <a:pt x="4" y="14"/>
                    <a:pt x="0" y="21"/>
                    <a:pt x="0" y="29"/>
                  </a:cubicBezTo>
                  <a:cubicBezTo>
                    <a:pt x="0" y="33"/>
                    <a:pt x="1" y="37"/>
                    <a:pt x="3" y="40"/>
                  </a:cubicBezTo>
                  <a:cubicBezTo>
                    <a:pt x="4" y="44"/>
                    <a:pt x="7" y="49"/>
                    <a:pt x="10" y="54"/>
                  </a:cubicBezTo>
                  <a:cubicBezTo>
                    <a:pt x="11" y="56"/>
                    <a:pt x="12" y="58"/>
                    <a:pt x="13" y="60"/>
                  </a:cubicBezTo>
                  <a:cubicBezTo>
                    <a:pt x="14" y="64"/>
                    <a:pt x="16" y="66"/>
                    <a:pt x="17" y="67"/>
                  </a:cubicBezTo>
                  <a:cubicBezTo>
                    <a:pt x="17" y="68"/>
                    <a:pt x="18" y="68"/>
                    <a:pt x="19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4" y="68"/>
                    <a:pt x="45" y="68"/>
                    <a:pt x="46" y="67"/>
                  </a:cubicBezTo>
                  <a:cubicBezTo>
                    <a:pt x="46" y="66"/>
                    <a:pt x="47" y="64"/>
                    <a:pt x="48" y="61"/>
                  </a:cubicBezTo>
                  <a:cubicBezTo>
                    <a:pt x="49" y="59"/>
                    <a:pt x="50" y="57"/>
                    <a:pt x="50" y="56"/>
                  </a:cubicBezTo>
                  <a:cubicBezTo>
                    <a:pt x="54" y="50"/>
                    <a:pt x="56" y="45"/>
                    <a:pt x="58" y="41"/>
                  </a:cubicBezTo>
                  <a:cubicBezTo>
                    <a:pt x="60" y="37"/>
                    <a:pt x="61" y="33"/>
                    <a:pt x="61" y="29"/>
                  </a:cubicBezTo>
                  <a:cubicBezTo>
                    <a:pt x="61" y="24"/>
                    <a:pt x="59" y="19"/>
                    <a:pt x="57" y="14"/>
                  </a:cubicBezTo>
                  <a:close/>
                  <a:moveTo>
                    <a:pt x="53" y="39"/>
                  </a:moveTo>
                  <a:cubicBezTo>
                    <a:pt x="51" y="43"/>
                    <a:pt x="49" y="48"/>
                    <a:pt x="46" y="53"/>
                  </a:cubicBezTo>
                  <a:cubicBezTo>
                    <a:pt x="45" y="55"/>
                    <a:pt x="44" y="57"/>
                    <a:pt x="43" y="60"/>
                  </a:cubicBezTo>
                  <a:cubicBezTo>
                    <a:pt x="42" y="61"/>
                    <a:pt x="42" y="62"/>
                    <a:pt x="42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2"/>
                    <a:pt x="19" y="60"/>
                    <a:pt x="18" y="58"/>
                  </a:cubicBezTo>
                  <a:cubicBezTo>
                    <a:pt x="17" y="55"/>
                    <a:pt x="16" y="53"/>
                    <a:pt x="15" y="52"/>
                  </a:cubicBezTo>
                  <a:cubicBezTo>
                    <a:pt x="12" y="46"/>
                    <a:pt x="10" y="42"/>
                    <a:pt x="8" y="39"/>
                  </a:cubicBezTo>
                  <a:cubicBezTo>
                    <a:pt x="7" y="35"/>
                    <a:pt x="6" y="32"/>
                    <a:pt x="6" y="29"/>
                  </a:cubicBezTo>
                  <a:cubicBezTo>
                    <a:pt x="6" y="16"/>
                    <a:pt x="17" y="5"/>
                    <a:pt x="30" y="5"/>
                  </a:cubicBezTo>
                  <a:cubicBezTo>
                    <a:pt x="35" y="5"/>
                    <a:pt x="39" y="6"/>
                    <a:pt x="43" y="8"/>
                  </a:cubicBezTo>
                  <a:cubicBezTo>
                    <a:pt x="47" y="10"/>
                    <a:pt x="50" y="13"/>
                    <a:pt x="52" y="17"/>
                  </a:cubicBezTo>
                  <a:cubicBezTo>
                    <a:pt x="54" y="21"/>
                    <a:pt x="55" y="25"/>
                    <a:pt x="55" y="29"/>
                  </a:cubicBezTo>
                  <a:cubicBezTo>
                    <a:pt x="55" y="32"/>
                    <a:pt x="54" y="36"/>
                    <a:pt x="53" y="39"/>
                  </a:cubicBezTo>
                  <a:close/>
                  <a:moveTo>
                    <a:pt x="53" y="39"/>
                  </a:moveTo>
                  <a:cubicBezTo>
                    <a:pt x="53" y="39"/>
                    <a:pt x="53" y="39"/>
                    <a:pt x="53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B605671-E00F-4534-9A70-8B72760F5A0A}"/>
              </a:ext>
            </a:extLst>
          </p:cNvPr>
          <p:cNvGrpSpPr/>
          <p:nvPr/>
        </p:nvGrpSpPr>
        <p:grpSpPr>
          <a:xfrm>
            <a:off x="4437529" y="5929638"/>
            <a:ext cx="355377" cy="313026"/>
            <a:chOff x="10001251" y="1314451"/>
            <a:chExt cx="306388" cy="269875"/>
          </a:xfrm>
          <a:solidFill>
            <a:schemeClr val="tx1"/>
          </a:solidFill>
        </p:grpSpPr>
        <p:sp>
          <p:nvSpPr>
            <p:cNvPr id="64" name="Freeform 145">
              <a:extLst>
                <a:ext uri="{FF2B5EF4-FFF2-40B4-BE49-F238E27FC236}">
                  <a16:creationId xmlns:a16="http://schemas.microsoft.com/office/drawing/2014/main" id="{22FE79ED-AEE1-459E-8549-9A06975434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6663" y="1538288"/>
              <a:ext cx="47625" cy="46038"/>
            </a:xfrm>
            <a:custGeom>
              <a:avLst/>
              <a:gdLst>
                <a:gd name="T0" fmla="*/ 13 w 13"/>
                <a:gd name="T1" fmla="*/ 7 h 13"/>
                <a:gd name="T2" fmla="*/ 6 w 13"/>
                <a:gd name="T3" fmla="*/ 13 h 13"/>
                <a:gd name="T4" fmla="*/ 0 w 13"/>
                <a:gd name="T5" fmla="*/ 7 h 13"/>
                <a:gd name="T6" fmla="*/ 6 w 13"/>
                <a:gd name="T7" fmla="*/ 0 h 13"/>
                <a:gd name="T8" fmla="*/ 13 w 13"/>
                <a:gd name="T9" fmla="*/ 7 h 13"/>
                <a:gd name="T10" fmla="*/ 13 w 13"/>
                <a:gd name="T11" fmla="*/ 7 h 13"/>
                <a:gd name="T12" fmla="*/ 13 w 13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7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lose/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46">
              <a:extLst>
                <a:ext uri="{FF2B5EF4-FFF2-40B4-BE49-F238E27FC236}">
                  <a16:creationId xmlns:a16="http://schemas.microsoft.com/office/drawing/2014/main" id="{CDDAD252-45A6-4B9D-9E73-CA74747D0A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20326" y="1538288"/>
              <a:ext cx="42863" cy="46038"/>
            </a:xfrm>
            <a:custGeom>
              <a:avLst/>
              <a:gdLst>
                <a:gd name="T0" fmla="*/ 12 w 12"/>
                <a:gd name="T1" fmla="*/ 7 h 13"/>
                <a:gd name="T2" fmla="*/ 6 w 12"/>
                <a:gd name="T3" fmla="*/ 13 h 13"/>
                <a:gd name="T4" fmla="*/ 0 w 12"/>
                <a:gd name="T5" fmla="*/ 7 h 13"/>
                <a:gd name="T6" fmla="*/ 6 w 12"/>
                <a:gd name="T7" fmla="*/ 0 h 13"/>
                <a:gd name="T8" fmla="*/ 12 w 12"/>
                <a:gd name="T9" fmla="*/ 7 h 13"/>
                <a:gd name="T10" fmla="*/ 12 w 12"/>
                <a:gd name="T11" fmla="*/ 7 h 13"/>
                <a:gd name="T12" fmla="*/ 12 w 12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0"/>
                    <a:pt x="10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47">
              <a:extLst>
                <a:ext uri="{FF2B5EF4-FFF2-40B4-BE49-F238E27FC236}">
                  <a16:creationId xmlns:a16="http://schemas.microsoft.com/office/drawing/2014/main" id="{4FB3238C-C159-4436-8679-25293E4ED9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01251" y="1314451"/>
              <a:ext cx="306388" cy="209550"/>
            </a:xfrm>
            <a:custGeom>
              <a:avLst/>
              <a:gdLst>
                <a:gd name="T0" fmla="*/ 84 w 85"/>
                <a:gd name="T1" fmla="*/ 14 h 58"/>
                <a:gd name="T2" fmla="*/ 80 w 85"/>
                <a:gd name="T3" fmla="*/ 12 h 58"/>
                <a:gd name="T4" fmla="*/ 23 w 85"/>
                <a:gd name="T5" fmla="*/ 12 h 58"/>
                <a:gd name="T6" fmla="*/ 21 w 85"/>
                <a:gd name="T7" fmla="*/ 5 h 58"/>
                <a:gd name="T8" fmla="*/ 15 w 85"/>
                <a:gd name="T9" fmla="*/ 0 h 58"/>
                <a:gd name="T10" fmla="*/ 0 w 85"/>
                <a:gd name="T11" fmla="*/ 0 h 58"/>
                <a:gd name="T12" fmla="*/ 3 w 85"/>
                <a:gd name="T13" fmla="*/ 6 h 58"/>
                <a:gd name="T14" fmla="*/ 12 w 85"/>
                <a:gd name="T15" fmla="*/ 6 h 58"/>
                <a:gd name="T16" fmla="*/ 17 w 85"/>
                <a:gd name="T17" fmla="*/ 9 h 58"/>
                <a:gd name="T18" fmla="*/ 25 w 85"/>
                <a:gd name="T19" fmla="*/ 50 h 58"/>
                <a:gd name="T20" fmla="*/ 35 w 85"/>
                <a:gd name="T21" fmla="*/ 58 h 58"/>
                <a:gd name="T22" fmla="*/ 72 w 85"/>
                <a:gd name="T23" fmla="*/ 58 h 58"/>
                <a:gd name="T24" fmla="*/ 77 w 85"/>
                <a:gd name="T25" fmla="*/ 52 h 58"/>
                <a:gd name="T26" fmla="*/ 36 w 85"/>
                <a:gd name="T27" fmla="*/ 52 h 58"/>
                <a:gd name="T28" fmla="*/ 30 w 85"/>
                <a:gd name="T29" fmla="*/ 46 h 58"/>
                <a:gd name="T30" fmla="*/ 28 w 85"/>
                <a:gd name="T31" fmla="*/ 37 h 58"/>
                <a:gd name="T32" fmla="*/ 79 w 85"/>
                <a:gd name="T33" fmla="*/ 37 h 58"/>
                <a:gd name="T34" fmla="*/ 84 w 85"/>
                <a:gd name="T35" fmla="*/ 33 h 58"/>
                <a:gd name="T36" fmla="*/ 85 w 85"/>
                <a:gd name="T37" fmla="*/ 17 h 58"/>
                <a:gd name="T38" fmla="*/ 84 w 85"/>
                <a:gd name="T39" fmla="*/ 14 h 58"/>
                <a:gd name="T40" fmla="*/ 78 w 85"/>
                <a:gd name="T41" fmla="*/ 31 h 58"/>
                <a:gd name="T42" fmla="*/ 27 w 85"/>
                <a:gd name="T43" fmla="*/ 31 h 58"/>
                <a:gd name="T44" fmla="*/ 25 w 85"/>
                <a:gd name="T45" fmla="*/ 19 h 58"/>
                <a:gd name="T46" fmla="*/ 79 w 85"/>
                <a:gd name="T47" fmla="*/ 19 h 58"/>
                <a:gd name="T48" fmla="*/ 78 w 85"/>
                <a:gd name="T49" fmla="*/ 31 h 58"/>
                <a:gd name="T50" fmla="*/ 78 w 85"/>
                <a:gd name="T51" fmla="*/ 31 h 58"/>
                <a:gd name="T52" fmla="*/ 78 w 85"/>
                <a:gd name="T53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58">
                  <a:moveTo>
                    <a:pt x="84" y="14"/>
                  </a:moveTo>
                  <a:cubicBezTo>
                    <a:pt x="83" y="12"/>
                    <a:pt x="80" y="12"/>
                    <a:pt x="80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2"/>
                    <a:pt x="18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6"/>
                    <a:pt x="16" y="7"/>
                    <a:pt x="17" y="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4"/>
                    <a:pt x="30" y="58"/>
                    <a:pt x="35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7" y="58"/>
                    <a:pt x="77" y="52"/>
                    <a:pt x="77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4" y="52"/>
                    <a:pt x="32" y="52"/>
                    <a:pt x="30" y="46"/>
                  </a:cubicBezTo>
                  <a:cubicBezTo>
                    <a:pt x="30" y="44"/>
                    <a:pt x="28" y="37"/>
                    <a:pt x="28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1" y="37"/>
                    <a:pt x="83" y="36"/>
                    <a:pt x="84" y="33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5" y="16"/>
                    <a:pt x="85" y="15"/>
                    <a:pt x="84" y="14"/>
                  </a:cubicBezTo>
                  <a:close/>
                  <a:moveTo>
                    <a:pt x="78" y="31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79" y="19"/>
                    <a:pt x="79" y="19"/>
                    <a:pt x="79" y="19"/>
                  </a:cubicBezTo>
                  <a:lnTo>
                    <a:pt x="78" y="31"/>
                  </a:lnTo>
                  <a:close/>
                  <a:moveTo>
                    <a:pt x="78" y="31"/>
                  </a:moveTo>
                  <a:cubicBezTo>
                    <a:pt x="78" y="31"/>
                    <a:pt x="78" y="31"/>
                    <a:pt x="78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74" name="Picture Placeholder 73">
            <a:extLst>
              <a:ext uri="{FF2B5EF4-FFF2-40B4-BE49-F238E27FC236}">
                <a16:creationId xmlns:a16="http://schemas.microsoft.com/office/drawing/2014/main" id="{D8001195-0881-46EC-A825-C15F6640F4C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t="7028" b="70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84879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9AB9B001-65B9-4326-AC24-AA73CA13176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22090" b="22090"/>
          <a:stretch>
            <a:fillRect/>
          </a:stretch>
        </p:blipFill>
        <p:spPr/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679B0B1-6191-445C-AAA6-6C2D929B343C}"/>
              </a:ext>
            </a:extLst>
          </p:cNvPr>
          <p:cNvGrpSpPr/>
          <p:nvPr/>
        </p:nvGrpSpPr>
        <p:grpSpPr>
          <a:xfrm>
            <a:off x="1845509" y="2202247"/>
            <a:ext cx="2358191" cy="2453506"/>
            <a:chOff x="3382209" y="1924959"/>
            <a:chExt cx="2358191" cy="2453506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14AAD89-C22F-4348-82DE-63456BA90F13}"/>
                </a:ext>
              </a:extLst>
            </p:cNvPr>
            <p:cNvSpPr txBox="1"/>
            <p:nvPr/>
          </p:nvSpPr>
          <p:spPr>
            <a:xfrm>
              <a:off x="3382209" y="1924959"/>
              <a:ext cx="2358191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20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ontserrat Medium" panose="00000600000000000000" pitchFamily="50" charset="0"/>
                  <a:ea typeface="Montserrat Black" charset="0"/>
                  <a:cs typeface="Montserrat Black" charset="0"/>
                </a:rPr>
                <a:t>OUR COMPANY SERVICE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FDCBBFE-8F2B-4578-9C41-5BEEA2164D6A}"/>
                </a:ext>
              </a:extLst>
            </p:cNvPr>
            <p:cNvSpPr txBox="1"/>
            <p:nvPr/>
          </p:nvSpPr>
          <p:spPr>
            <a:xfrm>
              <a:off x="3635944" y="3079199"/>
              <a:ext cx="2104456" cy="12992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900" b="0" i="0" dirty="0">
                  <a:effectLst/>
                  <a:latin typeface="+mj-lt"/>
                </a:rPr>
                <a:t>Etiam rhoncus. Maecenas tempus, tellus eget condimentum rhoncus, sem quam semper libero, sit amet adipiscing sem neque eget eros faucibus tincidunt.</a:t>
              </a:r>
              <a:endParaRPr lang="en-US" sz="900" dirty="0">
                <a:latin typeface="+mj-lt"/>
                <a:ea typeface="Montserrat Black" charset="0"/>
                <a:cs typeface="Montserrat Black" charset="0"/>
              </a:endParaRP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737A9098-29A4-406F-9487-9B836E50C29E}"/>
              </a:ext>
            </a:extLst>
          </p:cNvPr>
          <p:cNvSpPr/>
          <p:nvPr/>
        </p:nvSpPr>
        <p:spPr>
          <a:xfrm>
            <a:off x="4833257" y="3429000"/>
            <a:ext cx="6967508" cy="303776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A1AEED5-DACF-41A7-A2AB-F0DC9B7D519B}"/>
              </a:ext>
            </a:extLst>
          </p:cNvPr>
          <p:cNvSpPr/>
          <p:nvPr/>
        </p:nvSpPr>
        <p:spPr>
          <a:xfrm>
            <a:off x="5616054" y="4280730"/>
            <a:ext cx="761227" cy="7612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DA0018F-D0CC-43A5-91E2-FD846534C26F}"/>
              </a:ext>
            </a:extLst>
          </p:cNvPr>
          <p:cNvSpPr txBox="1"/>
          <p:nvPr/>
        </p:nvSpPr>
        <p:spPr>
          <a:xfrm>
            <a:off x="6472567" y="4420572"/>
            <a:ext cx="1645458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BUSINESS</a:t>
            </a: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5E895CFA-7FAB-4A9A-8E68-CD2EB1A3F2B1}"/>
              </a:ext>
            </a:extLst>
          </p:cNvPr>
          <p:cNvSpPr>
            <a:spLocks noEditPoints="1"/>
          </p:cNvSpPr>
          <p:nvPr/>
        </p:nvSpPr>
        <p:spPr bwMode="auto">
          <a:xfrm>
            <a:off x="5818979" y="4517719"/>
            <a:ext cx="355377" cy="287248"/>
          </a:xfrm>
          <a:custGeom>
            <a:avLst/>
            <a:gdLst>
              <a:gd name="T0" fmla="*/ 80 w 85"/>
              <a:gd name="T1" fmla="*/ 11 h 69"/>
              <a:gd name="T2" fmla="*/ 58 w 85"/>
              <a:gd name="T3" fmla="*/ 11 h 69"/>
              <a:gd name="T4" fmla="*/ 58 w 85"/>
              <a:gd name="T5" fmla="*/ 5 h 69"/>
              <a:gd name="T6" fmla="*/ 53 w 85"/>
              <a:gd name="T7" fmla="*/ 0 h 69"/>
              <a:gd name="T8" fmla="*/ 32 w 85"/>
              <a:gd name="T9" fmla="*/ 0 h 69"/>
              <a:gd name="T10" fmla="*/ 27 w 85"/>
              <a:gd name="T11" fmla="*/ 5 h 69"/>
              <a:gd name="T12" fmla="*/ 27 w 85"/>
              <a:gd name="T13" fmla="*/ 11 h 69"/>
              <a:gd name="T14" fmla="*/ 5 w 85"/>
              <a:gd name="T15" fmla="*/ 11 h 69"/>
              <a:gd name="T16" fmla="*/ 0 w 85"/>
              <a:gd name="T17" fmla="*/ 16 h 69"/>
              <a:gd name="T18" fmla="*/ 0 w 85"/>
              <a:gd name="T19" fmla="*/ 64 h 69"/>
              <a:gd name="T20" fmla="*/ 5 w 85"/>
              <a:gd name="T21" fmla="*/ 69 h 69"/>
              <a:gd name="T22" fmla="*/ 80 w 85"/>
              <a:gd name="T23" fmla="*/ 69 h 69"/>
              <a:gd name="T24" fmla="*/ 85 w 85"/>
              <a:gd name="T25" fmla="*/ 64 h 69"/>
              <a:gd name="T26" fmla="*/ 85 w 85"/>
              <a:gd name="T27" fmla="*/ 16 h 69"/>
              <a:gd name="T28" fmla="*/ 80 w 85"/>
              <a:gd name="T29" fmla="*/ 11 h 69"/>
              <a:gd name="T30" fmla="*/ 32 w 85"/>
              <a:gd name="T31" fmla="*/ 5 h 69"/>
              <a:gd name="T32" fmla="*/ 53 w 85"/>
              <a:gd name="T33" fmla="*/ 5 h 69"/>
              <a:gd name="T34" fmla="*/ 53 w 85"/>
              <a:gd name="T35" fmla="*/ 11 h 69"/>
              <a:gd name="T36" fmla="*/ 32 w 85"/>
              <a:gd name="T37" fmla="*/ 11 h 69"/>
              <a:gd name="T38" fmla="*/ 32 w 85"/>
              <a:gd name="T39" fmla="*/ 5 h 69"/>
              <a:gd name="T40" fmla="*/ 80 w 85"/>
              <a:gd name="T41" fmla="*/ 64 h 69"/>
              <a:gd name="T42" fmla="*/ 5 w 85"/>
              <a:gd name="T43" fmla="*/ 64 h 69"/>
              <a:gd name="T44" fmla="*/ 5 w 85"/>
              <a:gd name="T45" fmla="*/ 32 h 69"/>
              <a:gd name="T46" fmla="*/ 27 w 85"/>
              <a:gd name="T47" fmla="*/ 32 h 69"/>
              <a:gd name="T48" fmla="*/ 27 w 85"/>
              <a:gd name="T49" fmla="*/ 37 h 69"/>
              <a:gd name="T50" fmla="*/ 32 w 85"/>
              <a:gd name="T51" fmla="*/ 42 h 69"/>
              <a:gd name="T52" fmla="*/ 53 w 85"/>
              <a:gd name="T53" fmla="*/ 42 h 69"/>
              <a:gd name="T54" fmla="*/ 58 w 85"/>
              <a:gd name="T55" fmla="*/ 37 h 69"/>
              <a:gd name="T56" fmla="*/ 58 w 85"/>
              <a:gd name="T57" fmla="*/ 32 h 69"/>
              <a:gd name="T58" fmla="*/ 80 w 85"/>
              <a:gd name="T59" fmla="*/ 32 h 69"/>
              <a:gd name="T60" fmla="*/ 80 w 85"/>
              <a:gd name="T61" fmla="*/ 64 h 69"/>
              <a:gd name="T62" fmla="*/ 32 w 85"/>
              <a:gd name="T63" fmla="*/ 32 h 69"/>
              <a:gd name="T64" fmla="*/ 53 w 85"/>
              <a:gd name="T65" fmla="*/ 32 h 69"/>
              <a:gd name="T66" fmla="*/ 53 w 85"/>
              <a:gd name="T67" fmla="*/ 37 h 69"/>
              <a:gd name="T68" fmla="*/ 32 w 85"/>
              <a:gd name="T69" fmla="*/ 37 h 69"/>
              <a:gd name="T70" fmla="*/ 32 w 85"/>
              <a:gd name="T71" fmla="*/ 32 h 69"/>
              <a:gd name="T72" fmla="*/ 80 w 85"/>
              <a:gd name="T73" fmla="*/ 26 h 69"/>
              <a:gd name="T74" fmla="*/ 5 w 85"/>
              <a:gd name="T75" fmla="*/ 26 h 69"/>
              <a:gd name="T76" fmla="*/ 5 w 85"/>
              <a:gd name="T77" fmla="*/ 16 h 69"/>
              <a:gd name="T78" fmla="*/ 80 w 85"/>
              <a:gd name="T79" fmla="*/ 16 h 69"/>
              <a:gd name="T80" fmla="*/ 80 w 85"/>
              <a:gd name="T81" fmla="*/ 2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5" h="69">
                <a:moveTo>
                  <a:pt x="80" y="11"/>
                </a:moveTo>
                <a:cubicBezTo>
                  <a:pt x="58" y="11"/>
                  <a:pt x="58" y="11"/>
                  <a:pt x="58" y="11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2"/>
                  <a:pt x="56" y="0"/>
                  <a:pt x="5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0"/>
                  <a:pt x="27" y="2"/>
                  <a:pt x="27" y="5"/>
                </a:cubicBezTo>
                <a:cubicBezTo>
                  <a:pt x="27" y="11"/>
                  <a:pt x="27" y="11"/>
                  <a:pt x="27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0" y="13"/>
                  <a:pt x="0" y="1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2" y="69"/>
                  <a:pt x="5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83" y="69"/>
                  <a:pt x="85" y="67"/>
                  <a:pt x="85" y="64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3"/>
                  <a:pt x="83" y="11"/>
                  <a:pt x="80" y="11"/>
                </a:cubicBezTo>
                <a:close/>
                <a:moveTo>
                  <a:pt x="32" y="5"/>
                </a:moveTo>
                <a:cubicBezTo>
                  <a:pt x="53" y="5"/>
                  <a:pt x="53" y="5"/>
                  <a:pt x="53" y="5"/>
                </a:cubicBezTo>
                <a:cubicBezTo>
                  <a:pt x="53" y="11"/>
                  <a:pt x="53" y="11"/>
                  <a:pt x="53" y="11"/>
                </a:cubicBezTo>
                <a:cubicBezTo>
                  <a:pt x="32" y="11"/>
                  <a:pt x="32" y="11"/>
                  <a:pt x="32" y="11"/>
                </a:cubicBezTo>
                <a:lnTo>
                  <a:pt x="32" y="5"/>
                </a:lnTo>
                <a:close/>
                <a:moveTo>
                  <a:pt x="80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32"/>
                  <a:pt x="5" y="32"/>
                  <a:pt x="5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40"/>
                  <a:pt x="29" y="42"/>
                  <a:pt x="32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6" y="42"/>
                  <a:pt x="58" y="40"/>
                  <a:pt x="58" y="37"/>
                </a:cubicBezTo>
                <a:cubicBezTo>
                  <a:pt x="58" y="32"/>
                  <a:pt x="58" y="32"/>
                  <a:pt x="58" y="32"/>
                </a:cubicBezTo>
                <a:cubicBezTo>
                  <a:pt x="80" y="32"/>
                  <a:pt x="80" y="32"/>
                  <a:pt x="80" y="32"/>
                </a:cubicBezTo>
                <a:lnTo>
                  <a:pt x="80" y="64"/>
                </a:lnTo>
                <a:close/>
                <a:moveTo>
                  <a:pt x="32" y="32"/>
                </a:moveTo>
                <a:cubicBezTo>
                  <a:pt x="53" y="32"/>
                  <a:pt x="53" y="32"/>
                  <a:pt x="53" y="32"/>
                </a:cubicBezTo>
                <a:cubicBezTo>
                  <a:pt x="53" y="37"/>
                  <a:pt x="53" y="37"/>
                  <a:pt x="53" y="37"/>
                </a:cubicBezTo>
                <a:cubicBezTo>
                  <a:pt x="32" y="37"/>
                  <a:pt x="32" y="37"/>
                  <a:pt x="32" y="37"/>
                </a:cubicBezTo>
                <a:lnTo>
                  <a:pt x="32" y="32"/>
                </a:lnTo>
                <a:close/>
                <a:moveTo>
                  <a:pt x="80" y="26"/>
                </a:moveTo>
                <a:cubicBezTo>
                  <a:pt x="5" y="26"/>
                  <a:pt x="5" y="26"/>
                  <a:pt x="5" y="26"/>
                </a:cubicBezTo>
                <a:cubicBezTo>
                  <a:pt x="5" y="16"/>
                  <a:pt x="5" y="16"/>
                  <a:pt x="5" y="16"/>
                </a:cubicBezTo>
                <a:cubicBezTo>
                  <a:pt x="80" y="16"/>
                  <a:pt x="80" y="16"/>
                  <a:pt x="80" y="16"/>
                </a:cubicBezTo>
                <a:lnTo>
                  <a:pt x="80" y="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E32F73A-0116-4AD1-8C72-BB083204300E}"/>
              </a:ext>
            </a:extLst>
          </p:cNvPr>
          <p:cNvSpPr txBox="1"/>
          <p:nvPr/>
        </p:nvSpPr>
        <p:spPr>
          <a:xfrm>
            <a:off x="5513717" y="5136505"/>
            <a:ext cx="223132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solidFill>
                  <a:schemeClr val="bg1"/>
                </a:solidFill>
                <a:effectLst/>
                <a:latin typeface="+mj-lt"/>
              </a:rPr>
              <a:t>Etiam rhoncus. Maecenas tempus, tellus eget</a:t>
            </a:r>
            <a:endParaRPr lang="en-US" sz="900" dirty="0">
              <a:solidFill>
                <a:schemeClr val="bg1"/>
              </a:solidFill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BA11AAA-4648-4088-8DC7-B7577C2AE8E9}"/>
              </a:ext>
            </a:extLst>
          </p:cNvPr>
          <p:cNvSpPr/>
          <p:nvPr/>
        </p:nvSpPr>
        <p:spPr>
          <a:xfrm>
            <a:off x="8645987" y="4280730"/>
            <a:ext cx="761227" cy="7612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74F63A4-CD6F-49EE-AE56-ADF7F62C8D0C}"/>
              </a:ext>
            </a:extLst>
          </p:cNvPr>
          <p:cNvSpPr txBox="1"/>
          <p:nvPr/>
        </p:nvSpPr>
        <p:spPr>
          <a:xfrm>
            <a:off x="9502500" y="4420572"/>
            <a:ext cx="1617805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bg1"/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MARKETING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593B95B-6429-458D-A314-6716082AEBFB}"/>
              </a:ext>
            </a:extLst>
          </p:cNvPr>
          <p:cNvSpPr txBox="1"/>
          <p:nvPr/>
        </p:nvSpPr>
        <p:spPr>
          <a:xfrm>
            <a:off x="8543650" y="5136505"/>
            <a:ext cx="223132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solidFill>
                  <a:schemeClr val="bg1"/>
                </a:solidFill>
                <a:effectLst/>
                <a:latin typeface="+mj-lt"/>
              </a:rPr>
              <a:t>Etiam rhoncus. Maecenas tempus, tellus eget</a:t>
            </a:r>
            <a:endParaRPr lang="en-US" sz="900" dirty="0">
              <a:solidFill>
                <a:schemeClr val="bg1"/>
              </a:solidFill>
              <a:latin typeface="+mj-lt"/>
              <a:ea typeface="Montserrat Black" charset="0"/>
              <a:cs typeface="Montserrat Black" charset="0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C08F9CE-C10C-407D-A108-109558A5BF59}"/>
              </a:ext>
            </a:extLst>
          </p:cNvPr>
          <p:cNvGrpSpPr/>
          <p:nvPr/>
        </p:nvGrpSpPr>
        <p:grpSpPr>
          <a:xfrm>
            <a:off x="8848912" y="4504830"/>
            <a:ext cx="355377" cy="313026"/>
            <a:chOff x="10001251" y="1314451"/>
            <a:chExt cx="306388" cy="269875"/>
          </a:xfrm>
          <a:solidFill>
            <a:schemeClr val="tx1"/>
          </a:solidFill>
        </p:grpSpPr>
        <p:sp>
          <p:nvSpPr>
            <p:cNvPr id="42" name="Freeform 145">
              <a:extLst>
                <a:ext uri="{FF2B5EF4-FFF2-40B4-BE49-F238E27FC236}">
                  <a16:creationId xmlns:a16="http://schemas.microsoft.com/office/drawing/2014/main" id="{C59ECF84-2C34-4080-B440-AAD98853EC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6663" y="1538288"/>
              <a:ext cx="47625" cy="46038"/>
            </a:xfrm>
            <a:custGeom>
              <a:avLst/>
              <a:gdLst>
                <a:gd name="T0" fmla="*/ 13 w 13"/>
                <a:gd name="T1" fmla="*/ 7 h 13"/>
                <a:gd name="T2" fmla="*/ 6 w 13"/>
                <a:gd name="T3" fmla="*/ 13 h 13"/>
                <a:gd name="T4" fmla="*/ 0 w 13"/>
                <a:gd name="T5" fmla="*/ 7 h 13"/>
                <a:gd name="T6" fmla="*/ 6 w 13"/>
                <a:gd name="T7" fmla="*/ 0 h 13"/>
                <a:gd name="T8" fmla="*/ 13 w 13"/>
                <a:gd name="T9" fmla="*/ 7 h 13"/>
                <a:gd name="T10" fmla="*/ 13 w 13"/>
                <a:gd name="T11" fmla="*/ 7 h 13"/>
                <a:gd name="T12" fmla="*/ 13 w 13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7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lose/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46">
              <a:extLst>
                <a:ext uri="{FF2B5EF4-FFF2-40B4-BE49-F238E27FC236}">
                  <a16:creationId xmlns:a16="http://schemas.microsoft.com/office/drawing/2014/main" id="{F14E985A-3EB9-4EC2-AC8C-318B08E699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20326" y="1538288"/>
              <a:ext cx="42863" cy="46038"/>
            </a:xfrm>
            <a:custGeom>
              <a:avLst/>
              <a:gdLst>
                <a:gd name="T0" fmla="*/ 12 w 12"/>
                <a:gd name="T1" fmla="*/ 7 h 13"/>
                <a:gd name="T2" fmla="*/ 6 w 12"/>
                <a:gd name="T3" fmla="*/ 13 h 13"/>
                <a:gd name="T4" fmla="*/ 0 w 12"/>
                <a:gd name="T5" fmla="*/ 7 h 13"/>
                <a:gd name="T6" fmla="*/ 6 w 12"/>
                <a:gd name="T7" fmla="*/ 0 h 13"/>
                <a:gd name="T8" fmla="*/ 12 w 12"/>
                <a:gd name="T9" fmla="*/ 7 h 13"/>
                <a:gd name="T10" fmla="*/ 12 w 12"/>
                <a:gd name="T11" fmla="*/ 7 h 13"/>
                <a:gd name="T12" fmla="*/ 12 w 12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0"/>
                    <a:pt x="10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47">
              <a:extLst>
                <a:ext uri="{FF2B5EF4-FFF2-40B4-BE49-F238E27FC236}">
                  <a16:creationId xmlns:a16="http://schemas.microsoft.com/office/drawing/2014/main" id="{CDD3C57B-AFD7-4522-B97E-46D38ED6BC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01251" y="1314451"/>
              <a:ext cx="306388" cy="209550"/>
            </a:xfrm>
            <a:custGeom>
              <a:avLst/>
              <a:gdLst>
                <a:gd name="T0" fmla="*/ 84 w 85"/>
                <a:gd name="T1" fmla="*/ 14 h 58"/>
                <a:gd name="T2" fmla="*/ 80 w 85"/>
                <a:gd name="T3" fmla="*/ 12 h 58"/>
                <a:gd name="T4" fmla="*/ 23 w 85"/>
                <a:gd name="T5" fmla="*/ 12 h 58"/>
                <a:gd name="T6" fmla="*/ 21 w 85"/>
                <a:gd name="T7" fmla="*/ 5 h 58"/>
                <a:gd name="T8" fmla="*/ 15 w 85"/>
                <a:gd name="T9" fmla="*/ 0 h 58"/>
                <a:gd name="T10" fmla="*/ 0 w 85"/>
                <a:gd name="T11" fmla="*/ 0 h 58"/>
                <a:gd name="T12" fmla="*/ 3 w 85"/>
                <a:gd name="T13" fmla="*/ 6 h 58"/>
                <a:gd name="T14" fmla="*/ 12 w 85"/>
                <a:gd name="T15" fmla="*/ 6 h 58"/>
                <a:gd name="T16" fmla="*/ 17 w 85"/>
                <a:gd name="T17" fmla="*/ 9 h 58"/>
                <a:gd name="T18" fmla="*/ 25 w 85"/>
                <a:gd name="T19" fmla="*/ 50 h 58"/>
                <a:gd name="T20" fmla="*/ 35 w 85"/>
                <a:gd name="T21" fmla="*/ 58 h 58"/>
                <a:gd name="T22" fmla="*/ 72 w 85"/>
                <a:gd name="T23" fmla="*/ 58 h 58"/>
                <a:gd name="T24" fmla="*/ 77 w 85"/>
                <a:gd name="T25" fmla="*/ 52 h 58"/>
                <a:gd name="T26" fmla="*/ 36 w 85"/>
                <a:gd name="T27" fmla="*/ 52 h 58"/>
                <a:gd name="T28" fmla="*/ 30 w 85"/>
                <a:gd name="T29" fmla="*/ 46 h 58"/>
                <a:gd name="T30" fmla="*/ 28 w 85"/>
                <a:gd name="T31" fmla="*/ 37 h 58"/>
                <a:gd name="T32" fmla="*/ 79 w 85"/>
                <a:gd name="T33" fmla="*/ 37 h 58"/>
                <a:gd name="T34" fmla="*/ 84 w 85"/>
                <a:gd name="T35" fmla="*/ 33 h 58"/>
                <a:gd name="T36" fmla="*/ 85 w 85"/>
                <a:gd name="T37" fmla="*/ 17 h 58"/>
                <a:gd name="T38" fmla="*/ 84 w 85"/>
                <a:gd name="T39" fmla="*/ 14 h 58"/>
                <a:gd name="T40" fmla="*/ 78 w 85"/>
                <a:gd name="T41" fmla="*/ 31 h 58"/>
                <a:gd name="T42" fmla="*/ 27 w 85"/>
                <a:gd name="T43" fmla="*/ 31 h 58"/>
                <a:gd name="T44" fmla="*/ 25 w 85"/>
                <a:gd name="T45" fmla="*/ 19 h 58"/>
                <a:gd name="T46" fmla="*/ 79 w 85"/>
                <a:gd name="T47" fmla="*/ 19 h 58"/>
                <a:gd name="T48" fmla="*/ 78 w 85"/>
                <a:gd name="T49" fmla="*/ 31 h 58"/>
                <a:gd name="T50" fmla="*/ 78 w 85"/>
                <a:gd name="T51" fmla="*/ 31 h 58"/>
                <a:gd name="T52" fmla="*/ 78 w 85"/>
                <a:gd name="T53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58">
                  <a:moveTo>
                    <a:pt x="84" y="14"/>
                  </a:moveTo>
                  <a:cubicBezTo>
                    <a:pt x="83" y="12"/>
                    <a:pt x="80" y="12"/>
                    <a:pt x="80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2"/>
                    <a:pt x="18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6"/>
                    <a:pt x="16" y="7"/>
                    <a:pt x="17" y="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4"/>
                    <a:pt x="30" y="58"/>
                    <a:pt x="35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7" y="58"/>
                    <a:pt x="77" y="52"/>
                    <a:pt x="77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4" y="52"/>
                    <a:pt x="32" y="52"/>
                    <a:pt x="30" y="46"/>
                  </a:cubicBezTo>
                  <a:cubicBezTo>
                    <a:pt x="30" y="44"/>
                    <a:pt x="28" y="37"/>
                    <a:pt x="28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1" y="37"/>
                    <a:pt x="83" y="36"/>
                    <a:pt x="84" y="33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5" y="16"/>
                    <a:pt x="85" y="15"/>
                    <a:pt x="84" y="14"/>
                  </a:cubicBezTo>
                  <a:close/>
                  <a:moveTo>
                    <a:pt x="78" y="31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79" y="19"/>
                    <a:pt x="79" y="19"/>
                    <a:pt x="79" y="19"/>
                  </a:cubicBezTo>
                  <a:lnTo>
                    <a:pt x="78" y="31"/>
                  </a:lnTo>
                  <a:close/>
                  <a:moveTo>
                    <a:pt x="78" y="31"/>
                  </a:moveTo>
                  <a:cubicBezTo>
                    <a:pt x="78" y="31"/>
                    <a:pt x="78" y="31"/>
                    <a:pt x="78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A770130-E86B-4A3E-AAB0-A006387D09DF}"/>
              </a:ext>
            </a:extLst>
          </p:cNvPr>
          <p:cNvCxnSpPr>
            <a:cxnSpLocks/>
            <a:endCxn id="53" idx="3"/>
          </p:cNvCxnSpPr>
          <p:nvPr/>
        </p:nvCxnSpPr>
        <p:spPr>
          <a:xfrm>
            <a:off x="514344" y="391235"/>
            <a:ext cx="1" cy="423996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F06E6752-A059-4738-9A48-EF8A8CCF5445}"/>
              </a:ext>
            </a:extLst>
          </p:cNvPr>
          <p:cNvSpPr txBox="1"/>
          <p:nvPr/>
        </p:nvSpPr>
        <p:spPr>
          <a:xfrm rot="16200000">
            <a:off x="-403438" y="5425870"/>
            <a:ext cx="1835566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spc="200" dirty="0">
                <a:latin typeface="Montserrat "/>
                <a:ea typeface="Montserrat Black" charset="0"/>
                <a:cs typeface="Montserrat Black" charset="0"/>
              </a:rPr>
              <a:t>www.example.com</a:t>
            </a:r>
          </a:p>
        </p:txBody>
      </p:sp>
    </p:spTree>
    <p:extLst>
      <p:ext uri="{BB962C8B-B14F-4D97-AF65-F5344CB8AC3E}">
        <p14:creationId xmlns:p14="http://schemas.microsoft.com/office/powerpoint/2010/main" val="41094219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FA0525E-1F38-41BA-8E90-74A5C7730D25}"/>
              </a:ext>
            </a:extLst>
          </p:cNvPr>
          <p:cNvSpPr txBox="1"/>
          <p:nvPr/>
        </p:nvSpPr>
        <p:spPr>
          <a:xfrm>
            <a:off x="6550859" y="776780"/>
            <a:ext cx="309791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OUR COMPANY SERVICE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5D8D373-7066-4733-96E6-04661BBB77F0}"/>
              </a:ext>
            </a:extLst>
          </p:cNvPr>
          <p:cNvSpPr txBox="1"/>
          <p:nvPr/>
        </p:nvSpPr>
        <p:spPr>
          <a:xfrm>
            <a:off x="6550859" y="1646758"/>
            <a:ext cx="4136191" cy="68371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BDEB84A-F13C-4790-88AE-7919C6D71E5C}"/>
              </a:ext>
            </a:extLst>
          </p:cNvPr>
          <p:cNvSpPr/>
          <p:nvPr/>
        </p:nvSpPr>
        <p:spPr>
          <a:xfrm>
            <a:off x="6629400" y="2704923"/>
            <a:ext cx="3648075" cy="809625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23EC147E-D54C-4E72-A519-811CA8D1F852}"/>
              </a:ext>
            </a:extLst>
          </p:cNvPr>
          <p:cNvSpPr>
            <a:spLocks noEditPoints="1"/>
          </p:cNvSpPr>
          <p:nvPr/>
        </p:nvSpPr>
        <p:spPr bwMode="auto">
          <a:xfrm>
            <a:off x="7374675" y="2966111"/>
            <a:ext cx="355377" cy="287248"/>
          </a:xfrm>
          <a:custGeom>
            <a:avLst/>
            <a:gdLst>
              <a:gd name="T0" fmla="*/ 80 w 85"/>
              <a:gd name="T1" fmla="*/ 11 h 69"/>
              <a:gd name="T2" fmla="*/ 58 w 85"/>
              <a:gd name="T3" fmla="*/ 11 h 69"/>
              <a:gd name="T4" fmla="*/ 58 w 85"/>
              <a:gd name="T5" fmla="*/ 5 h 69"/>
              <a:gd name="T6" fmla="*/ 53 w 85"/>
              <a:gd name="T7" fmla="*/ 0 h 69"/>
              <a:gd name="T8" fmla="*/ 32 w 85"/>
              <a:gd name="T9" fmla="*/ 0 h 69"/>
              <a:gd name="T10" fmla="*/ 27 w 85"/>
              <a:gd name="T11" fmla="*/ 5 h 69"/>
              <a:gd name="T12" fmla="*/ 27 w 85"/>
              <a:gd name="T13" fmla="*/ 11 h 69"/>
              <a:gd name="T14" fmla="*/ 5 w 85"/>
              <a:gd name="T15" fmla="*/ 11 h 69"/>
              <a:gd name="T16" fmla="*/ 0 w 85"/>
              <a:gd name="T17" fmla="*/ 16 h 69"/>
              <a:gd name="T18" fmla="*/ 0 w 85"/>
              <a:gd name="T19" fmla="*/ 64 h 69"/>
              <a:gd name="T20" fmla="*/ 5 w 85"/>
              <a:gd name="T21" fmla="*/ 69 h 69"/>
              <a:gd name="T22" fmla="*/ 80 w 85"/>
              <a:gd name="T23" fmla="*/ 69 h 69"/>
              <a:gd name="T24" fmla="*/ 85 w 85"/>
              <a:gd name="T25" fmla="*/ 64 h 69"/>
              <a:gd name="T26" fmla="*/ 85 w 85"/>
              <a:gd name="T27" fmla="*/ 16 h 69"/>
              <a:gd name="T28" fmla="*/ 80 w 85"/>
              <a:gd name="T29" fmla="*/ 11 h 69"/>
              <a:gd name="T30" fmla="*/ 32 w 85"/>
              <a:gd name="T31" fmla="*/ 5 h 69"/>
              <a:gd name="T32" fmla="*/ 53 w 85"/>
              <a:gd name="T33" fmla="*/ 5 h 69"/>
              <a:gd name="T34" fmla="*/ 53 w 85"/>
              <a:gd name="T35" fmla="*/ 11 h 69"/>
              <a:gd name="T36" fmla="*/ 32 w 85"/>
              <a:gd name="T37" fmla="*/ 11 h 69"/>
              <a:gd name="T38" fmla="*/ 32 w 85"/>
              <a:gd name="T39" fmla="*/ 5 h 69"/>
              <a:gd name="T40" fmla="*/ 80 w 85"/>
              <a:gd name="T41" fmla="*/ 64 h 69"/>
              <a:gd name="T42" fmla="*/ 5 w 85"/>
              <a:gd name="T43" fmla="*/ 64 h 69"/>
              <a:gd name="T44" fmla="*/ 5 w 85"/>
              <a:gd name="T45" fmla="*/ 32 h 69"/>
              <a:gd name="T46" fmla="*/ 27 w 85"/>
              <a:gd name="T47" fmla="*/ 32 h 69"/>
              <a:gd name="T48" fmla="*/ 27 w 85"/>
              <a:gd name="T49" fmla="*/ 37 h 69"/>
              <a:gd name="T50" fmla="*/ 32 w 85"/>
              <a:gd name="T51" fmla="*/ 42 h 69"/>
              <a:gd name="T52" fmla="*/ 53 w 85"/>
              <a:gd name="T53" fmla="*/ 42 h 69"/>
              <a:gd name="T54" fmla="*/ 58 w 85"/>
              <a:gd name="T55" fmla="*/ 37 h 69"/>
              <a:gd name="T56" fmla="*/ 58 w 85"/>
              <a:gd name="T57" fmla="*/ 32 h 69"/>
              <a:gd name="T58" fmla="*/ 80 w 85"/>
              <a:gd name="T59" fmla="*/ 32 h 69"/>
              <a:gd name="T60" fmla="*/ 80 w 85"/>
              <a:gd name="T61" fmla="*/ 64 h 69"/>
              <a:gd name="T62" fmla="*/ 32 w 85"/>
              <a:gd name="T63" fmla="*/ 32 h 69"/>
              <a:gd name="T64" fmla="*/ 53 w 85"/>
              <a:gd name="T65" fmla="*/ 32 h 69"/>
              <a:gd name="T66" fmla="*/ 53 w 85"/>
              <a:gd name="T67" fmla="*/ 37 h 69"/>
              <a:gd name="T68" fmla="*/ 32 w 85"/>
              <a:gd name="T69" fmla="*/ 37 h 69"/>
              <a:gd name="T70" fmla="*/ 32 w 85"/>
              <a:gd name="T71" fmla="*/ 32 h 69"/>
              <a:gd name="T72" fmla="*/ 80 w 85"/>
              <a:gd name="T73" fmla="*/ 26 h 69"/>
              <a:gd name="T74" fmla="*/ 5 w 85"/>
              <a:gd name="T75" fmla="*/ 26 h 69"/>
              <a:gd name="T76" fmla="*/ 5 w 85"/>
              <a:gd name="T77" fmla="*/ 16 h 69"/>
              <a:gd name="T78" fmla="*/ 80 w 85"/>
              <a:gd name="T79" fmla="*/ 16 h 69"/>
              <a:gd name="T80" fmla="*/ 80 w 85"/>
              <a:gd name="T81" fmla="*/ 2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5" h="69">
                <a:moveTo>
                  <a:pt x="80" y="11"/>
                </a:moveTo>
                <a:cubicBezTo>
                  <a:pt x="58" y="11"/>
                  <a:pt x="58" y="11"/>
                  <a:pt x="58" y="11"/>
                </a:cubicBezTo>
                <a:cubicBezTo>
                  <a:pt x="58" y="5"/>
                  <a:pt x="58" y="5"/>
                  <a:pt x="58" y="5"/>
                </a:cubicBezTo>
                <a:cubicBezTo>
                  <a:pt x="58" y="2"/>
                  <a:pt x="56" y="0"/>
                  <a:pt x="5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0"/>
                  <a:pt x="27" y="2"/>
                  <a:pt x="27" y="5"/>
                </a:cubicBezTo>
                <a:cubicBezTo>
                  <a:pt x="27" y="11"/>
                  <a:pt x="27" y="11"/>
                  <a:pt x="27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0" y="13"/>
                  <a:pt x="0" y="1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7"/>
                  <a:pt x="2" y="69"/>
                  <a:pt x="5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83" y="69"/>
                  <a:pt x="85" y="67"/>
                  <a:pt x="85" y="64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3"/>
                  <a:pt x="83" y="11"/>
                  <a:pt x="80" y="11"/>
                </a:cubicBezTo>
                <a:close/>
                <a:moveTo>
                  <a:pt x="32" y="5"/>
                </a:moveTo>
                <a:cubicBezTo>
                  <a:pt x="53" y="5"/>
                  <a:pt x="53" y="5"/>
                  <a:pt x="53" y="5"/>
                </a:cubicBezTo>
                <a:cubicBezTo>
                  <a:pt x="53" y="11"/>
                  <a:pt x="53" y="11"/>
                  <a:pt x="53" y="11"/>
                </a:cubicBezTo>
                <a:cubicBezTo>
                  <a:pt x="32" y="11"/>
                  <a:pt x="32" y="11"/>
                  <a:pt x="32" y="11"/>
                </a:cubicBezTo>
                <a:lnTo>
                  <a:pt x="32" y="5"/>
                </a:lnTo>
                <a:close/>
                <a:moveTo>
                  <a:pt x="80" y="64"/>
                </a:moveTo>
                <a:cubicBezTo>
                  <a:pt x="5" y="64"/>
                  <a:pt x="5" y="64"/>
                  <a:pt x="5" y="64"/>
                </a:cubicBezTo>
                <a:cubicBezTo>
                  <a:pt x="5" y="32"/>
                  <a:pt x="5" y="32"/>
                  <a:pt x="5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40"/>
                  <a:pt x="29" y="42"/>
                  <a:pt x="32" y="42"/>
                </a:cubicBezTo>
                <a:cubicBezTo>
                  <a:pt x="53" y="42"/>
                  <a:pt x="53" y="42"/>
                  <a:pt x="53" y="42"/>
                </a:cubicBezTo>
                <a:cubicBezTo>
                  <a:pt x="56" y="42"/>
                  <a:pt x="58" y="40"/>
                  <a:pt x="58" y="37"/>
                </a:cubicBezTo>
                <a:cubicBezTo>
                  <a:pt x="58" y="32"/>
                  <a:pt x="58" y="32"/>
                  <a:pt x="58" y="32"/>
                </a:cubicBezTo>
                <a:cubicBezTo>
                  <a:pt x="80" y="32"/>
                  <a:pt x="80" y="32"/>
                  <a:pt x="80" y="32"/>
                </a:cubicBezTo>
                <a:lnTo>
                  <a:pt x="80" y="64"/>
                </a:lnTo>
                <a:close/>
                <a:moveTo>
                  <a:pt x="32" y="32"/>
                </a:moveTo>
                <a:cubicBezTo>
                  <a:pt x="53" y="32"/>
                  <a:pt x="53" y="32"/>
                  <a:pt x="53" y="32"/>
                </a:cubicBezTo>
                <a:cubicBezTo>
                  <a:pt x="53" y="37"/>
                  <a:pt x="53" y="37"/>
                  <a:pt x="53" y="37"/>
                </a:cubicBezTo>
                <a:cubicBezTo>
                  <a:pt x="32" y="37"/>
                  <a:pt x="32" y="37"/>
                  <a:pt x="32" y="37"/>
                </a:cubicBezTo>
                <a:lnTo>
                  <a:pt x="32" y="32"/>
                </a:lnTo>
                <a:close/>
                <a:moveTo>
                  <a:pt x="80" y="26"/>
                </a:moveTo>
                <a:cubicBezTo>
                  <a:pt x="5" y="26"/>
                  <a:pt x="5" y="26"/>
                  <a:pt x="5" y="26"/>
                </a:cubicBezTo>
                <a:cubicBezTo>
                  <a:pt x="5" y="16"/>
                  <a:pt x="5" y="16"/>
                  <a:pt x="5" y="16"/>
                </a:cubicBezTo>
                <a:cubicBezTo>
                  <a:pt x="80" y="16"/>
                  <a:pt x="80" y="16"/>
                  <a:pt x="80" y="16"/>
                </a:cubicBezTo>
                <a:lnTo>
                  <a:pt x="80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111F087-CA8D-46FB-B82F-5D0CCD641F73}"/>
              </a:ext>
            </a:extLst>
          </p:cNvPr>
          <p:cNvGrpSpPr/>
          <p:nvPr/>
        </p:nvGrpSpPr>
        <p:grpSpPr>
          <a:xfrm>
            <a:off x="9276253" y="2933888"/>
            <a:ext cx="255946" cy="351694"/>
            <a:chOff x="1920876" y="4264026"/>
            <a:chExt cx="220663" cy="303213"/>
          </a:xfrm>
          <a:solidFill>
            <a:schemeClr val="bg1"/>
          </a:solidFill>
        </p:grpSpPr>
        <p:sp>
          <p:nvSpPr>
            <p:cNvPr id="18" name="Freeform 52">
              <a:extLst>
                <a:ext uri="{FF2B5EF4-FFF2-40B4-BE49-F238E27FC236}">
                  <a16:creationId xmlns:a16="http://schemas.microsoft.com/office/drawing/2014/main" id="{1A83A7AA-06FC-4DD6-BA87-BBDD8B58F3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1363" y="4549776"/>
              <a:ext cx="42863" cy="17463"/>
            </a:xfrm>
            <a:custGeom>
              <a:avLst/>
              <a:gdLst>
                <a:gd name="T0" fmla="*/ 9 w 12"/>
                <a:gd name="T1" fmla="*/ 0 h 5"/>
                <a:gd name="T2" fmla="*/ 2 w 12"/>
                <a:gd name="T3" fmla="*/ 0 h 5"/>
                <a:gd name="T4" fmla="*/ 0 w 12"/>
                <a:gd name="T5" fmla="*/ 3 h 5"/>
                <a:gd name="T6" fmla="*/ 2 w 12"/>
                <a:gd name="T7" fmla="*/ 5 h 5"/>
                <a:gd name="T8" fmla="*/ 9 w 12"/>
                <a:gd name="T9" fmla="*/ 5 h 5"/>
                <a:gd name="T10" fmla="*/ 12 w 12"/>
                <a:gd name="T11" fmla="*/ 3 h 5"/>
                <a:gd name="T12" fmla="*/ 9 w 12"/>
                <a:gd name="T13" fmla="*/ 0 h 5"/>
                <a:gd name="T14" fmla="*/ 9 w 12"/>
                <a:gd name="T15" fmla="*/ 0 h 5"/>
                <a:gd name="T16" fmla="*/ 9 w 12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5">
                  <a:moveTo>
                    <a:pt x="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2" y="4"/>
                    <a:pt x="12" y="3"/>
                  </a:cubicBezTo>
                  <a:cubicBezTo>
                    <a:pt x="12" y="1"/>
                    <a:pt x="10" y="0"/>
                    <a:pt x="9" y="0"/>
                  </a:cubicBezTo>
                  <a:close/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3">
              <a:extLst>
                <a:ext uri="{FF2B5EF4-FFF2-40B4-BE49-F238E27FC236}">
                  <a16:creationId xmlns:a16="http://schemas.microsoft.com/office/drawing/2014/main" id="{DC5B0B71-D227-48B3-81A9-58BAD54663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2313" y="4519613"/>
              <a:ext cx="76200" cy="22225"/>
            </a:xfrm>
            <a:custGeom>
              <a:avLst/>
              <a:gdLst>
                <a:gd name="T0" fmla="*/ 19 w 21"/>
                <a:gd name="T1" fmla="*/ 0 h 6"/>
                <a:gd name="T2" fmla="*/ 2 w 21"/>
                <a:gd name="T3" fmla="*/ 0 h 6"/>
                <a:gd name="T4" fmla="*/ 0 w 21"/>
                <a:gd name="T5" fmla="*/ 3 h 6"/>
                <a:gd name="T6" fmla="*/ 2 w 21"/>
                <a:gd name="T7" fmla="*/ 6 h 6"/>
                <a:gd name="T8" fmla="*/ 19 w 21"/>
                <a:gd name="T9" fmla="*/ 6 h 6"/>
                <a:gd name="T10" fmla="*/ 21 w 21"/>
                <a:gd name="T11" fmla="*/ 3 h 6"/>
                <a:gd name="T12" fmla="*/ 19 w 21"/>
                <a:gd name="T13" fmla="*/ 0 h 6"/>
                <a:gd name="T14" fmla="*/ 19 w 21"/>
                <a:gd name="T15" fmla="*/ 0 h 6"/>
                <a:gd name="T16" fmla="*/ 19 w 2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">
                  <a:moveTo>
                    <a:pt x="1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1" y="5"/>
                    <a:pt x="21" y="3"/>
                  </a:cubicBezTo>
                  <a:cubicBezTo>
                    <a:pt x="21" y="2"/>
                    <a:pt x="20" y="0"/>
                    <a:pt x="19" y="0"/>
                  </a:cubicBezTo>
                  <a:close/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4">
              <a:extLst>
                <a:ext uri="{FF2B5EF4-FFF2-40B4-BE49-F238E27FC236}">
                  <a16:creationId xmlns:a16="http://schemas.microsoft.com/office/drawing/2014/main" id="{ED0B565F-B279-4DFC-B983-37C63C0CE8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0876" y="4264026"/>
              <a:ext cx="220663" cy="246063"/>
            </a:xfrm>
            <a:custGeom>
              <a:avLst/>
              <a:gdLst>
                <a:gd name="T0" fmla="*/ 57 w 61"/>
                <a:gd name="T1" fmla="*/ 14 h 68"/>
                <a:gd name="T2" fmla="*/ 46 w 61"/>
                <a:gd name="T3" fmla="*/ 4 h 68"/>
                <a:gd name="T4" fmla="*/ 30 w 61"/>
                <a:gd name="T5" fmla="*/ 0 h 68"/>
                <a:gd name="T6" fmla="*/ 9 w 61"/>
                <a:gd name="T7" fmla="*/ 8 h 68"/>
                <a:gd name="T8" fmla="*/ 0 w 61"/>
                <a:gd name="T9" fmla="*/ 29 h 68"/>
                <a:gd name="T10" fmla="*/ 3 w 61"/>
                <a:gd name="T11" fmla="*/ 40 h 68"/>
                <a:gd name="T12" fmla="*/ 10 w 61"/>
                <a:gd name="T13" fmla="*/ 54 h 68"/>
                <a:gd name="T14" fmla="*/ 13 w 61"/>
                <a:gd name="T15" fmla="*/ 60 h 68"/>
                <a:gd name="T16" fmla="*/ 17 w 61"/>
                <a:gd name="T17" fmla="*/ 67 h 68"/>
                <a:gd name="T18" fmla="*/ 19 w 61"/>
                <a:gd name="T19" fmla="*/ 68 h 68"/>
                <a:gd name="T20" fmla="*/ 43 w 61"/>
                <a:gd name="T21" fmla="*/ 68 h 68"/>
                <a:gd name="T22" fmla="*/ 46 w 61"/>
                <a:gd name="T23" fmla="*/ 67 h 68"/>
                <a:gd name="T24" fmla="*/ 48 w 61"/>
                <a:gd name="T25" fmla="*/ 61 h 68"/>
                <a:gd name="T26" fmla="*/ 50 w 61"/>
                <a:gd name="T27" fmla="*/ 56 h 68"/>
                <a:gd name="T28" fmla="*/ 58 w 61"/>
                <a:gd name="T29" fmla="*/ 41 h 68"/>
                <a:gd name="T30" fmla="*/ 61 w 61"/>
                <a:gd name="T31" fmla="*/ 29 h 68"/>
                <a:gd name="T32" fmla="*/ 57 w 61"/>
                <a:gd name="T33" fmla="*/ 14 h 68"/>
                <a:gd name="T34" fmla="*/ 53 w 61"/>
                <a:gd name="T35" fmla="*/ 39 h 68"/>
                <a:gd name="T36" fmla="*/ 46 w 61"/>
                <a:gd name="T37" fmla="*/ 53 h 68"/>
                <a:gd name="T38" fmla="*/ 43 w 61"/>
                <a:gd name="T39" fmla="*/ 60 h 68"/>
                <a:gd name="T40" fmla="*/ 42 w 61"/>
                <a:gd name="T41" fmla="*/ 63 h 68"/>
                <a:gd name="T42" fmla="*/ 20 w 61"/>
                <a:gd name="T43" fmla="*/ 63 h 68"/>
                <a:gd name="T44" fmla="*/ 18 w 61"/>
                <a:gd name="T45" fmla="*/ 58 h 68"/>
                <a:gd name="T46" fmla="*/ 15 w 61"/>
                <a:gd name="T47" fmla="*/ 52 h 68"/>
                <a:gd name="T48" fmla="*/ 8 w 61"/>
                <a:gd name="T49" fmla="*/ 39 h 68"/>
                <a:gd name="T50" fmla="*/ 6 w 61"/>
                <a:gd name="T51" fmla="*/ 29 h 68"/>
                <a:gd name="T52" fmla="*/ 30 w 61"/>
                <a:gd name="T53" fmla="*/ 5 h 68"/>
                <a:gd name="T54" fmla="*/ 43 w 61"/>
                <a:gd name="T55" fmla="*/ 8 h 68"/>
                <a:gd name="T56" fmla="*/ 52 w 61"/>
                <a:gd name="T57" fmla="*/ 17 h 68"/>
                <a:gd name="T58" fmla="*/ 55 w 61"/>
                <a:gd name="T59" fmla="*/ 29 h 68"/>
                <a:gd name="T60" fmla="*/ 53 w 61"/>
                <a:gd name="T61" fmla="*/ 39 h 68"/>
                <a:gd name="T62" fmla="*/ 53 w 61"/>
                <a:gd name="T63" fmla="*/ 39 h 68"/>
                <a:gd name="T64" fmla="*/ 53 w 61"/>
                <a:gd name="T65" fmla="*/ 3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68">
                  <a:moveTo>
                    <a:pt x="57" y="14"/>
                  </a:moveTo>
                  <a:cubicBezTo>
                    <a:pt x="54" y="10"/>
                    <a:pt x="50" y="6"/>
                    <a:pt x="46" y="4"/>
                  </a:cubicBezTo>
                  <a:cubicBezTo>
                    <a:pt x="41" y="1"/>
                    <a:pt x="36" y="0"/>
                    <a:pt x="30" y="0"/>
                  </a:cubicBezTo>
                  <a:cubicBezTo>
                    <a:pt x="22" y="0"/>
                    <a:pt x="15" y="3"/>
                    <a:pt x="9" y="8"/>
                  </a:cubicBezTo>
                  <a:cubicBezTo>
                    <a:pt x="4" y="14"/>
                    <a:pt x="0" y="21"/>
                    <a:pt x="0" y="29"/>
                  </a:cubicBezTo>
                  <a:cubicBezTo>
                    <a:pt x="0" y="33"/>
                    <a:pt x="1" y="37"/>
                    <a:pt x="3" y="40"/>
                  </a:cubicBezTo>
                  <a:cubicBezTo>
                    <a:pt x="4" y="44"/>
                    <a:pt x="7" y="49"/>
                    <a:pt x="10" y="54"/>
                  </a:cubicBezTo>
                  <a:cubicBezTo>
                    <a:pt x="11" y="56"/>
                    <a:pt x="12" y="58"/>
                    <a:pt x="13" y="60"/>
                  </a:cubicBezTo>
                  <a:cubicBezTo>
                    <a:pt x="14" y="64"/>
                    <a:pt x="16" y="66"/>
                    <a:pt x="17" y="67"/>
                  </a:cubicBezTo>
                  <a:cubicBezTo>
                    <a:pt x="17" y="68"/>
                    <a:pt x="18" y="68"/>
                    <a:pt x="19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4" y="68"/>
                    <a:pt x="45" y="68"/>
                    <a:pt x="46" y="67"/>
                  </a:cubicBezTo>
                  <a:cubicBezTo>
                    <a:pt x="46" y="66"/>
                    <a:pt x="47" y="64"/>
                    <a:pt x="48" y="61"/>
                  </a:cubicBezTo>
                  <a:cubicBezTo>
                    <a:pt x="49" y="59"/>
                    <a:pt x="50" y="57"/>
                    <a:pt x="50" y="56"/>
                  </a:cubicBezTo>
                  <a:cubicBezTo>
                    <a:pt x="54" y="50"/>
                    <a:pt x="56" y="45"/>
                    <a:pt x="58" y="41"/>
                  </a:cubicBezTo>
                  <a:cubicBezTo>
                    <a:pt x="60" y="37"/>
                    <a:pt x="61" y="33"/>
                    <a:pt x="61" y="29"/>
                  </a:cubicBezTo>
                  <a:cubicBezTo>
                    <a:pt x="61" y="24"/>
                    <a:pt x="59" y="19"/>
                    <a:pt x="57" y="14"/>
                  </a:cubicBezTo>
                  <a:close/>
                  <a:moveTo>
                    <a:pt x="53" y="39"/>
                  </a:moveTo>
                  <a:cubicBezTo>
                    <a:pt x="51" y="43"/>
                    <a:pt x="49" y="48"/>
                    <a:pt x="46" y="53"/>
                  </a:cubicBezTo>
                  <a:cubicBezTo>
                    <a:pt x="45" y="55"/>
                    <a:pt x="44" y="57"/>
                    <a:pt x="43" y="60"/>
                  </a:cubicBezTo>
                  <a:cubicBezTo>
                    <a:pt x="42" y="61"/>
                    <a:pt x="42" y="62"/>
                    <a:pt x="42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2"/>
                    <a:pt x="19" y="60"/>
                    <a:pt x="18" y="58"/>
                  </a:cubicBezTo>
                  <a:cubicBezTo>
                    <a:pt x="17" y="55"/>
                    <a:pt x="16" y="53"/>
                    <a:pt x="15" y="52"/>
                  </a:cubicBezTo>
                  <a:cubicBezTo>
                    <a:pt x="12" y="46"/>
                    <a:pt x="10" y="42"/>
                    <a:pt x="8" y="39"/>
                  </a:cubicBezTo>
                  <a:cubicBezTo>
                    <a:pt x="7" y="35"/>
                    <a:pt x="6" y="32"/>
                    <a:pt x="6" y="29"/>
                  </a:cubicBezTo>
                  <a:cubicBezTo>
                    <a:pt x="6" y="16"/>
                    <a:pt x="17" y="5"/>
                    <a:pt x="30" y="5"/>
                  </a:cubicBezTo>
                  <a:cubicBezTo>
                    <a:pt x="35" y="5"/>
                    <a:pt x="39" y="6"/>
                    <a:pt x="43" y="8"/>
                  </a:cubicBezTo>
                  <a:cubicBezTo>
                    <a:pt x="47" y="10"/>
                    <a:pt x="50" y="13"/>
                    <a:pt x="52" y="17"/>
                  </a:cubicBezTo>
                  <a:cubicBezTo>
                    <a:pt x="54" y="21"/>
                    <a:pt x="55" y="25"/>
                    <a:pt x="55" y="29"/>
                  </a:cubicBezTo>
                  <a:cubicBezTo>
                    <a:pt x="55" y="32"/>
                    <a:pt x="54" y="36"/>
                    <a:pt x="53" y="39"/>
                  </a:cubicBezTo>
                  <a:close/>
                  <a:moveTo>
                    <a:pt x="53" y="39"/>
                  </a:moveTo>
                  <a:cubicBezTo>
                    <a:pt x="53" y="39"/>
                    <a:pt x="53" y="39"/>
                    <a:pt x="53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9C03591-F70C-413F-ABBF-FF9DB2EFBD4F}"/>
              </a:ext>
            </a:extLst>
          </p:cNvPr>
          <p:cNvGrpSpPr/>
          <p:nvPr/>
        </p:nvGrpSpPr>
        <p:grpSpPr>
          <a:xfrm>
            <a:off x="8325464" y="2953222"/>
            <a:ext cx="355377" cy="313026"/>
            <a:chOff x="10001251" y="1314451"/>
            <a:chExt cx="306388" cy="269875"/>
          </a:xfrm>
          <a:solidFill>
            <a:schemeClr val="bg1"/>
          </a:solidFill>
        </p:grpSpPr>
        <p:sp>
          <p:nvSpPr>
            <p:cNvPr id="22" name="Freeform 145">
              <a:extLst>
                <a:ext uri="{FF2B5EF4-FFF2-40B4-BE49-F238E27FC236}">
                  <a16:creationId xmlns:a16="http://schemas.microsoft.com/office/drawing/2014/main" id="{A5478398-7DF3-4377-AA7B-EF787A0012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6663" y="1538288"/>
              <a:ext cx="47625" cy="46038"/>
            </a:xfrm>
            <a:custGeom>
              <a:avLst/>
              <a:gdLst>
                <a:gd name="T0" fmla="*/ 13 w 13"/>
                <a:gd name="T1" fmla="*/ 7 h 13"/>
                <a:gd name="T2" fmla="*/ 6 w 13"/>
                <a:gd name="T3" fmla="*/ 13 h 13"/>
                <a:gd name="T4" fmla="*/ 0 w 13"/>
                <a:gd name="T5" fmla="*/ 7 h 13"/>
                <a:gd name="T6" fmla="*/ 6 w 13"/>
                <a:gd name="T7" fmla="*/ 0 h 13"/>
                <a:gd name="T8" fmla="*/ 13 w 13"/>
                <a:gd name="T9" fmla="*/ 7 h 13"/>
                <a:gd name="T10" fmla="*/ 13 w 13"/>
                <a:gd name="T11" fmla="*/ 7 h 13"/>
                <a:gd name="T12" fmla="*/ 13 w 13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13" y="7"/>
                  </a:moveTo>
                  <a:cubicBezTo>
                    <a:pt x="13" y="10"/>
                    <a:pt x="10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lose/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46">
              <a:extLst>
                <a:ext uri="{FF2B5EF4-FFF2-40B4-BE49-F238E27FC236}">
                  <a16:creationId xmlns:a16="http://schemas.microsoft.com/office/drawing/2014/main" id="{E044B6F6-BD35-475B-8A7E-15D0434CD2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20326" y="1538288"/>
              <a:ext cx="42863" cy="46038"/>
            </a:xfrm>
            <a:custGeom>
              <a:avLst/>
              <a:gdLst>
                <a:gd name="T0" fmla="*/ 12 w 12"/>
                <a:gd name="T1" fmla="*/ 7 h 13"/>
                <a:gd name="T2" fmla="*/ 6 w 12"/>
                <a:gd name="T3" fmla="*/ 13 h 13"/>
                <a:gd name="T4" fmla="*/ 0 w 12"/>
                <a:gd name="T5" fmla="*/ 7 h 13"/>
                <a:gd name="T6" fmla="*/ 6 w 12"/>
                <a:gd name="T7" fmla="*/ 0 h 13"/>
                <a:gd name="T8" fmla="*/ 12 w 12"/>
                <a:gd name="T9" fmla="*/ 7 h 13"/>
                <a:gd name="T10" fmla="*/ 12 w 12"/>
                <a:gd name="T11" fmla="*/ 7 h 13"/>
                <a:gd name="T12" fmla="*/ 12 w 12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0"/>
                    <a:pt x="10" y="13"/>
                    <a:pt x="6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47">
              <a:extLst>
                <a:ext uri="{FF2B5EF4-FFF2-40B4-BE49-F238E27FC236}">
                  <a16:creationId xmlns:a16="http://schemas.microsoft.com/office/drawing/2014/main" id="{0A37A966-733B-4A5B-8E44-7910211B91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01251" y="1314451"/>
              <a:ext cx="306388" cy="209550"/>
            </a:xfrm>
            <a:custGeom>
              <a:avLst/>
              <a:gdLst>
                <a:gd name="T0" fmla="*/ 84 w 85"/>
                <a:gd name="T1" fmla="*/ 14 h 58"/>
                <a:gd name="T2" fmla="*/ 80 w 85"/>
                <a:gd name="T3" fmla="*/ 12 h 58"/>
                <a:gd name="T4" fmla="*/ 23 w 85"/>
                <a:gd name="T5" fmla="*/ 12 h 58"/>
                <a:gd name="T6" fmla="*/ 21 w 85"/>
                <a:gd name="T7" fmla="*/ 5 h 58"/>
                <a:gd name="T8" fmla="*/ 15 w 85"/>
                <a:gd name="T9" fmla="*/ 0 h 58"/>
                <a:gd name="T10" fmla="*/ 0 w 85"/>
                <a:gd name="T11" fmla="*/ 0 h 58"/>
                <a:gd name="T12" fmla="*/ 3 w 85"/>
                <a:gd name="T13" fmla="*/ 6 h 58"/>
                <a:gd name="T14" fmla="*/ 12 w 85"/>
                <a:gd name="T15" fmla="*/ 6 h 58"/>
                <a:gd name="T16" fmla="*/ 17 w 85"/>
                <a:gd name="T17" fmla="*/ 9 h 58"/>
                <a:gd name="T18" fmla="*/ 25 w 85"/>
                <a:gd name="T19" fmla="*/ 50 h 58"/>
                <a:gd name="T20" fmla="*/ 35 w 85"/>
                <a:gd name="T21" fmla="*/ 58 h 58"/>
                <a:gd name="T22" fmla="*/ 72 w 85"/>
                <a:gd name="T23" fmla="*/ 58 h 58"/>
                <a:gd name="T24" fmla="*/ 77 w 85"/>
                <a:gd name="T25" fmla="*/ 52 h 58"/>
                <a:gd name="T26" fmla="*/ 36 w 85"/>
                <a:gd name="T27" fmla="*/ 52 h 58"/>
                <a:gd name="T28" fmla="*/ 30 w 85"/>
                <a:gd name="T29" fmla="*/ 46 h 58"/>
                <a:gd name="T30" fmla="*/ 28 w 85"/>
                <a:gd name="T31" fmla="*/ 37 h 58"/>
                <a:gd name="T32" fmla="*/ 79 w 85"/>
                <a:gd name="T33" fmla="*/ 37 h 58"/>
                <a:gd name="T34" fmla="*/ 84 w 85"/>
                <a:gd name="T35" fmla="*/ 33 h 58"/>
                <a:gd name="T36" fmla="*/ 85 w 85"/>
                <a:gd name="T37" fmla="*/ 17 h 58"/>
                <a:gd name="T38" fmla="*/ 84 w 85"/>
                <a:gd name="T39" fmla="*/ 14 h 58"/>
                <a:gd name="T40" fmla="*/ 78 w 85"/>
                <a:gd name="T41" fmla="*/ 31 h 58"/>
                <a:gd name="T42" fmla="*/ 27 w 85"/>
                <a:gd name="T43" fmla="*/ 31 h 58"/>
                <a:gd name="T44" fmla="*/ 25 w 85"/>
                <a:gd name="T45" fmla="*/ 19 h 58"/>
                <a:gd name="T46" fmla="*/ 79 w 85"/>
                <a:gd name="T47" fmla="*/ 19 h 58"/>
                <a:gd name="T48" fmla="*/ 78 w 85"/>
                <a:gd name="T49" fmla="*/ 31 h 58"/>
                <a:gd name="T50" fmla="*/ 78 w 85"/>
                <a:gd name="T51" fmla="*/ 31 h 58"/>
                <a:gd name="T52" fmla="*/ 78 w 85"/>
                <a:gd name="T53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58">
                  <a:moveTo>
                    <a:pt x="84" y="14"/>
                  </a:moveTo>
                  <a:cubicBezTo>
                    <a:pt x="83" y="12"/>
                    <a:pt x="80" y="12"/>
                    <a:pt x="80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2"/>
                    <a:pt x="18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6"/>
                    <a:pt x="16" y="7"/>
                    <a:pt x="17" y="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4"/>
                    <a:pt x="30" y="58"/>
                    <a:pt x="35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7" y="58"/>
                    <a:pt x="77" y="52"/>
                    <a:pt x="77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4" y="52"/>
                    <a:pt x="32" y="52"/>
                    <a:pt x="30" y="46"/>
                  </a:cubicBezTo>
                  <a:cubicBezTo>
                    <a:pt x="30" y="44"/>
                    <a:pt x="28" y="37"/>
                    <a:pt x="28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1" y="37"/>
                    <a:pt x="83" y="36"/>
                    <a:pt x="84" y="33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85" y="16"/>
                    <a:pt x="85" y="15"/>
                    <a:pt x="84" y="14"/>
                  </a:cubicBezTo>
                  <a:close/>
                  <a:moveTo>
                    <a:pt x="78" y="31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79" y="19"/>
                    <a:pt x="79" y="19"/>
                    <a:pt x="79" y="19"/>
                  </a:cubicBezTo>
                  <a:lnTo>
                    <a:pt x="78" y="31"/>
                  </a:lnTo>
                  <a:close/>
                  <a:moveTo>
                    <a:pt x="78" y="31"/>
                  </a:moveTo>
                  <a:cubicBezTo>
                    <a:pt x="78" y="31"/>
                    <a:pt x="78" y="31"/>
                    <a:pt x="78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6A493D8-E30A-4213-A7B0-5CB6A15A40DA}"/>
              </a:ext>
            </a:extLst>
          </p:cNvPr>
          <p:cNvCxnSpPr/>
          <p:nvPr/>
        </p:nvCxnSpPr>
        <p:spPr>
          <a:xfrm>
            <a:off x="8027758" y="2959667"/>
            <a:ext cx="0" cy="300137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9BFACE0-AFF0-4372-8A91-52BEEC18475C}"/>
              </a:ext>
            </a:extLst>
          </p:cNvPr>
          <p:cNvCxnSpPr/>
          <p:nvPr/>
        </p:nvCxnSpPr>
        <p:spPr>
          <a:xfrm>
            <a:off x="8978547" y="2959667"/>
            <a:ext cx="0" cy="300137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AD603A49-0907-45E8-AF88-F7AD821FF857}"/>
              </a:ext>
            </a:extLst>
          </p:cNvPr>
          <p:cNvSpPr txBox="1"/>
          <p:nvPr/>
        </p:nvSpPr>
        <p:spPr>
          <a:xfrm>
            <a:off x="6550859" y="3889000"/>
            <a:ext cx="1857398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BUSINESS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C0BC1C8-1F2D-4934-8387-70C9FE193F84}"/>
              </a:ext>
            </a:extLst>
          </p:cNvPr>
          <p:cNvSpPr txBox="1"/>
          <p:nvPr/>
        </p:nvSpPr>
        <p:spPr>
          <a:xfrm>
            <a:off x="6550859" y="4376053"/>
            <a:ext cx="223132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76DA6C4-CC32-4F2E-B484-970FAACBC670}"/>
              </a:ext>
            </a:extLst>
          </p:cNvPr>
          <p:cNvSpPr txBox="1"/>
          <p:nvPr/>
        </p:nvSpPr>
        <p:spPr>
          <a:xfrm>
            <a:off x="6550859" y="5115638"/>
            <a:ext cx="1857398" cy="4815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CREATIVE COMPANY MARKETING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F2C67D1-DCF4-48CD-9653-5E0D76A4099C}"/>
              </a:ext>
            </a:extLst>
          </p:cNvPr>
          <p:cNvSpPr txBox="1"/>
          <p:nvPr/>
        </p:nvSpPr>
        <p:spPr>
          <a:xfrm>
            <a:off x="6550859" y="5602691"/>
            <a:ext cx="223132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2AF04600-0285-4963-AD6A-050B6CE7ABCD}"/>
              </a:ext>
            </a:extLst>
          </p:cNvPr>
          <p:cNvSpPr/>
          <p:nvPr/>
        </p:nvSpPr>
        <p:spPr>
          <a:xfrm>
            <a:off x="-988556" y="4130615"/>
            <a:ext cx="3901209" cy="390120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3001FF8-AF91-43BD-B4AD-12926C6ACAC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8668" r="18668"/>
          <a:stretch>
            <a:fillRect/>
          </a:stretch>
        </p:blipFill>
        <p:spPr>
          <a:xfrm>
            <a:off x="391235" y="391235"/>
            <a:ext cx="5707440" cy="6075530"/>
          </a:xfrm>
        </p:spPr>
      </p:pic>
    </p:spTree>
    <p:extLst>
      <p:ext uri="{BB962C8B-B14F-4D97-AF65-F5344CB8AC3E}">
        <p14:creationId xmlns:p14="http://schemas.microsoft.com/office/powerpoint/2010/main" val="487756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1C1AB74B-2FB9-4234-8D1A-0E081655263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42" b="42"/>
          <a:stretch>
            <a:fillRect/>
          </a:stretch>
        </p:blipFill>
        <p:spPr/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F26FD929-1F02-4F6B-87B5-50A23B1E755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42" b="42"/>
          <a:stretch>
            <a:fillRect/>
          </a:stretch>
        </p:blipFill>
        <p:spPr/>
      </p:pic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D875A04F-B4D9-4F5E-A729-715416BD589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05D16A-8B8B-41E3-A819-4BDEA5F9A594}"/>
              </a:ext>
            </a:extLst>
          </p:cNvPr>
          <p:cNvSpPr txBox="1"/>
          <p:nvPr/>
        </p:nvSpPr>
        <p:spPr>
          <a:xfrm>
            <a:off x="2836109" y="391235"/>
            <a:ext cx="651978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OUR TEAM MEMBERS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36EC85-82F4-4635-9029-2950048D1FB2}"/>
              </a:ext>
            </a:extLst>
          </p:cNvPr>
          <p:cNvSpPr txBox="1"/>
          <p:nvPr/>
        </p:nvSpPr>
        <p:spPr>
          <a:xfrm>
            <a:off x="2391344" y="860667"/>
            <a:ext cx="7409312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F951FE-6C93-4E6F-ABAE-11BBD51CC639}"/>
              </a:ext>
            </a:extLst>
          </p:cNvPr>
          <p:cNvSpPr txBox="1"/>
          <p:nvPr/>
        </p:nvSpPr>
        <p:spPr>
          <a:xfrm>
            <a:off x="9800656" y="2735681"/>
            <a:ext cx="171302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MEMBERS #3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BC59DF-86AB-4417-8B71-0412042A669F}"/>
              </a:ext>
            </a:extLst>
          </p:cNvPr>
          <p:cNvSpPr txBox="1"/>
          <p:nvPr/>
        </p:nvSpPr>
        <p:spPr>
          <a:xfrm>
            <a:off x="9800655" y="3028235"/>
            <a:ext cx="1510137" cy="1094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Maecenas tempus, tellus eget semper libero, sit amet adipiscing sem neque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B02BC2-2418-4131-9BAA-F2005549012F}"/>
              </a:ext>
            </a:extLst>
          </p:cNvPr>
          <p:cNvSpPr txBox="1"/>
          <p:nvPr/>
        </p:nvSpPr>
        <p:spPr>
          <a:xfrm>
            <a:off x="678318" y="2735681"/>
            <a:ext cx="171302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MEMBERS #1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60F00F-A42E-46C0-A540-FA883B4C2E06}"/>
              </a:ext>
            </a:extLst>
          </p:cNvPr>
          <p:cNvSpPr txBox="1"/>
          <p:nvPr/>
        </p:nvSpPr>
        <p:spPr>
          <a:xfrm>
            <a:off x="881206" y="3028235"/>
            <a:ext cx="1510137" cy="10940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Maecenas tempus, tellus eget semper libero, sit amet adipiscing sem neque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1B17CDD-FC86-4340-9B27-CE0E3A9A7725}"/>
              </a:ext>
            </a:extLst>
          </p:cNvPr>
          <p:cNvSpPr/>
          <p:nvPr/>
        </p:nvSpPr>
        <p:spPr>
          <a:xfrm>
            <a:off x="3733801" y="2082800"/>
            <a:ext cx="978887" cy="978885"/>
          </a:xfrm>
          <a:prstGeom prst="ellipse">
            <a:avLst/>
          </a:prstGeom>
          <a:solidFill>
            <a:schemeClr val="bg1">
              <a:lumMod val="8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50FA46B-D008-41E6-A21B-D3EAA5F83AC5}"/>
              </a:ext>
            </a:extLst>
          </p:cNvPr>
          <p:cNvSpPr/>
          <p:nvPr/>
        </p:nvSpPr>
        <p:spPr>
          <a:xfrm>
            <a:off x="6215742" y="2082800"/>
            <a:ext cx="978887" cy="978885"/>
          </a:xfrm>
          <a:prstGeom prst="ellipse">
            <a:avLst/>
          </a:prstGeom>
          <a:solidFill>
            <a:schemeClr val="bg1">
              <a:lumMod val="8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93FC0DE-12D1-4DBA-A21F-C11115EC20F6}"/>
              </a:ext>
            </a:extLst>
          </p:cNvPr>
          <p:cNvSpPr/>
          <p:nvPr/>
        </p:nvSpPr>
        <p:spPr>
          <a:xfrm>
            <a:off x="8697684" y="2082800"/>
            <a:ext cx="978887" cy="978885"/>
          </a:xfrm>
          <a:prstGeom prst="ellipse">
            <a:avLst/>
          </a:prstGeom>
          <a:solidFill>
            <a:schemeClr val="bg1">
              <a:lumMod val="85000"/>
            </a:schemeClr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CD2E0E-717F-4BA9-882F-CBFA4036BA00}"/>
              </a:ext>
            </a:extLst>
          </p:cNvPr>
          <p:cNvSpPr txBox="1"/>
          <p:nvPr/>
        </p:nvSpPr>
        <p:spPr>
          <a:xfrm>
            <a:off x="5239486" y="4690930"/>
            <a:ext cx="171302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2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SERVICE #2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4DB3AD-3DAC-4610-BA5F-82CADE935D5A}"/>
              </a:ext>
            </a:extLst>
          </p:cNvPr>
          <p:cNvSpPr txBox="1"/>
          <p:nvPr/>
        </p:nvSpPr>
        <p:spPr>
          <a:xfrm>
            <a:off x="3193138" y="4967929"/>
            <a:ext cx="5805720" cy="4785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900" b="0" i="0" dirty="0">
                <a:effectLst/>
                <a:latin typeface="+mj-lt"/>
              </a:rPr>
              <a:t>Etiam rhoncus. Maecenas tempus, tellus eget condimentum rhoncus, sem quam semper libero, sit amet adipiscing sem neque eget eros faucibus tincidunt.</a:t>
            </a:r>
            <a:endParaRPr lang="en-US" sz="900" dirty="0">
              <a:latin typeface="+mj-lt"/>
              <a:ea typeface="Montserrat Black" charset="0"/>
              <a:cs typeface="Montserrat Black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232EFA4-79F3-44FA-9C8B-49194B8D4119}"/>
              </a:ext>
            </a:extLst>
          </p:cNvPr>
          <p:cNvSpPr txBox="1"/>
          <p:nvPr/>
        </p:nvSpPr>
        <p:spPr>
          <a:xfrm>
            <a:off x="2692515" y="6220544"/>
            <a:ext cx="6806970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spc="200" dirty="0">
                <a:latin typeface="Montserrat "/>
                <a:ea typeface="Montserrat Black" charset="0"/>
                <a:cs typeface="Montserrat Black" charset="0"/>
              </a:rPr>
              <a:t>www.example.com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3A2C8A4-DFDF-48A7-AE02-941E89D8955E}"/>
              </a:ext>
            </a:extLst>
          </p:cNvPr>
          <p:cNvSpPr txBox="1"/>
          <p:nvPr/>
        </p:nvSpPr>
        <p:spPr>
          <a:xfrm>
            <a:off x="3946992" y="2333716"/>
            <a:ext cx="552504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b="1" spc="3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8758F9D-0828-4A8E-9E6C-50618F55B669}"/>
              </a:ext>
            </a:extLst>
          </p:cNvPr>
          <p:cNvSpPr txBox="1"/>
          <p:nvPr/>
        </p:nvSpPr>
        <p:spPr>
          <a:xfrm>
            <a:off x="6428933" y="2333715"/>
            <a:ext cx="552504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b="1" spc="3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B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58074CE-320D-4626-A02A-8C86E26298CD}"/>
              </a:ext>
            </a:extLst>
          </p:cNvPr>
          <p:cNvSpPr txBox="1"/>
          <p:nvPr/>
        </p:nvSpPr>
        <p:spPr>
          <a:xfrm>
            <a:off x="8909857" y="2333715"/>
            <a:ext cx="552504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b="1" spc="300" dirty="0">
                <a:latin typeface="Montserrat Medium" panose="00000600000000000000" pitchFamily="50" charset="0"/>
                <a:ea typeface="Montserrat Black" charset="0"/>
                <a:cs typeface="Montserrat Black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1844667415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29454</TotalTime>
  <Words>1182</Words>
  <Application>Microsoft Office PowerPoint</Application>
  <PresentationFormat>Widescreen</PresentationFormat>
  <Paragraphs>169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Montserrat</vt:lpstr>
      <vt:lpstr>Montserrat </vt:lpstr>
      <vt:lpstr>Montserrat Light</vt:lpstr>
      <vt:lpstr>Montserrat Medium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SR COMPUTER</cp:lastModifiedBy>
  <cp:revision>4786</cp:revision>
  <dcterms:created xsi:type="dcterms:W3CDTF">2015-09-24T05:44:04Z</dcterms:created>
  <dcterms:modified xsi:type="dcterms:W3CDTF">2020-08-30T07:50:16Z</dcterms:modified>
</cp:coreProperties>
</file>