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media/image26.jpg" ContentType="image/png"/>
  <Override PartName="/ppt/media/image27.jpg" ContentType="image/png"/>
  <Override PartName="/ppt/media/image28.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92" r:id="rId2"/>
    <p:sldId id="293" r:id="rId3"/>
    <p:sldId id="291" r:id="rId4"/>
    <p:sldId id="295" r:id="rId5"/>
    <p:sldId id="294" r:id="rId6"/>
    <p:sldId id="301" r:id="rId7"/>
    <p:sldId id="297" r:id="rId8"/>
    <p:sldId id="319" r:id="rId9"/>
    <p:sldId id="304" r:id="rId10"/>
    <p:sldId id="305" r:id="rId11"/>
    <p:sldId id="306" r:id="rId12"/>
    <p:sldId id="308" r:id="rId13"/>
    <p:sldId id="320" r:id="rId14"/>
    <p:sldId id="321" r:id="rId15"/>
    <p:sldId id="311" r:id="rId16"/>
    <p:sldId id="312" r:id="rId17"/>
    <p:sldId id="314" r:id="rId18"/>
    <p:sldId id="316" r:id="rId19"/>
    <p:sldId id="315" r:id="rId20"/>
    <p:sldId id="313" r:id="rId21"/>
    <p:sldId id="317" r:id="rId22"/>
    <p:sldId id="31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1"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06" autoAdjust="0"/>
    <p:restoredTop sz="94660"/>
  </p:normalViewPr>
  <p:slideViewPr>
    <p:cSldViewPr snapToGrid="0">
      <p:cViewPr varScale="1">
        <p:scale>
          <a:sx n="74" d="100"/>
          <a:sy n="74" d="100"/>
        </p:scale>
        <p:origin x="306" y="66"/>
      </p:cViewPr>
      <p:guideLst/>
    </p:cSldViewPr>
  </p:slideViewPr>
  <p:notesTextViewPr>
    <p:cViewPr>
      <p:scale>
        <a:sx n="1" d="1"/>
        <a:sy n="1" d="1"/>
      </p:scale>
      <p:origin x="0" y="0"/>
    </p:cViewPr>
  </p:notesTextViewPr>
  <p:notesViewPr>
    <p:cSldViewPr snapToGrid="0">
      <p:cViewPr varScale="1">
        <p:scale>
          <a:sx n="59" d="100"/>
          <a:sy n="59" d="100"/>
        </p:scale>
        <p:origin x="279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287968155273154E-5"/>
          <c:y val="5.1562442682339116E-2"/>
          <c:w val="0.76636298922044344"/>
          <c:h val="0.94843750317190556"/>
        </c:manualLayout>
      </c:layout>
      <c:barChart>
        <c:barDir val="col"/>
        <c:grouping val="clustered"/>
        <c:varyColors val="0"/>
        <c:ser>
          <c:idx val="0"/>
          <c:order val="0"/>
          <c:tx>
            <c:strRef>
              <c:f>Sheet1!$B$1</c:f>
              <c:strCache>
                <c:ptCount val="1"/>
                <c:pt idx="0">
                  <c:v>Series 1</c:v>
                </c:pt>
              </c:strCache>
            </c:strRef>
          </c:tx>
          <c:spPr>
            <a:solidFill>
              <a:schemeClr val="tx2">
                <a:lumMod val="60000"/>
                <a:lumOff val="4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3">
                  <c:v>4.5</c:v>
                </c:pt>
              </c:numCache>
            </c:numRef>
          </c:val>
          <c:extLst>
            <c:ext xmlns:c16="http://schemas.microsoft.com/office/drawing/2014/chart" uri="{C3380CC4-5D6E-409C-BE32-E72D297353CC}">
              <c16:uniqueId val="{00000000-769F-492D-BEA5-C93AD3FEA8B8}"/>
            </c:ext>
          </c:extLst>
        </c:ser>
        <c:ser>
          <c:idx val="1"/>
          <c:order val="1"/>
          <c:tx>
            <c:strRef>
              <c:f>Sheet1!$C$1</c:f>
              <c:strCache>
                <c:ptCount val="1"/>
                <c:pt idx="0">
                  <c:v>Series 2</c:v>
                </c:pt>
              </c:strCache>
            </c:strRef>
          </c:tx>
          <c:spPr>
            <a:solidFill>
              <a:schemeClr val="tx2">
                <a:lumMod val="60000"/>
                <a:lumOff val="4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3">
                  <c:v>2.8</c:v>
                </c:pt>
              </c:numCache>
            </c:numRef>
          </c:val>
          <c:extLst>
            <c:ext xmlns:c16="http://schemas.microsoft.com/office/drawing/2014/chart" uri="{C3380CC4-5D6E-409C-BE32-E72D297353CC}">
              <c16:uniqueId val="{00000001-769F-492D-BEA5-C93AD3FEA8B8}"/>
            </c:ext>
          </c:extLst>
        </c:ser>
        <c:ser>
          <c:idx val="2"/>
          <c:order val="2"/>
          <c:tx>
            <c:strRef>
              <c:f>Sheet1!$D$1</c:f>
              <c:strCache>
                <c:ptCount val="1"/>
                <c:pt idx="0">
                  <c:v>Series 3</c:v>
                </c:pt>
              </c:strCache>
            </c:strRef>
          </c:tx>
          <c:spPr>
            <a:solidFill>
              <a:schemeClr val="tx2">
                <a:lumMod val="60000"/>
                <a:lumOff val="40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3">
                  <c:v>5</c:v>
                </c:pt>
              </c:numCache>
            </c:numRef>
          </c:val>
          <c:extLst>
            <c:ext xmlns:c16="http://schemas.microsoft.com/office/drawing/2014/chart" uri="{C3380CC4-5D6E-409C-BE32-E72D297353CC}">
              <c16:uniqueId val="{00000002-769F-492D-BEA5-C93AD3FEA8B8}"/>
            </c:ext>
          </c:extLst>
        </c:ser>
        <c:dLbls>
          <c:dLblPos val="outEnd"/>
          <c:showLegendKey val="0"/>
          <c:showVal val="1"/>
          <c:showCatName val="0"/>
          <c:showSerName val="0"/>
          <c:showPercent val="0"/>
          <c:showBubbleSize val="0"/>
        </c:dLbls>
        <c:gapWidth val="444"/>
        <c:overlap val="-90"/>
        <c:axId val="468391992"/>
        <c:axId val="468390680"/>
      </c:barChart>
      <c:catAx>
        <c:axId val="468391992"/>
        <c:scaling>
          <c:orientation val="minMax"/>
        </c:scaling>
        <c:delete val="1"/>
        <c:axPos val="b"/>
        <c:numFmt formatCode="General" sourceLinked="1"/>
        <c:majorTickMark val="none"/>
        <c:minorTickMark val="none"/>
        <c:tickLblPos val="nextTo"/>
        <c:crossAx val="468390680"/>
        <c:crosses val="autoZero"/>
        <c:auto val="1"/>
        <c:lblAlgn val="ctr"/>
        <c:lblOffset val="100"/>
        <c:noMultiLvlLbl val="0"/>
      </c:catAx>
      <c:valAx>
        <c:axId val="468390680"/>
        <c:scaling>
          <c:orientation val="minMax"/>
        </c:scaling>
        <c:delete val="1"/>
        <c:axPos val="l"/>
        <c:numFmt formatCode="General" sourceLinked="1"/>
        <c:majorTickMark val="none"/>
        <c:minorTickMark val="none"/>
        <c:tickLblPos val="nextTo"/>
        <c:crossAx val="46839199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9/15/2019</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9/15/2019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258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2FC2797-0888-4E28-8BAE-0549811CBE4A}"/>
              </a:ext>
            </a:extLst>
          </p:cNvPr>
          <p:cNvSpPr>
            <a:spLocks noGrp="1"/>
          </p:cNvSpPr>
          <p:nvPr>
            <p:ph type="pic" sz="quarter" idx="12" hasCustomPrompt="1"/>
          </p:nvPr>
        </p:nvSpPr>
        <p:spPr>
          <a:xfrm>
            <a:off x="6096000" y="1047750"/>
            <a:ext cx="5334000" cy="5048250"/>
          </a:xfrm>
          <a:custGeom>
            <a:avLst/>
            <a:gdLst>
              <a:gd name="connsiteX0" fmla="*/ 0 w 5334000"/>
              <a:gd name="connsiteY0" fmla="*/ 0 h 5048250"/>
              <a:gd name="connsiteX1" fmla="*/ 5334000 w 5334000"/>
              <a:gd name="connsiteY1" fmla="*/ 0 h 5048250"/>
              <a:gd name="connsiteX2" fmla="*/ 5334000 w 5334000"/>
              <a:gd name="connsiteY2" fmla="*/ 5048250 h 5048250"/>
              <a:gd name="connsiteX3" fmla="*/ 0 w 5334000"/>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5334000" h="5048250">
                <a:moveTo>
                  <a:pt x="0" y="0"/>
                </a:moveTo>
                <a:lnTo>
                  <a:pt x="5334000" y="0"/>
                </a:lnTo>
                <a:lnTo>
                  <a:pt x="5334000" y="5048250"/>
                </a:lnTo>
                <a:lnTo>
                  <a:pt x="0" y="5048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49442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9B1BC3-2E07-456C-940F-BAA0AF1E51E4}"/>
              </a:ext>
            </a:extLst>
          </p:cNvPr>
          <p:cNvSpPr>
            <a:spLocks noGrp="1"/>
          </p:cNvSpPr>
          <p:nvPr>
            <p:ph type="pic" sz="quarter" idx="13" hasCustomPrompt="1"/>
          </p:nvPr>
        </p:nvSpPr>
        <p:spPr>
          <a:xfrm>
            <a:off x="8098521" y="1047750"/>
            <a:ext cx="2886075" cy="5048250"/>
          </a:xfrm>
          <a:custGeom>
            <a:avLst/>
            <a:gdLst>
              <a:gd name="connsiteX0" fmla="*/ 0 w 2886075"/>
              <a:gd name="connsiteY0" fmla="*/ 0 h 5048250"/>
              <a:gd name="connsiteX1" fmla="*/ 2886075 w 2886075"/>
              <a:gd name="connsiteY1" fmla="*/ 0 h 5048250"/>
              <a:gd name="connsiteX2" fmla="*/ 2886075 w 2886075"/>
              <a:gd name="connsiteY2" fmla="*/ 5048250 h 5048250"/>
              <a:gd name="connsiteX3" fmla="*/ 0 w 2886075"/>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2886075" h="5048250">
                <a:moveTo>
                  <a:pt x="0" y="0"/>
                </a:moveTo>
                <a:lnTo>
                  <a:pt x="2886075" y="0"/>
                </a:lnTo>
                <a:lnTo>
                  <a:pt x="2886075" y="5048250"/>
                </a:lnTo>
                <a:lnTo>
                  <a:pt x="0" y="5048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8BC8CCA0-7D30-4058-97CE-2DE2CFE02B05}"/>
              </a:ext>
            </a:extLst>
          </p:cNvPr>
          <p:cNvSpPr>
            <a:spLocks noGrp="1"/>
          </p:cNvSpPr>
          <p:nvPr>
            <p:ph type="pic" sz="quarter" idx="12" hasCustomPrompt="1"/>
          </p:nvPr>
        </p:nvSpPr>
        <p:spPr>
          <a:xfrm>
            <a:off x="4962527" y="1047750"/>
            <a:ext cx="2886075" cy="5048250"/>
          </a:xfrm>
          <a:custGeom>
            <a:avLst/>
            <a:gdLst>
              <a:gd name="connsiteX0" fmla="*/ 0 w 2886075"/>
              <a:gd name="connsiteY0" fmla="*/ 0 h 5048250"/>
              <a:gd name="connsiteX1" fmla="*/ 2886075 w 2886075"/>
              <a:gd name="connsiteY1" fmla="*/ 0 h 5048250"/>
              <a:gd name="connsiteX2" fmla="*/ 2886075 w 2886075"/>
              <a:gd name="connsiteY2" fmla="*/ 5048250 h 5048250"/>
              <a:gd name="connsiteX3" fmla="*/ 0 w 2886075"/>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2886075" h="5048250">
                <a:moveTo>
                  <a:pt x="0" y="0"/>
                </a:moveTo>
                <a:lnTo>
                  <a:pt x="2886075" y="0"/>
                </a:lnTo>
                <a:lnTo>
                  <a:pt x="2886075" y="5048250"/>
                </a:lnTo>
                <a:lnTo>
                  <a:pt x="0" y="5048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61652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1228B03D-6850-4B1D-89FB-BE4E690CC30F}"/>
              </a:ext>
            </a:extLst>
          </p:cNvPr>
          <p:cNvSpPr>
            <a:spLocks noGrp="1"/>
          </p:cNvSpPr>
          <p:nvPr>
            <p:ph type="pic" sz="quarter" idx="12" hasCustomPrompt="1"/>
          </p:nvPr>
        </p:nvSpPr>
        <p:spPr>
          <a:xfrm>
            <a:off x="4324351" y="1047751"/>
            <a:ext cx="2965089" cy="5129213"/>
          </a:xfrm>
          <a:custGeom>
            <a:avLst/>
            <a:gdLst>
              <a:gd name="connsiteX0" fmla="*/ 0 w 2965089"/>
              <a:gd name="connsiteY0" fmla="*/ 0 h 5129213"/>
              <a:gd name="connsiteX1" fmla="*/ 2965089 w 2965089"/>
              <a:gd name="connsiteY1" fmla="*/ 0 h 5129213"/>
              <a:gd name="connsiteX2" fmla="*/ 2965089 w 2965089"/>
              <a:gd name="connsiteY2" fmla="*/ 5129213 h 5129213"/>
              <a:gd name="connsiteX3" fmla="*/ 0 w 2965089"/>
              <a:gd name="connsiteY3" fmla="*/ 5129213 h 5129213"/>
            </a:gdLst>
            <a:ahLst/>
            <a:cxnLst>
              <a:cxn ang="0">
                <a:pos x="connsiteX0" y="connsiteY0"/>
              </a:cxn>
              <a:cxn ang="0">
                <a:pos x="connsiteX1" y="connsiteY1"/>
              </a:cxn>
              <a:cxn ang="0">
                <a:pos x="connsiteX2" y="connsiteY2"/>
              </a:cxn>
              <a:cxn ang="0">
                <a:pos x="connsiteX3" y="connsiteY3"/>
              </a:cxn>
            </a:cxnLst>
            <a:rect l="l" t="t" r="r" b="b"/>
            <a:pathLst>
              <a:path w="2965089" h="5129213">
                <a:moveTo>
                  <a:pt x="0" y="0"/>
                </a:moveTo>
                <a:lnTo>
                  <a:pt x="2965089" y="0"/>
                </a:lnTo>
                <a:lnTo>
                  <a:pt x="2965089" y="5129213"/>
                </a:lnTo>
                <a:lnTo>
                  <a:pt x="0" y="512921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568501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86909BE-2D0C-4DD3-8C33-E386F980266D}"/>
              </a:ext>
            </a:extLst>
          </p:cNvPr>
          <p:cNvSpPr>
            <a:spLocks noGrp="1"/>
          </p:cNvSpPr>
          <p:nvPr>
            <p:ph type="pic" sz="quarter" idx="12" hasCustomPrompt="1"/>
          </p:nvPr>
        </p:nvSpPr>
        <p:spPr>
          <a:xfrm>
            <a:off x="6915150" y="1047750"/>
            <a:ext cx="5276850" cy="3219450"/>
          </a:xfrm>
          <a:custGeom>
            <a:avLst/>
            <a:gdLst>
              <a:gd name="connsiteX0" fmla="*/ 0 w 5276850"/>
              <a:gd name="connsiteY0" fmla="*/ 0 h 5810250"/>
              <a:gd name="connsiteX1" fmla="*/ 5276850 w 5276850"/>
              <a:gd name="connsiteY1" fmla="*/ 0 h 5810250"/>
              <a:gd name="connsiteX2" fmla="*/ 5276850 w 5276850"/>
              <a:gd name="connsiteY2" fmla="*/ 5810250 h 5810250"/>
              <a:gd name="connsiteX3" fmla="*/ 0 w 5276850"/>
              <a:gd name="connsiteY3" fmla="*/ 5810250 h 5810250"/>
            </a:gdLst>
            <a:ahLst/>
            <a:cxnLst>
              <a:cxn ang="0">
                <a:pos x="connsiteX0" y="connsiteY0"/>
              </a:cxn>
              <a:cxn ang="0">
                <a:pos x="connsiteX1" y="connsiteY1"/>
              </a:cxn>
              <a:cxn ang="0">
                <a:pos x="connsiteX2" y="connsiteY2"/>
              </a:cxn>
              <a:cxn ang="0">
                <a:pos x="connsiteX3" y="connsiteY3"/>
              </a:cxn>
            </a:cxnLst>
            <a:rect l="l" t="t" r="r" b="b"/>
            <a:pathLst>
              <a:path w="5276850" h="5810250">
                <a:moveTo>
                  <a:pt x="0" y="0"/>
                </a:moveTo>
                <a:lnTo>
                  <a:pt x="5276850" y="0"/>
                </a:lnTo>
                <a:lnTo>
                  <a:pt x="5276850" y="5810250"/>
                </a:lnTo>
                <a:lnTo>
                  <a:pt x="0" y="5810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5787883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97F3919-38C9-4CA0-A7E5-CDC1932C142A}"/>
              </a:ext>
            </a:extLst>
          </p:cNvPr>
          <p:cNvSpPr>
            <a:spLocks noGrp="1"/>
          </p:cNvSpPr>
          <p:nvPr>
            <p:ph type="pic" sz="quarter" idx="12" hasCustomPrompt="1"/>
          </p:nvPr>
        </p:nvSpPr>
        <p:spPr>
          <a:xfrm>
            <a:off x="724649" y="1"/>
            <a:ext cx="6190499" cy="3392229"/>
          </a:xfrm>
          <a:custGeom>
            <a:avLst/>
            <a:gdLst>
              <a:gd name="connsiteX0" fmla="*/ 0 w 6190499"/>
              <a:gd name="connsiteY0" fmla="*/ 0 h 3392229"/>
              <a:gd name="connsiteX1" fmla="*/ 6190499 w 6190499"/>
              <a:gd name="connsiteY1" fmla="*/ 0 h 3392229"/>
              <a:gd name="connsiteX2" fmla="*/ 6190499 w 6190499"/>
              <a:gd name="connsiteY2" fmla="*/ 3392229 h 3392229"/>
              <a:gd name="connsiteX3" fmla="*/ 0 w 6190499"/>
              <a:gd name="connsiteY3" fmla="*/ 3392229 h 3392229"/>
            </a:gdLst>
            <a:ahLst/>
            <a:cxnLst>
              <a:cxn ang="0">
                <a:pos x="connsiteX0" y="connsiteY0"/>
              </a:cxn>
              <a:cxn ang="0">
                <a:pos x="connsiteX1" y="connsiteY1"/>
              </a:cxn>
              <a:cxn ang="0">
                <a:pos x="connsiteX2" y="connsiteY2"/>
              </a:cxn>
              <a:cxn ang="0">
                <a:pos x="connsiteX3" y="connsiteY3"/>
              </a:cxn>
            </a:cxnLst>
            <a:rect l="l" t="t" r="r" b="b"/>
            <a:pathLst>
              <a:path w="6190499" h="3392229">
                <a:moveTo>
                  <a:pt x="0" y="0"/>
                </a:moveTo>
                <a:lnTo>
                  <a:pt x="6190499" y="0"/>
                </a:lnTo>
                <a:lnTo>
                  <a:pt x="6190499" y="3392229"/>
                </a:lnTo>
                <a:lnTo>
                  <a:pt x="0" y="33922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2788995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ACCEE43-A2AB-4D21-880A-0C57EBEE3B8D}"/>
              </a:ext>
            </a:extLst>
          </p:cNvPr>
          <p:cNvSpPr>
            <a:spLocks noGrp="1"/>
          </p:cNvSpPr>
          <p:nvPr>
            <p:ph type="pic" sz="quarter" idx="12" hasCustomPrompt="1"/>
          </p:nvPr>
        </p:nvSpPr>
        <p:spPr>
          <a:xfrm>
            <a:off x="5276850" y="1047750"/>
            <a:ext cx="3398156" cy="5048250"/>
          </a:xfrm>
          <a:custGeom>
            <a:avLst/>
            <a:gdLst>
              <a:gd name="connsiteX0" fmla="*/ 0 w 3398156"/>
              <a:gd name="connsiteY0" fmla="*/ 0 h 5048250"/>
              <a:gd name="connsiteX1" fmla="*/ 3398156 w 3398156"/>
              <a:gd name="connsiteY1" fmla="*/ 0 h 5048250"/>
              <a:gd name="connsiteX2" fmla="*/ 3398156 w 3398156"/>
              <a:gd name="connsiteY2" fmla="*/ 5048250 h 5048250"/>
              <a:gd name="connsiteX3" fmla="*/ 0 w 3398156"/>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3398156" h="5048250">
                <a:moveTo>
                  <a:pt x="0" y="0"/>
                </a:moveTo>
                <a:lnTo>
                  <a:pt x="3398156" y="0"/>
                </a:lnTo>
                <a:lnTo>
                  <a:pt x="3398156" y="5048250"/>
                </a:lnTo>
                <a:lnTo>
                  <a:pt x="0" y="5048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86524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CDC555F-3968-4C92-9927-718F0E1C2A23}"/>
              </a:ext>
            </a:extLst>
          </p:cNvPr>
          <p:cNvSpPr>
            <a:spLocks noGrp="1"/>
          </p:cNvSpPr>
          <p:nvPr>
            <p:ph type="pic" sz="quarter" idx="12" hasCustomPrompt="1"/>
          </p:nvPr>
        </p:nvSpPr>
        <p:spPr>
          <a:xfrm>
            <a:off x="8890000" y="1047750"/>
            <a:ext cx="3302000" cy="3409950"/>
          </a:xfrm>
          <a:custGeom>
            <a:avLst/>
            <a:gdLst>
              <a:gd name="connsiteX0" fmla="*/ 0 w 3302000"/>
              <a:gd name="connsiteY0" fmla="*/ 0 h 4074080"/>
              <a:gd name="connsiteX1" fmla="*/ 3302000 w 3302000"/>
              <a:gd name="connsiteY1" fmla="*/ 0 h 4074080"/>
              <a:gd name="connsiteX2" fmla="*/ 3302000 w 3302000"/>
              <a:gd name="connsiteY2" fmla="*/ 4074080 h 4074080"/>
              <a:gd name="connsiteX3" fmla="*/ 0 w 3302000"/>
              <a:gd name="connsiteY3" fmla="*/ 4074080 h 4074080"/>
            </a:gdLst>
            <a:ahLst/>
            <a:cxnLst>
              <a:cxn ang="0">
                <a:pos x="connsiteX0" y="connsiteY0"/>
              </a:cxn>
              <a:cxn ang="0">
                <a:pos x="connsiteX1" y="connsiteY1"/>
              </a:cxn>
              <a:cxn ang="0">
                <a:pos x="connsiteX2" y="connsiteY2"/>
              </a:cxn>
              <a:cxn ang="0">
                <a:pos x="connsiteX3" y="connsiteY3"/>
              </a:cxn>
            </a:cxnLst>
            <a:rect l="l" t="t" r="r" b="b"/>
            <a:pathLst>
              <a:path w="3302000" h="4074080">
                <a:moveTo>
                  <a:pt x="0" y="0"/>
                </a:moveTo>
                <a:lnTo>
                  <a:pt x="3302000" y="0"/>
                </a:lnTo>
                <a:lnTo>
                  <a:pt x="3302000" y="4074080"/>
                </a:lnTo>
                <a:lnTo>
                  <a:pt x="0" y="407408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26629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DBD8757-0C70-4AED-B2E4-2834B1A7B3F9}"/>
              </a:ext>
            </a:extLst>
          </p:cNvPr>
          <p:cNvSpPr>
            <a:spLocks noGrp="1"/>
          </p:cNvSpPr>
          <p:nvPr>
            <p:ph type="pic" sz="quarter" idx="12" hasCustomPrompt="1"/>
          </p:nvPr>
        </p:nvSpPr>
        <p:spPr>
          <a:xfrm>
            <a:off x="2667000" y="1047750"/>
            <a:ext cx="3448050" cy="5048250"/>
          </a:xfrm>
          <a:custGeom>
            <a:avLst/>
            <a:gdLst>
              <a:gd name="connsiteX0" fmla="*/ 0 w 5353049"/>
              <a:gd name="connsiteY0" fmla="*/ 0 h 5048250"/>
              <a:gd name="connsiteX1" fmla="*/ 5353049 w 5353049"/>
              <a:gd name="connsiteY1" fmla="*/ 0 h 5048250"/>
              <a:gd name="connsiteX2" fmla="*/ 5353049 w 5353049"/>
              <a:gd name="connsiteY2" fmla="*/ 5048250 h 5048250"/>
              <a:gd name="connsiteX3" fmla="*/ 0 w 5353049"/>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5353049" h="5048250">
                <a:moveTo>
                  <a:pt x="0" y="0"/>
                </a:moveTo>
                <a:lnTo>
                  <a:pt x="5353049" y="0"/>
                </a:lnTo>
                <a:lnTo>
                  <a:pt x="5353049" y="5048250"/>
                </a:lnTo>
                <a:lnTo>
                  <a:pt x="0" y="5048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9652451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749647E-DEC5-41AC-93A8-9DC2085B8246}"/>
              </a:ext>
            </a:extLst>
          </p:cNvPr>
          <p:cNvSpPr>
            <a:spLocks noGrp="1"/>
          </p:cNvSpPr>
          <p:nvPr>
            <p:ph type="pic" sz="quarter" idx="12" hasCustomPrompt="1"/>
          </p:nvPr>
        </p:nvSpPr>
        <p:spPr>
          <a:xfrm>
            <a:off x="762000" y="3276600"/>
            <a:ext cx="4152900" cy="3581400"/>
          </a:xfrm>
          <a:custGeom>
            <a:avLst/>
            <a:gdLst>
              <a:gd name="connsiteX0" fmla="*/ 0 w 4152900"/>
              <a:gd name="connsiteY0" fmla="*/ 0 h 3581400"/>
              <a:gd name="connsiteX1" fmla="*/ 4152900 w 4152900"/>
              <a:gd name="connsiteY1" fmla="*/ 0 h 3581400"/>
              <a:gd name="connsiteX2" fmla="*/ 4152900 w 4152900"/>
              <a:gd name="connsiteY2" fmla="*/ 3581400 h 3581400"/>
              <a:gd name="connsiteX3" fmla="*/ 0 w 4152900"/>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4152900" h="3581400">
                <a:moveTo>
                  <a:pt x="0" y="0"/>
                </a:moveTo>
                <a:lnTo>
                  <a:pt x="4152900" y="0"/>
                </a:lnTo>
                <a:lnTo>
                  <a:pt x="4152900" y="3581400"/>
                </a:lnTo>
                <a:lnTo>
                  <a:pt x="0" y="35814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4799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AD891A4-A3F1-407C-82D4-BD8B2E244130}"/>
              </a:ext>
            </a:extLst>
          </p:cNvPr>
          <p:cNvSpPr>
            <a:spLocks noGrp="1"/>
          </p:cNvSpPr>
          <p:nvPr>
            <p:ph type="pic" sz="quarter" idx="12" hasCustomPrompt="1"/>
          </p:nvPr>
        </p:nvSpPr>
        <p:spPr>
          <a:xfrm>
            <a:off x="762000" y="0"/>
            <a:ext cx="5353049" cy="5121830"/>
          </a:xfrm>
          <a:custGeom>
            <a:avLst/>
            <a:gdLst>
              <a:gd name="connsiteX0" fmla="*/ 0 w 5353049"/>
              <a:gd name="connsiteY0" fmla="*/ 0 h 5121830"/>
              <a:gd name="connsiteX1" fmla="*/ 5353049 w 5353049"/>
              <a:gd name="connsiteY1" fmla="*/ 0 h 5121830"/>
              <a:gd name="connsiteX2" fmla="*/ 5353049 w 5353049"/>
              <a:gd name="connsiteY2" fmla="*/ 5121830 h 5121830"/>
              <a:gd name="connsiteX3" fmla="*/ 0 w 5353049"/>
              <a:gd name="connsiteY3" fmla="*/ 5121830 h 5121830"/>
            </a:gdLst>
            <a:ahLst/>
            <a:cxnLst>
              <a:cxn ang="0">
                <a:pos x="connsiteX0" y="connsiteY0"/>
              </a:cxn>
              <a:cxn ang="0">
                <a:pos x="connsiteX1" y="connsiteY1"/>
              </a:cxn>
              <a:cxn ang="0">
                <a:pos x="connsiteX2" y="connsiteY2"/>
              </a:cxn>
              <a:cxn ang="0">
                <a:pos x="connsiteX3" y="connsiteY3"/>
              </a:cxn>
            </a:cxnLst>
            <a:rect l="l" t="t" r="r" b="b"/>
            <a:pathLst>
              <a:path w="5353049" h="5121830">
                <a:moveTo>
                  <a:pt x="0" y="0"/>
                </a:moveTo>
                <a:lnTo>
                  <a:pt x="5353049" y="0"/>
                </a:lnTo>
                <a:lnTo>
                  <a:pt x="5353049" y="5121830"/>
                </a:lnTo>
                <a:lnTo>
                  <a:pt x="0" y="512183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64366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ED5EAFD-C231-4848-B8DE-EF4501A92BFD}"/>
              </a:ext>
            </a:extLst>
          </p:cNvPr>
          <p:cNvSpPr>
            <a:spLocks noGrp="1"/>
          </p:cNvSpPr>
          <p:nvPr>
            <p:ph type="pic" sz="quarter" idx="12" hasCustomPrompt="1"/>
          </p:nvPr>
        </p:nvSpPr>
        <p:spPr>
          <a:xfrm>
            <a:off x="6096000" y="0"/>
            <a:ext cx="6095997" cy="6858000"/>
          </a:xfrm>
          <a:custGeom>
            <a:avLst/>
            <a:gdLst>
              <a:gd name="connsiteX0" fmla="*/ 0 w 6095997"/>
              <a:gd name="connsiteY0" fmla="*/ 0 h 6858000"/>
              <a:gd name="connsiteX1" fmla="*/ 6095997 w 6095997"/>
              <a:gd name="connsiteY1" fmla="*/ 0 h 6858000"/>
              <a:gd name="connsiteX2" fmla="*/ 6095997 w 6095997"/>
              <a:gd name="connsiteY2" fmla="*/ 6858000 h 6858000"/>
              <a:gd name="connsiteX3" fmla="*/ 0 w 609599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5997" h="6858000">
                <a:moveTo>
                  <a:pt x="0" y="0"/>
                </a:moveTo>
                <a:lnTo>
                  <a:pt x="6095997" y="0"/>
                </a:lnTo>
                <a:lnTo>
                  <a:pt x="6095997" y="6858000"/>
                </a:lnTo>
                <a:lnTo>
                  <a:pt x="0" y="68580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8690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719EA2C-AC33-4AEB-81DD-669AAED454D0}"/>
              </a:ext>
            </a:extLst>
          </p:cNvPr>
          <p:cNvSpPr>
            <a:spLocks noGrp="1"/>
          </p:cNvSpPr>
          <p:nvPr>
            <p:ph type="pic" sz="quarter" idx="11" hasCustomPrompt="1"/>
          </p:nvPr>
        </p:nvSpPr>
        <p:spPr>
          <a:xfrm>
            <a:off x="3143250" y="1047750"/>
            <a:ext cx="3924300" cy="5048250"/>
          </a:xfrm>
          <a:custGeom>
            <a:avLst/>
            <a:gdLst>
              <a:gd name="connsiteX0" fmla="*/ 0 w 3924300"/>
              <a:gd name="connsiteY0" fmla="*/ 0 h 5048250"/>
              <a:gd name="connsiteX1" fmla="*/ 3924300 w 3924300"/>
              <a:gd name="connsiteY1" fmla="*/ 0 h 5048250"/>
              <a:gd name="connsiteX2" fmla="*/ 3924300 w 3924300"/>
              <a:gd name="connsiteY2" fmla="*/ 5048250 h 5048250"/>
              <a:gd name="connsiteX3" fmla="*/ 0 w 3924300"/>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3924300" h="5048250">
                <a:moveTo>
                  <a:pt x="0" y="0"/>
                </a:moveTo>
                <a:lnTo>
                  <a:pt x="3924300" y="0"/>
                </a:lnTo>
                <a:lnTo>
                  <a:pt x="3924300" y="5048250"/>
                </a:lnTo>
                <a:lnTo>
                  <a:pt x="0" y="5048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033189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E1CA3B1-DD79-43FD-9A06-08B0D679D3E9}"/>
              </a:ext>
            </a:extLst>
          </p:cNvPr>
          <p:cNvSpPr>
            <a:spLocks noGrp="1"/>
          </p:cNvSpPr>
          <p:nvPr>
            <p:ph type="pic" sz="quarter" idx="11" hasCustomPrompt="1"/>
          </p:nvPr>
        </p:nvSpPr>
        <p:spPr>
          <a:xfrm>
            <a:off x="1016905" y="1030863"/>
            <a:ext cx="2965293" cy="5065137"/>
          </a:xfrm>
          <a:custGeom>
            <a:avLst/>
            <a:gdLst>
              <a:gd name="connsiteX0" fmla="*/ 0 w 2965293"/>
              <a:gd name="connsiteY0" fmla="*/ 0 h 5065137"/>
              <a:gd name="connsiteX1" fmla="*/ 2965293 w 2965293"/>
              <a:gd name="connsiteY1" fmla="*/ 0 h 5065137"/>
              <a:gd name="connsiteX2" fmla="*/ 2965293 w 2965293"/>
              <a:gd name="connsiteY2" fmla="*/ 5065137 h 5065137"/>
              <a:gd name="connsiteX3" fmla="*/ 0 w 2965293"/>
              <a:gd name="connsiteY3" fmla="*/ 5065137 h 5065137"/>
            </a:gdLst>
            <a:ahLst/>
            <a:cxnLst>
              <a:cxn ang="0">
                <a:pos x="connsiteX0" y="connsiteY0"/>
              </a:cxn>
              <a:cxn ang="0">
                <a:pos x="connsiteX1" y="connsiteY1"/>
              </a:cxn>
              <a:cxn ang="0">
                <a:pos x="connsiteX2" y="connsiteY2"/>
              </a:cxn>
              <a:cxn ang="0">
                <a:pos x="connsiteX3" y="connsiteY3"/>
              </a:cxn>
            </a:cxnLst>
            <a:rect l="l" t="t" r="r" b="b"/>
            <a:pathLst>
              <a:path w="2965293" h="5065137">
                <a:moveTo>
                  <a:pt x="0" y="0"/>
                </a:moveTo>
                <a:lnTo>
                  <a:pt x="2965293" y="0"/>
                </a:lnTo>
                <a:lnTo>
                  <a:pt x="2965293" y="5065137"/>
                </a:lnTo>
                <a:lnTo>
                  <a:pt x="0" y="506513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6">
            <a:extLst>
              <a:ext uri="{FF2B5EF4-FFF2-40B4-BE49-F238E27FC236}">
                <a16:creationId xmlns:a16="http://schemas.microsoft.com/office/drawing/2014/main" id="{B5891ED1-56D9-42C7-8E20-10CFAA8E192B}"/>
              </a:ext>
            </a:extLst>
          </p:cNvPr>
          <p:cNvSpPr>
            <a:spLocks noGrp="1"/>
          </p:cNvSpPr>
          <p:nvPr>
            <p:ph type="pic" sz="quarter" idx="12" hasCustomPrompt="1"/>
          </p:nvPr>
        </p:nvSpPr>
        <p:spPr>
          <a:xfrm>
            <a:off x="4197507" y="1030863"/>
            <a:ext cx="2965293" cy="5065137"/>
          </a:xfrm>
          <a:custGeom>
            <a:avLst/>
            <a:gdLst>
              <a:gd name="connsiteX0" fmla="*/ 0 w 2965293"/>
              <a:gd name="connsiteY0" fmla="*/ 0 h 5065137"/>
              <a:gd name="connsiteX1" fmla="*/ 2965293 w 2965293"/>
              <a:gd name="connsiteY1" fmla="*/ 0 h 5065137"/>
              <a:gd name="connsiteX2" fmla="*/ 2965293 w 2965293"/>
              <a:gd name="connsiteY2" fmla="*/ 5065137 h 5065137"/>
              <a:gd name="connsiteX3" fmla="*/ 0 w 2965293"/>
              <a:gd name="connsiteY3" fmla="*/ 5065137 h 5065137"/>
            </a:gdLst>
            <a:ahLst/>
            <a:cxnLst>
              <a:cxn ang="0">
                <a:pos x="connsiteX0" y="connsiteY0"/>
              </a:cxn>
              <a:cxn ang="0">
                <a:pos x="connsiteX1" y="connsiteY1"/>
              </a:cxn>
              <a:cxn ang="0">
                <a:pos x="connsiteX2" y="connsiteY2"/>
              </a:cxn>
              <a:cxn ang="0">
                <a:pos x="connsiteX3" y="connsiteY3"/>
              </a:cxn>
            </a:cxnLst>
            <a:rect l="l" t="t" r="r" b="b"/>
            <a:pathLst>
              <a:path w="2965293" h="5065137">
                <a:moveTo>
                  <a:pt x="0" y="0"/>
                </a:moveTo>
                <a:lnTo>
                  <a:pt x="2965293" y="0"/>
                </a:lnTo>
                <a:lnTo>
                  <a:pt x="2965293" y="5065137"/>
                </a:lnTo>
                <a:lnTo>
                  <a:pt x="0" y="506513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69295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A379FEE-A923-4BBE-ADAB-D56EDF92B5A9}"/>
              </a:ext>
            </a:extLst>
          </p:cNvPr>
          <p:cNvSpPr>
            <a:spLocks noGrp="1"/>
          </p:cNvSpPr>
          <p:nvPr>
            <p:ph type="pic" sz="quarter" idx="12" hasCustomPrompt="1"/>
          </p:nvPr>
        </p:nvSpPr>
        <p:spPr>
          <a:xfrm>
            <a:off x="762000" y="0"/>
            <a:ext cx="10668000" cy="6096000"/>
          </a:xfrm>
          <a:custGeom>
            <a:avLst/>
            <a:gdLst>
              <a:gd name="connsiteX0" fmla="*/ 0 w 10668000"/>
              <a:gd name="connsiteY0" fmla="*/ 0 h 6096000"/>
              <a:gd name="connsiteX1" fmla="*/ 10668000 w 10668000"/>
              <a:gd name="connsiteY1" fmla="*/ 0 h 6096000"/>
              <a:gd name="connsiteX2" fmla="*/ 10668000 w 10668000"/>
              <a:gd name="connsiteY2" fmla="*/ 6096000 h 6096000"/>
              <a:gd name="connsiteX3" fmla="*/ 0 w 10668000"/>
              <a:gd name="connsiteY3" fmla="*/ 6096000 h 6096000"/>
            </a:gdLst>
            <a:ahLst/>
            <a:cxnLst>
              <a:cxn ang="0">
                <a:pos x="connsiteX0" y="connsiteY0"/>
              </a:cxn>
              <a:cxn ang="0">
                <a:pos x="connsiteX1" y="connsiteY1"/>
              </a:cxn>
              <a:cxn ang="0">
                <a:pos x="connsiteX2" y="connsiteY2"/>
              </a:cxn>
              <a:cxn ang="0">
                <a:pos x="connsiteX3" y="connsiteY3"/>
              </a:cxn>
            </a:cxnLst>
            <a:rect l="l" t="t" r="r" b="b"/>
            <a:pathLst>
              <a:path w="10668000" h="6096000">
                <a:moveTo>
                  <a:pt x="0" y="0"/>
                </a:moveTo>
                <a:lnTo>
                  <a:pt x="10668000" y="0"/>
                </a:lnTo>
                <a:lnTo>
                  <a:pt x="10668000" y="6096000"/>
                </a:lnTo>
                <a:lnTo>
                  <a:pt x="0" y="60960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61676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3D27AC0-C3C4-4F1B-8CD3-FCCB7B8A6004}"/>
              </a:ext>
            </a:extLst>
          </p:cNvPr>
          <p:cNvSpPr>
            <a:spLocks noGrp="1"/>
          </p:cNvSpPr>
          <p:nvPr>
            <p:ph type="pic" sz="quarter" idx="12" hasCustomPrompt="1"/>
          </p:nvPr>
        </p:nvSpPr>
        <p:spPr>
          <a:xfrm>
            <a:off x="762000" y="1"/>
            <a:ext cx="6172200" cy="6857999"/>
          </a:xfrm>
          <a:custGeom>
            <a:avLst/>
            <a:gdLst>
              <a:gd name="connsiteX0" fmla="*/ 0 w 6172200"/>
              <a:gd name="connsiteY0" fmla="*/ 0 h 6857999"/>
              <a:gd name="connsiteX1" fmla="*/ 6172200 w 6172200"/>
              <a:gd name="connsiteY1" fmla="*/ 0 h 6857999"/>
              <a:gd name="connsiteX2" fmla="*/ 6172200 w 6172200"/>
              <a:gd name="connsiteY2" fmla="*/ 6857999 h 6857999"/>
              <a:gd name="connsiteX3" fmla="*/ 0 w 61722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6172200" h="6857999">
                <a:moveTo>
                  <a:pt x="0" y="0"/>
                </a:moveTo>
                <a:lnTo>
                  <a:pt x="6172200" y="0"/>
                </a:lnTo>
                <a:lnTo>
                  <a:pt x="6172200" y="6857999"/>
                </a:lnTo>
                <a:lnTo>
                  <a:pt x="0" y="685799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185335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Section Head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C5DCD59-6237-4BE4-ABF6-ED4902A03DA2}"/>
              </a:ext>
            </a:extLst>
          </p:cNvPr>
          <p:cNvSpPr>
            <a:spLocks noGrp="1"/>
          </p:cNvSpPr>
          <p:nvPr>
            <p:ph type="pic" sz="quarter" idx="13" hasCustomPrompt="1"/>
          </p:nvPr>
        </p:nvSpPr>
        <p:spPr>
          <a:xfrm>
            <a:off x="4398818" y="2647950"/>
            <a:ext cx="3394364" cy="2552700"/>
          </a:xfrm>
          <a:custGeom>
            <a:avLst/>
            <a:gdLst>
              <a:gd name="connsiteX0" fmla="*/ 0 w 3394364"/>
              <a:gd name="connsiteY0" fmla="*/ 0 h 2552700"/>
              <a:gd name="connsiteX1" fmla="*/ 3394364 w 3394364"/>
              <a:gd name="connsiteY1" fmla="*/ 0 h 2552700"/>
              <a:gd name="connsiteX2" fmla="*/ 3394364 w 3394364"/>
              <a:gd name="connsiteY2" fmla="*/ 2552700 h 2552700"/>
              <a:gd name="connsiteX3" fmla="*/ 0 w 3394364"/>
              <a:gd name="connsiteY3" fmla="*/ 2552700 h 2552700"/>
            </a:gdLst>
            <a:ahLst/>
            <a:cxnLst>
              <a:cxn ang="0">
                <a:pos x="connsiteX0" y="connsiteY0"/>
              </a:cxn>
              <a:cxn ang="0">
                <a:pos x="connsiteX1" y="connsiteY1"/>
              </a:cxn>
              <a:cxn ang="0">
                <a:pos x="connsiteX2" y="connsiteY2"/>
              </a:cxn>
              <a:cxn ang="0">
                <a:pos x="connsiteX3" y="connsiteY3"/>
              </a:cxn>
            </a:cxnLst>
            <a:rect l="l" t="t" r="r" b="b"/>
            <a:pathLst>
              <a:path w="3394364" h="2552700">
                <a:moveTo>
                  <a:pt x="0" y="0"/>
                </a:moveTo>
                <a:lnTo>
                  <a:pt x="3394364" y="0"/>
                </a:lnTo>
                <a:lnTo>
                  <a:pt x="3394364" y="2552700"/>
                </a:lnTo>
                <a:lnTo>
                  <a:pt x="0" y="2552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5097AEE1-C74C-4758-94FE-A94D62530F3C}"/>
              </a:ext>
            </a:extLst>
          </p:cNvPr>
          <p:cNvSpPr>
            <a:spLocks noGrp="1"/>
          </p:cNvSpPr>
          <p:nvPr>
            <p:ph type="pic" sz="quarter" idx="14" hasCustomPrompt="1"/>
          </p:nvPr>
        </p:nvSpPr>
        <p:spPr>
          <a:xfrm>
            <a:off x="8035636" y="2647950"/>
            <a:ext cx="3394364" cy="2552700"/>
          </a:xfrm>
          <a:custGeom>
            <a:avLst/>
            <a:gdLst>
              <a:gd name="connsiteX0" fmla="*/ 0 w 3394364"/>
              <a:gd name="connsiteY0" fmla="*/ 0 h 2552700"/>
              <a:gd name="connsiteX1" fmla="*/ 3394364 w 3394364"/>
              <a:gd name="connsiteY1" fmla="*/ 0 h 2552700"/>
              <a:gd name="connsiteX2" fmla="*/ 3394364 w 3394364"/>
              <a:gd name="connsiteY2" fmla="*/ 2552700 h 2552700"/>
              <a:gd name="connsiteX3" fmla="*/ 0 w 3394364"/>
              <a:gd name="connsiteY3" fmla="*/ 2552700 h 2552700"/>
            </a:gdLst>
            <a:ahLst/>
            <a:cxnLst>
              <a:cxn ang="0">
                <a:pos x="connsiteX0" y="connsiteY0"/>
              </a:cxn>
              <a:cxn ang="0">
                <a:pos x="connsiteX1" y="connsiteY1"/>
              </a:cxn>
              <a:cxn ang="0">
                <a:pos x="connsiteX2" y="connsiteY2"/>
              </a:cxn>
              <a:cxn ang="0">
                <a:pos x="connsiteX3" y="connsiteY3"/>
              </a:cxn>
            </a:cxnLst>
            <a:rect l="l" t="t" r="r" b="b"/>
            <a:pathLst>
              <a:path w="3394364" h="2552700">
                <a:moveTo>
                  <a:pt x="0" y="0"/>
                </a:moveTo>
                <a:lnTo>
                  <a:pt x="3394364" y="0"/>
                </a:lnTo>
                <a:lnTo>
                  <a:pt x="3394364" y="2552700"/>
                </a:lnTo>
                <a:lnTo>
                  <a:pt x="0" y="2552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1C0D7B67-4179-4ADD-9325-7ECE899DCCFA}"/>
              </a:ext>
            </a:extLst>
          </p:cNvPr>
          <p:cNvSpPr>
            <a:spLocks noGrp="1"/>
          </p:cNvSpPr>
          <p:nvPr>
            <p:ph type="pic" sz="quarter" idx="12" hasCustomPrompt="1"/>
          </p:nvPr>
        </p:nvSpPr>
        <p:spPr>
          <a:xfrm>
            <a:off x="762000" y="2647950"/>
            <a:ext cx="3394364" cy="2552700"/>
          </a:xfrm>
          <a:custGeom>
            <a:avLst/>
            <a:gdLst>
              <a:gd name="connsiteX0" fmla="*/ 0 w 3394364"/>
              <a:gd name="connsiteY0" fmla="*/ 0 h 2552700"/>
              <a:gd name="connsiteX1" fmla="*/ 3394364 w 3394364"/>
              <a:gd name="connsiteY1" fmla="*/ 0 h 2552700"/>
              <a:gd name="connsiteX2" fmla="*/ 3394364 w 3394364"/>
              <a:gd name="connsiteY2" fmla="*/ 2552700 h 2552700"/>
              <a:gd name="connsiteX3" fmla="*/ 0 w 3394364"/>
              <a:gd name="connsiteY3" fmla="*/ 2552700 h 2552700"/>
            </a:gdLst>
            <a:ahLst/>
            <a:cxnLst>
              <a:cxn ang="0">
                <a:pos x="connsiteX0" y="connsiteY0"/>
              </a:cxn>
              <a:cxn ang="0">
                <a:pos x="connsiteX1" y="connsiteY1"/>
              </a:cxn>
              <a:cxn ang="0">
                <a:pos x="connsiteX2" y="connsiteY2"/>
              </a:cxn>
              <a:cxn ang="0">
                <a:pos x="connsiteX3" y="connsiteY3"/>
              </a:cxn>
            </a:cxnLst>
            <a:rect l="l" t="t" r="r" b="b"/>
            <a:pathLst>
              <a:path w="3394364" h="2552700">
                <a:moveTo>
                  <a:pt x="0" y="0"/>
                </a:moveTo>
                <a:lnTo>
                  <a:pt x="3394364" y="0"/>
                </a:lnTo>
                <a:lnTo>
                  <a:pt x="3394364" y="2552700"/>
                </a:lnTo>
                <a:lnTo>
                  <a:pt x="0" y="2552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815951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DA2458D2-3B4D-4671-9F65-812F17F26AF3}"/>
              </a:ext>
            </a:extLst>
          </p:cNvPr>
          <p:cNvSpPr>
            <a:spLocks noGrp="1"/>
          </p:cNvSpPr>
          <p:nvPr>
            <p:ph type="pic" sz="quarter" idx="13" hasCustomPrompt="1"/>
          </p:nvPr>
        </p:nvSpPr>
        <p:spPr>
          <a:xfrm>
            <a:off x="4792978" y="2647950"/>
            <a:ext cx="2606042" cy="2203450"/>
          </a:xfrm>
          <a:custGeom>
            <a:avLst/>
            <a:gdLst>
              <a:gd name="connsiteX0" fmla="*/ 0 w 2606042"/>
              <a:gd name="connsiteY0" fmla="*/ 0 h 2203450"/>
              <a:gd name="connsiteX1" fmla="*/ 2606042 w 2606042"/>
              <a:gd name="connsiteY1" fmla="*/ 0 h 2203450"/>
              <a:gd name="connsiteX2" fmla="*/ 2606042 w 2606042"/>
              <a:gd name="connsiteY2" fmla="*/ 2203450 h 2203450"/>
              <a:gd name="connsiteX3" fmla="*/ 0 w 2606042"/>
              <a:gd name="connsiteY3" fmla="*/ 2203450 h 2203450"/>
            </a:gdLst>
            <a:ahLst/>
            <a:cxnLst>
              <a:cxn ang="0">
                <a:pos x="connsiteX0" y="connsiteY0"/>
              </a:cxn>
              <a:cxn ang="0">
                <a:pos x="connsiteX1" y="connsiteY1"/>
              </a:cxn>
              <a:cxn ang="0">
                <a:pos x="connsiteX2" y="connsiteY2"/>
              </a:cxn>
              <a:cxn ang="0">
                <a:pos x="connsiteX3" y="connsiteY3"/>
              </a:cxn>
            </a:cxnLst>
            <a:rect l="l" t="t" r="r" b="b"/>
            <a:pathLst>
              <a:path w="2606042" h="2203450">
                <a:moveTo>
                  <a:pt x="0" y="0"/>
                </a:moveTo>
                <a:lnTo>
                  <a:pt x="2606042" y="0"/>
                </a:lnTo>
                <a:lnTo>
                  <a:pt x="2606042" y="2203450"/>
                </a:lnTo>
                <a:lnTo>
                  <a:pt x="0" y="22034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CB1F3937-E1B3-4068-AF74-409B787CE6C2}"/>
              </a:ext>
            </a:extLst>
          </p:cNvPr>
          <p:cNvSpPr>
            <a:spLocks noGrp="1"/>
          </p:cNvSpPr>
          <p:nvPr>
            <p:ph type="pic" sz="quarter" idx="14" hasCustomPrompt="1"/>
          </p:nvPr>
        </p:nvSpPr>
        <p:spPr>
          <a:xfrm>
            <a:off x="7725906" y="2647950"/>
            <a:ext cx="2606042" cy="2203450"/>
          </a:xfrm>
          <a:custGeom>
            <a:avLst/>
            <a:gdLst>
              <a:gd name="connsiteX0" fmla="*/ 0 w 2606042"/>
              <a:gd name="connsiteY0" fmla="*/ 0 h 2203450"/>
              <a:gd name="connsiteX1" fmla="*/ 2606042 w 2606042"/>
              <a:gd name="connsiteY1" fmla="*/ 0 h 2203450"/>
              <a:gd name="connsiteX2" fmla="*/ 2606042 w 2606042"/>
              <a:gd name="connsiteY2" fmla="*/ 2203450 h 2203450"/>
              <a:gd name="connsiteX3" fmla="*/ 0 w 2606042"/>
              <a:gd name="connsiteY3" fmla="*/ 2203450 h 2203450"/>
            </a:gdLst>
            <a:ahLst/>
            <a:cxnLst>
              <a:cxn ang="0">
                <a:pos x="connsiteX0" y="connsiteY0"/>
              </a:cxn>
              <a:cxn ang="0">
                <a:pos x="connsiteX1" y="connsiteY1"/>
              </a:cxn>
              <a:cxn ang="0">
                <a:pos x="connsiteX2" y="connsiteY2"/>
              </a:cxn>
              <a:cxn ang="0">
                <a:pos x="connsiteX3" y="connsiteY3"/>
              </a:cxn>
            </a:cxnLst>
            <a:rect l="l" t="t" r="r" b="b"/>
            <a:pathLst>
              <a:path w="2606042" h="2203450">
                <a:moveTo>
                  <a:pt x="0" y="0"/>
                </a:moveTo>
                <a:lnTo>
                  <a:pt x="2606042" y="0"/>
                </a:lnTo>
                <a:lnTo>
                  <a:pt x="2606042" y="2203450"/>
                </a:lnTo>
                <a:lnTo>
                  <a:pt x="0" y="22034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7392EB8D-3D18-4CEA-89FD-DC6E34294C95}"/>
              </a:ext>
            </a:extLst>
          </p:cNvPr>
          <p:cNvSpPr>
            <a:spLocks noGrp="1"/>
          </p:cNvSpPr>
          <p:nvPr>
            <p:ph type="pic" sz="quarter" idx="12" hasCustomPrompt="1"/>
          </p:nvPr>
        </p:nvSpPr>
        <p:spPr>
          <a:xfrm>
            <a:off x="1860050" y="2647950"/>
            <a:ext cx="2606042" cy="2203450"/>
          </a:xfrm>
          <a:custGeom>
            <a:avLst/>
            <a:gdLst>
              <a:gd name="connsiteX0" fmla="*/ 0 w 2606042"/>
              <a:gd name="connsiteY0" fmla="*/ 0 h 2203450"/>
              <a:gd name="connsiteX1" fmla="*/ 2606042 w 2606042"/>
              <a:gd name="connsiteY1" fmla="*/ 0 h 2203450"/>
              <a:gd name="connsiteX2" fmla="*/ 2606042 w 2606042"/>
              <a:gd name="connsiteY2" fmla="*/ 2203450 h 2203450"/>
              <a:gd name="connsiteX3" fmla="*/ 0 w 2606042"/>
              <a:gd name="connsiteY3" fmla="*/ 2203450 h 2203450"/>
            </a:gdLst>
            <a:ahLst/>
            <a:cxnLst>
              <a:cxn ang="0">
                <a:pos x="connsiteX0" y="connsiteY0"/>
              </a:cxn>
              <a:cxn ang="0">
                <a:pos x="connsiteX1" y="connsiteY1"/>
              </a:cxn>
              <a:cxn ang="0">
                <a:pos x="connsiteX2" y="connsiteY2"/>
              </a:cxn>
              <a:cxn ang="0">
                <a:pos x="connsiteX3" y="connsiteY3"/>
              </a:cxn>
            </a:cxnLst>
            <a:rect l="l" t="t" r="r" b="b"/>
            <a:pathLst>
              <a:path w="2606042" h="2203450">
                <a:moveTo>
                  <a:pt x="0" y="0"/>
                </a:moveTo>
                <a:lnTo>
                  <a:pt x="2606042" y="0"/>
                </a:lnTo>
                <a:lnTo>
                  <a:pt x="2606042" y="2203450"/>
                </a:lnTo>
                <a:lnTo>
                  <a:pt x="0" y="22034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1770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ADE3B25-91AF-460B-975C-F76742EA21ED}"/>
              </a:ext>
            </a:extLst>
          </p:cNvPr>
          <p:cNvSpPr>
            <a:spLocks noGrp="1"/>
          </p:cNvSpPr>
          <p:nvPr>
            <p:ph type="pic" sz="quarter" idx="14" hasCustomPrompt="1"/>
          </p:nvPr>
        </p:nvSpPr>
        <p:spPr>
          <a:xfrm>
            <a:off x="8172451" y="1047750"/>
            <a:ext cx="3257549" cy="5048250"/>
          </a:xfrm>
          <a:custGeom>
            <a:avLst/>
            <a:gdLst>
              <a:gd name="connsiteX0" fmla="*/ 0 w 3257549"/>
              <a:gd name="connsiteY0" fmla="*/ 0 h 5048250"/>
              <a:gd name="connsiteX1" fmla="*/ 3257549 w 3257549"/>
              <a:gd name="connsiteY1" fmla="*/ 0 h 5048250"/>
              <a:gd name="connsiteX2" fmla="*/ 3257549 w 3257549"/>
              <a:gd name="connsiteY2" fmla="*/ 5048250 h 5048250"/>
              <a:gd name="connsiteX3" fmla="*/ 0 w 3257549"/>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3257549" h="5048250">
                <a:moveTo>
                  <a:pt x="0" y="0"/>
                </a:moveTo>
                <a:lnTo>
                  <a:pt x="3257549" y="0"/>
                </a:lnTo>
                <a:lnTo>
                  <a:pt x="3257549" y="5048250"/>
                </a:lnTo>
                <a:lnTo>
                  <a:pt x="0" y="50482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48288298-A7AF-486A-9D87-667ECB7609E9}"/>
              </a:ext>
            </a:extLst>
          </p:cNvPr>
          <p:cNvSpPr>
            <a:spLocks noGrp="1"/>
          </p:cNvSpPr>
          <p:nvPr>
            <p:ph type="pic" sz="quarter" idx="15" hasCustomPrompt="1"/>
          </p:nvPr>
        </p:nvSpPr>
        <p:spPr>
          <a:xfrm>
            <a:off x="761999" y="1047750"/>
            <a:ext cx="5407119" cy="2534134"/>
          </a:xfrm>
          <a:custGeom>
            <a:avLst/>
            <a:gdLst>
              <a:gd name="connsiteX0" fmla="*/ 0 w 5407119"/>
              <a:gd name="connsiteY0" fmla="*/ 0 h 2534134"/>
              <a:gd name="connsiteX1" fmla="*/ 5407119 w 5407119"/>
              <a:gd name="connsiteY1" fmla="*/ 0 h 2534134"/>
              <a:gd name="connsiteX2" fmla="*/ 5407119 w 5407119"/>
              <a:gd name="connsiteY2" fmla="*/ 2534134 h 2534134"/>
              <a:gd name="connsiteX3" fmla="*/ 0 w 5407119"/>
              <a:gd name="connsiteY3" fmla="*/ 2534134 h 2534134"/>
            </a:gdLst>
            <a:ahLst/>
            <a:cxnLst>
              <a:cxn ang="0">
                <a:pos x="connsiteX0" y="connsiteY0"/>
              </a:cxn>
              <a:cxn ang="0">
                <a:pos x="connsiteX1" y="connsiteY1"/>
              </a:cxn>
              <a:cxn ang="0">
                <a:pos x="connsiteX2" y="connsiteY2"/>
              </a:cxn>
              <a:cxn ang="0">
                <a:pos x="connsiteX3" y="connsiteY3"/>
              </a:cxn>
            </a:cxnLst>
            <a:rect l="l" t="t" r="r" b="b"/>
            <a:pathLst>
              <a:path w="5407119" h="2534134">
                <a:moveTo>
                  <a:pt x="0" y="0"/>
                </a:moveTo>
                <a:lnTo>
                  <a:pt x="5407119" y="0"/>
                </a:lnTo>
                <a:lnTo>
                  <a:pt x="5407119" y="2534134"/>
                </a:lnTo>
                <a:lnTo>
                  <a:pt x="0" y="2534134"/>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66563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D1FEF3C-CBA8-4578-AB09-488F601E1939}"/>
              </a:ext>
            </a:extLst>
          </p:cNvPr>
          <p:cNvSpPr>
            <a:spLocks noGrp="1"/>
          </p:cNvSpPr>
          <p:nvPr>
            <p:ph type="pic" sz="quarter" idx="13" hasCustomPrompt="1"/>
          </p:nvPr>
        </p:nvSpPr>
        <p:spPr>
          <a:xfrm>
            <a:off x="4572000" y="2925902"/>
            <a:ext cx="3048000" cy="2195929"/>
          </a:xfrm>
          <a:custGeom>
            <a:avLst/>
            <a:gdLst>
              <a:gd name="connsiteX0" fmla="*/ 0 w 3048000"/>
              <a:gd name="connsiteY0" fmla="*/ 0 h 2195929"/>
              <a:gd name="connsiteX1" fmla="*/ 3048000 w 3048000"/>
              <a:gd name="connsiteY1" fmla="*/ 0 h 2195929"/>
              <a:gd name="connsiteX2" fmla="*/ 3048000 w 3048000"/>
              <a:gd name="connsiteY2" fmla="*/ 2195929 h 2195929"/>
              <a:gd name="connsiteX3" fmla="*/ 0 w 3048000"/>
              <a:gd name="connsiteY3" fmla="*/ 2195929 h 2195929"/>
            </a:gdLst>
            <a:ahLst/>
            <a:cxnLst>
              <a:cxn ang="0">
                <a:pos x="connsiteX0" y="connsiteY0"/>
              </a:cxn>
              <a:cxn ang="0">
                <a:pos x="connsiteX1" y="connsiteY1"/>
              </a:cxn>
              <a:cxn ang="0">
                <a:pos x="connsiteX2" y="connsiteY2"/>
              </a:cxn>
              <a:cxn ang="0">
                <a:pos x="connsiteX3" y="connsiteY3"/>
              </a:cxn>
            </a:cxnLst>
            <a:rect l="l" t="t" r="r" b="b"/>
            <a:pathLst>
              <a:path w="3048000" h="2195929">
                <a:moveTo>
                  <a:pt x="0" y="0"/>
                </a:moveTo>
                <a:lnTo>
                  <a:pt x="3048000" y="0"/>
                </a:lnTo>
                <a:lnTo>
                  <a:pt x="3048000" y="2195929"/>
                </a:lnTo>
                <a:lnTo>
                  <a:pt x="0" y="21959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7">
            <a:extLst>
              <a:ext uri="{FF2B5EF4-FFF2-40B4-BE49-F238E27FC236}">
                <a16:creationId xmlns:a16="http://schemas.microsoft.com/office/drawing/2014/main" id="{BBEF6579-6EEE-429B-ABD1-D02A130C76FA}"/>
              </a:ext>
            </a:extLst>
          </p:cNvPr>
          <p:cNvSpPr>
            <a:spLocks noGrp="1"/>
          </p:cNvSpPr>
          <p:nvPr>
            <p:ph type="pic" sz="quarter" idx="14" hasCustomPrompt="1"/>
          </p:nvPr>
        </p:nvSpPr>
        <p:spPr>
          <a:xfrm>
            <a:off x="8382000" y="2925902"/>
            <a:ext cx="3048000" cy="2195929"/>
          </a:xfrm>
          <a:custGeom>
            <a:avLst/>
            <a:gdLst>
              <a:gd name="connsiteX0" fmla="*/ 0 w 3048000"/>
              <a:gd name="connsiteY0" fmla="*/ 0 h 2195929"/>
              <a:gd name="connsiteX1" fmla="*/ 3048000 w 3048000"/>
              <a:gd name="connsiteY1" fmla="*/ 0 h 2195929"/>
              <a:gd name="connsiteX2" fmla="*/ 3048000 w 3048000"/>
              <a:gd name="connsiteY2" fmla="*/ 2195929 h 2195929"/>
              <a:gd name="connsiteX3" fmla="*/ 0 w 3048000"/>
              <a:gd name="connsiteY3" fmla="*/ 2195929 h 2195929"/>
            </a:gdLst>
            <a:ahLst/>
            <a:cxnLst>
              <a:cxn ang="0">
                <a:pos x="connsiteX0" y="connsiteY0"/>
              </a:cxn>
              <a:cxn ang="0">
                <a:pos x="connsiteX1" y="connsiteY1"/>
              </a:cxn>
              <a:cxn ang="0">
                <a:pos x="connsiteX2" y="connsiteY2"/>
              </a:cxn>
              <a:cxn ang="0">
                <a:pos x="connsiteX3" y="connsiteY3"/>
              </a:cxn>
            </a:cxnLst>
            <a:rect l="l" t="t" r="r" b="b"/>
            <a:pathLst>
              <a:path w="3048000" h="2195929">
                <a:moveTo>
                  <a:pt x="0" y="0"/>
                </a:moveTo>
                <a:lnTo>
                  <a:pt x="3048000" y="0"/>
                </a:lnTo>
                <a:lnTo>
                  <a:pt x="3048000" y="2195929"/>
                </a:lnTo>
                <a:lnTo>
                  <a:pt x="0" y="21959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5">
            <a:extLst>
              <a:ext uri="{FF2B5EF4-FFF2-40B4-BE49-F238E27FC236}">
                <a16:creationId xmlns:a16="http://schemas.microsoft.com/office/drawing/2014/main" id="{515F6EFA-7F6C-4B5F-84F7-7D0778CD1C67}"/>
              </a:ext>
            </a:extLst>
          </p:cNvPr>
          <p:cNvSpPr>
            <a:spLocks noGrp="1"/>
          </p:cNvSpPr>
          <p:nvPr>
            <p:ph type="pic" sz="quarter" idx="12" hasCustomPrompt="1"/>
          </p:nvPr>
        </p:nvSpPr>
        <p:spPr>
          <a:xfrm>
            <a:off x="762000" y="2925902"/>
            <a:ext cx="3048000" cy="2195929"/>
          </a:xfrm>
          <a:custGeom>
            <a:avLst/>
            <a:gdLst>
              <a:gd name="connsiteX0" fmla="*/ 0 w 3048000"/>
              <a:gd name="connsiteY0" fmla="*/ 0 h 2195929"/>
              <a:gd name="connsiteX1" fmla="*/ 3048000 w 3048000"/>
              <a:gd name="connsiteY1" fmla="*/ 0 h 2195929"/>
              <a:gd name="connsiteX2" fmla="*/ 3048000 w 3048000"/>
              <a:gd name="connsiteY2" fmla="*/ 2195929 h 2195929"/>
              <a:gd name="connsiteX3" fmla="*/ 0 w 3048000"/>
              <a:gd name="connsiteY3" fmla="*/ 2195929 h 2195929"/>
            </a:gdLst>
            <a:ahLst/>
            <a:cxnLst>
              <a:cxn ang="0">
                <a:pos x="connsiteX0" y="connsiteY0"/>
              </a:cxn>
              <a:cxn ang="0">
                <a:pos x="connsiteX1" y="connsiteY1"/>
              </a:cxn>
              <a:cxn ang="0">
                <a:pos x="connsiteX2" y="connsiteY2"/>
              </a:cxn>
              <a:cxn ang="0">
                <a:pos x="connsiteX3" y="connsiteY3"/>
              </a:cxn>
            </a:cxnLst>
            <a:rect l="l" t="t" r="r" b="b"/>
            <a:pathLst>
              <a:path w="3048000" h="2195929">
                <a:moveTo>
                  <a:pt x="0" y="0"/>
                </a:moveTo>
                <a:lnTo>
                  <a:pt x="3048000" y="0"/>
                </a:lnTo>
                <a:lnTo>
                  <a:pt x="3048000" y="2195929"/>
                </a:lnTo>
                <a:lnTo>
                  <a:pt x="0" y="21959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978149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ADCF5D5-ADB0-4F01-935D-46805F86DC4E}"/>
              </a:ext>
            </a:extLst>
          </p:cNvPr>
          <p:cNvSpPr>
            <a:spLocks noGrp="1"/>
          </p:cNvSpPr>
          <p:nvPr>
            <p:ph type="pic" sz="quarter" idx="13" hasCustomPrompt="1"/>
          </p:nvPr>
        </p:nvSpPr>
        <p:spPr>
          <a:xfrm>
            <a:off x="8172450" y="2925902"/>
            <a:ext cx="3257550" cy="2195929"/>
          </a:xfrm>
          <a:custGeom>
            <a:avLst/>
            <a:gdLst>
              <a:gd name="connsiteX0" fmla="*/ 0 w 3257550"/>
              <a:gd name="connsiteY0" fmla="*/ 0 h 2195929"/>
              <a:gd name="connsiteX1" fmla="*/ 3257550 w 3257550"/>
              <a:gd name="connsiteY1" fmla="*/ 0 h 2195929"/>
              <a:gd name="connsiteX2" fmla="*/ 3257550 w 3257550"/>
              <a:gd name="connsiteY2" fmla="*/ 2195929 h 2195929"/>
              <a:gd name="connsiteX3" fmla="*/ 0 w 3257550"/>
              <a:gd name="connsiteY3" fmla="*/ 2195929 h 2195929"/>
            </a:gdLst>
            <a:ahLst/>
            <a:cxnLst>
              <a:cxn ang="0">
                <a:pos x="connsiteX0" y="connsiteY0"/>
              </a:cxn>
              <a:cxn ang="0">
                <a:pos x="connsiteX1" y="connsiteY1"/>
              </a:cxn>
              <a:cxn ang="0">
                <a:pos x="connsiteX2" y="connsiteY2"/>
              </a:cxn>
              <a:cxn ang="0">
                <a:pos x="connsiteX3" y="connsiteY3"/>
              </a:cxn>
            </a:cxnLst>
            <a:rect l="l" t="t" r="r" b="b"/>
            <a:pathLst>
              <a:path w="3257550" h="2195929">
                <a:moveTo>
                  <a:pt x="0" y="0"/>
                </a:moveTo>
                <a:lnTo>
                  <a:pt x="3257550" y="0"/>
                </a:lnTo>
                <a:lnTo>
                  <a:pt x="3257550" y="2195929"/>
                </a:lnTo>
                <a:lnTo>
                  <a:pt x="0" y="21959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5" name="Picture Placeholder 4">
            <a:extLst>
              <a:ext uri="{FF2B5EF4-FFF2-40B4-BE49-F238E27FC236}">
                <a16:creationId xmlns:a16="http://schemas.microsoft.com/office/drawing/2014/main" id="{B0D21D14-0FE2-46B4-8936-98557C2BCFD0}"/>
              </a:ext>
            </a:extLst>
          </p:cNvPr>
          <p:cNvSpPr>
            <a:spLocks noGrp="1"/>
          </p:cNvSpPr>
          <p:nvPr>
            <p:ph type="pic" sz="quarter" idx="12" hasCustomPrompt="1"/>
          </p:nvPr>
        </p:nvSpPr>
        <p:spPr>
          <a:xfrm>
            <a:off x="4276725" y="2925902"/>
            <a:ext cx="3257550" cy="2195929"/>
          </a:xfrm>
          <a:custGeom>
            <a:avLst/>
            <a:gdLst>
              <a:gd name="connsiteX0" fmla="*/ 0 w 3257550"/>
              <a:gd name="connsiteY0" fmla="*/ 0 h 2195929"/>
              <a:gd name="connsiteX1" fmla="*/ 3257550 w 3257550"/>
              <a:gd name="connsiteY1" fmla="*/ 0 h 2195929"/>
              <a:gd name="connsiteX2" fmla="*/ 3257550 w 3257550"/>
              <a:gd name="connsiteY2" fmla="*/ 2195929 h 2195929"/>
              <a:gd name="connsiteX3" fmla="*/ 0 w 3257550"/>
              <a:gd name="connsiteY3" fmla="*/ 2195929 h 2195929"/>
            </a:gdLst>
            <a:ahLst/>
            <a:cxnLst>
              <a:cxn ang="0">
                <a:pos x="connsiteX0" y="connsiteY0"/>
              </a:cxn>
              <a:cxn ang="0">
                <a:pos x="connsiteX1" y="connsiteY1"/>
              </a:cxn>
              <a:cxn ang="0">
                <a:pos x="connsiteX2" y="connsiteY2"/>
              </a:cxn>
              <a:cxn ang="0">
                <a:pos x="connsiteX3" y="connsiteY3"/>
              </a:cxn>
            </a:cxnLst>
            <a:rect l="l" t="t" r="r" b="b"/>
            <a:pathLst>
              <a:path w="3257550" h="2195929">
                <a:moveTo>
                  <a:pt x="0" y="0"/>
                </a:moveTo>
                <a:lnTo>
                  <a:pt x="3257550" y="0"/>
                </a:lnTo>
                <a:lnTo>
                  <a:pt x="3257550" y="2195929"/>
                </a:lnTo>
                <a:lnTo>
                  <a:pt x="0" y="219592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90519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7" r:id="rId1"/>
    <p:sldLayoutId id="2147483685" r:id="rId2"/>
    <p:sldLayoutId id="2147483684" r:id="rId3"/>
    <p:sldLayoutId id="2147483683" r:id="rId4"/>
    <p:sldLayoutId id="2147483682" r:id="rId5"/>
    <p:sldLayoutId id="2147483681" r:id="rId6"/>
    <p:sldLayoutId id="2147483680" r:id="rId7"/>
    <p:sldLayoutId id="2147483679" r:id="rId8"/>
    <p:sldLayoutId id="2147483678" r:id="rId9"/>
    <p:sldLayoutId id="2147483675" r:id="rId10"/>
    <p:sldLayoutId id="2147483674" r:id="rId11"/>
    <p:sldLayoutId id="2147483686" r:id="rId12"/>
    <p:sldLayoutId id="2147483671" r:id="rId13"/>
    <p:sldLayoutId id="2147483670" r:id="rId14"/>
    <p:sldLayoutId id="2147483669" r:id="rId15"/>
    <p:sldLayoutId id="2147483668" r:id="rId16"/>
    <p:sldLayoutId id="2147483667" r:id="rId17"/>
    <p:sldLayoutId id="2147483665" r:id="rId18"/>
    <p:sldLayoutId id="2147483666" r:id="rId19"/>
    <p:sldLayoutId id="2147483672" r:id="rId20"/>
    <p:sldLayoutId id="2147483673" r:id="rId21"/>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Montserrat" panose="00000500000000000000" pitchFamily="50"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8.xml"/><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5.xml"/><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Rectangle 403">
            <a:extLst>
              <a:ext uri="{FF2B5EF4-FFF2-40B4-BE49-F238E27FC236}">
                <a16:creationId xmlns:a16="http://schemas.microsoft.com/office/drawing/2014/main" id="{D72CB939-CAFF-486B-B832-B6758C1B950F}"/>
              </a:ext>
            </a:extLst>
          </p:cNvPr>
          <p:cNvSpPr/>
          <p:nvPr/>
        </p:nvSpPr>
        <p:spPr>
          <a:xfrm>
            <a:off x="0" y="0"/>
            <a:ext cx="121920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F5452AF-F83D-406D-B8D6-3C56AE61C771}"/>
              </a:ext>
            </a:extLst>
          </p:cNvPr>
          <p:cNvSpPr txBox="1"/>
          <p:nvPr/>
        </p:nvSpPr>
        <p:spPr>
          <a:xfrm>
            <a:off x="6076951" y="5542002"/>
            <a:ext cx="1511299" cy="553998"/>
          </a:xfrm>
          <a:prstGeom prst="rect">
            <a:avLst/>
          </a:prstGeom>
          <a:noFill/>
        </p:spPr>
        <p:txBody>
          <a:bodyPr wrap="square" rtlCol="0">
            <a:spAutoFit/>
          </a:bodyPr>
          <a:lstStyle/>
          <a:p>
            <a:r>
              <a:rPr lang="en-US" sz="3000" spc="200" dirty="0">
                <a:solidFill>
                  <a:schemeClr val="bg1"/>
                </a:solidFill>
                <a:latin typeface="Angelface" pitchFamily="50" charset="0"/>
                <a:ea typeface="Open Sans" panose="020B0606030504020204" pitchFamily="34" charset="0"/>
                <a:cs typeface="Open Sans" panose="020B0606030504020204" pitchFamily="34" charset="0"/>
              </a:rPr>
              <a:t>Simple P.</a:t>
            </a:r>
          </a:p>
        </p:txBody>
      </p:sp>
      <p:grpSp>
        <p:nvGrpSpPr>
          <p:cNvPr id="26" name="Group 25">
            <a:extLst>
              <a:ext uri="{FF2B5EF4-FFF2-40B4-BE49-F238E27FC236}">
                <a16:creationId xmlns:a16="http://schemas.microsoft.com/office/drawing/2014/main" id="{E0A1181A-EE28-42B9-9300-6EA08577DDB6}"/>
              </a:ext>
            </a:extLst>
          </p:cNvPr>
          <p:cNvGrpSpPr/>
          <p:nvPr/>
        </p:nvGrpSpPr>
        <p:grpSpPr>
          <a:xfrm>
            <a:off x="762000" y="1388864"/>
            <a:ext cx="3981450" cy="2344102"/>
            <a:chOff x="762000" y="2130028"/>
            <a:chExt cx="3981450" cy="2344102"/>
          </a:xfrm>
        </p:grpSpPr>
        <p:sp>
          <p:nvSpPr>
            <p:cNvPr id="405" name="TextBox 404">
              <a:extLst>
                <a:ext uri="{FF2B5EF4-FFF2-40B4-BE49-F238E27FC236}">
                  <a16:creationId xmlns:a16="http://schemas.microsoft.com/office/drawing/2014/main" id="{262F0BAC-5E5A-4EA8-B31D-182F458B87CD}"/>
                </a:ext>
              </a:extLst>
            </p:cNvPr>
            <p:cNvSpPr txBox="1"/>
            <p:nvPr/>
          </p:nvSpPr>
          <p:spPr>
            <a:xfrm>
              <a:off x="762000" y="2130028"/>
              <a:ext cx="3981450" cy="861774"/>
            </a:xfrm>
            <a:prstGeom prst="rect">
              <a:avLst/>
            </a:prstGeom>
            <a:noFill/>
          </p:spPr>
          <p:txBody>
            <a:bodyPr wrap="square" rtlCol="0">
              <a:spAutoFit/>
            </a:bodyPr>
            <a:lstStyle/>
            <a:p>
              <a:r>
                <a:rPr lang="en-US" sz="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Goudy Old.</a:t>
              </a:r>
            </a:p>
          </p:txBody>
        </p:sp>
        <p:sp>
          <p:nvSpPr>
            <p:cNvPr id="20" name="Subtitle 6">
              <a:extLst>
                <a:ext uri="{FF2B5EF4-FFF2-40B4-BE49-F238E27FC236}">
                  <a16:creationId xmlns:a16="http://schemas.microsoft.com/office/drawing/2014/main" id="{C3BDF9C2-6717-4779-B287-1932E76A88AA}"/>
                </a:ext>
              </a:extLst>
            </p:cNvPr>
            <p:cNvSpPr txBox="1">
              <a:spLocks/>
            </p:cNvSpPr>
            <p:nvPr/>
          </p:nvSpPr>
          <p:spPr>
            <a:xfrm>
              <a:off x="762000" y="313881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grpSp>
      <p:pic>
        <p:nvPicPr>
          <p:cNvPr id="25" name="Picture Placeholder 24">
            <a:extLst>
              <a:ext uri="{FF2B5EF4-FFF2-40B4-BE49-F238E27FC236}">
                <a16:creationId xmlns:a16="http://schemas.microsoft.com/office/drawing/2014/main" id="{9E20C8B7-3107-46D1-B2DA-2010C7EA32F1}"/>
              </a:ext>
            </a:extLst>
          </p:cNvPr>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11732" b="11732"/>
          <a:stretch>
            <a:fillRect/>
          </a:stretch>
        </p:blipFill>
        <p:spPr>
          <a:xfrm>
            <a:off x="6076951" y="0"/>
            <a:ext cx="5353049" cy="5121830"/>
          </a:xfrm>
        </p:spPr>
      </p:pic>
    </p:spTree>
    <p:extLst>
      <p:ext uri="{BB962C8B-B14F-4D97-AF65-F5344CB8AC3E}">
        <p14:creationId xmlns:p14="http://schemas.microsoft.com/office/powerpoint/2010/main" val="2332044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979B8BB-2E98-490D-9D93-FAC6D84865A8}"/>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9555" r="29555"/>
          <a:stretch>
            <a:fillRect/>
          </a:stretch>
        </p:blipFill>
        <p:spPr/>
      </p:pic>
      <p:sp>
        <p:nvSpPr>
          <p:cNvPr id="8" name="Subtitle 6">
            <a:extLst>
              <a:ext uri="{FF2B5EF4-FFF2-40B4-BE49-F238E27FC236}">
                <a16:creationId xmlns:a16="http://schemas.microsoft.com/office/drawing/2014/main" id="{F73AC0E6-4339-4E5F-B2EB-EE0DF8683E56}"/>
              </a:ext>
            </a:extLst>
          </p:cNvPr>
          <p:cNvSpPr txBox="1">
            <a:spLocks/>
          </p:cNvSpPr>
          <p:nvPr/>
        </p:nvSpPr>
        <p:spPr>
          <a:xfrm>
            <a:off x="762000" y="2056917"/>
            <a:ext cx="5105400" cy="9003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11" name="TextBox 10">
            <a:extLst>
              <a:ext uri="{FF2B5EF4-FFF2-40B4-BE49-F238E27FC236}">
                <a16:creationId xmlns:a16="http://schemas.microsoft.com/office/drawing/2014/main" id="{D60B467B-2009-4E75-8762-598F1F4E43C9}"/>
              </a:ext>
            </a:extLst>
          </p:cNvPr>
          <p:cNvSpPr txBox="1"/>
          <p:nvPr/>
        </p:nvSpPr>
        <p:spPr>
          <a:xfrm>
            <a:off x="762000" y="1047750"/>
            <a:ext cx="3562350"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Natural</a:t>
            </a:r>
          </a:p>
        </p:txBody>
      </p:sp>
      <p:sp>
        <p:nvSpPr>
          <p:cNvPr id="15" name="TextBox 14">
            <a:extLst>
              <a:ext uri="{FF2B5EF4-FFF2-40B4-BE49-F238E27FC236}">
                <a16:creationId xmlns:a16="http://schemas.microsoft.com/office/drawing/2014/main" id="{A7F3148F-8557-411B-BFAA-245FA7C671A9}"/>
              </a:ext>
            </a:extLst>
          </p:cNvPr>
          <p:cNvSpPr txBox="1"/>
          <p:nvPr/>
        </p:nvSpPr>
        <p:spPr>
          <a:xfrm>
            <a:off x="8058150" y="4076216"/>
            <a:ext cx="3371850" cy="2019784"/>
          </a:xfrm>
          <a:prstGeom prst="rect">
            <a:avLst/>
          </a:prstGeom>
          <a:noFill/>
        </p:spPr>
        <p:txBody>
          <a:bodyPr wrap="square" rtlCol="0">
            <a:spAutoFit/>
          </a:bodyPr>
          <a:lstStyle/>
          <a:p>
            <a:pPr>
              <a:lnSpc>
                <a:spcPts val="5000"/>
              </a:lnSpc>
            </a:pPr>
            <a:r>
              <a:rPr lang="en-US" sz="5000" spc="200" dirty="0">
                <a:solidFill>
                  <a:schemeClr val="tx2">
                    <a:lumMod val="60000"/>
                    <a:lumOff val="40000"/>
                  </a:schemeClr>
                </a:solidFill>
                <a:latin typeface="Goudy Old Style" panose="02020502050305020303" pitchFamily="18" charset="0"/>
                <a:ea typeface="Open Sans" panose="020B0606030504020204" pitchFamily="34" charset="0"/>
                <a:cs typeface="Open Sans" panose="020B0606030504020204" pitchFamily="34" charset="0"/>
              </a:rPr>
              <a:t>Green</a:t>
            </a:r>
          </a:p>
          <a:p>
            <a:pPr>
              <a:lnSpc>
                <a:spcPts val="5000"/>
              </a:lnSpc>
            </a:pPr>
            <a:r>
              <a:rPr lang="en-US" sz="5000" spc="200" dirty="0">
                <a:solidFill>
                  <a:schemeClr val="tx2">
                    <a:lumMod val="60000"/>
                    <a:lumOff val="40000"/>
                  </a:schemeClr>
                </a:solidFill>
                <a:latin typeface="Goudy Old Style" panose="02020502050305020303" pitchFamily="18" charset="0"/>
                <a:ea typeface="Open Sans" panose="020B0606030504020204" pitchFamily="34" charset="0"/>
                <a:cs typeface="Open Sans" panose="020B0606030504020204" pitchFamily="34" charset="0"/>
              </a:rPr>
              <a:t>White</a:t>
            </a:r>
          </a:p>
          <a:p>
            <a:pPr>
              <a:lnSpc>
                <a:spcPts val="5000"/>
              </a:lnSpc>
            </a:pPr>
            <a:r>
              <a:rPr lang="en-US" sz="5000" spc="200" dirty="0">
                <a:solidFill>
                  <a:schemeClr val="tx2">
                    <a:lumMod val="60000"/>
                    <a:lumOff val="40000"/>
                  </a:schemeClr>
                </a:solidFill>
                <a:latin typeface="Goudy Old Style" panose="02020502050305020303" pitchFamily="18" charset="0"/>
                <a:ea typeface="Open Sans" panose="020B0606030504020204" pitchFamily="34" charset="0"/>
                <a:cs typeface="Open Sans" panose="020B0606030504020204" pitchFamily="34" charset="0"/>
              </a:rPr>
              <a:t>Natural</a:t>
            </a:r>
          </a:p>
        </p:txBody>
      </p:sp>
      <p:sp>
        <p:nvSpPr>
          <p:cNvPr id="17" name="TextBox 16">
            <a:extLst>
              <a:ext uri="{FF2B5EF4-FFF2-40B4-BE49-F238E27FC236}">
                <a16:creationId xmlns:a16="http://schemas.microsoft.com/office/drawing/2014/main" id="{5D7E0124-B8B4-44C7-A2EE-3F8D7185624F}"/>
              </a:ext>
            </a:extLst>
          </p:cNvPr>
          <p:cNvSpPr txBox="1"/>
          <p:nvPr/>
        </p:nvSpPr>
        <p:spPr>
          <a:xfrm>
            <a:off x="762000" y="5542002"/>
            <a:ext cx="1511299" cy="553998"/>
          </a:xfrm>
          <a:prstGeom prst="rect">
            <a:avLst/>
          </a:prstGeom>
          <a:noFill/>
        </p:spPr>
        <p:txBody>
          <a:bodyPr wrap="square" rtlCol="0">
            <a:spAutoFit/>
          </a:bodyPr>
          <a:lstStyle/>
          <a:p>
            <a:r>
              <a:rPr lang="en-US" sz="3000" spc="200" dirty="0">
                <a:solidFill>
                  <a:schemeClr val="tx2">
                    <a:lumMod val="60000"/>
                    <a:lumOff val="40000"/>
                  </a:schemeClr>
                </a:solidFill>
                <a:latin typeface="Angelface" pitchFamily="50" charset="0"/>
                <a:ea typeface="Open Sans" panose="020B0606030504020204" pitchFamily="34" charset="0"/>
                <a:cs typeface="Open Sans" panose="020B0606030504020204" pitchFamily="34" charset="0"/>
              </a:rPr>
              <a:t>Simple P.</a:t>
            </a:r>
          </a:p>
        </p:txBody>
      </p:sp>
      <p:cxnSp>
        <p:nvCxnSpPr>
          <p:cNvPr id="22" name="Straight Connector 21">
            <a:extLst>
              <a:ext uri="{FF2B5EF4-FFF2-40B4-BE49-F238E27FC236}">
                <a16:creationId xmlns:a16="http://schemas.microsoft.com/office/drawing/2014/main" id="{FB06980D-7AC4-409C-9DD4-A7490B7CEC62}"/>
              </a:ext>
            </a:extLst>
          </p:cNvPr>
          <p:cNvCxnSpPr>
            <a:cxnSpLocks/>
          </p:cNvCxnSpPr>
          <p:nvPr/>
        </p:nvCxnSpPr>
        <p:spPr>
          <a:xfrm>
            <a:off x="8123284" y="1047750"/>
            <a:ext cx="0" cy="253413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778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AF1CB0D-1E8A-4E62-954E-11BE339D4A00}"/>
              </a:ext>
            </a:extLst>
          </p:cNvPr>
          <p:cNvGrpSpPr/>
          <p:nvPr/>
        </p:nvGrpSpPr>
        <p:grpSpPr>
          <a:xfrm>
            <a:off x="8031843" y="1047750"/>
            <a:ext cx="3398157" cy="1751915"/>
            <a:chOff x="8031843" y="4344085"/>
            <a:chExt cx="3398157" cy="1751915"/>
          </a:xfrm>
        </p:grpSpPr>
        <p:sp>
          <p:nvSpPr>
            <p:cNvPr id="20" name="Subtitle 6">
              <a:extLst>
                <a:ext uri="{FF2B5EF4-FFF2-40B4-BE49-F238E27FC236}">
                  <a16:creationId xmlns:a16="http://schemas.microsoft.com/office/drawing/2014/main" id="{5FE21A0C-368C-4BD7-B00E-BDCEE6A45AE6}"/>
                </a:ext>
              </a:extLst>
            </p:cNvPr>
            <p:cNvSpPr txBox="1">
              <a:spLocks/>
            </p:cNvSpPr>
            <p:nvPr/>
          </p:nvSpPr>
          <p:spPr>
            <a:xfrm>
              <a:off x="8031844" y="476068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12" name="TextBox 11">
              <a:extLst>
                <a:ext uri="{FF2B5EF4-FFF2-40B4-BE49-F238E27FC236}">
                  <a16:creationId xmlns:a16="http://schemas.microsoft.com/office/drawing/2014/main" id="{83269A2A-0C0B-408F-B389-872ACAD8347A}"/>
                </a:ext>
              </a:extLst>
            </p:cNvPr>
            <p:cNvSpPr txBox="1"/>
            <p:nvPr/>
          </p:nvSpPr>
          <p:spPr>
            <a:xfrm>
              <a:off x="8031843" y="4344085"/>
              <a:ext cx="1997981" cy="323165"/>
            </a:xfrm>
            <a:prstGeom prst="rect">
              <a:avLst/>
            </a:prstGeom>
            <a:noFill/>
          </p:spPr>
          <p:txBody>
            <a:bodyPr wrap="square" rtlCol="0">
              <a:spAutoFit/>
            </a:bodyPr>
            <a:lstStyle/>
            <a:p>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Simple Concept</a:t>
              </a:r>
            </a:p>
          </p:txBody>
        </p:sp>
      </p:grpSp>
      <p:grpSp>
        <p:nvGrpSpPr>
          <p:cNvPr id="30" name="Group 29">
            <a:extLst>
              <a:ext uri="{FF2B5EF4-FFF2-40B4-BE49-F238E27FC236}">
                <a16:creationId xmlns:a16="http://schemas.microsoft.com/office/drawing/2014/main" id="{461414D3-6F81-4E98-B042-2D359ED94F0D}"/>
              </a:ext>
            </a:extLst>
          </p:cNvPr>
          <p:cNvGrpSpPr/>
          <p:nvPr/>
        </p:nvGrpSpPr>
        <p:grpSpPr>
          <a:xfrm>
            <a:off x="762000" y="1047750"/>
            <a:ext cx="1588778" cy="957283"/>
            <a:chOff x="762000" y="1047750"/>
            <a:chExt cx="1588778" cy="957283"/>
          </a:xfrm>
        </p:grpSpPr>
        <p:sp>
          <p:nvSpPr>
            <p:cNvPr id="23" name="Isosceles Triangle 22">
              <a:extLst>
                <a:ext uri="{FF2B5EF4-FFF2-40B4-BE49-F238E27FC236}">
                  <a16:creationId xmlns:a16="http://schemas.microsoft.com/office/drawing/2014/main" id="{86157CA2-91C3-46B6-8B33-19418D453094}"/>
                </a:ext>
              </a:extLst>
            </p:cNvPr>
            <p:cNvSpPr/>
            <p:nvPr/>
          </p:nvSpPr>
          <p:spPr>
            <a:xfrm rot="18000000">
              <a:off x="729726" y="1080024"/>
              <a:ext cx="180445" cy="11589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07C14DD8-37A7-46EF-9A95-B3C72896F8A2}"/>
                </a:ext>
              </a:extLst>
            </p:cNvPr>
            <p:cNvSpPr txBox="1"/>
            <p:nvPr/>
          </p:nvSpPr>
          <p:spPr>
            <a:xfrm>
              <a:off x="969722" y="1238733"/>
              <a:ext cx="1381056" cy="766300"/>
            </a:xfrm>
            <a:prstGeom prst="rect">
              <a:avLst/>
            </a:prstGeom>
            <a:noFill/>
          </p:spPr>
          <p:txBody>
            <a:bodyPr wrap="square" rtlCol="0">
              <a:spAutoFit/>
            </a:bodyPr>
            <a:lstStyle/>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Neutral</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Presentation</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Template</a:t>
              </a:r>
            </a:p>
          </p:txBody>
        </p:sp>
      </p:grpSp>
      <p:sp>
        <p:nvSpPr>
          <p:cNvPr id="10" name="TextBox 9">
            <a:extLst>
              <a:ext uri="{FF2B5EF4-FFF2-40B4-BE49-F238E27FC236}">
                <a16:creationId xmlns:a16="http://schemas.microsoft.com/office/drawing/2014/main" id="{3890F511-5155-40EE-B942-7B46DF4BB365}"/>
              </a:ext>
            </a:extLst>
          </p:cNvPr>
          <p:cNvSpPr txBox="1"/>
          <p:nvPr/>
        </p:nvSpPr>
        <p:spPr>
          <a:xfrm>
            <a:off x="8031844" y="4464784"/>
            <a:ext cx="3562350" cy="1631216"/>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Simple</a:t>
            </a:r>
          </a:p>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Concept</a:t>
            </a:r>
          </a:p>
        </p:txBody>
      </p:sp>
      <p:pic>
        <p:nvPicPr>
          <p:cNvPr id="26" name="Picture Placeholder 25">
            <a:extLst>
              <a:ext uri="{FF2B5EF4-FFF2-40B4-BE49-F238E27FC236}">
                <a16:creationId xmlns:a16="http://schemas.microsoft.com/office/drawing/2014/main" id="{FD6B647B-FC4D-4B66-B89F-11B96F5CF676}"/>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33615" r="14561"/>
          <a:stretch/>
        </p:blipFill>
        <p:spPr>
          <a:xfrm>
            <a:off x="3143250" y="1047750"/>
            <a:ext cx="3924300" cy="5048250"/>
          </a:xfrm>
        </p:spPr>
      </p:pic>
    </p:spTree>
    <p:extLst>
      <p:ext uri="{BB962C8B-B14F-4D97-AF65-F5344CB8AC3E}">
        <p14:creationId xmlns:p14="http://schemas.microsoft.com/office/powerpoint/2010/main" val="566531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54B2DFC5-426D-4225-BAC0-CE24AC35FE6C}"/>
              </a:ext>
            </a:extLst>
          </p:cNvPr>
          <p:cNvSpPr txBox="1"/>
          <p:nvPr/>
        </p:nvSpPr>
        <p:spPr>
          <a:xfrm>
            <a:off x="7353300" y="1047750"/>
            <a:ext cx="2838450" cy="1378583"/>
          </a:xfrm>
          <a:prstGeom prst="rect">
            <a:avLst/>
          </a:prstGeom>
          <a:noFill/>
        </p:spPr>
        <p:txBody>
          <a:bodyPr wrap="square" rtlCol="0">
            <a:spAutoFit/>
          </a:bodyPr>
          <a:lstStyle/>
          <a:p>
            <a:pPr>
              <a:lnSpc>
                <a:spcPts val="5000"/>
              </a:lnSpc>
            </a:pPr>
            <a:r>
              <a:rPr lang="en-US" sz="5000" spc="200" dirty="0">
                <a:solidFill>
                  <a:schemeClr val="tx2">
                    <a:lumMod val="60000"/>
                    <a:lumOff val="40000"/>
                  </a:schemeClr>
                </a:solidFill>
                <a:latin typeface="Goudy Old Style" panose="02020502050305020303" pitchFamily="18" charset="0"/>
                <a:ea typeface="Open Sans" panose="020B0606030504020204" pitchFamily="34" charset="0"/>
                <a:cs typeface="Open Sans" panose="020B0606030504020204" pitchFamily="34" charset="0"/>
              </a:rPr>
              <a:t>Minimal</a:t>
            </a:r>
          </a:p>
          <a:p>
            <a:pPr>
              <a:lnSpc>
                <a:spcPts val="5000"/>
              </a:lnSpc>
            </a:pPr>
            <a:r>
              <a:rPr lang="en-US" sz="5000" spc="200" dirty="0">
                <a:solidFill>
                  <a:schemeClr val="tx2">
                    <a:lumMod val="60000"/>
                    <a:lumOff val="40000"/>
                  </a:schemeClr>
                </a:solidFill>
                <a:latin typeface="Goudy Old Style" panose="02020502050305020303" pitchFamily="18" charset="0"/>
                <a:ea typeface="Open Sans" panose="020B0606030504020204" pitchFamily="34" charset="0"/>
                <a:cs typeface="Open Sans" panose="020B0606030504020204" pitchFamily="34" charset="0"/>
              </a:rPr>
              <a:t>Overview</a:t>
            </a:r>
          </a:p>
        </p:txBody>
      </p:sp>
      <p:sp>
        <p:nvSpPr>
          <p:cNvPr id="27" name="TextBox 26">
            <a:extLst>
              <a:ext uri="{FF2B5EF4-FFF2-40B4-BE49-F238E27FC236}">
                <a16:creationId xmlns:a16="http://schemas.microsoft.com/office/drawing/2014/main" id="{531C5883-19AA-4A9B-AE9E-CEEA5D8C2471}"/>
              </a:ext>
            </a:extLst>
          </p:cNvPr>
          <p:cNvSpPr txBox="1"/>
          <p:nvPr/>
        </p:nvSpPr>
        <p:spPr>
          <a:xfrm>
            <a:off x="762000" y="5542002"/>
            <a:ext cx="1511299" cy="553998"/>
          </a:xfrm>
          <a:prstGeom prst="rect">
            <a:avLst/>
          </a:prstGeom>
          <a:noFill/>
        </p:spPr>
        <p:txBody>
          <a:bodyPr wrap="square" rtlCol="0">
            <a:spAutoFit/>
          </a:bodyPr>
          <a:lstStyle/>
          <a:p>
            <a:r>
              <a:rPr lang="en-US" sz="3000" spc="200" dirty="0">
                <a:solidFill>
                  <a:schemeClr val="tx2">
                    <a:lumMod val="60000"/>
                    <a:lumOff val="40000"/>
                  </a:schemeClr>
                </a:solidFill>
                <a:latin typeface="Angelface" pitchFamily="50" charset="0"/>
                <a:ea typeface="Open Sans" panose="020B0606030504020204" pitchFamily="34" charset="0"/>
                <a:cs typeface="Open Sans" panose="020B0606030504020204" pitchFamily="34" charset="0"/>
              </a:rPr>
              <a:t>Simple P.</a:t>
            </a:r>
          </a:p>
        </p:txBody>
      </p:sp>
      <p:sp>
        <p:nvSpPr>
          <p:cNvPr id="28" name="Subtitle 6">
            <a:extLst>
              <a:ext uri="{FF2B5EF4-FFF2-40B4-BE49-F238E27FC236}">
                <a16:creationId xmlns:a16="http://schemas.microsoft.com/office/drawing/2014/main" id="{DFCAEDE7-2CA8-40B4-B87B-C8C343AB8A7A}"/>
              </a:ext>
            </a:extLst>
          </p:cNvPr>
          <p:cNvSpPr txBox="1">
            <a:spLocks/>
          </p:cNvSpPr>
          <p:nvPr/>
        </p:nvSpPr>
        <p:spPr>
          <a:xfrm>
            <a:off x="6725558" y="3786517"/>
            <a:ext cx="4704442" cy="97598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29" name="TextBox 28">
            <a:extLst>
              <a:ext uri="{FF2B5EF4-FFF2-40B4-BE49-F238E27FC236}">
                <a16:creationId xmlns:a16="http://schemas.microsoft.com/office/drawing/2014/main" id="{DA4E6E63-9229-4379-8AA3-FFE6B5AA64AA}"/>
              </a:ext>
            </a:extLst>
          </p:cNvPr>
          <p:cNvSpPr txBox="1"/>
          <p:nvPr/>
        </p:nvSpPr>
        <p:spPr>
          <a:xfrm>
            <a:off x="6725557" y="3369915"/>
            <a:ext cx="3205843" cy="323165"/>
          </a:xfrm>
          <a:prstGeom prst="rect">
            <a:avLst/>
          </a:prstGeom>
          <a:noFill/>
        </p:spPr>
        <p:txBody>
          <a:bodyPr wrap="square" rtlCol="0">
            <a:spAutoFit/>
          </a:bodyPr>
          <a:lstStyle/>
          <a:p>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A few words about overview</a:t>
            </a:r>
          </a:p>
        </p:txBody>
      </p:sp>
      <p:cxnSp>
        <p:nvCxnSpPr>
          <p:cNvPr id="31" name="Straight Connector 30">
            <a:extLst>
              <a:ext uri="{FF2B5EF4-FFF2-40B4-BE49-F238E27FC236}">
                <a16:creationId xmlns:a16="http://schemas.microsoft.com/office/drawing/2014/main" id="{ACEB08EB-D942-4D4D-80ED-C0260CF5850C}"/>
              </a:ext>
            </a:extLst>
          </p:cNvPr>
          <p:cNvCxnSpPr>
            <a:cxnSpLocks/>
          </p:cNvCxnSpPr>
          <p:nvPr/>
        </p:nvCxnSpPr>
        <p:spPr>
          <a:xfrm>
            <a:off x="6808108" y="5080552"/>
            <a:ext cx="4026806" cy="0"/>
          </a:xfrm>
          <a:prstGeom prst="line">
            <a:avLst/>
          </a:prstGeom>
          <a:ln w="254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A0A351FD-3E38-47EA-9E0C-170CBB8B8ADF}"/>
              </a:ext>
            </a:extLst>
          </p:cNvPr>
          <p:cNvSpPr/>
          <p:nvPr/>
        </p:nvSpPr>
        <p:spPr>
          <a:xfrm>
            <a:off x="6725558" y="5039277"/>
            <a:ext cx="82550" cy="8255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21A86E68-3FD5-4A0F-A798-8E36C00B9EC7}"/>
              </a:ext>
            </a:extLst>
          </p:cNvPr>
          <p:cNvSpPr/>
          <p:nvPr/>
        </p:nvSpPr>
        <p:spPr>
          <a:xfrm>
            <a:off x="10834914" y="5039277"/>
            <a:ext cx="82550" cy="8255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CB52FD7B-1753-4778-86A9-83474E8B99F5}"/>
              </a:ext>
            </a:extLst>
          </p:cNvPr>
          <p:cNvSpPr txBox="1"/>
          <p:nvPr/>
        </p:nvSpPr>
        <p:spPr>
          <a:xfrm>
            <a:off x="6725557" y="5542002"/>
            <a:ext cx="729728" cy="304635"/>
          </a:xfrm>
          <a:prstGeom prst="rect">
            <a:avLst/>
          </a:prstGeom>
          <a:noFill/>
        </p:spPr>
        <p:txBody>
          <a:bodyPr wrap="square" rtlCol="0">
            <a:spAutoFit/>
          </a:bodyPr>
          <a:lstStyle/>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AS-IS</a:t>
            </a:r>
          </a:p>
        </p:txBody>
      </p:sp>
      <p:sp>
        <p:nvSpPr>
          <p:cNvPr id="36" name="TextBox 35">
            <a:extLst>
              <a:ext uri="{FF2B5EF4-FFF2-40B4-BE49-F238E27FC236}">
                <a16:creationId xmlns:a16="http://schemas.microsoft.com/office/drawing/2014/main" id="{74AA06D6-5792-4423-8738-36526AD6BCF5}"/>
              </a:ext>
            </a:extLst>
          </p:cNvPr>
          <p:cNvSpPr txBox="1"/>
          <p:nvPr/>
        </p:nvSpPr>
        <p:spPr>
          <a:xfrm>
            <a:off x="10187736" y="5542002"/>
            <a:ext cx="729728" cy="304635"/>
          </a:xfrm>
          <a:prstGeom prst="rect">
            <a:avLst/>
          </a:prstGeom>
          <a:noFill/>
        </p:spPr>
        <p:txBody>
          <a:bodyPr wrap="square" rtlCol="0">
            <a:spAutoFit/>
          </a:bodyPr>
          <a:lstStyle/>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TO-BE</a:t>
            </a:r>
          </a:p>
        </p:txBody>
      </p:sp>
      <p:cxnSp>
        <p:nvCxnSpPr>
          <p:cNvPr id="37" name="Straight Connector 36">
            <a:extLst>
              <a:ext uri="{FF2B5EF4-FFF2-40B4-BE49-F238E27FC236}">
                <a16:creationId xmlns:a16="http://schemas.microsoft.com/office/drawing/2014/main" id="{DCE8E7D3-2DD6-4191-972C-029C2E43AED7}"/>
              </a:ext>
            </a:extLst>
          </p:cNvPr>
          <p:cNvCxnSpPr>
            <a:cxnSpLocks/>
          </p:cNvCxnSpPr>
          <p:nvPr/>
        </p:nvCxnSpPr>
        <p:spPr>
          <a:xfrm>
            <a:off x="6808108" y="1047750"/>
            <a:ext cx="0" cy="178689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9" name="Picture Placeholder 8">
            <a:extLst>
              <a:ext uri="{FF2B5EF4-FFF2-40B4-BE49-F238E27FC236}">
                <a16:creationId xmlns:a16="http://schemas.microsoft.com/office/drawing/2014/main" id="{2E78C62F-D0E0-43F0-870E-7E303B6F266E}"/>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7222" r="23094"/>
          <a:stretch/>
        </p:blipFill>
        <p:spPr>
          <a:xfrm>
            <a:off x="762000" y="0"/>
            <a:ext cx="5353049" cy="5121830"/>
          </a:xfrm>
        </p:spPr>
      </p:pic>
    </p:spTree>
    <p:extLst>
      <p:ext uri="{BB962C8B-B14F-4D97-AF65-F5344CB8AC3E}">
        <p14:creationId xmlns:p14="http://schemas.microsoft.com/office/powerpoint/2010/main" val="1902106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3282C43-93E5-4D35-B15B-32D29CB478EE}"/>
              </a:ext>
            </a:extLst>
          </p:cNvPr>
          <p:cNvSpPr/>
          <p:nvPr/>
        </p:nvSpPr>
        <p:spPr>
          <a:xfrm>
            <a:off x="1" y="0"/>
            <a:ext cx="11429999"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0B052C10-4FAA-4935-9DFD-720546B2A2E5}"/>
              </a:ext>
            </a:extLst>
          </p:cNvPr>
          <p:cNvGrpSpPr/>
          <p:nvPr/>
        </p:nvGrpSpPr>
        <p:grpSpPr>
          <a:xfrm>
            <a:off x="761999" y="1047750"/>
            <a:ext cx="3398156" cy="2344480"/>
            <a:chOff x="8031844" y="3751520"/>
            <a:chExt cx="3398156" cy="2344480"/>
          </a:xfrm>
        </p:grpSpPr>
        <p:sp>
          <p:nvSpPr>
            <p:cNvPr id="8" name="Subtitle 6">
              <a:extLst>
                <a:ext uri="{FF2B5EF4-FFF2-40B4-BE49-F238E27FC236}">
                  <a16:creationId xmlns:a16="http://schemas.microsoft.com/office/drawing/2014/main" id="{14DCF20C-281A-45D6-85BC-2C1CC21837F2}"/>
                </a:ext>
              </a:extLst>
            </p:cNvPr>
            <p:cNvSpPr txBox="1">
              <a:spLocks/>
            </p:cNvSpPr>
            <p:nvPr/>
          </p:nvSpPr>
          <p:spPr>
            <a:xfrm>
              <a:off x="8031844" y="476068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11" name="TextBox 10">
              <a:extLst>
                <a:ext uri="{FF2B5EF4-FFF2-40B4-BE49-F238E27FC236}">
                  <a16:creationId xmlns:a16="http://schemas.microsoft.com/office/drawing/2014/main" id="{7A237B36-9BFE-44CF-AFBE-B9794719E4C9}"/>
                </a:ext>
              </a:extLst>
            </p:cNvPr>
            <p:cNvSpPr txBox="1"/>
            <p:nvPr/>
          </p:nvSpPr>
          <p:spPr>
            <a:xfrm>
              <a:off x="8031844" y="3751520"/>
              <a:ext cx="3143252" cy="861774"/>
            </a:xfrm>
            <a:prstGeom prst="rect">
              <a:avLst/>
            </a:prstGeom>
            <a:noFill/>
          </p:spPr>
          <p:txBody>
            <a:bodyPr wrap="square" rtlCol="0">
              <a:spAutoFit/>
            </a:bodyPr>
            <a:lstStyle/>
            <a:p>
              <a:r>
                <a:rPr lang="en-US" sz="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Portfolio</a:t>
              </a:r>
            </a:p>
          </p:txBody>
        </p:sp>
      </p:grpSp>
      <p:grpSp>
        <p:nvGrpSpPr>
          <p:cNvPr id="10" name="Group 9">
            <a:extLst>
              <a:ext uri="{FF2B5EF4-FFF2-40B4-BE49-F238E27FC236}">
                <a16:creationId xmlns:a16="http://schemas.microsoft.com/office/drawing/2014/main" id="{4B7464EF-A4A7-4695-B91A-723E612AA46F}"/>
              </a:ext>
            </a:extLst>
          </p:cNvPr>
          <p:cNvGrpSpPr/>
          <p:nvPr/>
        </p:nvGrpSpPr>
        <p:grpSpPr>
          <a:xfrm>
            <a:off x="762000" y="5138717"/>
            <a:ext cx="1588778" cy="957283"/>
            <a:chOff x="762000" y="1047750"/>
            <a:chExt cx="1588778" cy="957283"/>
          </a:xfrm>
        </p:grpSpPr>
        <p:sp>
          <p:nvSpPr>
            <p:cNvPr id="12" name="Isosceles Triangle 11">
              <a:extLst>
                <a:ext uri="{FF2B5EF4-FFF2-40B4-BE49-F238E27FC236}">
                  <a16:creationId xmlns:a16="http://schemas.microsoft.com/office/drawing/2014/main" id="{9C46509A-4A8C-4E82-ABD0-AFF9A060A456}"/>
                </a:ext>
              </a:extLst>
            </p:cNvPr>
            <p:cNvSpPr/>
            <p:nvPr/>
          </p:nvSpPr>
          <p:spPr>
            <a:xfrm rot="18000000">
              <a:off x="729726" y="1080024"/>
              <a:ext cx="180445" cy="11589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04D66A4A-890C-4163-88CC-AAC9CCD32302}"/>
                </a:ext>
              </a:extLst>
            </p:cNvPr>
            <p:cNvSpPr txBox="1"/>
            <p:nvPr/>
          </p:nvSpPr>
          <p:spPr>
            <a:xfrm>
              <a:off x="969722" y="1238733"/>
              <a:ext cx="1381056" cy="766300"/>
            </a:xfrm>
            <a:prstGeom prst="rect">
              <a:avLst/>
            </a:prstGeom>
            <a:noFill/>
          </p:spPr>
          <p:txBody>
            <a:bodyPr wrap="square" rtlCol="0">
              <a:spAutoFit/>
            </a:bodyPr>
            <a:lstStyle/>
            <a:p>
              <a:pPr>
                <a:lnSpc>
                  <a:spcPts val="1800"/>
                </a:lnSpc>
              </a:pP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Neutral</a:t>
              </a:r>
            </a:p>
            <a:p>
              <a:pPr>
                <a:lnSpc>
                  <a:spcPts val="1800"/>
                </a:lnSpc>
              </a:pP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Presentation</a:t>
              </a:r>
            </a:p>
            <a:p>
              <a:pPr>
                <a:lnSpc>
                  <a:spcPts val="1800"/>
                </a:lnSpc>
              </a:pPr>
              <a:r>
                <a:rPr lang="en-US" sz="1300" dirty="0">
                  <a:solidFill>
                    <a:schemeClr val="bg1"/>
                  </a:solidFill>
                  <a:latin typeface="Montserrat" panose="00000500000000000000" pitchFamily="50" charset="0"/>
                  <a:ea typeface="Open Sans" panose="020B0606030504020204" pitchFamily="34" charset="0"/>
                  <a:cs typeface="Open Sans" panose="020B0606030504020204" pitchFamily="34" charset="0"/>
                </a:rPr>
                <a:t>Template</a:t>
              </a:r>
            </a:p>
          </p:txBody>
        </p:sp>
      </p:grpSp>
      <p:pic>
        <p:nvPicPr>
          <p:cNvPr id="5" name="Picture Placeholder 4">
            <a:extLst>
              <a:ext uri="{FF2B5EF4-FFF2-40B4-BE49-F238E27FC236}">
                <a16:creationId xmlns:a16="http://schemas.microsoft.com/office/drawing/2014/main" id="{B8526EA1-E76E-40D0-B1FD-AF8454AF592B}"/>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3126" r="13126"/>
          <a:stretch>
            <a:fillRect/>
          </a:stretch>
        </p:blipFill>
        <p:spPr/>
      </p:pic>
    </p:spTree>
    <p:extLst>
      <p:ext uri="{BB962C8B-B14F-4D97-AF65-F5344CB8AC3E}">
        <p14:creationId xmlns:p14="http://schemas.microsoft.com/office/powerpoint/2010/main" val="11666358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B4EC9C37-40AB-4130-AFF1-B4F0E01C11D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7123" r="7123"/>
          <a:stretch>
            <a:fillRect/>
          </a:stretch>
        </p:blipFill>
        <p:spPr/>
      </p:pic>
      <p:grpSp>
        <p:nvGrpSpPr>
          <p:cNvPr id="11" name="Group 10">
            <a:extLst>
              <a:ext uri="{FF2B5EF4-FFF2-40B4-BE49-F238E27FC236}">
                <a16:creationId xmlns:a16="http://schemas.microsoft.com/office/drawing/2014/main" id="{AFAA28C4-5361-4925-A9F2-03DB32D85B31}"/>
              </a:ext>
            </a:extLst>
          </p:cNvPr>
          <p:cNvGrpSpPr/>
          <p:nvPr/>
        </p:nvGrpSpPr>
        <p:grpSpPr>
          <a:xfrm>
            <a:off x="762000" y="1047750"/>
            <a:ext cx="3562350" cy="2344480"/>
            <a:chOff x="6877048" y="2781300"/>
            <a:chExt cx="3562350" cy="2344480"/>
          </a:xfrm>
        </p:grpSpPr>
        <p:sp>
          <p:nvSpPr>
            <p:cNvPr id="14" name="Subtitle 6">
              <a:extLst>
                <a:ext uri="{FF2B5EF4-FFF2-40B4-BE49-F238E27FC236}">
                  <a16:creationId xmlns:a16="http://schemas.microsoft.com/office/drawing/2014/main" id="{97B0583C-32D8-406B-AD84-1B9D017954AA}"/>
                </a:ext>
              </a:extLst>
            </p:cNvPr>
            <p:cNvSpPr txBox="1">
              <a:spLocks/>
            </p:cNvSpPr>
            <p:nvPr/>
          </p:nvSpPr>
          <p:spPr>
            <a:xfrm>
              <a:off x="6877048" y="379046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15" name="TextBox 14">
              <a:extLst>
                <a:ext uri="{FF2B5EF4-FFF2-40B4-BE49-F238E27FC236}">
                  <a16:creationId xmlns:a16="http://schemas.microsoft.com/office/drawing/2014/main" id="{2649C997-4B61-4B13-94DE-9DEBF2B852AD}"/>
                </a:ext>
              </a:extLst>
            </p:cNvPr>
            <p:cNvSpPr txBox="1"/>
            <p:nvPr/>
          </p:nvSpPr>
          <p:spPr>
            <a:xfrm>
              <a:off x="6877048" y="2781300"/>
              <a:ext cx="3562350"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Project</a:t>
              </a:r>
            </a:p>
          </p:txBody>
        </p:sp>
      </p:grpSp>
      <p:sp>
        <p:nvSpPr>
          <p:cNvPr id="16" name="TextBox 15">
            <a:extLst>
              <a:ext uri="{FF2B5EF4-FFF2-40B4-BE49-F238E27FC236}">
                <a16:creationId xmlns:a16="http://schemas.microsoft.com/office/drawing/2014/main" id="{5BE36D79-4B40-4988-A2B9-D5080C9AE03A}"/>
              </a:ext>
            </a:extLst>
          </p:cNvPr>
          <p:cNvSpPr txBox="1"/>
          <p:nvPr/>
        </p:nvSpPr>
        <p:spPr>
          <a:xfrm>
            <a:off x="762000" y="5542002"/>
            <a:ext cx="1511299" cy="553998"/>
          </a:xfrm>
          <a:prstGeom prst="rect">
            <a:avLst/>
          </a:prstGeom>
          <a:noFill/>
        </p:spPr>
        <p:txBody>
          <a:bodyPr wrap="square" rtlCol="0">
            <a:spAutoFit/>
          </a:bodyPr>
          <a:lstStyle/>
          <a:p>
            <a:r>
              <a:rPr lang="en-US" sz="3000" spc="200" dirty="0">
                <a:solidFill>
                  <a:schemeClr val="tx2">
                    <a:lumMod val="60000"/>
                    <a:lumOff val="40000"/>
                  </a:schemeClr>
                </a:solidFill>
                <a:latin typeface="Angelface" pitchFamily="50" charset="0"/>
                <a:ea typeface="Open Sans" panose="020B0606030504020204" pitchFamily="34" charset="0"/>
                <a:cs typeface="Open Sans" panose="020B0606030504020204" pitchFamily="34" charset="0"/>
              </a:rPr>
              <a:t>Simple P.</a:t>
            </a:r>
          </a:p>
        </p:txBody>
      </p:sp>
      <p:pic>
        <p:nvPicPr>
          <p:cNvPr id="20" name="Picture Placeholder 19">
            <a:extLst>
              <a:ext uri="{FF2B5EF4-FFF2-40B4-BE49-F238E27FC236}">
                <a16:creationId xmlns:a16="http://schemas.microsoft.com/office/drawing/2014/main" id="{B89B8D61-3ED7-4B9E-8625-55B056E57F3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30943" r="30943"/>
          <a:stretch>
            <a:fillRect/>
          </a:stretch>
        </p:blipFill>
        <p:spPr/>
      </p:pic>
    </p:spTree>
    <p:extLst>
      <p:ext uri="{BB962C8B-B14F-4D97-AF65-F5344CB8AC3E}">
        <p14:creationId xmlns:p14="http://schemas.microsoft.com/office/powerpoint/2010/main" val="15895198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02CB8D3-B72D-4B53-8745-B7CDD2CB78C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477" r="477"/>
          <a:stretch>
            <a:fillRect/>
          </a:stretch>
        </p:blipFill>
        <p:spPr/>
      </p:pic>
      <p:pic>
        <p:nvPicPr>
          <p:cNvPr id="14" name="Picture Placeholder 13">
            <a:extLst>
              <a:ext uri="{FF2B5EF4-FFF2-40B4-BE49-F238E27FC236}">
                <a16:creationId xmlns:a16="http://schemas.microsoft.com/office/drawing/2014/main" id="{D193E9A4-9078-4725-B3CC-0FB05BFEA95C}"/>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542" r="542"/>
          <a:stretch>
            <a:fillRect/>
          </a:stretch>
        </p:blipFill>
        <p:spPr/>
      </p:pic>
      <p:sp>
        <p:nvSpPr>
          <p:cNvPr id="40" name="TextBox 39">
            <a:extLst>
              <a:ext uri="{FF2B5EF4-FFF2-40B4-BE49-F238E27FC236}">
                <a16:creationId xmlns:a16="http://schemas.microsoft.com/office/drawing/2014/main" id="{FE67BB14-E9A5-4F99-BD13-201935B08BFD}"/>
              </a:ext>
            </a:extLst>
          </p:cNvPr>
          <p:cNvSpPr txBox="1"/>
          <p:nvPr/>
        </p:nvSpPr>
        <p:spPr>
          <a:xfrm>
            <a:off x="4333874" y="4348801"/>
            <a:ext cx="3143252" cy="3170099"/>
          </a:xfrm>
          <a:prstGeom prst="rect">
            <a:avLst/>
          </a:prstGeom>
          <a:noFill/>
        </p:spPr>
        <p:txBody>
          <a:bodyPr wrap="square" rtlCol="0">
            <a:spAutoFit/>
          </a:bodyPr>
          <a:lstStyle/>
          <a:p>
            <a:pPr algn="ctr"/>
            <a:r>
              <a:rPr lang="en-US" sz="20000" spc="200" dirty="0">
                <a:solidFill>
                  <a:schemeClr val="tx1">
                    <a:lumMod val="85000"/>
                    <a:lumOff val="15000"/>
                    <a:alpha val="12000"/>
                  </a:schemeClr>
                </a:solidFill>
                <a:latin typeface="Goudy Old Style" panose="02020502050305020303" pitchFamily="18" charset="0"/>
                <a:ea typeface="Open Sans" panose="020B0606030504020204" pitchFamily="34" charset="0"/>
                <a:cs typeface="Open Sans" panose="020B0606030504020204" pitchFamily="34" charset="0"/>
              </a:rPr>
              <a:t>1</a:t>
            </a:r>
          </a:p>
        </p:txBody>
      </p:sp>
      <p:sp>
        <p:nvSpPr>
          <p:cNvPr id="41" name="TextBox 40">
            <a:extLst>
              <a:ext uri="{FF2B5EF4-FFF2-40B4-BE49-F238E27FC236}">
                <a16:creationId xmlns:a16="http://schemas.microsoft.com/office/drawing/2014/main" id="{572C46E3-26E9-4D3F-8E0F-C43B93D1CF0B}"/>
              </a:ext>
            </a:extLst>
          </p:cNvPr>
          <p:cNvSpPr txBox="1"/>
          <p:nvPr/>
        </p:nvSpPr>
        <p:spPr>
          <a:xfrm>
            <a:off x="8229599" y="4348801"/>
            <a:ext cx="3143252" cy="3170099"/>
          </a:xfrm>
          <a:prstGeom prst="rect">
            <a:avLst/>
          </a:prstGeom>
          <a:noFill/>
        </p:spPr>
        <p:txBody>
          <a:bodyPr wrap="square" rtlCol="0">
            <a:spAutoFit/>
          </a:bodyPr>
          <a:lstStyle/>
          <a:p>
            <a:pPr algn="ctr"/>
            <a:r>
              <a:rPr lang="en-US" sz="20000" spc="200" dirty="0">
                <a:solidFill>
                  <a:schemeClr val="tx1">
                    <a:lumMod val="85000"/>
                    <a:lumOff val="15000"/>
                    <a:alpha val="12000"/>
                  </a:schemeClr>
                </a:solidFill>
                <a:latin typeface="Goudy Old Style" panose="02020502050305020303" pitchFamily="18" charset="0"/>
                <a:ea typeface="Open Sans" panose="020B0606030504020204" pitchFamily="34" charset="0"/>
                <a:cs typeface="Open Sans" panose="020B0606030504020204" pitchFamily="34" charset="0"/>
              </a:rPr>
              <a:t>2</a:t>
            </a:r>
          </a:p>
        </p:txBody>
      </p:sp>
      <p:sp>
        <p:nvSpPr>
          <p:cNvPr id="27" name="TextBox 26">
            <a:extLst>
              <a:ext uri="{FF2B5EF4-FFF2-40B4-BE49-F238E27FC236}">
                <a16:creationId xmlns:a16="http://schemas.microsoft.com/office/drawing/2014/main" id="{AB594C3C-2081-409C-B296-F1070067CE21}"/>
              </a:ext>
            </a:extLst>
          </p:cNvPr>
          <p:cNvSpPr txBox="1"/>
          <p:nvPr/>
        </p:nvSpPr>
        <p:spPr>
          <a:xfrm>
            <a:off x="1063625" y="3208258"/>
            <a:ext cx="2038350" cy="1631216"/>
          </a:xfrm>
          <a:prstGeom prst="rect">
            <a:avLst/>
          </a:prstGeom>
          <a:noFill/>
        </p:spPr>
        <p:txBody>
          <a:bodyPr wrap="square" rtlCol="0">
            <a:spAutoFit/>
          </a:bodyPr>
          <a:lstStyle/>
          <a:p>
            <a:pPr algn="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Our</a:t>
            </a:r>
          </a:p>
          <a:p>
            <a:pPr algn="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title</a:t>
            </a:r>
          </a:p>
        </p:txBody>
      </p:sp>
      <p:grpSp>
        <p:nvGrpSpPr>
          <p:cNvPr id="3" name="Group 2">
            <a:extLst>
              <a:ext uri="{FF2B5EF4-FFF2-40B4-BE49-F238E27FC236}">
                <a16:creationId xmlns:a16="http://schemas.microsoft.com/office/drawing/2014/main" id="{65C93986-628F-4A73-90CE-6BCD93693CEF}"/>
              </a:ext>
            </a:extLst>
          </p:cNvPr>
          <p:cNvGrpSpPr/>
          <p:nvPr/>
        </p:nvGrpSpPr>
        <p:grpSpPr>
          <a:xfrm>
            <a:off x="4790622" y="1047750"/>
            <a:ext cx="2229756" cy="1095376"/>
            <a:chOff x="4790622" y="2330738"/>
            <a:chExt cx="2229756" cy="1095376"/>
          </a:xfrm>
        </p:grpSpPr>
        <p:sp>
          <p:nvSpPr>
            <p:cNvPr id="34" name="Subtitle 6">
              <a:extLst>
                <a:ext uri="{FF2B5EF4-FFF2-40B4-BE49-F238E27FC236}">
                  <a16:creationId xmlns:a16="http://schemas.microsoft.com/office/drawing/2014/main" id="{7B8DB759-D91E-4BF3-8CF5-82AEF75192AE}"/>
                </a:ext>
              </a:extLst>
            </p:cNvPr>
            <p:cNvSpPr txBox="1">
              <a:spLocks/>
            </p:cNvSpPr>
            <p:nvPr/>
          </p:nvSpPr>
          <p:spPr>
            <a:xfrm>
              <a:off x="4790622" y="2797480"/>
              <a:ext cx="2229756" cy="62863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35" name="TextBox 34">
              <a:extLst>
                <a:ext uri="{FF2B5EF4-FFF2-40B4-BE49-F238E27FC236}">
                  <a16:creationId xmlns:a16="http://schemas.microsoft.com/office/drawing/2014/main" id="{844276E5-3F71-4257-B677-7C338AD8D280}"/>
                </a:ext>
              </a:extLst>
            </p:cNvPr>
            <p:cNvSpPr txBox="1"/>
            <p:nvPr/>
          </p:nvSpPr>
          <p:spPr>
            <a:xfrm>
              <a:off x="4790622" y="2330738"/>
              <a:ext cx="1400629" cy="323165"/>
            </a:xfrm>
            <a:prstGeom prst="rect">
              <a:avLst/>
            </a:prstGeom>
            <a:noFill/>
          </p:spPr>
          <p:txBody>
            <a:bodyPr wrap="square" rtlCol="0">
              <a:spAutoFit/>
            </a:bodyPr>
            <a:lstStyle/>
            <a:p>
              <a:r>
                <a:rPr lang="en-US" sz="1500" spc="10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2012</a:t>
              </a:r>
            </a:p>
          </p:txBody>
        </p:sp>
      </p:grpSp>
      <p:grpSp>
        <p:nvGrpSpPr>
          <p:cNvPr id="36" name="Group 35">
            <a:extLst>
              <a:ext uri="{FF2B5EF4-FFF2-40B4-BE49-F238E27FC236}">
                <a16:creationId xmlns:a16="http://schemas.microsoft.com/office/drawing/2014/main" id="{1870EBA6-E879-4A31-8E33-0DC781239117}"/>
              </a:ext>
            </a:extLst>
          </p:cNvPr>
          <p:cNvGrpSpPr/>
          <p:nvPr/>
        </p:nvGrpSpPr>
        <p:grpSpPr>
          <a:xfrm>
            <a:off x="8686347" y="1047750"/>
            <a:ext cx="2229756" cy="1095376"/>
            <a:chOff x="4790622" y="2330738"/>
            <a:chExt cx="2229756" cy="1095376"/>
          </a:xfrm>
        </p:grpSpPr>
        <p:sp>
          <p:nvSpPr>
            <p:cNvPr id="37" name="Subtitle 6">
              <a:extLst>
                <a:ext uri="{FF2B5EF4-FFF2-40B4-BE49-F238E27FC236}">
                  <a16:creationId xmlns:a16="http://schemas.microsoft.com/office/drawing/2014/main" id="{F12C87E8-3B30-4D09-B13B-9C042D0DF0AA}"/>
                </a:ext>
              </a:extLst>
            </p:cNvPr>
            <p:cNvSpPr txBox="1">
              <a:spLocks/>
            </p:cNvSpPr>
            <p:nvPr/>
          </p:nvSpPr>
          <p:spPr>
            <a:xfrm>
              <a:off x="4790622" y="2797479"/>
              <a:ext cx="2229756" cy="62863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38" name="TextBox 37">
              <a:extLst>
                <a:ext uri="{FF2B5EF4-FFF2-40B4-BE49-F238E27FC236}">
                  <a16:creationId xmlns:a16="http://schemas.microsoft.com/office/drawing/2014/main" id="{D8757589-DC53-4DF1-A5A2-0F623F0A2505}"/>
                </a:ext>
              </a:extLst>
            </p:cNvPr>
            <p:cNvSpPr txBox="1"/>
            <p:nvPr/>
          </p:nvSpPr>
          <p:spPr>
            <a:xfrm>
              <a:off x="4790622" y="2330738"/>
              <a:ext cx="1400629" cy="323165"/>
            </a:xfrm>
            <a:prstGeom prst="rect">
              <a:avLst/>
            </a:prstGeom>
            <a:noFill/>
          </p:spPr>
          <p:txBody>
            <a:bodyPr wrap="square" rtlCol="0">
              <a:spAutoFit/>
            </a:bodyPr>
            <a:lstStyle/>
            <a:p>
              <a:r>
                <a:rPr lang="en-US" sz="1500" spc="10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2013</a:t>
              </a:r>
            </a:p>
          </p:txBody>
        </p:sp>
      </p:grpSp>
      <p:cxnSp>
        <p:nvCxnSpPr>
          <p:cNvPr id="68" name="Straight Connector 67">
            <a:extLst>
              <a:ext uri="{FF2B5EF4-FFF2-40B4-BE49-F238E27FC236}">
                <a16:creationId xmlns:a16="http://schemas.microsoft.com/office/drawing/2014/main" id="{72EE8289-F885-48E5-AB28-1DD8D36708B1}"/>
              </a:ext>
            </a:extLst>
          </p:cNvPr>
          <p:cNvCxnSpPr/>
          <p:nvPr/>
        </p:nvCxnSpPr>
        <p:spPr>
          <a:xfrm>
            <a:off x="4276725" y="1047750"/>
            <a:ext cx="0" cy="1095376"/>
          </a:xfrm>
          <a:prstGeom prst="line">
            <a:avLst/>
          </a:prstGeom>
          <a:ln w="254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37A26F2D-D8CA-41D0-967A-B7A3BDACC1B2}"/>
              </a:ext>
            </a:extLst>
          </p:cNvPr>
          <p:cNvCxnSpPr/>
          <p:nvPr/>
        </p:nvCxnSpPr>
        <p:spPr>
          <a:xfrm>
            <a:off x="8172450" y="1047750"/>
            <a:ext cx="0" cy="1095376"/>
          </a:xfrm>
          <a:prstGeom prst="line">
            <a:avLst/>
          </a:prstGeom>
          <a:ln w="254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574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DFEFBF9F-B2E2-4A14-87CA-F42ABDDCBE1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724" r="3724"/>
          <a:stretch>
            <a:fillRect/>
          </a:stretch>
        </p:blipFill>
        <p:spPr/>
      </p:pic>
      <p:pic>
        <p:nvPicPr>
          <p:cNvPr id="7" name="Picture Placeholder 6">
            <a:extLst>
              <a:ext uri="{FF2B5EF4-FFF2-40B4-BE49-F238E27FC236}">
                <a16:creationId xmlns:a16="http://schemas.microsoft.com/office/drawing/2014/main" id="{A23C8B35-FBCC-4E39-AD1E-23A0B18E08C9}"/>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3724" r="3724"/>
          <a:stretch>
            <a:fillRect/>
          </a:stretch>
        </p:blipFill>
        <p:spPr/>
      </p:pic>
      <p:pic>
        <p:nvPicPr>
          <p:cNvPr id="65" name="Picture Placeholder 64">
            <a:extLst>
              <a:ext uri="{FF2B5EF4-FFF2-40B4-BE49-F238E27FC236}">
                <a16:creationId xmlns:a16="http://schemas.microsoft.com/office/drawing/2014/main" id="{A070A730-BCC4-4DB7-8575-44A2B8552DDB}"/>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4403" r="14403"/>
          <a:stretch>
            <a:fillRect/>
          </a:stretch>
        </p:blipFill>
        <p:spPr/>
      </p:pic>
      <p:sp>
        <p:nvSpPr>
          <p:cNvPr id="43" name="TextBox 42">
            <a:extLst>
              <a:ext uri="{FF2B5EF4-FFF2-40B4-BE49-F238E27FC236}">
                <a16:creationId xmlns:a16="http://schemas.microsoft.com/office/drawing/2014/main" id="{9A199CA2-6DEA-43C2-8CE5-B01B2263A267}"/>
              </a:ext>
            </a:extLst>
          </p:cNvPr>
          <p:cNvSpPr txBox="1"/>
          <p:nvPr/>
        </p:nvSpPr>
        <p:spPr>
          <a:xfrm>
            <a:off x="8515350" y="4329751"/>
            <a:ext cx="2781301" cy="3170099"/>
          </a:xfrm>
          <a:prstGeom prst="rect">
            <a:avLst/>
          </a:prstGeom>
          <a:noFill/>
        </p:spPr>
        <p:txBody>
          <a:bodyPr wrap="square" rtlCol="0">
            <a:spAutoFit/>
          </a:bodyPr>
          <a:lstStyle/>
          <a:p>
            <a:pPr algn="ctr"/>
            <a:r>
              <a:rPr lang="en-US" sz="20000" spc="200" dirty="0">
                <a:solidFill>
                  <a:schemeClr val="tx1">
                    <a:lumMod val="85000"/>
                    <a:lumOff val="15000"/>
                    <a:alpha val="12000"/>
                  </a:schemeClr>
                </a:solidFill>
                <a:latin typeface="Goudy Old Style" panose="02020502050305020303" pitchFamily="18" charset="0"/>
                <a:ea typeface="Open Sans" panose="020B0606030504020204" pitchFamily="34" charset="0"/>
                <a:cs typeface="Open Sans" panose="020B0606030504020204" pitchFamily="34" charset="0"/>
              </a:rPr>
              <a:t>5</a:t>
            </a:r>
          </a:p>
        </p:txBody>
      </p:sp>
      <p:sp>
        <p:nvSpPr>
          <p:cNvPr id="44" name="TextBox 43">
            <a:extLst>
              <a:ext uri="{FF2B5EF4-FFF2-40B4-BE49-F238E27FC236}">
                <a16:creationId xmlns:a16="http://schemas.microsoft.com/office/drawing/2014/main" id="{0C10CB71-B427-47BA-9F5B-6FCFEF7A4DC1}"/>
              </a:ext>
            </a:extLst>
          </p:cNvPr>
          <p:cNvSpPr txBox="1"/>
          <p:nvPr/>
        </p:nvSpPr>
        <p:spPr>
          <a:xfrm>
            <a:off x="4705350" y="4329751"/>
            <a:ext cx="2781301" cy="3170099"/>
          </a:xfrm>
          <a:prstGeom prst="rect">
            <a:avLst/>
          </a:prstGeom>
          <a:noFill/>
        </p:spPr>
        <p:txBody>
          <a:bodyPr wrap="square" rtlCol="0">
            <a:spAutoFit/>
          </a:bodyPr>
          <a:lstStyle/>
          <a:p>
            <a:pPr algn="ctr"/>
            <a:r>
              <a:rPr lang="en-US" sz="20000" spc="200" dirty="0">
                <a:solidFill>
                  <a:schemeClr val="tx1">
                    <a:lumMod val="85000"/>
                    <a:lumOff val="15000"/>
                    <a:alpha val="12000"/>
                  </a:schemeClr>
                </a:solidFill>
                <a:latin typeface="Goudy Old Style" panose="02020502050305020303" pitchFamily="18" charset="0"/>
                <a:ea typeface="Open Sans" panose="020B0606030504020204" pitchFamily="34" charset="0"/>
                <a:cs typeface="Open Sans" panose="020B0606030504020204" pitchFamily="34" charset="0"/>
              </a:rPr>
              <a:t>4</a:t>
            </a:r>
          </a:p>
        </p:txBody>
      </p:sp>
      <p:sp>
        <p:nvSpPr>
          <p:cNvPr id="45" name="TextBox 44">
            <a:extLst>
              <a:ext uri="{FF2B5EF4-FFF2-40B4-BE49-F238E27FC236}">
                <a16:creationId xmlns:a16="http://schemas.microsoft.com/office/drawing/2014/main" id="{3074DBC4-462D-4782-B3FA-23811ADAD852}"/>
              </a:ext>
            </a:extLst>
          </p:cNvPr>
          <p:cNvSpPr txBox="1"/>
          <p:nvPr/>
        </p:nvSpPr>
        <p:spPr>
          <a:xfrm>
            <a:off x="895350" y="4329751"/>
            <a:ext cx="2781301" cy="3170099"/>
          </a:xfrm>
          <a:prstGeom prst="rect">
            <a:avLst/>
          </a:prstGeom>
          <a:noFill/>
        </p:spPr>
        <p:txBody>
          <a:bodyPr wrap="square" rtlCol="0">
            <a:spAutoFit/>
          </a:bodyPr>
          <a:lstStyle/>
          <a:p>
            <a:pPr algn="ctr"/>
            <a:r>
              <a:rPr lang="en-US" sz="20000" spc="200" dirty="0">
                <a:solidFill>
                  <a:schemeClr val="tx1">
                    <a:lumMod val="85000"/>
                    <a:lumOff val="15000"/>
                    <a:alpha val="12000"/>
                  </a:schemeClr>
                </a:solidFill>
                <a:latin typeface="Goudy Old Style" panose="02020502050305020303" pitchFamily="18" charset="0"/>
                <a:ea typeface="Open Sans" panose="020B0606030504020204" pitchFamily="34" charset="0"/>
                <a:cs typeface="Open Sans" panose="020B0606030504020204" pitchFamily="34" charset="0"/>
              </a:rPr>
              <a:t>3</a:t>
            </a:r>
          </a:p>
        </p:txBody>
      </p:sp>
      <p:grpSp>
        <p:nvGrpSpPr>
          <p:cNvPr id="29" name="Group 28">
            <a:extLst>
              <a:ext uri="{FF2B5EF4-FFF2-40B4-BE49-F238E27FC236}">
                <a16:creationId xmlns:a16="http://schemas.microsoft.com/office/drawing/2014/main" id="{33CC1548-3BA3-4FCB-B6B6-8DC9DB86B71A}"/>
              </a:ext>
            </a:extLst>
          </p:cNvPr>
          <p:cNvGrpSpPr/>
          <p:nvPr/>
        </p:nvGrpSpPr>
        <p:grpSpPr>
          <a:xfrm>
            <a:off x="5085897" y="1047750"/>
            <a:ext cx="2229756" cy="1095376"/>
            <a:chOff x="4790622" y="2330738"/>
            <a:chExt cx="2229756" cy="1095376"/>
          </a:xfrm>
        </p:grpSpPr>
        <p:sp>
          <p:nvSpPr>
            <p:cNvPr id="30" name="Subtitle 6">
              <a:extLst>
                <a:ext uri="{FF2B5EF4-FFF2-40B4-BE49-F238E27FC236}">
                  <a16:creationId xmlns:a16="http://schemas.microsoft.com/office/drawing/2014/main" id="{9EDEE434-BD92-4C5A-8BA5-690FCF35C282}"/>
                </a:ext>
              </a:extLst>
            </p:cNvPr>
            <p:cNvSpPr txBox="1">
              <a:spLocks/>
            </p:cNvSpPr>
            <p:nvPr/>
          </p:nvSpPr>
          <p:spPr>
            <a:xfrm>
              <a:off x="4790622" y="2797480"/>
              <a:ext cx="2229756" cy="62863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31" name="TextBox 30">
              <a:extLst>
                <a:ext uri="{FF2B5EF4-FFF2-40B4-BE49-F238E27FC236}">
                  <a16:creationId xmlns:a16="http://schemas.microsoft.com/office/drawing/2014/main" id="{D684D79D-0BCC-4CD8-A775-AD4C23A4D7C9}"/>
                </a:ext>
              </a:extLst>
            </p:cNvPr>
            <p:cNvSpPr txBox="1"/>
            <p:nvPr/>
          </p:nvSpPr>
          <p:spPr>
            <a:xfrm>
              <a:off x="4790622" y="2330738"/>
              <a:ext cx="1400629" cy="323165"/>
            </a:xfrm>
            <a:prstGeom prst="rect">
              <a:avLst/>
            </a:prstGeom>
            <a:noFill/>
          </p:spPr>
          <p:txBody>
            <a:bodyPr wrap="square" rtlCol="0">
              <a:spAutoFit/>
            </a:bodyPr>
            <a:lstStyle/>
            <a:p>
              <a:r>
                <a:rPr lang="en-US" sz="1500" spc="10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2015</a:t>
              </a:r>
            </a:p>
          </p:txBody>
        </p:sp>
      </p:grpSp>
      <p:cxnSp>
        <p:nvCxnSpPr>
          <p:cNvPr id="35" name="Straight Connector 34">
            <a:extLst>
              <a:ext uri="{FF2B5EF4-FFF2-40B4-BE49-F238E27FC236}">
                <a16:creationId xmlns:a16="http://schemas.microsoft.com/office/drawing/2014/main" id="{29DF58ED-C0CA-438C-ACEC-1D32CB216094}"/>
              </a:ext>
            </a:extLst>
          </p:cNvPr>
          <p:cNvCxnSpPr/>
          <p:nvPr/>
        </p:nvCxnSpPr>
        <p:spPr>
          <a:xfrm>
            <a:off x="4572000" y="1047750"/>
            <a:ext cx="0" cy="1095376"/>
          </a:xfrm>
          <a:prstGeom prst="line">
            <a:avLst/>
          </a:prstGeom>
          <a:ln w="254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BA2824C6-726F-4144-B958-78E56BAE8A82}"/>
              </a:ext>
            </a:extLst>
          </p:cNvPr>
          <p:cNvGrpSpPr/>
          <p:nvPr/>
        </p:nvGrpSpPr>
        <p:grpSpPr>
          <a:xfrm>
            <a:off x="8895897" y="1047750"/>
            <a:ext cx="2229756" cy="1095376"/>
            <a:chOff x="4790622" y="2330738"/>
            <a:chExt cx="2229756" cy="1095376"/>
          </a:xfrm>
        </p:grpSpPr>
        <p:sp>
          <p:nvSpPr>
            <p:cNvPr id="33" name="Subtitle 6">
              <a:extLst>
                <a:ext uri="{FF2B5EF4-FFF2-40B4-BE49-F238E27FC236}">
                  <a16:creationId xmlns:a16="http://schemas.microsoft.com/office/drawing/2014/main" id="{9E0CDBE7-FD42-4F67-A0E5-69917F96140E}"/>
                </a:ext>
              </a:extLst>
            </p:cNvPr>
            <p:cNvSpPr txBox="1">
              <a:spLocks/>
            </p:cNvSpPr>
            <p:nvPr/>
          </p:nvSpPr>
          <p:spPr>
            <a:xfrm>
              <a:off x="4790622" y="2797479"/>
              <a:ext cx="2229756" cy="62863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34" name="TextBox 33">
              <a:extLst>
                <a:ext uri="{FF2B5EF4-FFF2-40B4-BE49-F238E27FC236}">
                  <a16:creationId xmlns:a16="http://schemas.microsoft.com/office/drawing/2014/main" id="{E726A644-7B43-477F-A1BF-6DB8DFC95044}"/>
                </a:ext>
              </a:extLst>
            </p:cNvPr>
            <p:cNvSpPr txBox="1"/>
            <p:nvPr/>
          </p:nvSpPr>
          <p:spPr>
            <a:xfrm>
              <a:off x="4790622" y="2330738"/>
              <a:ext cx="1400629" cy="323165"/>
            </a:xfrm>
            <a:prstGeom prst="rect">
              <a:avLst/>
            </a:prstGeom>
            <a:noFill/>
          </p:spPr>
          <p:txBody>
            <a:bodyPr wrap="square" rtlCol="0">
              <a:spAutoFit/>
            </a:bodyPr>
            <a:lstStyle/>
            <a:p>
              <a:r>
                <a:rPr lang="en-US" sz="1500" spc="10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2019</a:t>
              </a:r>
            </a:p>
          </p:txBody>
        </p:sp>
      </p:grpSp>
      <p:cxnSp>
        <p:nvCxnSpPr>
          <p:cNvPr id="36" name="Straight Connector 35">
            <a:extLst>
              <a:ext uri="{FF2B5EF4-FFF2-40B4-BE49-F238E27FC236}">
                <a16:creationId xmlns:a16="http://schemas.microsoft.com/office/drawing/2014/main" id="{03012CCD-BEDF-4C6B-AF24-CC29C911C063}"/>
              </a:ext>
            </a:extLst>
          </p:cNvPr>
          <p:cNvCxnSpPr/>
          <p:nvPr/>
        </p:nvCxnSpPr>
        <p:spPr>
          <a:xfrm>
            <a:off x="8382000" y="1047750"/>
            <a:ext cx="0" cy="1095376"/>
          </a:xfrm>
          <a:prstGeom prst="line">
            <a:avLst/>
          </a:prstGeom>
          <a:ln w="254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25115A04-80C9-4913-8BA1-138DA9648BC2}"/>
              </a:ext>
            </a:extLst>
          </p:cNvPr>
          <p:cNvGrpSpPr/>
          <p:nvPr/>
        </p:nvGrpSpPr>
        <p:grpSpPr>
          <a:xfrm>
            <a:off x="1275897" y="1047750"/>
            <a:ext cx="2229756" cy="1095376"/>
            <a:chOff x="4790622" y="2330738"/>
            <a:chExt cx="2229756" cy="1095376"/>
          </a:xfrm>
        </p:grpSpPr>
        <p:sp>
          <p:nvSpPr>
            <p:cNvPr id="40" name="Subtitle 6">
              <a:extLst>
                <a:ext uri="{FF2B5EF4-FFF2-40B4-BE49-F238E27FC236}">
                  <a16:creationId xmlns:a16="http://schemas.microsoft.com/office/drawing/2014/main" id="{3FB644C6-9CDD-4491-8E3A-FB2FEC362D7D}"/>
                </a:ext>
              </a:extLst>
            </p:cNvPr>
            <p:cNvSpPr txBox="1">
              <a:spLocks/>
            </p:cNvSpPr>
            <p:nvPr/>
          </p:nvSpPr>
          <p:spPr>
            <a:xfrm>
              <a:off x="4790622" y="2797480"/>
              <a:ext cx="2229756" cy="62863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41" name="TextBox 40">
              <a:extLst>
                <a:ext uri="{FF2B5EF4-FFF2-40B4-BE49-F238E27FC236}">
                  <a16:creationId xmlns:a16="http://schemas.microsoft.com/office/drawing/2014/main" id="{E84DB984-0FF8-4D6C-A6F6-4686BD727346}"/>
                </a:ext>
              </a:extLst>
            </p:cNvPr>
            <p:cNvSpPr txBox="1"/>
            <p:nvPr/>
          </p:nvSpPr>
          <p:spPr>
            <a:xfrm>
              <a:off x="4790622" y="2330738"/>
              <a:ext cx="1400629" cy="323165"/>
            </a:xfrm>
            <a:prstGeom prst="rect">
              <a:avLst/>
            </a:prstGeom>
            <a:noFill/>
          </p:spPr>
          <p:txBody>
            <a:bodyPr wrap="square" rtlCol="0">
              <a:spAutoFit/>
            </a:bodyPr>
            <a:lstStyle/>
            <a:p>
              <a:r>
                <a:rPr lang="en-US" sz="1500" spc="10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2014</a:t>
              </a:r>
            </a:p>
          </p:txBody>
        </p:sp>
      </p:grpSp>
      <p:cxnSp>
        <p:nvCxnSpPr>
          <p:cNvPr id="39" name="Straight Connector 38">
            <a:extLst>
              <a:ext uri="{FF2B5EF4-FFF2-40B4-BE49-F238E27FC236}">
                <a16:creationId xmlns:a16="http://schemas.microsoft.com/office/drawing/2014/main" id="{D21C6EB7-B6E6-4FA9-8CB1-BC5E4D55114E}"/>
              </a:ext>
            </a:extLst>
          </p:cNvPr>
          <p:cNvCxnSpPr/>
          <p:nvPr/>
        </p:nvCxnSpPr>
        <p:spPr>
          <a:xfrm>
            <a:off x="762000" y="1047750"/>
            <a:ext cx="0" cy="1095376"/>
          </a:xfrm>
          <a:prstGeom prst="line">
            <a:avLst/>
          </a:prstGeom>
          <a:ln w="254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5448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435C9D09-A91E-4FE3-83B1-262D3B050C12}"/>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28491" r="28491"/>
          <a:stretch>
            <a:fillRect/>
          </a:stretch>
        </p:blipFill>
        <p:spPr/>
      </p:pic>
      <p:grpSp>
        <p:nvGrpSpPr>
          <p:cNvPr id="15" name="Group 14">
            <a:extLst>
              <a:ext uri="{FF2B5EF4-FFF2-40B4-BE49-F238E27FC236}">
                <a16:creationId xmlns:a16="http://schemas.microsoft.com/office/drawing/2014/main" id="{9A52D3D1-8C52-436E-A308-F9BCBB174FB6}"/>
              </a:ext>
            </a:extLst>
          </p:cNvPr>
          <p:cNvGrpSpPr/>
          <p:nvPr/>
        </p:nvGrpSpPr>
        <p:grpSpPr>
          <a:xfrm>
            <a:off x="3143250" y="4037270"/>
            <a:ext cx="4171950" cy="2058730"/>
            <a:chOff x="7258050" y="3751520"/>
            <a:chExt cx="4171950" cy="2058730"/>
          </a:xfrm>
        </p:grpSpPr>
        <p:sp>
          <p:nvSpPr>
            <p:cNvPr id="16" name="Subtitle 6">
              <a:extLst>
                <a:ext uri="{FF2B5EF4-FFF2-40B4-BE49-F238E27FC236}">
                  <a16:creationId xmlns:a16="http://schemas.microsoft.com/office/drawing/2014/main" id="{721FC30E-F6F0-4A72-BFCC-1B5B3393F604}"/>
                </a:ext>
              </a:extLst>
            </p:cNvPr>
            <p:cNvSpPr txBox="1">
              <a:spLocks/>
            </p:cNvSpPr>
            <p:nvPr/>
          </p:nvSpPr>
          <p:spPr>
            <a:xfrm>
              <a:off x="7258050" y="4760687"/>
              <a:ext cx="4171950" cy="10495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17" name="TextBox 16">
              <a:extLst>
                <a:ext uri="{FF2B5EF4-FFF2-40B4-BE49-F238E27FC236}">
                  <a16:creationId xmlns:a16="http://schemas.microsoft.com/office/drawing/2014/main" id="{B9241173-CB60-4E2F-957E-C00B26690157}"/>
                </a:ext>
              </a:extLst>
            </p:cNvPr>
            <p:cNvSpPr txBox="1"/>
            <p:nvPr/>
          </p:nvSpPr>
          <p:spPr>
            <a:xfrm>
              <a:off x="8286748" y="3751520"/>
              <a:ext cx="3143252" cy="861774"/>
            </a:xfrm>
            <a:prstGeom prst="rect">
              <a:avLst/>
            </a:prstGeom>
            <a:noFill/>
          </p:spPr>
          <p:txBody>
            <a:bodyPr wrap="square" rtlCol="0">
              <a:spAutoFit/>
            </a:bodyPr>
            <a:lstStyle/>
            <a:p>
              <a:pPr algn="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Project</a:t>
              </a:r>
            </a:p>
          </p:txBody>
        </p:sp>
      </p:grpSp>
      <p:cxnSp>
        <p:nvCxnSpPr>
          <p:cNvPr id="18" name="Straight Connector 17">
            <a:extLst>
              <a:ext uri="{FF2B5EF4-FFF2-40B4-BE49-F238E27FC236}">
                <a16:creationId xmlns:a16="http://schemas.microsoft.com/office/drawing/2014/main" id="{E1415D8A-8E94-42D3-8146-8DD3720FE983}"/>
              </a:ext>
            </a:extLst>
          </p:cNvPr>
          <p:cNvCxnSpPr>
            <a:cxnSpLocks/>
          </p:cNvCxnSpPr>
          <p:nvPr/>
        </p:nvCxnSpPr>
        <p:spPr>
          <a:xfrm>
            <a:off x="7170784" y="1047750"/>
            <a:ext cx="0" cy="253413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20" name="Picture Placeholder 19">
            <a:extLst>
              <a:ext uri="{FF2B5EF4-FFF2-40B4-BE49-F238E27FC236}">
                <a16:creationId xmlns:a16="http://schemas.microsoft.com/office/drawing/2014/main" id="{FC13F767-3B05-4D31-93EF-FB26E342A4AB}"/>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8348" b="8348"/>
          <a:stretch>
            <a:fillRect/>
          </a:stretch>
        </p:blipFill>
        <p:spPr/>
      </p:pic>
    </p:spTree>
    <p:extLst>
      <p:ext uri="{BB962C8B-B14F-4D97-AF65-F5344CB8AC3E}">
        <p14:creationId xmlns:p14="http://schemas.microsoft.com/office/powerpoint/2010/main" val="2627861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BEB0E02C-A4C4-4D04-9DC7-7FA7A51F4BB0}"/>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709" b="7709"/>
          <a:stretch>
            <a:fillRect/>
          </a:stretch>
        </p:blipFill>
        <p:spPr/>
      </p:pic>
      <p:pic>
        <p:nvPicPr>
          <p:cNvPr id="14" name="Picture Placeholder 13">
            <a:extLst>
              <a:ext uri="{FF2B5EF4-FFF2-40B4-BE49-F238E27FC236}">
                <a16:creationId xmlns:a16="http://schemas.microsoft.com/office/drawing/2014/main" id="{5E41C23C-2876-4C3A-BD11-86C1724C4446}"/>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734" b="7734"/>
          <a:stretch>
            <a:fillRect/>
          </a:stretch>
        </p:blipFill>
        <p:spPr/>
      </p:pic>
      <p:pic>
        <p:nvPicPr>
          <p:cNvPr id="18" name="Picture Placeholder 17">
            <a:extLst>
              <a:ext uri="{FF2B5EF4-FFF2-40B4-BE49-F238E27FC236}">
                <a16:creationId xmlns:a16="http://schemas.microsoft.com/office/drawing/2014/main" id="{D65F7D75-2E3A-45E8-A3CD-D81D7044E5A6}"/>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7709" b="7709"/>
          <a:stretch>
            <a:fillRect/>
          </a:stretch>
        </p:blipFill>
        <p:spPr/>
      </p:pic>
      <p:sp>
        <p:nvSpPr>
          <p:cNvPr id="21" name="TextBox 20">
            <a:extLst>
              <a:ext uri="{FF2B5EF4-FFF2-40B4-BE49-F238E27FC236}">
                <a16:creationId xmlns:a16="http://schemas.microsoft.com/office/drawing/2014/main" id="{D68076BE-B1BC-4681-BFA3-CE208E6CCD79}"/>
              </a:ext>
            </a:extLst>
          </p:cNvPr>
          <p:cNvSpPr txBox="1"/>
          <p:nvPr/>
        </p:nvSpPr>
        <p:spPr>
          <a:xfrm>
            <a:off x="2177233" y="5242386"/>
            <a:ext cx="1971676"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Name here</a:t>
            </a:r>
          </a:p>
        </p:txBody>
      </p:sp>
      <p:sp>
        <p:nvSpPr>
          <p:cNvPr id="22" name="Subtitle 6">
            <a:extLst>
              <a:ext uri="{FF2B5EF4-FFF2-40B4-BE49-F238E27FC236}">
                <a16:creationId xmlns:a16="http://schemas.microsoft.com/office/drawing/2014/main" id="{4FEFC971-0CB5-4332-ACDD-9ABA90C6E1F0}"/>
              </a:ext>
            </a:extLst>
          </p:cNvPr>
          <p:cNvSpPr txBox="1">
            <a:spLocks/>
          </p:cNvSpPr>
          <p:nvPr/>
        </p:nvSpPr>
        <p:spPr>
          <a:xfrm>
            <a:off x="2048193" y="5653103"/>
            <a:ext cx="2229756" cy="44289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words look even slightly believable. If</a:t>
            </a:r>
          </a:p>
        </p:txBody>
      </p:sp>
      <p:sp>
        <p:nvSpPr>
          <p:cNvPr id="6" name="TextBox 5">
            <a:extLst>
              <a:ext uri="{FF2B5EF4-FFF2-40B4-BE49-F238E27FC236}">
                <a16:creationId xmlns:a16="http://schemas.microsoft.com/office/drawing/2014/main" id="{CEC3FE0F-A66E-4967-BD70-CC0BC7291D7B}"/>
              </a:ext>
            </a:extLst>
          </p:cNvPr>
          <p:cNvSpPr txBox="1"/>
          <p:nvPr/>
        </p:nvSpPr>
        <p:spPr>
          <a:xfrm>
            <a:off x="2638424" y="1047749"/>
            <a:ext cx="6915152" cy="861774"/>
          </a:xfrm>
          <a:prstGeom prst="rect">
            <a:avLst/>
          </a:prstGeom>
          <a:noFill/>
        </p:spPr>
        <p:txBody>
          <a:bodyPr wrap="square" rtlCol="0">
            <a:spAutoFit/>
          </a:bodyPr>
          <a:lstStyle/>
          <a:p>
            <a:pPr algn="ct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Our Team Members</a:t>
            </a:r>
          </a:p>
        </p:txBody>
      </p:sp>
      <p:grpSp>
        <p:nvGrpSpPr>
          <p:cNvPr id="5" name="Group 4">
            <a:extLst>
              <a:ext uri="{FF2B5EF4-FFF2-40B4-BE49-F238E27FC236}">
                <a16:creationId xmlns:a16="http://schemas.microsoft.com/office/drawing/2014/main" id="{6B7A4CEE-CFF9-47CE-A839-2CD1138DE738}"/>
              </a:ext>
            </a:extLst>
          </p:cNvPr>
          <p:cNvGrpSpPr/>
          <p:nvPr/>
        </p:nvGrpSpPr>
        <p:grpSpPr>
          <a:xfrm>
            <a:off x="4981121" y="5242386"/>
            <a:ext cx="2229756" cy="853614"/>
            <a:chOff x="4981122" y="5242386"/>
            <a:chExt cx="2229756" cy="853614"/>
          </a:xfrm>
        </p:grpSpPr>
        <p:sp>
          <p:nvSpPr>
            <p:cNvPr id="23" name="TextBox 22">
              <a:extLst>
                <a:ext uri="{FF2B5EF4-FFF2-40B4-BE49-F238E27FC236}">
                  <a16:creationId xmlns:a16="http://schemas.microsoft.com/office/drawing/2014/main" id="{B765CA7C-3B3A-4678-ABFF-C3A3A66E9E9D}"/>
                </a:ext>
              </a:extLst>
            </p:cNvPr>
            <p:cNvSpPr txBox="1"/>
            <p:nvPr/>
          </p:nvSpPr>
          <p:spPr>
            <a:xfrm>
              <a:off x="5110162" y="5242386"/>
              <a:ext cx="1971676"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Name here</a:t>
              </a:r>
            </a:p>
          </p:txBody>
        </p:sp>
        <p:sp>
          <p:nvSpPr>
            <p:cNvPr id="24" name="Subtitle 6">
              <a:extLst>
                <a:ext uri="{FF2B5EF4-FFF2-40B4-BE49-F238E27FC236}">
                  <a16:creationId xmlns:a16="http://schemas.microsoft.com/office/drawing/2014/main" id="{405FA553-350B-483C-9480-62D169F152E8}"/>
                </a:ext>
              </a:extLst>
            </p:cNvPr>
            <p:cNvSpPr txBox="1">
              <a:spLocks/>
            </p:cNvSpPr>
            <p:nvPr/>
          </p:nvSpPr>
          <p:spPr>
            <a:xfrm>
              <a:off x="4981122" y="5653103"/>
              <a:ext cx="2229756" cy="44289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words look even slightly believable. If</a:t>
              </a:r>
            </a:p>
          </p:txBody>
        </p:sp>
      </p:grpSp>
      <p:grpSp>
        <p:nvGrpSpPr>
          <p:cNvPr id="25" name="Group 24">
            <a:extLst>
              <a:ext uri="{FF2B5EF4-FFF2-40B4-BE49-F238E27FC236}">
                <a16:creationId xmlns:a16="http://schemas.microsoft.com/office/drawing/2014/main" id="{78913E36-E493-4F99-909D-615600BF0C64}"/>
              </a:ext>
            </a:extLst>
          </p:cNvPr>
          <p:cNvGrpSpPr/>
          <p:nvPr/>
        </p:nvGrpSpPr>
        <p:grpSpPr>
          <a:xfrm>
            <a:off x="7914050" y="5242386"/>
            <a:ext cx="2229756" cy="853614"/>
            <a:chOff x="4981122" y="5242386"/>
            <a:chExt cx="2229756" cy="853614"/>
          </a:xfrm>
        </p:grpSpPr>
        <p:sp>
          <p:nvSpPr>
            <p:cNvPr id="26" name="TextBox 25">
              <a:extLst>
                <a:ext uri="{FF2B5EF4-FFF2-40B4-BE49-F238E27FC236}">
                  <a16:creationId xmlns:a16="http://schemas.microsoft.com/office/drawing/2014/main" id="{5676D75B-CE5C-4878-AA1E-28D9D181F265}"/>
                </a:ext>
              </a:extLst>
            </p:cNvPr>
            <p:cNvSpPr txBox="1"/>
            <p:nvPr/>
          </p:nvSpPr>
          <p:spPr>
            <a:xfrm>
              <a:off x="5110162" y="5242386"/>
              <a:ext cx="1971676" cy="323165"/>
            </a:xfrm>
            <a:prstGeom prst="rect">
              <a:avLst/>
            </a:prstGeom>
            <a:noFill/>
          </p:spPr>
          <p:txBody>
            <a:bodyPr wrap="square" rtlCol="0">
              <a:spAutoFit/>
            </a:bodyPr>
            <a:lstStyle/>
            <a:p>
              <a:pPr algn="ctr"/>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Name here</a:t>
              </a:r>
            </a:p>
          </p:txBody>
        </p:sp>
        <p:sp>
          <p:nvSpPr>
            <p:cNvPr id="27" name="Subtitle 6">
              <a:extLst>
                <a:ext uri="{FF2B5EF4-FFF2-40B4-BE49-F238E27FC236}">
                  <a16:creationId xmlns:a16="http://schemas.microsoft.com/office/drawing/2014/main" id="{3AD28950-D70F-4B19-8B33-AE8913651375}"/>
                </a:ext>
              </a:extLst>
            </p:cNvPr>
            <p:cNvSpPr txBox="1">
              <a:spLocks/>
            </p:cNvSpPr>
            <p:nvPr/>
          </p:nvSpPr>
          <p:spPr>
            <a:xfrm>
              <a:off x="4981122" y="5653103"/>
              <a:ext cx="2229756" cy="44289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words look even slightly believable. If</a:t>
              </a:r>
            </a:p>
          </p:txBody>
        </p:sp>
      </p:grpSp>
    </p:spTree>
    <p:extLst>
      <p:ext uri="{BB962C8B-B14F-4D97-AF65-F5344CB8AC3E}">
        <p14:creationId xmlns:p14="http://schemas.microsoft.com/office/powerpoint/2010/main" val="31072785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01BDD7EB-437C-4199-9DAA-DAF330AD3BC0}"/>
              </a:ext>
            </a:extLst>
          </p:cNvPr>
          <p:cNvPicPr>
            <a:picLocks noGrp="1" noChangeAspect="1"/>
          </p:cNvPicPr>
          <p:nvPr>
            <p:ph type="pic" sz="quarter" idx="12"/>
          </p:nvPr>
        </p:nvPicPr>
        <p:blipFill rotWithShape="1">
          <a:blip r:embed="rId2">
            <a:grayscl/>
            <a:extLst>
              <a:ext uri="{28A0092B-C50C-407E-A947-70E740481C1C}">
                <a14:useLocalDpi xmlns:a14="http://schemas.microsoft.com/office/drawing/2010/main" val="0"/>
              </a:ext>
            </a:extLst>
          </a:blip>
          <a:srcRect r="23402" b="61594"/>
          <a:stretch/>
        </p:blipFill>
        <p:spPr>
          <a:xfrm>
            <a:off x="762000" y="2647950"/>
            <a:ext cx="3394364" cy="2552700"/>
          </a:xfrm>
        </p:spPr>
      </p:pic>
      <p:pic>
        <p:nvPicPr>
          <p:cNvPr id="35" name="Picture Placeholder 34">
            <a:extLst>
              <a:ext uri="{FF2B5EF4-FFF2-40B4-BE49-F238E27FC236}">
                <a16:creationId xmlns:a16="http://schemas.microsoft.com/office/drawing/2014/main" id="{3E0BDDCB-1E5E-47C2-95C2-D5B4AA3E239C}"/>
              </a:ext>
            </a:extLst>
          </p:cNvPr>
          <p:cNvPicPr>
            <a:picLocks noGrp="1" noChangeAspect="1"/>
          </p:cNvPicPr>
          <p:nvPr>
            <p:ph type="pic" sz="quarter" idx="13"/>
          </p:nvPr>
        </p:nvPicPr>
        <p:blipFill rotWithShape="1">
          <a:blip r:embed="rId3">
            <a:grayscl/>
            <a:extLst>
              <a:ext uri="{28A0092B-C50C-407E-A947-70E740481C1C}">
                <a14:useLocalDpi xmlns:a14="http://schemas.microsoft.com/office/drawing/2010/main" val="0"/>
              </a:ext>
            </a:extLst>
          </a:blip>
          <a:srcRect l="13772" t="1441" r="25998" b="68360"/>
          <a:stretch/>
        </p:blipFill>
        <p:spPr>
          <a:xfrm>
            <a:off x="4398818" y="2647950"/>
            <a:ext cx="3394364" cy="2552700"/>
          </a:xfrm>
        </p:spPr>
      </p:pic>
      <p:pic>
        <p:nvPicPr>
          <p:cNvPr id="37" name="Picture Placeholder 36">
            <a:extLst>
              <a:ext uri="{FF2B5EF4-FFF2-40B4-BE49-F238E27FC236}">
                <a16:creationId xmlns:a16="http://schemas.microsoft.com/office/drawing/2014/main" id="{992E7960-03A8-4BB2-8449-745CD9874B93}"/>
              </a:ext>
            </a:extLst>
          </p:cNvPr>
          <p:cNvPicPr>
            <a:picLocks noGrp="1" noChangeAspect="1"/>
          </p:cNvPicPr>
          <p:nvPr>
            <p:ph type="pic" sz="quarter" idx="14"/>
          </p:nvPr>
        </p:nvPicPr>
        <p:blipFill rotWithShape="1">
          <a:blip r:embed="rId4">
            <a:grayscl/>
            <a:extLst>
              <a:ext uri="{28A0092B-C50C-407E-A947-70E740481C1C}">
                <a14:useLocalDpi xmlns:a14="http://schemas.microsoft.com/office/drawing/2010/main" val="0"/>
              </a:ext>
            </a:extLst>
          </a:blip>
          <a:srcRect l="8360" t="830" r="22523" b="64515"/>
          <a:stretch/>
        </p:blipFill>
        <p:spPr>
          <a:xfrm>
            <a:off x="8035636" y="2647950"/>
            <a:ext cx="3394364" cy="2552700"/>
          </a:xfrm>
        </p:spPr>
      </p:pic>
      <p:sp>
        <p:nvSpPr>
          <p:cNvPr id="6" name="TextBox 5">
            <a:extLst>
              <a:ext uri="{FF2B5EF4-FFF2-40B4-BE49-F238E27FC236}">
                <a16:creationId xmlns:a16="http://schemas.microsoft.com/office/drawing/2014/main" id="{CEC3FE0F-A66E-4967-BD70-CC0BC7291D7B}"/>
              </a:ext>
            </a:extLst>
          </p:cNvPr>
          <p:cNvSpPr txBox="1"/>
          <p:nvPr/>
        </p:nvSpPr>
        <p:spPr>
          <a:xfrm>
            <a:off x="762000" y="1047749"/>
            <a:ext cx="6915152"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Our Team Members</a:t>
            </a:r>
          </a:p>
        </p:txBody>
      </p:sp>
      <p:sp>
        <p:nvSpPr>
          <p:cNvPr id="22" name="Subtitle 6">
            <a:extLst>
              <a:ext uri="{FF2B5EF4-FFF2-40B4-BE49-F238E27FC236}">
                <a16:creationId xmlns:a16="http://schemas.microsoft.com/office/drawing/2014/main" id="{F8B37C25-7985-4EF3-8D7F-0D0C899477D5}"/>
              </a:ext>
            </a:extLst>
          </p:cNvPr>
          <p:cNvSpPr txBox="1">
            <a:spLocks/>
          </p:cNvSpPr>
          <p:nvPr/>
        </p:nvSpPr>
        <p:spPr>
          <a:xfrm>
            <a:off x="4627758" y="5653103"/>
            <a:ext cx="2229756" cy="44289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words look even slightly believable. If</a:t>
            </a:r>
          </a:p>
        </p:txBody>
      </p:sp>
      <p:cxnSp>
        <p:nvCxnSpPr>
          <p:cNvPr id="5" name="Straight Connector 4">
            <a:extLst>
              <a:ext uri="{FF2B5EF4-FFF2-40B4-BE49-F238E27FC236}">
                <a16:creationId xmlns:a16="http://schemas.microsoft.com/office/drawing/2014/main" id="{3CA2FFB0-903E-4C5B-8981-EF0F71E0BAB7}"/>
              </a:ext>
            </a:extLst>
          </p:cNvPr>
          <p:cNvCxnSpPr/>
          <p:nvPr/>
        </p:nvCxnSpPr>
        <p:spPr>
          <a:xfrm>
            <a:off x="4398818" y="5755497"/>
            <a:ext cx="0" cy="290497"/>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Subtitle 6">
            <a:extLst>
              <a:ext uri="{FF2B5EF4-FFF2-40B4-BE49-F238E27FC236}">
                <a16:creationId xmlns:a16="http://schemas.microsoft.com/office/drawing/2014/main" id="{78849B30-4676-45E9-82C7-FDD0957544FE}"/>
              </a:ext>
            </a:extLst>
          </p:cNvPr>
          <p:cNvSpPr txBox="1">
            <a:spLocks/>
          </p:cNvSpPr>
          <p:nvPr/>
        </p:nvSpPr>
        <p:spPr>
          <a:xfrm>
            <a:off x="8264576" y="5653103"/>
            <a:ext cx="2229756" cy="44289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words look even slightly believable. If</a:t>
            </a:r>
          </a:p>
        </p:txBody>
      </p:sp>
      <p:cxnSp>
        <p:nvCxnSpPr>
          <p:cNvPr id="25" name="Straight Connector 24">
            <a:extLst>
              <a:ext uri="{FF2B5EF4-FFF2-40B4-BE49-F238E27FC236}">
                <a16:creationId xmlns:a16="http://schemas.microsoft.com/office/drawing/2014/main" id="{E74E7CB2-7CC3-41C0-A78D-6012E413C26C}"/>
              </a:ext>
            </a:extLst>
          </p:cNvPr>
          <p:cNvCxnSpPr/>
          <p:nvPr/>
        </p:nvCxnSpPr>
        <p:spPr>
          <a:xfrm>
            <a:off x="8035636" y="5755497"/>
            <a:ext cx="0" cy="290497"/>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Subtitle 6">
            <a:extLst>
              <a:ext uri="{FF2B5EF4-FFF2-40B4-BE49-F238E27FC236}">
                <a16:creationId xmlns:a16="http://schemas.microsoft.com/office/drawing/2014/main" id="{8F4BB295-3A2E-47C2-ADAC-3CE19436F6DF}"/>
              </a:ext>
            </a:extLst>
          </p:cNvPr>
          <p:cNvSpPr txBox="1">
            <a:spLocks/>
          </p:cNvSpPr>
          <p:nvPr/>
        </p:nvSpPr>
        <p:spPr>
          <a:xfrm>
            <a:off x="990940" y="5653103"/>
            <a:ext cx="2229756" cy="44289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words look even slightly believable. If</a:t>
            </a:r>
          </a:p>
        </p:txBody>
      </p:sp>
      <p:cxnSp>
        <p:nvCxnSpPr>
          <p:cNvPr id="28" name="Straight Connector 27">
            <a:extLst>
              <a:ext uri="{FF2B5EF4-FFF2-40B4-BE49-F238E27FC236}">
                <a16:creationId xmlns:a16="http://schemas.microsoft.com/office/drawing/2014/main" id="{C334117C-2AFD-4080-AAF3-80C70133A18C}"/>
              </a:ext>
            </a:extLst>
          </p:cNvPr>
          <p:cNvCxnSpPr/>
          <p:nvPr/>
        </p:nvCxnSpPr>
        <p:spPr>
          <a:xfrm>
            <a:off x="762000" y="5755497"/>
            <a:ext cx="0" cy="290497"/>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FBF49DA2-7080-4D9B-9AC4-DAC0A47AA4BD}"/>
              </a:ext>
            </a:extLst>
          </p:cNvPr>
          <p:cNvSpPr txBox="1"/>
          <p:nvPr/>
        </p:nvSpPr>
        <p:spPr>
          <a:xfrm rot="16200000">
            <a:off x="433472" y="4100475"/>
            <a:ext cx="1438102" cy="323165"/>
          </a:xfrm>
          <a:prstGeom prst="rect">
            <a:avLst/>
          </a:prstGeom>
          <a:noFill/>
        </p:spPr>
        <p:txBody>
          <a:bodyPr wrap="square" rtlCol="0">
            <a:spAutoFit/>
          </a:bodyPr>
          <a:lstStyle/>
          <a:p>
            <a:r>
              <a:rPr lang="en-US" sz="1500" spc="2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sp>
        <p:nvSpPr>
          <p:cNvPr id="39" name="TextBox 38">
            <a:extLst>
              <a:ext uri="{FF2B5EF4-FFF2-40B4-BE49-F238E27FC236}">
                <a16:creationId xmlns:a16="http://schemas.microsoft.com/office/drawing/2014/main" id="{A8B1D3F0-FA69-42A8-8AE1-C458743DDD1E}"/>
              </a:ext>
            </a:extLst>
          </p:cNvPr>
          <p:cNvSpPr txBox="1"/>
          <p:nvPr/>
        </p:nvSpPr>
        <p:spPr>
          <a:xfrm rot="16200000">
            <a:off x="4070290" y="4100475"/>
            <a:ext cx="1438102" cy="323165"/>
          </a:xfrm>
          <a:prstGeom prst="rect">
            <a:avLst/>
          </a:prstGeom>
          <a:noFill/>
        </p:spPr>
        <p:txBody>
          <a:bodyPr wrap="square" rtlCol="0">
            <a:spAutoFit/>
          </a:bodyPr>
          <a:lstStyle/>
          <a:p>
            <a:r>
              <a:rPr lang="en-US" sz="1500" spc="2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sp>
        <p:nvSpPr>
          <p:cNvPr id="40" name="TextBox 39">
            <a:extLst>
              <a:ext uri="{FF2B5EF4-FFF2-40B4-BE49-F238E27FC236}">
                <a16:creationId xmlns:a16="http://schemas.microsoft.com/office/drawing/2014/main" id="{423FDA8F-5EFE-4D8D-8297-31F225622226}"/>
              </a:ext>
            </a:extLst>
          </p:cNvPr>
          <p:cNvSpPr txBox="1"/>
          <p:nvPr/>
        </p:nvSpPr>
        <p:spPr>
          <a:xfrm rot="16200000">
            <a:off x="7707108" y="4100476"/>
            <a:ext cx="1438102" cy="323165"/>
          </a:xfrm>
          <a:prstGeom prst="rect">
            <a:avLst/>
          </a:prstGeom>
          <a:noFill/>
        </p:spPr>
        <p:txBody>
          <a:bodyPr wrap="square" rtlCol="0">
            <a:spAutoFit/>
          </a:bodyPr>
          <a:lstStyle/>
          <a:p>
            <a:r>
              <a:rPr lang="en-US" sz="1500" spc="2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spTree>
    <p:extLst>
      <p:ext uri="{BB962C8B-B14F-4D97-AF65-F5344CB8AC3E}">
        <p14:creationId xmlns:p14="http://schemas.microsoft.com/office/powerpoint/2010/main" val="1485490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A56B258-9E29-48E5-9C7B-0172590289C2}"/>
              </a:ext>
            </a:extLst>
          </p:cNvPr>
          <p:cNvGrpSpPr/>
          <p:nvPr/>
        </p:nvGrpSpPr>
        <p:grpSpPr>
          <a:xfrm>
            <a:off x="762000" y="1047750"/>
            <a:ext cx="3398156" cy="5048250"/>
            <a:chOff x="8031844" y="1047750"/>
            <a:chExt cx="3398156" cy="5048250"/>
          </a:xfrm>
        </p:grpSpPr>
        <p:grpSp>
          <p:nvGrpSpPr>
            <p:cNvPr id="2" name="Group 1">
              <a:extLst>
                <a:ext uri="{FF2B5EF4-FFF2-40B4-BE49-F238E27FC236}">
                  <a16:creationId xmlns:a16="http://schemas.microsoft.com/office/drawing/2014/main" id="{C34BF39B-0CCB-4F42-9F9B-9049EDDC3674}"/>
                </a:ext>
              </a:extLst>
            </p:cNvPr>
            <p:cNvGrpSpPr/>
            <p:nvPr/>
          </p:nvGrpSpPr>
          <p:grpSpPr>
            <a:xfrm>
              <a:off x="8031844" y="3751520"/>
              <a:ext cx="3398156" cy="2344480"/>
              <a:chOff x="6877048" y="2781300"/>
              <a:chExt cx="3398156" cy="2344480"/>
            </a:xfrm>
          </p:grpSpPr>
          <p:sp>
            <p:nvSpPr>
              <p:cNvPr id="8" name="Subtitle 6">
                <a:extLst>
                  <a:ext uri="{FF2B5EF4-FFF2-40B4-BE49-F238E27FC236}">
                    <a16:creationId xmlns:a16="http://schemas.microsoft.com/office/drawing/2014/main" id="{C4316A90-3F1D-45DE-9D13-65D492717C38}"/>
                  </a:ext>
                </a:extLst>
              </p:cNvPr>
              <p:cNvSpPr txBox="1">
                <a:spLocks/>
              </p:cNvSpPr>
              <p:nvPr/>
            </p:nvSpPr>
            <p:spPr>
              <a:xfrm>
                <a:off x="6877048" y="379046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9" name="TextBox 8">
                <a:extLst>
                  <a:ext uri="{FF2B5EF4-FFF2-40B4-BE49-F238E27FC236}">
                    <a16:creationId xmlns:a16="http://schemas.microsoft.com/office/drawing/2014/main" id="{014F7809-87AD-473E-B17F-4ABD74967362}"/>
                  </a:ext>
                </a:extLst>
              </p:cNvPr>
              <p:cNvSpPr txBox="1"/>
              <p:nvPr/>
            </p:nvSpPr>
            <p:spPr>
              <a:xfrm>
                <a:off x="6877048" y="2781300"/>
                <a:ext cx="3143252"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About Us</a:t>
                </a:r>
              </a:p>
            </p:txBody>
          </p:sp>
        </p:grpSp>
        <p:cxnSp>
          <p:nvCxnSpPr>
            <p:cNvPr id="5" name="Straight Connector 4">
              <a:extLst>
                <a:ext uri="{FF2B5EF4-FFF2-40B4-BE49-F238E27FC236}">
                  <a16:creationId xmlns:a16="http://schemas.microsoft.com/office/drawing/2014/main" id="{E7CE3F8C-EEC1-432D-854B-8E32EB51AA89}"/>
                </a:ext>
              </a:extLst>
            </p:cNvPr>
            <p:cNvCxnSpPr>
              <a:cxnSpLocks/>
            </p:cNvCxnSpPr>
            <p:nvPr/>
          </p:nvCxnSpPr>
          <p:spPr>
            <a:xfrm>
              <a:off x="8123284" y="1047750"/>
              <a:ext cx="0" cy="253413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pic>
        <p:nvPicPr>
          <p:cNvPr id="17" name="Picture Placeholder 16">
            <a:extLst>
              <a:ext uri="{FF2B5EF4-FFF2-40B4-BE49-F238E27FC236}">
                <a16:creationId xmlns:a16="http://schemas.microsoft.com/office/drawing/2014/main" id="{88E853AF-F832-4F21-B93D-70042A14EE1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0548" b="10548"/>
          <a:stretch>
            <a:fillRect/>
          </a:stretch>
        </p:blipFill>
        <p:spPr/>
      </p:pic>
    </p:spTree>
    <p:extLst>
      <p:ext uri="{BB962C8B-B14F-4D97-AF65-F5344CB8AC3E}">
        <p14:creationId xmlns:p14="http://schemas.microsoft.com/office/powerpoint/2010/main" val="35103576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39F9EC3-90E3-4494-89FB-4262EC4302CF}"/>
              </a:ext>
            </a:extLst>
          </p:cNvPr>
          <p:cNvSpPr/>
          <p:nvPr/>
        </p:nvSpPr>
        <p:spPr>
          <a:xfrm>
            <a:off x="762000" y="0"/>
            <a:ext cx="10668000" cy="6096000"/>
          </a:xfrm>
          <a:prstGeom prst="rect">
            <a:avLst/>
          </a:prstGeom>
          <a:solidFill>
            <a:schemeClr val="tx2">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494D524-E62E-415D-9BA9-25788DF82708}"/>
              </a:ext>
            </a:extLst>
          </p:cNvPr>
          <p:cNvSpPr txBox="1"/>
          <p:nvPr/>
        </p:nvSpPr>
        <p:spPr>
          <a:xfrm>
            <a:off x="762000" y="1168358"/>
            <a:ext cx="2019300" cy="2400657"/>
          </a:xfrm>
          <a:prstGeom prst="rect">
            <a:avLst/>
          </a:prstGeom>
          <a:noFill/>
        </p:spPr>
        <p:txBody>
          <a:bodyPr wrap="square" rtlCol="0">
            <a:spAutoFit/>
          </a:bodyPr>
          <a:lstStyle/>
          <a:p>
            <a:pPr algn="ctr"/>
            <a:r>
              <a:rPr lang="en-US" sz="1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S</a:t>
            </a:r>
          </a:p>
        </p:txBody>
      </p:sp>
      <p:sp>
        <p:nvSpPr>
          <p:cNvPr id="17" name="TextBox 16">
            <a:extLst>
              <a:ext uri="{FF2B5EF4-FFF2-40B4-BE49-F238E27FC236}">
                <a16:creationId xmlns:a16="http://schemas.microsoft.com/office/drawing/2014/main" id="{46CC31FF-DCEF-4421-A576-86C4B7F80FB1}"/>
              </a:ext>
            </a:extLst>
          </p:cNvPr>
          <p:cNvSpPr txBox="1"/>
          <p:nvPr/>
        </p:nvSpPr>
        <p:spPr>
          <a:xfrm>
            <a:off x="9410700" y="1168358"/>
            <a:ext cx="2019300" cy="2400657"/>
          </a:xfrm>
          <a:prstGeom prst="rect">
            <a:avLst/>
          </a:prstGeom>
          <a:noFill/>
        </p:spPr>
        <p:txBody>
          <a:bodyPr wrap="square" rtlCol="0">
            <a:spAutoFit/>
          </a:bodyPr>
          <a:lstStyle/>
          <a:p>
            <a:pPr algn="ctr"/>
            <a:r>
              <a:rPr lang="en-US" sz="1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T</a:t>
            </a:r>
          </a:p>
        </p:txBody>
      </p:sp>
      <p:sp>
        <p:nvSpPr>
          <p:cNvPr id="18" name="TextBox 17">
            <a:extLst>
              <a:ext uri="{FF2B5EF4-FFF2-40B4-BE49-F238E27FC236}">
                <a16:creationId xmlns:a16="http://schemas.microsoft.com/office/drawing/2014/main" id="{B8A3C3A3-9ADE-43B7-8B55-AE5BE0970F22}"/>
              </a:ext>
            </a:extLst>
          </p:cNvPr>
          <p:cNvSpPr txBox="1"/>
          <p:nvPr/>
        </p:nvSpPr>
        <p:spPr>
          <a:xfrm>
            <a:off x="6527800" y="1168358"/>
            <a:ext cx="2019300" cy="2400657"/>
          </a:xfrm>
          <a:prstGeom prst="rect">
            <a:avLst/>
          </a:prstGeom>
          <a:noFill/>
        </p:spPr>
        <p:txBody>
          <a:bodyPr wrap="square" rtlCol="0">
            <a:spAutoFit/>
          </a:bodyPr>
          <a:lstStyle/>
          <a:p>
            <a:pPr algn="ctr"/>
            <a:r>
              <a:rPr lang="en-US" sz="1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O</a:t>
            </a:r>
          </a:p>
        </p:txBody>
      </p:sp>
      <p:sp>
        <p:nvSpPr>
          <p:cNvPr id="19" name="TextBox 18">
            <a:extLst>
              <a:ext uri="{FF2B5EF4-FFF2-40B4-BE49-F238E27FC236}">
                <a16:creationId xmlns:a16="http://schemas.microsoft.com/office/drawing/2014/main" id="{8D6D6560-966A-48BA-97CA-EEAEC9B0E619}"/>
              </a:ext>
            </a:extLst>
          </p:cNvPr>
          <p:cNvSpPr txBox="1"/>
          <p:nvPr/>
        </p:nvSpPr>
        <p:spPr>
          <a:xfrm>
            <a:off x="3644900" y="1168358"/>
            <a:ext cx="2019300" cy="2400657"/>
          </a:xfrm>
          <a:prstGeom prst="rect">
            <a:avLst/>
          </a:prstGeom>
          <a:noFill/>
        </p:spPr>
        <p:txBody>
          <a:bodyPr wrap="square" rtlCol="0">
            <a:spAutoFit/>
          </a:bodyPr>
          <a:lstStyle/>
          <a:p>
            <a:pPr algn="ctr"/>
            <a:r>
              <a:rPr lang="en-US" sz="1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W</a:t>
            </a:r>
          </a:p>
        </p:txBody>
      </p:sp>
      <p:grpSp>
        <p:nvGrpSpPr>
          <p:cNvPr id="4" name="Group 3">
            <a:extLst>
              <a:ext uri="{FF2B5EF4-FFF2-40B4-BE49-F238E27FC236}">
                <a16:creationId xmlns:a16="http://schemas.microsoft.com/office/drawing/2014/main" id="{0E4B1FEC-49F2-44E6-8EA2-3C00AA3871D3}"/>
              </a:ext>
            </a:extLst>
          </p:cNvPr>
          <p:cNvGrpSpPr/>
          <p:nvPr/>
        </p:nvGrpSpPr>
        <p:grpSpPr>
          <a:xfrm>
            <a:off x="762000" y="4533884"/>
            <a:ext cx="2019291" cy="1562116"/>
            <a:chOff x="762000" y="1047750"/>
            <a:chExt cx="2019291" cy="1562116"/>
          </a:xfrm>
        </p:grpSpPr>
        <p:sp>
          <p:nvSpPr>
            <p:cNvPr id="21" name="Subtitle 6">
              <a:extLst>
                <a:ext uri="{FF2B5EF4-FFF2-40B4-BE49-F238E27FC236}">
                  <a16:creationId xmlns:a16="http://schemas.microsoft.com/office/drawing/2014/main" id="{72B851BA-4A1C-49D0-A2C9-B04DACE31CB5}"/>
                </a:ext>
              </a:extLst>
            </p:cNvPr>
            <p:cNvSpPr txBox="1">
              <a:spLocks/>
            </p:cNvSpPr>
            <p:nvPr/>
          </p:nvSpPr>
          <p:spPr>
            <a:xfrm>
              <a:off x="1275897" y="1514491"/>
              <a:ext cx="1505394" cy="1095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22" name="TextBox 21">
              <a:extLst>
                <a:ext uri="{FF2B5EF4-FFF2-40B4-BE49-F238E27FC236}">
                  <a16:creationId xmlns:a16="http://schemas.microsoft.com/office/drawing/2014/main" id="{CA29BE7E-B6E1-47E6-94FA-8F57BE79D319}"/>
                </a:ext>
              </a:extLst>
            </p:cNvPr>
            <p:cNvSpPr txBox="1"/>
            <p:nvPr/>
          </p:nvSpPr>
          <p:spPr>
            <a:xfrm>
              <a:off x="1275897" y="1047750"/>
              <a:ext cx="1162503" cy="323165"/>
            </a:xfrm>
            <a:prstGeom prst="rect">
              <a:avLst/>
            </a:prstGeom>
            <a:noFill/>
          </p:spPr>
          <p:txBody>
            <a:bodyPr wrap="square" rtlCol="0">
              <a:spAutoFit/>
            </a:bodyPr>
            <a:lstStyle/>
            <a:p>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cxnSp>
          <p:nvCxnSpPr>
            <p:cNvPr id="23" name="Straight Connector 22">
              <a:extLst>
                <a:ext uri="{FF2B5EF4-FFF2-40B4-BE49-F238E27FC236}">
                  <a16:creationId xmlns:a16="http://schemas.microsoft.com/office/drawing/2014/main" id="{8C32D8DF-32D4-4204-B076-3429EE9C95C0}"/>
                </a:ext>
              </a:extLst>
            </p:cNvPr>
            <p:cNvCxnSpPr>
              <a:cxnSpLocks/>
            </p:cNvCxnSpPr>
            <p:nvPr/>
          </p:nvCxnSpPr>
          <p:spPr>
            <a:xfrm>
              <a:off x="762000" y="1047750"/>
              <a:ext cx="0" cy="156211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511EB86E-2406-40CA-AE62-E0E7B67B8B81}"/>
              </a:ext>
            </a:extLst>
          </p:cNvPr>
          <p:cNvGrpSpPr/>
          <p:nvPr/>
        </p:nvGrpSpPr>
        <p:grpSpPr>
          <a:xfrm>
            <a:off x="3644900" y="4533884"/>
            <a:ext cx="2019291" cy="1562116"/>
            <a:chOff x="762000" y="1047750"/>
            <a:chExt cx="2019291" cy="1562116"/>
          </a:xfrm>
        </p:grpSpPr>
        <p:sp>
          <p:nvSpPr>
            <p:cNvPr id="25" name="Subtitle 6">
              <a:extLst>
                <a:ext uri="{FF2B5EF4-FFF2-40B4-BE49-F238E27FC236}">
                  <a16:creationId xmlns:a16="http://schemas.microsoft.com/office/drawing/2014/main" id="{1C4985C7-7545-42CF-86CA-6ABE89B36EB7}"/>
                </a:ext>
              </a:extLst>
            </p:cNvPr>
            <p:cNvSpPr txBox="1">
              <a:spLocks/>
            </p:cNvSpPr>
            <p:nvPr/>
          </p:nvSpPr>
          <p:spPr>
            <a:xfrm>
              <a:off x="1275897" y="1514491"/>
              <a:ext cx="1505394" cy="1095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26" name="TextBox 25">
              <a:extLst>
                <a:ext uri="{FF2B5EF4-FFF2-40B4-BE49-F238E27FC236}">
                  <a16:creationId xmlns:a16="http://schemas.microsoft.com/office/drawing/2014/main" id="{14435F12-CC1C-4C9E-B699-07BB1BC9D23D}"/>
                </a:ext>
              </a:extLst>
            </p:cNvPr>
            <p:cNvSpPr txBox="1"/>
            <p:nvPr/>
          </p:nvSpPr>
          <p:spPr>
            <a:xfrm>
              <a:off x="1275897" y="1047750"/>
              <a:ext cx="1162503" cy="323165"/>
            </a:xfrm>
            <a:prstGeom prst="rect">
              <a:avLst/>
            </a:prstGeom>
            <a:noFill/>
          </p:spPr>
          <p:txBody>
            <a:bodyPr wrap="square" rtlCol="0">
              <a:spAutoFit/>
            </a:bodyPr>
            <a:lstStyle/>
            <a:p>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cxnSp>
          <p:nvCxnSpPr>
            <p:cNvPr id="27" name="Straight Connector 26">
              <a:extLst>
                <a:ext uri="{FF2B5EF4-FFF2-40B4-BE49-F238E27FC236}">
                  <a16:creationId xmlns:a16="http://schemas.microsoft.com/office/drawing/2014/main" id="{5D907548-FCC6-4DF1-83E0-1D0B2FE1E1B6}"/>
                </a:ext>
              </a:extLst>
            </p:cNvPr>
            <p:cNvCxnSpPr>
              <a:cxnSpLocks/>
            </p:cNvCxnSpPr>
            <p:nvPr/>
          </p:nvCxnSpPr>
          <p:spPr>
            <a:xfrm>
              <a:off x="762000" y="1047750"/>
              <a:ext cx="0" cy="156211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8BDD14AE-6292-4906-80CD-5726418D9B0A}"/>
              </a:ext>
            </a:extLst>
          </p:cNvPr>
          <p:cNvGrpSpPr/>
          <p:nvPr/>
        </p:nvGrpSpPr>
        <p:grpSpPr>
          <a:xfrm>
            <a:off x="6527800" y="4533884"/>
            <a:ext cx="2019291" cy="1562116"/>
            <a:chOff x="762000" y="1047750"/>
            <a:chExt cx="2019291" cy="1562116"/>
          </a:xfrm>
        </p:grpSpPr>
        <p:sp>
          <p:nvSpPr>
            <p:cNvPr id="29" name="Subtitle 6">
              <a:extLst>
                <a:ext uri="{FF2B5EF4-FFF2-40B4-BE49-F238E27FC236}">
                  <a16:creationId xmlns:a16="http://schemas.microsoft.com/office/drawing/2014/main" id="{A75015B2-42DC-4340-B4A0-F7A283773C19}"/>
                </a:ext>
              </a:extLst>
            </p:cNvPr>
            <p:cNvSpPr txBox="1">
              <a:spLocks/>
            </p:cNvSpPr>
            <p:nvPr/>
          </p:nvSpPr>
          <p:spPr>
            <a:xfrm>
              <a:off x="1275897" y="1514491"/>
              <a:ext cx="1505394" cy="1095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30" name="TextBox 29">
              <a:extLst>
                <a:ext uri="{FF2B5EF4-FFF2-40B4-BE49-F238E27FC236}">
                  <a16:creationId xmlns:a16="http://schemas.microsoft.com/office/drawing/2014/main" id="{993D6649-B5AF-44B1-9974-08F92A4E45CA}"/>
                </a:ext>
              </a:extLst>
            </p:cNvPr>
            <p:cNvSpPr txBox="1"/>
            <p:nvPr/>
          </p:nvSpPr>
          <p:spPr>
            <a:xfrm>
              <a:off x="1275897" y="1047750"/>
              <a:ext cx="1162503" cy="323165"/>
            </a:xfrm>
            <a:prstGeom prst="rect">
              <a:avLst/>
            </a:prstGeom>
            <a:noFill/>
          </p:spPr>
          <p:txBody>
            <a:bodyPr wrap="square" rtlCol="0">
              <a:spAutoFit/>
            </a:bodyPr>
            <a:lstStyle/>
            <a:p>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cxnSp>
          <p:nvCxnSpPr>
            <p:cNvPr id="31" name="Straight Connector 30">
              <a:extLst>
                <a:ext uri="{FF2B5EF4-FFF2-40B4-BE49-F238E27FC236}">
                  <a16:creationId xmlns:a16="http://schemas.microsoft.com/office/drawing/2014/main" id="{A089497E-AB37-462E-B4FB-4F7098DE33DD}"/>
                </a:ext>
              </a:extLst>
            </p:cNvPr>
            <p:cNvCxnSpPr>
              <a:cxnSpLocks/>
            </p:cNvCxnSpPr>
            <p:nvPr/>
          </p:nvCxnSpPr>
          <p:spPr>
            <a:xfrm>
              <a:off x="762000" y="1047750"/>
              <a:ext cx="0" cy="156211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C800B30C-F39D-412E-B7B2-8CA0DCA30363}"/>
              </a:ext>
            </a:extLst>
          </p:cNvPr>
          <p:cNvGrpSpPr/>
          <p:nvPr/>
        </p:nvGrpSpPr>
        <p:grpSpPr>
          <a:xfrm>
            <a:off x="9410700" y="4533884"/>
            <a:ext cx="2019291" cy="1562116"/>
            <a:chOff x="762000" y="1047750"/>
            <a:chExt cx="2019291" cy="1562116"/>
          </a:xfrm>
        </p:grpSpPr>
        <p:sp>
          <p:nvSpPr>
            <p:cNvPr id="33" name="Subtitle 6">
              <a:extLst>
                <a:ext uri="{FF2B5EF4-FFF2-40B4-BE49-F238E27FC236}">
                  <a16:creationId xmlns:a16="http://schemas.microsoft.com/office/drawing/2014/main" id="{125D7F80-48D9-40FC-B65F-549DB2FE644C}"/>
                </a:ext>
              </a:extLst>
            </p:cNvPr>
            <p:cNvSpPr txBox="1">
              <a:spLocks/>
            </p:cNvSpPr>
            <p:nvPr/>
          </p:nvSpPr>
          <p:spPr>
            <a:xfrm>
              <a:off x="1275897" y="1514491"/>
              <a:ext cx="1505394" cy="1095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randomised words which don't look even slightly believable. If</a:t>
              </a:r>
            </a:p>
          </p:txBody>
        </p:sp>
        <p:sp>
          <p:nvSpPr>
            <p:cNvPr id="34" name="TextBox 33">
              <a:extLst>
                <a:ext uri="{FF2B5EF4-FFF2-40B4-BE49-F238E27FC236}">
                  <a16:creationId xmlns:a16="http://schemas.microsoft.com/office/drawing/2014/main" id="{11C80C1C-3242-47E2-A3AD-35275D5262DC}"/>
                </a:ext>
              </a:extLst>
            </p:cNvPr>
            <p:cNvSpPr txBox="1"/>
            <p:nvPr/>
          </p:nvSpPr>
          <p:spPr>
            <a:xfrm>
              <a:off x="1275897" y="1047750"/>
              <a:ext cx="1162503" cy="323165"/>
            </a:xfrm>
            <a:prstGeom prst="rect">
              <a:avLst/>
            </a:prstGeom>
            <a:noFill/>
          </p:spPr>
          <p:txBody>
            <a:bodyPr wrap="square" rtlCol="0">
              <a:spAutoFit/>
            </a:bodyPr>
            <a:lstStyle/>
            <a:p>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Example_</a:t>
              </a:r>
            </a:p>
          </p:txBody>
        </p:sp>
        <p:cxnSp>
          <p:nvCxnSpPr>
            <p:cNvPr id="35" name="Straight Connector 34">
              <a:extLst>
                <a:ext uri="{FF2B5EF4-FFF2-40B4-BE49-F238E27FC236}">
                  <a16:creationId xmlns:a16="http://schemas.microsoft.com/office/drawing/2014/main" id="{DA82B449-5D5D-4C00-9A16-44E3C6328021}"/>
                </a:ext>
              </a:extLst>
            </p:cNvPr>
            <p:cNvCxnSpPr>
              <a:cxnSpLocks/>
            </p:cNvCxnSpPr>
            <p:nvPr/>
          </p:nvCxnSpPr>
          <p:spPr>
            <a:xfrm>
              <a:off x="762000" y="1047750"/>
              <a:ext cx="0" cy="1562116"/>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52780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321EBE-4F92-4094-BD9C-0D5C06A8E746}"/>
              </a:ext>
            </a:extLst>
          </p:cNvPr>
          <p:cNvGrpSpPr/>
          <p:nvPr/>
        </p:nvGrpSpPr>
        <p:grpSpPr>
          <a:xfrm>
            <a:off x="7962900" y="1809748"/>
            <a:ext cx="2762250" cy="4286252"/>
            <a:chOff x="6076950" y="1809748"/>
            <a:chExt cx="2762250" cy="4286252"/>
          </a:xfrm>
        </p:grpSpPr>
        <p:sp>
          <p:nvSpPr>
            <p:cNvPr id="14" name="Isosceles Triangle 13">
              <a:extLst>
                <a:ext uri="{FF2B5EF4-FFF2-40B4-BE49-F238E27FC236}">
                  <a16:creationId xmlns:a16="http://schemas.microsoft.com/office/drawing/2014/main" id="{870EFBE9-6F44-4EF4-97CC-2AC37FC378F3}"/>
                </a:ext>
              </a:extLst>
            </p:cNvPr>
            <p:cNvSpPr/>
            <p:nvPr/>
          </p:nvSpPr>
          <p:spPr>
            <a:xfrm rot="18000000">
              <a:off x="6063726" y="1842022"/>
              <a:ext cx="180445" cy="11589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F19D8EE-B5A6-4972-B403-89B74045BD6D}"/>
                </a:ext>
              </a:extLst>
            </p:cNvPr>
            <p:cNvSpPr txBox="1"/>
            <p:nvPr/>
          </p:nvSpPr>
          <p:spPr>
            <a:xfrm>
              <a:off x="6303722" y="2000731"/>
              <a:ext cx="1381056" cy="766300"/>
            </a:xfrm>
            <a:prstGeom prst="rect">
              <a:avLst/>
            </a:prstGeom>
            <a:noFill/>
          </p:spPr>
          <p:txBody>
            <a:bodyPr wrap="square" rtlCol="0">
              <a:spAutoFit/>
            </a:bodyPr>
            <a:lstStyle/>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Neutral</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Presentation</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Template</a:t>
              </a:r>
            </a:p>
          </p:txBody>
        </p:sp>
        <p:sp>
          <p:nvSpPr>
            <p:cNvPr id="16" name="TextBox 15">
              <a:extLst>
                <a:ext uri="{FF2B5EF4-FFF2-40B4-BE49-F238E27FC236}">
                  <a16:creationId xmlns:a16="http://schemas.microsoft.com/office/drawing/2014/main" id="{1C6547C0-B752-47CC-8F43-5D7C0C1CB6B8}"/>
                </a:ext>
              </a:extLst>
            </p:cNvPr>
            <p:cNvSpPr txBox="1"/>
            <p:nvPr/>
          </p:nvSpPr>
          <p:spPr>
            <a:xfrm>
              <a:off x="6076951" y="5542002"/>
              <a:ext cx="1511299" cy="553998"/>
            </a:xfrm>
            <a:prstGeom prst="rect">
              <a:avLst/>
            </a:prstGeom>
            <a:noFill/>
          </p:spPr>
          <p:txBody>
            <a:bodyPr wrap="square" rtlCol="0">
              <a:spAutoFit/>
            </a:bodyPr>
            <a:lstStyle/>
            <a:p>
              <a:r>
                <a:rPr lang="en-US" sz="3000" spc="200" dirty="0">
                  <a:solidFill>
                    <a:schemeClr val="tx2">
                      <a:lumMod val="60000"/>
                      <a:lumOff val="40000"/>
                    </a:schemeClr>
                  </a:solidFill>
                  <a:latin typeface="Angelface" pitchFamily="50" charset="0"/>
                  <a:ea typeface="Open Sans" panose="020B0606030504020204" pitchFamily="34" charset="0"/>
                  <a:cs typeface="Open Sans" panose="020B0606030504020204" pitchFamily="34" charset="0"/>
                </a:rPr>
                <a:t>Simple P.</a:t>
              </a:r>
            </a:p>
          </p:txBody>
        </p:sp>
        <p:sp>
          <p:nvSpPr>
            <p:cNvPr id="19" name="TextBox 18">
              <a:extLst>
                <a:ext uri="{FF2B5EF4-FFF2-40B4-BE49-F238E27FC236}">
                  <a16:creationId xmlns:a16="http://schemas.microsoft.com/office/drawing/2014/main" id="{862071E7-A0FC-41B4-830B-44A2368FE96C}"/>
                </a:ext>
              </a:extLst>
            </p:cNvPr>
            <p:cNvSpPr txBox="1"/>
            <p:nvPr/>
          </p:nvSpPr>
          <p:spPr>
            <a:xfrm>
              <a:off x="6076950" y="3886783"/>
              <a:ext cx="2762250" cy="535468"/>
            </a:xfrm>
            <a:prstGeom prst="rect">
              <a:avLst/>
            </a:prstGeom>
            <a:noFill/>
          </p:spPr>
          <p:txBody>
            <a:bodyPr wrap="square" rtlCol="0">
              <a:spAutoFit/>
            </a:bodyPr>
            <a:lstStyle/>
            <a:p>
              <a:pPr>
                <a:lnSpc>
                  <a:spcPts val="1800"/>
                </a:lnSpc>
              </a:pPr>
              <a:r>
                <a:rPr lang="en-US" sz="13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PHONE: 0060-369-258</a:t>
              </a:r>
            </a:p>
            <a:p>
              <a:pPr>
                <a:lnSpc>
                  <a:spcPts val="1800"/>
                </a:lnSpc>
              </a:pPr>
              <a:r>
                <a:rPr lang="en-US" sz="13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EMAIL: example@gmail.com</a:t>
              </a:r>
            </a:p>
          </p:txBody>
        </p:sp>
      </p:grpSp>
      <p:pic>
        <p:nvPicPr>
          <p:cNvPr id="6" name="Picture Placeholder 5">
            <a:extLst>
              <a:ext uri="{FF2B5EF4-FFF2-40B4-BE49-F238E27FC236}">
                <a16:creationId xmlns:a16="http://schemas.microsoft.com/office/drawing/2014/main" id="{7A7EC89B-D5E2-41DF-84BF-F029968A4344}"/>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9630" r="30370"/>
          <a:stretch/>
        </p:blipFill>
        <p:spPr>
          <a:xfrm>
            <a:off x="762000" y="1"/>
            <a:ext cx="6172200" cy="6857999"/>
          </a:xfrm>
        </p:spPr>
      </p:pic>
    </p:spTree>
    <p:extLst>
      <p:ext uri="{BB962C8B-B14F-4D97-AF65-F5344CB8AC3E}">
        <p14:creationId xmlns:p14="http://schemas.microsoft.com/office/powerpoint/2010/main" val="1095577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B25B8302-84D2-4112-ACE7-32894AF6D1A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143" b="7143"/>
          <a:stretch>
            <a:fillRect/>
          </a:stretch>
        </p:blipFill>
        <p:spPr/>
      </p:pic>
      <p:sp>
        <p:nvSpPr>
          <p:cNvPr id="6" name="TextBox 5">
            <a:extLst>
              <a:ext uri="{FF2B5EF4-FFF2-40B4-BE49-F238E27FC236}">
                <a16:creationId xmlns:a16="http://schemas.microsoft.com/office/drawing/2014/main" id="{0B34DC07-BC4A-4236-9D8D-10A1182024E9}"/>
              </a:ext>
            </a:extLst>
          </p:cNvPr>
          <p:cNvSpPr txBox="1"/>
          <p:nvPr/>
        </p:nvSpPr>
        <p:spPr>
          <a:xfrm>
            <a:off x="2628899" y="3813542"/>
            <a:ext cx="6934202" cy="3170099"/>
          </a:xfrm>
          <a:prstGeom prst="rect">
            <a:avLst/>
          </a:prstGeom>
          <a:noFill/>
        </p:spPr>
        <p:txBody>
          <a:bodyPr wrap="square" rtlCol="0">
            <a:spAutoFit/>
          </a:bodyPr>
          <a:lstStyle/>
          <a:p>
            <a:pPr algn="ctr"/>
            <a:r>
              <a:rPr lang="en-US" sz="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HAVE</a:t>
            </a:r>
          </a:p>
          <a:p>
            <a:pPr algn="ctr"/>
            <a:r>
              <a:rPr lang="en-US" sz="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ANY</a:t>
            </a:r>
          </a:p>
          <a:p>
            <a:pPr algn="ctr"/>
            <a:r>
              <a:rPr lang="en-US" sz="5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QUESTION</a:t>
            </a:r>
          </a:p>
          <a:p>
            <a:pPr algn="ctr"/>
            <a:r>
              <a:rPr lang="en-US" sz="5000" spc="200" dirty="0">
                <a:solidFill>
                  <a:schemeClr val="bg1">
                    <a:lumMod val="75000"/>
                  </a:schemeClr>
                </a:solidFill>
                <a:latin typeface="Goudy Old Style" panose="02020502050305020303" pitchFamily="18" charset="0"/>
                <a:ea typeface="Open Sans" panose="020B0606030504020204" pitchFamily="34" charset="0"/>
                <a:cs typeface="Open Sans" panose="020B0606030504020204" pitchFamily="34" charset="0"/>
              </a:rPr>
              <a:t>?</a:t>
            </a:r>
          </a:p>
        </p:txBody>
      </p:sp>
    </p:spTree>
    <p:extLst>
      <p:ext uri="{BB962C8B-B14F-4D97-AF65-F5344CB8AC3E}">
        <p14:creationId xmlns:p14="http://schemas.microsoft.com/office/powerpoint/2010/main" val="35970209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AC42D49-6328-40D1-9219-129FABB9A16C}"/>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7239" r="27239"/>
          <a:stretch>
            <a:fillRect/>
          </a:stretch>
        </p:blipFill>
        <p:spPr>
          <a:xfrm>
            <a:off x="2667000" y="1047750"/>
            <a:ext cx="3448050" cy="5048250"/>
          </a:xfrm>
        </p:spPr>
      </p:pic>
      <p:grpSp>
        <p:nvGrpSpPr>
          <p:cNvPr id="9" name="Group 8">
            <a:extLst>
              <a:ext uri="{FF2B5EF4-FFF2-40B4-BE49-F238E27FC236}">
                <a16:creationId xmlns:a16="http://schemas.microsoft.com/office/drawing/2014/main" id="{091AE1F8-83A4-42FB-BB59-4A368336C1EC}"/>
              </a:ext>
            </a:extLst>
          </p:cNvPr>
          <p:cNvGrpSpPr/>
          <p:nvPr/>
        </p:nvGrpSpPr>
        <p:grpSpPr>
          <a:xfrm>
            <a:off x="7124700" y="1047750"/>
            <a:ext cx="3398156" cy="5048250"/>
            <a:chOff x="8031844" y="1047750"/>
            <a:chExt cx="3398156" cy="5048250"/>
          </a:xfrm>
        </p:grpSpPr>
        <p:grpSp>
          <p:nvGrpSpPr>
            <p:cNvPr id="10" name="Group 9">
              <a:extLst>
                <a:ext uri="{FF2B5EF4-FFF2-40B4-BE49-F238E27FC236}">
                  <a16:creationId xmlns:a16="http://schemas.microsoft.com/office/drawing/2014/main" id="{7AF8E6D3-F3EF-4D8A-99DC-1523CDDD4208}"/>
                </a:ext>
              </a:extLst>
            </p:cNvPr>
            <p:cNvGrpSpPr/>
            <p:nvPr/>
          </p:nvGrpSpPr>
          <p:grpSpPr>
            <a:xfrm>
              <a:off x="8031844" y="3751520"/>
              <a:ext cx="3398156" cy="2344480"/>
              <a:chOff x="6877048" y="2781300"/>
              <a:chExt cx="3398156" cy="2344480"/>
            </a:xfrm>
          </p:grpSpPr>
          <p:sp>
            <p:nvSpPr>
              <p:cNvPr id="12" name="Subtitle 6">
                <a:extLst>
                  <a:ext uri="{FF2B5EF4-FFF2-40B4-BE49-F238E27FC236}">
                    <a16:creationId xmlns:a16="http://schemas.microsoft.com/office/drawing/2014/main" id="{00ACCEF7-9CF7-4A4F-9549-008458661A91}"/>
                  </a:ext>
                </a:extLst>
              </p:cNvPr>
              <p:cNvSpPr txBox="1">
                <a:spLocks/>
              </p:cNvSpPr>
              <p:nvPr/>
            </p:nvSpPr>
            <p:spPr>
              <a:xfrm>
                <a:off x="6877048" y="379046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13" name="TextBox 12">
                <a:extLst>
                  <a:ext uri="{FF2B5EF4-FFF2-40B4-BE49-F238E27FC236}">
                    <a16:creationId xmlns:a16="http://schemas.microsoft.com/office/drawing/2014/main" id="{E7AA4C7F-4926-4743-8408-A09DBD70812E}"/>
                  </a:ext>
                </a:extLst>
              </p:cNvPr>
              <p:cNvSpPr txBox="1"/>
              <p:nvPr/>
            </p:nvSpPr>
            <p:spPr>
              <a:xfrm>
                <a:off x="6877048" y="2781300"/>
                <a:ext cx="3143252"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About Us</a:t>
                </a:r>
              </a:p>
            </p:txBody>
          </p:sp>
        </p:grpSp>
        <p:cxnSp>
          <p:nvCxnSpPr>
            <p:cNvPr id="11" name="Straight Connector 10">
              <a:extLst>
                <a:ext uri="{FF2B5EF4-FFF2-40B4-BE49-F238E27FC236}">
                  <a16:creationId xmlns:a16="http://schemas.microsoft.com/office/drawing/2014/main" id="{776176D3-C590-499A-B09F-305F2B404FA3}"/>
                </a:ext>
              </a:extLst>
            </p:cNvPr>
            <p:cNvCxnSpPr>
              <a:cxnSpLocks/>
            </p:cNvCxnSpPr>
            <p:nvPr/>
          </p:nvCxnSpPr>
          <p:spPr>
            <a:xfrm>
              <a:off x="8123284" y="1047750"/>
              <a:ext cx="0" cy="253413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3432CD7B-1931-47C6-892D-B238F009FE31}"/>
              </a:ext>
            </a:extLst>
          </p:cNvPr>
          <p:cNvGrpSpPr/>
          <p:nvPr/>
        </p:nvGrpSpPr>
        <p:grpSpPr>
          <a:xfrm>
            <a:off x="779236" y="1047750"/>
            <a:ext cx="1588778" cy="957283"/>
            <a:chOff x="762000" y="5138717"/>
            <a:chExt cx="1588778" cy="957283"/>
          </a:xfrm>
        </p:grpSpPr>
        <p:sp>
          <p:nvSpPr>
            <p:cNvPr id="15" name="Isosceles Triangle 14">
              <a:extLst>
                <a:ext uri="{FF2B5EF4-FFF2-40B4-BE49-F238E27FC236}">
                  <a16:creationId xmlns:a16="http://schemas.microsoft.com/office/drawing/2014/main" id="{B1D3AF28-CE80-4ED6-B768-0786E170F71C}"/>
                </a:ext>
              </a:extLst>
            </p:cNvPr>
            <p:cNvSpPr/>
            <p:nvPr/>
          </p:nvSpPr>
          <p:spPr>
            <a:xfrm rot="18000000">
              <a:off x="729726" y="5170991"/>
              <a:ext cx="180445" cy="11589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A302154E-0CF8-4FBE-B5A7-D9E3B0EB90A3}"/>
                </a:ext>
              </a:extLst>
            </p:cNvPr>
            <p:cNvSpPr txBox="1"/>
            <p:nvPr/>
          </p:nvSpPr>
          <p:spPr>
            <a:xfrm>
              <a:off x="969722" y="5329700"/>
              <a:ext cx="1381056" cy="766300"/>
            </a:xfrm>
            <a:prstGeom prst="rect">
              <a:avLst/>
            </a:prstGeom>
            <a:noFill/>
          </p:spPr>
          <p:txBody>
            <a:bodyPr wrap="square" rtlCol="0">
              <a:spAutoFit/>
            </a:bodyPr>
            <a:lstStyle/>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Neutral</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Presentation</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Template</a:t>
              </a:r>
            </a:p>
          </p:txBody>
        </p:sp>
      </p:grpSp>
    </p:spTree>
    <p:extLst>
      <p:ext uri="{BB962C8B-B14F-4D97-AF65-F5344CB8AC3E}">
        <p14:creationId xmlns:p14="http://schemas.microsoft.com/office/powerpoint/2010/main" val="1453800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CBC57419-3D14-45FA-830B-E4D89E4DB3E4}"/>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b="42508"/>
          <a:stretch/>
        </p:blipFill>
        <p:spPr>
          <a:xfrm>
            <a:off x="762000" y="3276600"/>
            <a:ext cx="4152900" cy="3581400"/>
          </a:xfrm>
        </p:spPr>
      </p:pic>
      <p:sp>
        <p:nvSpPr>
          <p:cNvPr id="11" name="TextBox 10">
            <a:extLst>
              <a:ext uri="{FF2B5EF4-FFF2-40B4-BE49-F238E27FC236}">
                <a16:creationId xmlns:a16="http://schemas.microsoft.com/office/drawing/2014/main" id="{91B56F7C-B27D-4B8E-9BBF-B22A339C3AAF}"/>
              </a:ext>
            </a:extLst>
          </p:cNvPr>
          <p:cNvSpPr txBox="1"/>
          <p:nvPr/>
        </p:nvSpPr>
        <p:spPr>
          <a:xfrm>
            <a:off x="762000" y="1047750"/>
            <a:ext cx="7810500" cy="1378583"/>
          </a:xfrm>
          <a:prstGeom prst="rect">
            <a:avLst/>
          </a:prstGeom>
          <a:noFill/>
        </p:spPr>
        <p:txBody>
          <a:bodyPr wrap="square" rtlCol="0">
            <a:spAutoFit/>
          </a:bodyPr>
          <a:lstStyle/>
          <a:p>
            <a:pPr>
              <a:lnSpc>
                <a:spcPts val="5000"/>
              </a:lnSpc>
            </a:pPr>
            <a:r>
              <a:rPr lang="en-US" sz="5000" spc="200" dirty="0">
                <a:solidFill>
                  <a:schemeClr val="tx2">
                    <a:lumMod val="60000"/>
                    <a:lumOff val="40000"/>
                  </a:schemeClr>
                </a:solidFill>
                <a:latin typeface="Goudy Old Style" panose="02020502050305020303" pitchFamily="18" charset="0"/>
                <a:ea typeface="Open Sans" panose="020B0606030504020204" pitchFamily="34" charset="0"/>
                <a:cs typeface="Open Sans" panose="020B0606030504020204" pitchFamily="34" charset="0"/>
              </a:rPr>
              <a:t>This time of</a:t>
            </a:r>
          </a:p>
          <a:p>
            <a:pPr>
              <a:lnSpc>
                <a:spcPts val="5000"/>
              </a:lnSpc>
            </a:pPr>
            <a:r>
              <a:rPr lang="en-US" sz="5000" spc="200" dirty="0">
                <a:solidFill>
                  <a:schemeClr val="tx2">
                    <a:lumMod val="60000"/>
                    <a:lumOff val="40000"/>
                  </a:schemeClr>
                </a:solidFill>
                <a:latin typeface="Goudy Old Style" panose="02020502050305020303" pitchFamily="18" charset="0"/>
                <a:ea typeface="Open Sans" panose="020B0606030504020204" pitchFamily="34" charset="0"/>
                <a:cs typeface="Open Sans" panose="020B0606030504020204" pitchFamily="34" charset="0"/>
              </a:rPr>
              <a:t>Simple&amp;Powerful Strategy</a:t>
            </a:r>
          </a:p>
        </p:txBody>
      </p:sp>
      <p:sp>
        <p:nvSpPr>
          <p:cNvPr id="23" name="TextBox 22">
            <a:extLst>
              <a:ext uri="{FF2B5EF4-FFF2-40B4-BE49-F238E27FC236}">
                <a16:creationId xmlns:a16="http://schemas.microsoft.com/office/drawing/2014/main" id="{92B23E9F-E9D4-4848-9123-14F4D06EC392}"/>
              </a:ext>
            </a:extLst>
          </p:cNvPr>
          <p:cNvSpPr txBox="1"/>
          <p:nvPr/>
        </p:nvSpPr>
        <p:spPr>
          <a:xfrm>
            <a:off x="8031843" y="5542002"/>
            <a:ext cx="1511299" cy="553998"/>
          </a:xfrm>
          <a:prstGeom prst="rect">
            <a:avLst/>
          </a:prstGeom>
          <a:noFill/>
        </p:spPr>
        <p:txBody>
          <a:bodyPr wrap="square" rtlCol="0">
            <a:spAutoFit/>
          </a:bodyPr>
          <a:lstStyle/>
          <a:p>
            <a:r>
              <a:rPr lang="en-US" sz="3000" spc="200" dirty="0">
                <a:solidFill>
                  <a:schemeClr val="tx2">
                    <a:lumMod val="60000"/>
                    <a:lumOff val="40000"/>
                  </a:schemeClr>
                </a:solidFill>
                <a:latin typeface="Angelface" pitchFamily="50" charset="0"/>
                <a:ea typeface="Open Sans" panose="020B0606030504020204" pitchFamily="34" charset="0"/>
                <a:cs typeface="Open Sans" panose="020B0606030504020204" pitchFamily="34" charset="0"/>
              </a:rPr>
              <a:t>Simple P.</a:t>
            </a:r>
          </a:p>
        </p:txBody>
      </p:sp>
      <p:grpSp>
        <p:nvGrpSpPr>
          <p:cNvPr id="8" name="Group 7">
            <a:extLst>
              <a:ext uri="{FF2B5EF4-FFF2-40B4-BE49-F238E27FC236}">
                <a16:creationId xmlns:a16="http://schemas.microsoft.com/office/drawing/2014/main" id="{D197A08D-BE0E-4314-B66A-1BC9282E69AD}"/>
              </a:ext>
            </a:extLst>
          </p:cNvPr>
          <p:cNvGrpSpPr/>
          <p:nvPr/>
        </p:nvGrpSpPr>
        <p:grpSpPr>
          <a:xfrm>
            <a:off x="8031843" y="3276600"/>
            <a:ext cx="3398157" cy="1723442"/>
            <a:chOff x="761999" y="4372558"/>
            <a:chExt cx="3398157" cy="1723442"/>
          </a:xfrm>
        </p:grpSpPr>
        <p:sp>
          <p:nvSpPr>
            <p:cNvPr id="9" name="Subtitle 6">
              <a:extLst>
                <a:ext uri="{FF2B5EF4-FFF2-40B4-BE49-F238E27FC236}">
                  <a16:creationId xmlns:a16="http://schemas.microsoft.com/office/drawing/2014/main" id="{E066FE73-8B28-40C4-8BD5-0B2073AD1663}"/>
                </a:ext>
              </a:extLst>
            </p:cNvPr>
            <p:cNvSpPr txBox="1">
              <a:spLocks/>
            </p:cNvSpPr>
            <p:nvPr/>
          </p:nvSpPr>
          <p:spPr>
            <a:xfrm>
              <a:off x="762000" y="476068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10" name="TextBox 9">
              <a:extLst>
                <a:ext uri="{FF2B5EF4-FFF2-40B4-BE49-F238E27FC236}">
                  <a16:creationId xmlns:a16="http://schemas.microsoft.com/office/drawing/2014/main" id="{5C7EDC6C-BA6E-4B0F-9742-F50576EC2DA7}"/>
                </a:ext>
              </a:extLst>
            </p:cNvPr>
            <p:cNvSpPr txBox="1"/>
            <p:nvPr/>
          </p:nvSpPr>
          <p:spPr>
            <a:xfrm>
              <a:off x="761999" y="4372558"/>
              <a:ext cx="1400629" cy="323165"/>
            </a:xfrm>
            <a:prstGeom prst="rect">
              <a:avLst/>
            </a:prstGeom>
            <a:noFill/>
          </p:spPr>
          <p:txBody>
            <a:bodyPr wrap="square" rtlCol="0">
              <a:spAutoFit/>
            </a:bodyPr>
            <a:lstStyle/>
            <a:p>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Simple P.</a:t>
              </a:r>
            </a:p>
          </p:txBody>
        </p:sp>
      </p:grpSp>
    </p:spTree>
    <p:extLst>
      <p:ext uri="{BB962C8B-B14F-4D97-AF65-F5344CB8AC3E}">
        <p14:creationId xmlns:p14="http://schemas.microsoft.com/office/powerpoint/2010/main" val="381826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7B2EDF72-B387-4CE2-B273-63D08BCD2B9D}"/>
              </a:ext>
            </a:extLst>
          </p:cNvPr>
          <p:cNvSpPr/>
          <p:nvPr/>
        </p:nvSpPr>
        <p:spPr>
          <a:xfrm>
            <a:off x="4826000" y="1047750"/>
            <a:ext cx="3302000" cy="4074080"/>
          </a:xfrm>
          <a:custGeom>
            <a:avLst/>
            <a:gdLst>
              <a:gd name="connsiteX0" fmla="*/ 0 w 3302000"/>
              <a:gd name="connsiteY0" fmla="*/ 0 h 3657600"/>
              <a:gd name="connsiteX1" fmla="*/ 3302000 w 3302000"/>
              <a:gd name="connsiteY1" fmla="*/ 0 h 3657600"/>
              <a:gd name="connsiteX2" fmla="*/ 3302000 w 3302000"/>
              <a:gd name="connsiteY2" fmla="*/ 3657600 h 3657600"/>
              <a:gd name="connsiteX3" fmla="*/ 0 w 3302000"/>
              <a:gd name="connsiteY3" fmla="*/ 3657600 h 3657600"/>
              <a:gd name="connsiteX4" fmla="*/ 0 w 3302000"/>
              <a:gd name="connsiteY4" fmla="*/ 0 h 36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2000" h="3657600">
                <a:moveTo>
                  <a:pt x="0" y="0"/>
                </a:moveTo>
                <a:lnTo>
                  <a:pt x="3302000" y="0"/>
                </a:lnTo>
                <a:lnTo>
                  <a:pt x="3302000" y="3657600"/>
                </a:lnTo>
                <a:lnTo>
                  <a:pt x="0" y="36576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Freeform: Shape 19">
            <a:extLst>
              <a:ext uri="{FF2B5EF4-FFF2-40B4-BE49-F238E27FC236}">
                <a16:creationId xmlns:a16="http://schemas.microsoft.com/office/drawing/2014/main" id="{782C7594-9E7B-4C35-825A-D4371A33FBE0}"/>
              </a:ext>
            </a:extLst>
          </p:cNvPr>
          <p:cNvSpPr/>
          <p:nvPr/>
        </p:nvSpPr>
        <p:spPr>
          <a:xfrm>
            <a:off x="762000" y="1047750"/>
            <a:ext cx="3302000" cy="3409950"/>
          </a:xfrm>
          <a:custGeom>
            <a:avLst/>
            <a:gdLst>
              <a:gd name="connsiteX0" fmla="*/ 0 w 3302000"/>
              <a:gd name="connsiteY0" fmla="*/ 0 h 3657600"/>
              <a:gd name="connsiteX1" fmla="*/ 3302000 w 3302000"/>
              <a:gd name="connsiteY1" fmla="*/ 0 h 3657600"/>
              <a:gd name="connsiteX2" fmla="*/ 3302000 w 3302000"/>
              <a:gd name="connsiteY2" fmla="*/ 3657600 h 3657600"/>
              <a:gd name="connsiteX3" fmla="*/ 0 w 3302000"/>
              <a:gd name="connsiteY3" fmla="*/ 3657600 h 3657600"/>
              <a:gd name="connsiteX4" fmla="*/ 0 w 3302000"/>
              <a:gd name="connsiteY4" fmla="*/ 0 h 36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2000" h="3657600">
                <a:moveTo>
                  <a:pt x="0" y="0"/>
                </a:moveTo>
                <a:lnTo>
                  <a:pt x="3302000" y="0"/>
                </a:lnTo>
                <a:lnTo>
                  <a:pt x="3302000" y="3657600"/>
                </a:lnTo>
                <a:lnTo>
                  <a:pt x="0" y="3657600"/>
                </a:lnTo>
                <a:lnTo>
                  <a:pt x="0" y="0"/>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Rectangle 25">
            <a:extLst>
              <a:ext uri="{FF2B5EF4-FFF2-40B4-BE49-F238E27FC236}">
                <a16:creationId xmlns:a16="http://schemas.microsoft.com/office/drawing/2014/main" id="{755D8CC7-E00E-41C4-8B31-304CCD53974F}"/>
              </a:ext>
            </a:extLst>
          </p:cNvPr>
          <p:cNvSpPr/>
          <p:nvPr/>
        </p:nvSpPr>
        <p:spPr>
          <a:xfrm>
            <a:off x="4826000" y="1047750"/>
            <a:ext cx="3302000" cy="340995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Subtitle 6">
            <a:extLst>
              <a:ext uri="{FF2B5EF4-FFF2-40B4-BE49-F238E27FC236}">
                <a16:creationId xmlns:a16="http://schemas.microsoft.com/office/drawing/2014/main" id="{DF7BEF4D-5143-47E6-967A-9F9B813AE4CB}"/>
              </a:ext>
            </a:extLst>
          </p:cNvPr>
          <p:cNvSpPr txBox="1">
            <a:spLocks/>
          </p:cNvSpPr>
          <p:nvPr/>
        </p:nvSpPr>
        <p:spPr>
          <a:xfrm>
            <a:off x="1298122" y="1798664"/>
            <a:ext cx="2229756" cy="190812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50" name="TextBox 49">
            <a:extLst>
              <a:ext uri="{FF2B5EF4-FFF2-40B4-BE49-F238E27FC236}">
                <a16:creationId xmlns:a16="http://schemas.microsoft.com/office/drawing/2014/main" id="{49B4C27C-F272-4C8F-A0C6-C1B7CB1FC630}"/>
              </a:ext>
            </a:extLst>
          </p:cNvPr>
          <p:cNvSpPr txBox="1"/>
          <p:nvPr/>
        </p:nvSpPr>
        <p:spPr>
          <a:xfrm>
            <a:off x="5057775" y="1742833"/>
            <a:ext cx="2838450" cy="2019784"/>
          </a:xfrm>
          <a:prstGeom prst="rect">
            <a:avLst/>
          </a:prstGeom>
          <a:noFill/>
        </p:spPr>
        <p:txBody>
          <a:bodyPr wrap="square" rtlCol="0">
            <a:spAutoFit/>
          </a:bodyPr>
          <a:lstStyle/>
          <a:p>
            <a:pPr algn="ctr">
              <a:lnSpc>
                <a:spcPts val="5000"/>
              </a:lnSpc>
            </a:pPr>
            <a:r>
              <a:rPr lang="en-US" sz="4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Simple</a:t>
            </a:r>
          </a:p>
          <a:p>
            <a:pPr algn="ctr">
              <a:lnSpc>
                <a:spcPts val="5000"/>
              </a:lnSpc>
            </a:pPr>
            <a:r>
              <a:rPr lang="en-US" sz="4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Minimal</a:t>
            </a:r>
          </a:p>
          <a:p>
            <a:pPr algn="ctr">
              <a:lnSpc>
                <a:spcPts val="5000"/>
              </a:lnSpc>
            </a:pPr>
            <a:r>
              <a:rPr lang="en-US" sz="4000" spc="200" dirty="0">
                <a:solidFill>
                  <a:schemeClr val="bg1"/>
                </a:solidFill>
                <a:latin typeface="Goudy Old Style" panose="02020502050305020303" pitchFamily="18" charset="0"/>
                <a:ea typeface="Open Sans" panose="020B0606030504020204" pitchFamily="34" charset="0"/>
                <a:cs typeface="Open Sans" panose="020B0606030504020204" pitchFamily="34" charset="0"/>
              </a:rPr>
              <a:t>Natural</a:t>
            </a:r>
          </a:p>
        </p:txBody>
      </p:sp>
      <p:pic>
        <p:nvPicPr>
          <p:cNvPr id="5" name="Picture Placeholder 4">
            <a:extLst>
              <a:ext uri="{FF2B5EF4-FFF2-40B4-BE49-F238E27FC236}">
                <a16:creationId xmlns:a16="http://schemas.microsoft.com/office/drawing/2014/main" id="{13E7921A-5873-44F4-9577-A39BD2EF8169}"/>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8580" r="18580"/>
          <a:stretch>
            <a:fillRect/>
          </a:stretch>
        </p:blipFill>
        <p:spPr/>
      </p:pic>
      <p:sp>
        <p:nvSpPr>
          <p:cNvPr id="24" name="Subtitle 6">
            <a:extLst>
              <a:ext uri="{FF2B5EF4-FFF2-40B4-BE49-F238E27FC236}">
                <a16:creationId xmlns:a16="http://schemas.microsoft.com/office/drawing/2014/main" id="{66DAA84E-480A-4CB5-9DF2-4DAD2930B356}"/>
              </a:ext>
            </a:extLst>
          </p:cNvPr>
          <p:cNvSpPr txBox="1">
            <a:spLocks/>
          </p:cNvSpPr>
          <p:nvPr/>
        </p:nvSpPr>
        <p:spPr>
          <a:xfrm>
            <a:off x="762000" y="5582523"/>
            <a:ext cx="8877300" cy="58044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28" name="TextBox 27">
            <a:extLst>
              <a:ext uri="{FF2B5EF4-FFF2-40B4-BE49-F238E27FC236}">
                <a16:creationId xmlns:a16="http://schemas.microsoft.com/office/drawing/2014/main" id="{ACC37CF1-7FBD-4471-A0BA-1EFE2F447ED5}"/>
              </a:ext>
            </a:extLst>
          </p:cNvPr>
          <p:cNvSpPr txBox="1"/>
          <p:nvPr/>
        </p:nvSpPr>
        <p:spPr>
          <a:xfrm>
            <a:off x="762000" y="5202208"/>
            <a:ext cx="1400629" cy="323165"/>
          </a:xfrm>
          <a:prstGeom prst="rect">
            <a:avLst/>
          </a:prstGeom>
          <a:noFill/>
        </p:spPr>
        <p:txBody>
          <a:bodyPr wrap="square" rtlCol="0">
            <a:spAutoFit/>
          </a:bodyPr>
          <a:lstStyle/>
          <a:p>
            <a:r>
              <a:rPr lang="en-US" sz="1500" dirty="0">
                <a:solidFill>
                  <a:schemeClr val="tx1">
                    <a:lumMod val="85000"/>
                    <a:lumOff val="15000"/>
                  </a:schemeClr>
                </a:solidFill>
                <a:latin typeface="Montserrat" panose="00000500000000000000" pitchFamily="50" charset="0"/>
                <a:ea typeface="Open Sans" panose="020B0606030504020204" pitchFamily="34" charset="0"/>
                <a:cs typeface="Open Sans" panose="020B0606030504020204" pitchFamily="34" charset="0"/>
              </a:rPr>
              <a:t>Simple P.</a:t>
            </a:r>
          </a:p>
        </p:txBody>
      </p:sp>
    </p:spTree>
    <p:extLst>
      <p:ext uri="{BB962C8B-B14F-4D97-AF65-F5344CB8AC3E}">
        <p14:creationId xmlns:p14="http://schemas.microsoft.com/office/powerpoint/2010/main" val="1005480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7376680-1530-4400-8C19-1D1145B374C7}"/>
              </a:ext>
            </a:extLst>
          </p:cNvPr>
          <p:cNvGrpSpPr/>
          <p:nvPr/>
        </p:nvGrpSpPr>
        <p:grpSpPr>
          <a:xfrm>
            <a:off x="762000" y="3751520"/>
            <a:ext cx="3562350" cy="2344480"/>
            <a:chOff x="6877048" y="2781300"/>
            <a:chExt cx="3562350" cy="2344480"/>
          </a:xfrm>
        </p:grpSpPr>
        <p:sp>
          <p:nvSpPr>
            <p:cNvPr id="7" name="Subtitle 6">
              <a:extLst>
                <a:ext uri="{FF2B5EF4-FFF2-40B4-BE49-F238E27FC236}">
                  <a16:creationId xmlns:a16="http://schemas.microsoft.com/office/drawing/2014/main" id="{224C3413-03CD-490A-BB4A-20DBB2F289C6}"/>
                </a:ext>
              </a:extLst>
            </p:cNvPr>
            <p:cNvSpPr txBox="1">
              <a:spLocks/>
            </p:cNvSpPr>
            <p:nvPr/>
          </p:nvSpPr>
          <p:spPr>
            <a:xfrm>
              <a:off x="6877048" y="379046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8" name="TextBox 7">
              <a:extLst>
                <a:ext uri="{FF2B5EF4-FFF2-40B4-BE49-F238E27FC236}">
                  <a16:creationId xmlns:a16="http://schemas.microsoft.com/office/drawing/2014/main" id="{C87F4CC9-6FEF-4718-9E77-D32DC39B5B34}"/>
                </a:ext>
              </a:extLst>
            </p:cNvPr>
            <p:cNvSpPr txBox="1"/>
            <p:nvPr/>
          </p:nvSpPr>
          <p:spPr>
            <a:xfrm>
              <a:off x="6877048" y="2781300"/>
              <a:ext cx="3562350"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Our Vision</a:t>
              </a:r>
            </a:p>
          </p:txBody>
        </p:sp>
      </p:grpSp>
      <p:grpSp>
        <p:nvGrpSpPr>
          <p:cNvPr id="77" name="Group 76">
            <a:extLst>
              <a:ext uri="{FF2B5EF4-FFF2-40B4-BE49-F238E27FC236}">
                <a16:creationId xmlns:a16="http://schemas.microsoft.com/office/drawing/2014/main" id="{CB66EF1E-37EE-4D0B-87C6-B6168126299B}"/>
              </a:ext>
            </a:extLst>
          </p:cNvPr>
          <p:cNvGrpSpPr/>
          <p:nvPr/>
        </p:nvGrpSpPr>
        <p:grpSpPr>
          <a:xfrm>
            <a:off x="9485086" y="1047750"/>
            <a:ext cx="1588778" cy="957283"/>
            <a:chOff x="762000" y="5138717"/>
            <a:chExt cx="1588778" cy="957283"/>
          </a:xfrm>
        </p:grpSpPr>
        <p:sp>
          <p:nvSpPr>
            <p:cNvPr id="17" name="Isosceles Triangle 16">
              <a:extLst>
                <a:ext uri="{FF2B5EF4-FFF2-40B4-BE49-F238E27FC236}">
                  <a16:creationId xmlns:a16="http://schemas.microsoft.com/office/drawing/2014/main" id="{6C8DBB0A-75DE-4133-B933-A20FDCC25F07}"/>
                </a:ext>
              </a:extLst>
            </p:cNvPr>
            <p:cNvSpPr/>
            <p:nvPr/>
          </p:nvSpPr>
          <p:spPr>
            <a:xfrm rot="18000000">
              <a:off x="729726" y="5170991"/>
              <a:ext cx="180445" cy="11589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286073E5-430D-4006-8B0F-094192FA7AC7}"/>
                </a:ext>
              </a:extLst>
            </p:cNvPr>
            <p:cNvSpPr txBox="1"/>
            <p:nvPr/>
          </p:nvSpPr>
          <p:spPr>
            <a:xfrm>
              <a:off x="969722" y="5329700"/>
              <a:ext cx="1381056" cy="766300"/>
            </a:xfrm>
            <a:prstGeom prst="rect">
              <a:avLst/>
            </a:prstGeom>
            <a:noFill/>
          </p:spPr>
          <p:txBody>
            <a:bodyPr wrap="square" rtlCol="0">
              <a:spAutoFit/>
            </a:bodyPr>
            <a:lstStyle/>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Neutral</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Presentation</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Template</a:t>
              </a:r>
            </a:p>
          </p:txBody>
        </p:sp>
      </p:grpSp>
      <p:sp>
        <p:nvSpPr>
          <p:cNvPr id="78" name="TextBox 77">
            <a:extLst>
              <a:ext uri="{FF2B5EF4-FFF2-40B4-BE49-F238E27FC236}">
                <a16:creationId xmlns:a16="http://schemas.microsoft.com/office/drawing/2014/main" id="{D0A2368E-78C1-49F4-AB8E-071522286FD0}"/>
              </a:ext>
            </a:extLst>
          </p:cNvPr>
          <p:cNvSpPr txBox="1"/>
          <p:nvPr/>
        </p:nvSpPr>
        <p:spPr>
          <a:xfrm>
            <a:off x="762000" y="1047750"/>
            <a:ext cx="1511299" cy="553998"/>
          </a:xfrm>
          <a:prstGeom prst="rect">
            <a:avLst/>
          </a:prstGeom>
          <a:noFill/>
        </p:spPr>
        <p:txBody>
          <a:bodyPr wrap="square" rtlCol="0">
            <a:spAutoFit/>
          </a:bodyPr>
          <a:lstStyle/>
          <a:p>
            <a:r>
              <a:rPr lang="en-US" sz="3000" spc="200" dirty="0">
                <a:solidFill>
                  <a:schemeClr val="tx2">
                    <a:lumMod val="60000"/>
                    <a:lumOff val="40000"/>
                  </a:schemeClr>
                </a:solidFill>
                <a:latin typeface="Angelface" pitchFamily="50" charset="0"/>
                <a:ea typeface="Open Sans" panose="020B0606030504020204" pitchFamily="34" charset="0"/>
                <a:cs typeface="Open Sans" panose="020B0606030504020204" pitchFamily="34" charset="0"/>
              </a:rPr>
              <a:t>Simple P.</a:t>
            </a:r>
          </a:p>
        </p:txBody>
      </p:sp>
      <p:pic>
        <p:nvPicPr>
          <p:cNvPr id="9" name="Picture Placeholder 8">
            <a:extLst>
              <a:ext uri="{FF2B5EF4-FFF2-40B4-BE49-F238E27FC236}">
                <a16:creationId xmlns:a16="http://schemas.microsoft.com/office/drawing/2014/main" id="{8FAA0009-6C53-446B-B444-6D0601B99F27}"/>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31064" r="31064"/>
          <a:stretch>
            <a:fillRect/>
          </a:stretch>
        </p:blipFill>
        <p:spPr/>
      </p:pic>
    </p:spTree>
    <p:extLst>
      <p:ext uri="{BB962C8B-B14F-4D97-AF65-F5344CB8AC3E}">
        <p14:creationId xmlns:p14="http://schemas.microsoft.com/office/powerpoint/2010/main" val="2448293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4FE2A1DF-E5EF-4B16-842C-02DCA0F48F10}"/>
              </a:ext>
            </a:extLst>
          </p:cNvPr>
          <p:cNvGrpSpPr/>
          <p:nvPr/>
        </p:nvGrpSpPr>
        <p:grpSpPr>
          <a:xfrm>
            <a:off x="3516992" y="3922970"/>
            <a:ext cx="3398156" cy="2173030"/>
            <a:chOff x="8031844" y="3751520"/>
            <a:chExt cx="3398156" cy="2173030"/>
          </a:xfrm>
        </p:grpSpPr>
        <p:sp>
          <p:nvSpPr>
            <p:cNvPr id="19" name="Subtitle 6">
              <a:extLst>
                <a:ext uri="{FF2B5EF4-FFF2-40B4-BE49-F238E27FC236}">
                  <a16:creationId xmlns:a16="http://schemas.microsoft.com/office/drawing/2014/main" id="{A2C86120-862B-4376-8E00-9AB2039C9731}"/>
                </a:ext>
              </a:extLst>
            </p:cNvPr>
            <p:cNvSpPr txBox="1">
              <a:spLocks/>
            </p:cNvSpPr>
            <p:nvPr/>
          </p:nvSpPr>
          <p:spPr>
            <a:xfrm>
              <a:off x="8031844" y="4760687"/>
              <a:ext cx="3398156" cy="11638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a:t>
              </a:r>
              <a:r>
                <a:rPr lang="en-US" sz="900" dirty="0" err="1">
                  <a:solidFill>
                    <a:schemeClr val="bg2"/>
                  </a:solidFill>
                  <a:latin typeface="Montserrat Light" panose="00000400000000000000" pitchFamily="50" charset="0"/>
                  <a:ea typeface="Montserrat" charset="0"/>
                  <a:cs typeface="Montserrat" charset="0"/>
                </a:rPr>
                <a:t>humour</a:t>
              </a:r>
              <a:r>
                <a:rPr lang="en-US" sz="900" dirty="0">
                  <a:solidFill>
                    <a:schemeClr val="bg2"/>
                  </a:solidFill>
                  <a:latin typeface="Montserrat Light" panose="00000400000000000000" pitchFamily="50" charset="0"/>
                  <a:ea typeface="Montserrat" charset="0"/>
                  <a:cs typeface="Montserrat" charset="0"/>
                </a:rPr>
                <a:t>, or randomised words which don't look even slightly believable. If</a:t>
              </a:r>
            </a:p>
          </p:txBody>
        </p:sp>
        <p:sp>
          <p:nvSpPr>
            <p:cNvPr id="20" name="TextBox 19">
              <a:extLst>
                <a:ext uri="{FF2B5EF4-FFF2-40B4-BE49-F238E27FC236}">
                  <a16:creationId xmlns:a16="http://schemas.microsoft.com/office/drawing/2014/main" id="{494E51A8-C1D9-4778-9FC6-58B6F7E9B4AE}"/>
                </a:ext>
              </a:extLst>
            </p:cNvPr>
            <p:cNvSpPr txBox="1"/>
            <p:nvPr/>
          </p:nvSpPr>
          <p:spPr>
            <a:xfrm>
              <a:off x="8286748" y="3751520"/>
              <a:ext cx="3143252" cy="861774"/>
            </a:xfrm>
            <a:prstGeom prst="rect">
              <a:avLst/>
            </a:prstGeom>
            <a:noFill/>
          </p:spPr>
          <p:txBody>
            <a:bodyPr wrap="square" rtlCol="0">
              <a:spAutoFit/>
            </a:bodyPr>
            <a:lstStyle/>
            <a:p>
              <a:pPr algn="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Our Story</a:t>
              </a:r>
            </a:p>
          </p:txBody>
        </p:sp>
      </p:grpSp>
      <p:sp>
        <p:nvSpPr>
          <p:cNvPr id="21" name="TextBox 20">
            <a:extLst>
              <a:ext uri="{FF2B5EF4-FFF2-40B4-BE49-F238E27FC236}">
                <a16:creationId xmlns:a16="http://schemas.microsoft.com/office/drawing/2014/main" id="{5896633E-B58E-491B-B833-86081D88E377}"/>
              </a:ext>
            </a:extLst>
          </p:cNvPr>
          <p:cNvSpPr txBox="1"/>
          <p:nvPr/>
        </p:nvSpPr>
        <p:spPr>
          <a:xfrm>
            <a:off x="8031844" y="4151352"/>
            <a:ext cx="1511299" cy="553998"/>
          </a:xfrm>
          <a:prstGeom prst="rect">
            <a:avLst/>
          </a:prstGeom>
          <a:noFill/>
        </p:spPr>
        <p:txBody>
          <a:bodyPr wrap="square" rtlCol="0">
            <a:spAutoFit/>
          </a:bodyPr>
          <a:lstStyle/>
          <a:p>
            <a:r>
              <a:rPr lang="en-US" sz="3000" spc="200" dirty="0">
                <a:solidFill>
                  <a:schemeClr val="tx2">
                    <a:lumMod val="60000"/>
                    <a:lumOff val="40000"/>
                  </a:schemeClr>
                </a:solidFill>
                <a:latin typeface="Angelface" pitchFamily="50" charset="0"/>
                <a:ea typeface="Open Sans" panose="020B0606030504020204" pitchFamily="34" charset="0"/>
                <a:cs typeface="Open Sans" panose="020B0606030504020204" pitchFamily="34" charset="0"/>
              </a:rPr>
              <a:t>Simple P.</a:t>
            </a:r>
          </a:p>
        </p:txBody>
      </p:sp>
      <p:grpSp>
        <p:nvGrpSpPr>
          <p:cNvPr id="22" name="Group 21">
            <a:extLst>
              <a:ext uri="{FF2B5EF4-FFF2-40B4-BE49-F238E27FC236}">
                <a16:creationId xmlns:a16="http://schemas.microsoft.com/office/drawing/2014/main" id="{7B2C73B0-3165-437B-90A0-68F1440953BE}"/>
              </a:ext>
            </a:extLst>
          </p:cNvPr>
          <p:cNvGrpSpPr/>
          <p:nvPr/>
        </p:nvGrpSpPr>
        <p:grpSpPr>
          <a:xfrm>
            <a:off x="8031844" y="1047750"/>
            <a:ext cx="1588778" cy="957283"/>
            <a:chOff x="762000" y="5138717"/>
            <a:chExt cx="1588778" cy="957283"/>
          </a:xfrm>
        </p:grpSpPr>
        <p:sp>
          <p:nvSpPr>
            <p:cNvPr id="23" name="Isosceles Triangle 22">
              <a:extLst>
                <a:ext uri="{FF2B5EF4-FFF2-40B4-BE49-F238E27FC236}">
                  <a16:creationId xmlns:a16="http://schemas.microsoft.com/office/drawing/2014/main" id="{3C195FD2-385D-478B-9721-5E12D5FF0B97}"/>
                </a:ext>
              </a:extLst>
            </p:cNvPr>
            <p:cNvSpPr/>
            <p:nvPr/>
          </p:nvSpPr>
          <p:spPr>
            <a:xfrm rot="18000000">
              <a:off x="729726" y="5170991"/>
              <a:ext cx="180445" cy="11589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18815C8C-469E-4909-8B11-5CE2F4810FCA}"/>
                </a:ext>
              </a:extLst>
            </p:cNvPr>
            <p:cNvSpPr txBox="1"/>
            <p:nvPr/>
          </p:nvSpPr>
          <p:spPr>
            <a:xfrm>
              <a:off x="969722" y="5329700"/>
              <a:ext cx="1381056" cy="766300"/>
            </a:xfrm>
            <a:prstGeom prst="rect">
              <a:avLst/>
            </a:prstGeom>
            <a:noFill/>
          </p:spPr>
          <p:txBody>
            <a:bodyPr wrap="square" rtlCol="0">
              <a:spAutoFit/>
            </a:bodyPr>
            <a:lstStyle/>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Neutral</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Presentation</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Template</a:t>
              </a:r>
            </a:p>
          </p:txBody>
        </p:sp>
      </p:grpSp>
      <p:pic>
        <p:nvPicPr>
          <p:cNvPr id="9" name="Picture Placeholder 8">
            <a:extLst>
              <a:ext uri="{FF2B5EF4-FFF2-40B4-BE49-F238E27FC236}">
                <a16:creationId xmlns:a16="http://schemas.microsoft.com/office/drawing/2014/main" id="{90945285-202E-4C0C-A2A3-3F9201C37350}"/>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8904" b="8904"/>
          <a:stretch>
            <a:fillRect/>
          </a:stretch>
        </p:blipFill>
        <p:spPr/>
      </p:pic>
    </p:spTree>
    <p:extLst>
      <p:ext uri="{BB962C8B-B14F-4D97-AF65-F5344CB8AC3E}">
        <p14:creationId xmlns:p14="http://schemas.microsoft.com/office/powerpoint/2010/main" val="3632741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0994C28B-3EF0-4225-B8A9-0D0242BE201F}"/>
              </a:ext>
            </a:extLst>
          </p:cNvPr>
          <p:cNvSpPr/>
          <p:nvPr/>
        </p:nvSpPr>
        <p:spPr>
          <a:xfrm flipH="1">
            <a:off x="6915150" y="4267200"/>
            <a:ext cx="5276850" cy="25908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6">
            <a:extLst>
              <a:ext uri="{FF2B5EF4-FFF2-40B4-BE49-F238E27FC236}">
                <a16:creationId xmlns:a16="http://schemas.microsoft.com/office/drawing/2014/main" id="{8F4611A6-FE30-49C9-833E-4437BBAE7E2B}"/>
              </a:ext>
            </a:extLst>
          </p:cNvPr>
          <p:cNvSpPr txBox="1">
            <a:spLocks/>
          </p:cNvSpPr>
          <p:nvPr/>
        </p:nvSpPr>
        <p:spPr>
          <a:xfrm>
            <a:off x="7854497" y="5007792"/>
            <a:ext cx="3398156" cy="110961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but the majority have suffered variations of have suffered alteration in some form, by injected humour, or randomised words which don't look even slightly believable. If</a:t>
            </a:r>
          </a:p>
        </p:txBody>
      </p:sp>
      <p:sp>
        <p:nvSpPr>
          <p:cNvPr id="18" name="TextBox 17">
            <a:extLst>
              <a:ext uri="{FF2B5EF4-FFF2-40B4-BE49-F238E27FC236}">
                <a16:creationId xmlns:a16="http://schemas.microsoft.com/office/drawing/2014/main" id="{94918B2B-85B6-4AD2-B917-15B15E6E92F2}"/>
              </a:ext>
            </a:extLst>
          </p:cNvPr>
          <p:cNvSpPr txBox="1"/>
          <p:nvPr/>
        </p:nvSpPr>
        <p:spPr>
          <a:xfrm>
            <a:off x="762000" y="1047750"/>
            <a:ext cx="3562350"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Result</a:t>
            </a:r>
          </a:p>
        </p:txBody>
      </p:sp>
      <p:graphicFrame>
        <p:nvGraphicFramePr>
          <p:cNvPr id="23" name="Chart 22">
            <a:extLst>
              <a:ext uri="{FF2B5EF4-FFF2-40B4-BE49-F238E27FC236}">
                <a16:creationId xmlns:a16="http://schemas.microsoft.com/office/drawing/2014/main" id="{D8748C00-231C-4AB0-B26A-7142BE7DE006}"/>
              </a:ext>
            </a:extLst>
          </p:cNvPr>
          <p:cNvGraphicFramePr/>
          <p:nvPr>
            <p:extLst>
              <p:ext uri="{D42A27DB-BD31-4B8C-83A1-F6EECF244321}">
                <p14:modId xmlns:p14="http://schemas.microsoft.com/office/powerpoint/2010/main" val="2822037305"/>
              </p:ext>
            </p:extLst>
          </p:nvPr>
        </p:nvGraphicFramePr>
        <p:xfrm>
          <a:off x="-293914" y="3654409"/>
          <a:ext cx="6883400" cy="2441591"/>
        </p:xfrm>
        <a:graphic>
          <a:graphicData uri="http://schemas.openxmlformats.org/drawingml/2006/chart">
            <c:chart xmlns:c="http://schemas.openxmlformats.org/drawingml/2006/chart" xmlns:r="http://schemas.openxmlformats.org/officeDocument/2006/relationships" r:id="rId2"/>
          </a:graphicData>
        </a:graphic>
      </p:graphicFrame>
      <p:sp>
        <p:nvSpPr>
          <p:cNvPr id="26" name="TextBox 25">
            <a:extLst>
              <a:ext uri="{FF2B5EF4-FFF2-40B4-BE49-F238E27FC236}">
                <a16:creationId xmlns:a16="http://schemas.microsoft.com/office/drawing/2014/main" id="{BAB10733-CB15-41C9-86C8-0150D1D7ED4D}"/>
              </a:ext>
            </a:extLst>
          </p:cNvPr>
          <p:cNvSpPr txBox="1"/>
          <p:nvPr/>
        </p:nvSpPr>
        <p:spPr>
          <a:xfrm>
            <a:off x="762000" y="5542002"/>
            <a:ext cx="1511299" cy="553998"/>
          </a:xfrm>
          <a:prstGeom prst="rect">
            <a:avLst/>
          </a:prstGeom>
          <a:noFill/>
        </p:spPr>
        <p:txBody>
          <a:bodyPr wrap="square" rtlCol="0">
            <a:spAutoFit/>
          </a:bodyPr>
          <a:lstStyle/>
          <a:p>
            <a:r>
              <a:rPr lang="en-US" sz="3000" spc="200" dirty="0">
                <a:solidFill>
                  <a:schemeClr val="tx2">
                    <a:lumMod val="60000"/>
                    <a:lumOff val="40000"/>
                  </a:schemeClr>
                </a:solidFill>
                <a:latin typeface="Angelface" pitchFamily="50" charset="0"/>
                <a:ea typeface="Open Sans" panose="020B0606030504020204" pitchFamily="34" charset="0"/>
                <a:cs typeface="Open Sans" panose="020B0606030504020204" pitchFamily="34" charset="0"/>
              </a:rPr>
              <a:t>Simple P.</a:t>
            </a:r>
          </a:p>
        </p:txBody>
      </p:sp>
      <p:pic>
        <p:nvPicPr>
          <p:cNvPr id="5" name="Picture Placeholder 4">
            <a:extLst>
              <a:ext uri="{FF2B5EF4-FFF2-40B4-BE49-F238E27FC236}">
                <a16:creationId xmlns:a16="http://schemas.microsoft.com/office/drawing/2014/main" id="{9A8C86B4-A541-4EC1-9C53-206ABE2E778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771" b="22771"/>
          <a:stretch>
            <a:fillRect/>
          </a:stretch>
        </p:blipFill>
        <p:spPr/>
      </p:pic>
    </p:spTree>
    <p:extLst>
      <p:ext uri="{BB962C8B-B14F-4D97-AF65-F5344CB8AC3E}">
        <p14:creationId xmlns:p14="http://schemas.microsoft.com/office/powerpoint/2010/main" val="208645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D8EB28CE-B609-42D7-8157-658E050494E0}"/>
              </a:ext>
            </a:extLst>
          </p:cNvPr>
          <p:cNvGrpSpPr/>
          <p:nvPr/>
        </p:nvGrpSpPr>
        <p:grpSpPr>
          <a:xfrm>
            <a:off x="8031844" y="3751520"/>
            <a:ext cx="3398156" cy="2344480"/>
            <a:chOff x="8031844" y="3751520"/>
            <a:chExt cx="3398156" cy="2344480"/>
          </a:xfrm>
        </p:grpSpPr>
        <p:sp>
          <p:nvSpPr>
            <p:cNvPr id="20" name="Subtitle 6">
              <a:extLst>
                <a:ext uri="{FF2B5EF4-FFF2-40B4-BE49-F238E27FC236}">
                  <a16:creationId xmlns:a16="http://schemas.microsoft.com/office/drawing/2014/main" id="{5FE21A0C-368C-4BD7-B00E-BDCEE6A45AE6}"/>
                </a:ext>
              </a:extLst>
            </p:cNvPr>
            <p:cNvSpPr txBox="1">
              <a:spLocks/>
            </p:cNvSpPr>
            <p:nvPr/>
          </p:nvSpPr>
          <p:spPr>
            <a:xfrm>
              <a:off x="8031844" y="4760687"/>
              <a:ext cx="3398156" cy="133531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p>
          </p:txBody>
        </p:sp>
        <p:sp>
          <p:nvSpPr>
            <p:cNvPr id="21" name="TextBox 20">
              <a:extLst>
                <a:ext uri="{FF2B5EF4-FFF2-40B4-BE49-F238E27FC236}">
                  <a16:creationId xmlns:a16="http://schemas.microsoft.com/office/drawing/2014/main" id="{55A54FED-7A8F-4F7E-8058-F3284CC28D23}"/>
                </a:ext>
              </a:extLst>
            </p:cNvPr>
            <p:cNvSpPr txBox="1"/>
            <p:nvPr/>
          </p:nvSpPr>
          <p:spPr>
            <a:xfrm>
              <a:off x="8031844" y="3751520"/>
              <a:ext cx="3143252" cy="861774"/>
            </a:xfrm>
            <a:prstGeom prst="rect">
              <a:avLst/>
            </a:prstGeom>
            <a:noFill/>
          </p:spPr>
          <p:txBody>
            <a:bodyPr wrap="square" rtlCol="0">
              <a:spAutoFit/>
            </a:bodyPr>
            <a:lstStyle/>
            <a:p>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Service</a:t>
              </a:r>
            </a:p>
          </p:txBody>
        </p:sp>
      </p:grpSp>
      <p:grpSp>
        <p:nvGrpSpPr>
          <p:cNvPr id="14" name="Group 13">
            <a:extLst>
              <a:ext uri="{FF2B5EF4-FFF2-40B4-BE49-F238E27FC236}">
                <a16:creationId xmlns:a16="http://schemas.microsoft.com/office/drawing/2014/main" id="{EA31E342-B9B4-4A5B-9124-25478C858457}"/>
              </a:ext>
            </a:extLst>
          </p:cNvPr>
          <p:cNvGrpSpPr/>
          <p:nvPr/>
        </p:nvGrpSpPr>
        <p:grpSpPr>
          <a:xfrm>
            <a:off x="8031844" y="1047750"/>
            <a:ext cx="1588778" cy="957283"/>
            <a:chOff x="762000" y="1047750"/>
            <a:chExt cx="1588778" cy="957283"/>
          </a:xfrm>
        </p:grpSpPr>
        <p:sp>
          <p:nvSpPr>
            <p:cNvPr id="15" name="Isosceles Triangle 14">
              <a:extLst>
                <a:ext uri="{FF2B5EF4-FFF2-40B4-BE49-F238E27FC236}">
                  <a16:creationId xmlns:a16="http://schemas.microsoft.com/office/drawing/2014/main" id="{0A7ADAF3-CF3C-430F-8F8F-56F0449D7FE7}"/>
                </a:ext>
              </a:extLst>
            </p:cNvPr>
            <p:cNvSpPr/>
            <p:nvPr/>
          </p:nvSpPr>
          <p:spPr>
            <a:xfrm rot="18000000">
              <a:off x="729726" y="1080024"/>
              <a:ext cx="180445" cy="11589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862397C7-FE83-4A74-8ED3-BAD72221C9EB}"/>
                </a:ext>
              </a:extLst>
            </p:cNvPr>
            <p:cNvSpPr txBox="1"/>
            <p:nvPr/>
          </p:nvSpPr>
          <p:spPr>
            <a:xfrm>
              <a:off x="969722" y="1238733"/>
              <a:ext cx="1381056" cy="766300"/>
            </a:xfrm>
            <a:prstGeom prst="rect">
              <a:avLst/>
            </a:prstGeom>
            <a:noFill/>
          </p:spPr>
          <p:txBody>
            <a:bodyPr wrap="square" rtlCol="0">
              <a:spAutoFit/>
            </a:bodyPr>
            <a:lstStyle/>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Neutral</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Presentation</a:t>
              </a:r>
            </a:p>
            <a:p>
              <a:pPr>
                <a:lnSpc>
                  <a:spcPts val="1800"/>
                </a:lnSpc>
              </a:pPr>
              <a:r>
                <a:rPr lang="en-US" sz="1300" dirty="0">
                  <a:solidFill>
                    <a:schemeClr val="bg2"/>
                  </a:solidFill>
                  <a:latin typeface="Montserrat" panose="00000500000000000000" pitchFamily="50" charset="0"/>
                  <a:ea typeface="Open Sans" panose="020B0606030504020204" pitchFamily="34" charset="0"/>
                  <a:cs typeface="Open Sans" panose="020B0606030504020204" pitchFamily="34" charset="0"/>
                </a:rPr>
                <a:t>Template</a:t>
              </a:r>
            </a:p>
          </p:txBody>
        </p:sp>
      </p:grpSp>
      <p:pic>
        <p:nvPicPr>
          <p:cNvPr id="34" name="Picture Placeholder 33">
            <a:extLst>
              <a:ext uri="{FF2B5EF4-FFF2-40B4-BE49-F238E27FC236}">
                <a16:creationId xmlns:a16="http://schemas.microsoft.com/office/drawing/2014/main" id="{51061A13-B0E7-4BED-B05C-95DEB291027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30487" r="30487"/>
          <a:stretch>
            <a:fillRect/>
          </a:stretch>
        </p:blipFill>
        <p:spPr/>
      </p:pic>
      <p:pic>
        <p:nvPicPr>
          <p:cNvPr id="38" name="Picture Placeholder 37">
            <a:extLst>
              <a:ext uri="{FF2B5EF4-FFF2-40B4-BE49-F238E27FC236}">
                <a16:creationId xmlns:a16="http://schemas.microsoft.com/office/drawing/2014/main" id="{916755D4-B1A8-4022-B118-6F5A4D14ED2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0419" r="30419"/>
          <a:stretch>
            <a:fillRect/>
          </a:stretch>
        </p:blipFill>
        <p:spPr/>
      </p:pic>
    </p:spTree>
    <p:extLst>
      <p:ext uri="{BB962C8B-B14F-4D97-AF65-F5344CB8AC3E}">
        <p14:creationId xmlns:p14="http://schemas.microsoft.com/office/powerpoint/2010/main" val="3986886044"/>
      </p:ext>
    </p:extLst>
  </p:cSld>
  <p:clrMapOvr>
    <a:masterClrMapping/>
  </p:clrMapOvr>
</p:sld>
</file>

<file path=ppt/theme/theme1.xml><?xml version="1.0" encoding="utf-8"?>
<a:theme xmlns:a="http://schemas.openxmlformats.org/drawingml/2006/main" name="Office Theme">
  <a:themeElements>
    <a:clrScheme name="Custom 88">
      <a:dk1>
        <a:sysClr val="windowText" lastClr="000000"/>
      </a:dk1>
      <a:lt1>
        <a:sysClr val="window" lastClr="FFFFFF"/>
      </a:lt1>
      <a:dk2>
        <a:srgbClr val="005482"/>
      </a:dk2>
      <a:lt2>
        <a:srgbClr val="7D8287"/>
      </a:lt2>
      <a:accent1>
        <a:srgbClr val="8EBE3F"/>
      </a:accent1>
      <a:accent2>
        <a:srgbClr val="00ABB9"/>
      </a:accent2>
      <a:accent3>
        <a:srgbClr val="B2D235"/>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8040</TotalTime>
  <Words>1126</Words>
  <Application>Microsoft Office PowerPoint</Application>
  <PresentationFormat>Widescreen</PresentationFormat>
  <Paragraphs>124</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Angelface</vt:lpstr>
      <vt:lpstr>Arial</vt:lpstr>
      <vt:lpstr>Calibri</vt:lpstr>
      <vt:lpstr>Goudy Old Style</vt:lpstr>
      <vt:lpstr>Montserrat</vt:lpstr>
      <vt:lpstr>Montserrat Light</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 src</cp:lastModifiedBy>
  <cp:revision>1065</cp:revision>
  <dcterms:created xsi:type="dcterms:W3CDTF">2017-09-28T05:04:55Z</dcterms:created>
  <dcterms:modified xsi:type="dcterms:W3CDTF">2019-09-15T04:59:36Z</dcterms:modified>
</cp:coreProperties>
</file>