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9"/>
  </p:notesMasterIdLst>
  <p:handoutMasterIdLst>
    <p:handoutMasterId r:id="rId30"/>
  </p:handoutMasterIdLst>
  <p:sldIdLst>
    <p:sldId id="309" r:id="rId2"/>
    <p:sldId id="315" r:id="rId3"/>
    <p:sldId id="307" r:id="rId4"/>
    <p:sldId id="311" r:id="rId5"/>
    <p:sldId id="312" r:id="rId6"/>
    <p:sldId id="313" r:id="rId7"/>
    <p:sldId id="314" r:id="rId8"/>
    <p:sldId id="316" r:id="rId9"/>
    <p:sldId id="339" r:id="rId10"/>
    <p:sldId id="340" r:id="rId11"/>
    <p:sldId id="318" r:id="rId12"/>
    <p:sldId id="320" r:id="rId13"/>
    <p:sldId id="319" r:id="rId14"/>
    <p:sldId id="321" r:id="rId15"/>
    <p:sldId id="317" r:id="rId16"/>
    <p:sldId id="322" r:id="rId17"/>
    <p:sldId id="323" r:id="rId18"/>
    <p:sldId id="325" r:id="rId19"/>
    <p:sldId id="326" r:id="rId20"/>
    <p:sldId id="327" r:id="rId21"/>
    <p:sldId id="328" r:id="rId22"/>
    <p:sldId id="333" r:id="rId23"/>
    <p:sldId id="334" r:id="rId24"/>
    <p:sldId id="330" r:id="rId25"/>
    <p:sldId id="337" r:id="rId26"/>
    <p:sldId id="336" r:id="rId27"/>
    <p:sldId id="338" r:id="rId2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 src" initials="s" lastIdx="2" clrIdx="0">
    <p:extLst>
      <p:ext uri="{19B8F6BF-5375-455C-9EA6-DF929625EA0E}">
        <p15:presenceInfo xmlns:p15="http://schemas.microsoft.com/office/powerpoint/2012/main" userId=" src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E6E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163" autoAdjust="0"/>
    <p:restoredTop sz="94660"/>
  </p:normalViewPr>
  <p:slideViewPr>
    <p:cSldViewPr snapToGrid="0">
      <p:cViewPr varScale="1">
        <p:scale>
          <a:sx n="74" d="100"/>
          <a:sy n="74" d="100"/>
        </p:scale>
        <p:origin x="408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394"/>
    </p:cViewPr>
  </p:sorterViewPr>
  <p:notesViewPr>
    <p:cSldViewPr snapToGrid="0">
      <p:cViewPr varScale="1">
        <p:scale>
          <a:sx n="59" d="100"/>
          <a:sy n="59" d="100"/>
        </p:scale>
        <p:origin x="2790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commentAuthors" Target="commentAuthor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handoutMaster" Target="handoutMasters/handoutMaster1.xml"/><Relationship Id="rId35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Worksheet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tx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FB1-4BE4-8EEB-031DEAEA59E3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tx2">
                <a:lumMod val="60000"/>
                <a:lumOff val="4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FB1-4BE4-8EEB-031DEAEA59E3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bg1">
                <a:lumMod val="8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FB1-4BE4-8EEB-031DEAEA59E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113098112"/>
        <c:axId val="1113099424"/>
      </c:barChart>
      <c:catAx>
        <c:axId val="11130981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1113099424"/>
        <c:crosses val="autoZero"/>
        <c:auto val="1"/>
        <c:lblAlgn val="ctr"/>
        <c:lblOffset val="100"/>
        <c:noMultiLvlLbl val="0"/>
      </c:catAx>
      <c:valAx>
        <c:axId val="111309942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800" b="0" i="0" u="none" strike="noStrike" kern="1200" baseline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pPr>
            <a:endParaRPr lang="en-US"/>
          </a:p>
        </c:txPr>
        <c:crossAx val="111309811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800" b="0" i="0" u="none" strike="noStrike" kern="1200" baseline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pattFill prst="narVert">
              <a:fgClr>
                <a:schemeClr val="accent1"/>
              </a:fgClr>
              <a:bgClr>
                <a:schemeClr val="accent1">
                  <a:lumMod val="20000"/>
                  <a:lumOff val="80000"/>
                </a:schemeClr>
              </a:bgClr>
            </a:pattFill>
            <a:ln>
              <a:noFill/>
            </a:ln>
            <a:effectLst>
              <a:innerShdw blurRad="114300">
                <a:schemeClr val="accent1"/>
              </a:inn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BE3-435B-874A-5EB74AD9053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pattFill prst="narVert">
              <a:fgClr>
                <a:schemeClr val="accent2"/>
              </a:fgClr>
              <a:bgClr>
                <a:schemeClr val="accent2">
                  <a:lumMod val="20000"/>
                  <a:lumOff val="80000"/>
                </a:schemeClr>
              </a:bgClr>
            </a:pattFill>
            <a:ln>
              <a:noFill/>
            </a:ln>
            <a:effectLst>
              <a:innerShdw blurRad="114300">
                <a:schemeClr val="accent2"/>
              </a:innerShdw>
            </a:effectLst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1"/>
                <c15:leaderLines>
                  <c:spPr>
                    <a:ln w="9525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</a:ln>
                    <a:effectLst/>
                  </c:spPr>
                </c15:leaderLines>
              </c:ext>
            </c:extLst>
          </c:dLbls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BE3-435B-874A-5EB74AD9053A}"/>
            </c:ext>
          </c:extLst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</c:dLbls>
        <c:gapWidth val="227"/>
        <c:overlap val="-48"/>
        <c:axId val="1275206472"/>
        <c:axId val="1275199584"/>
      </c:barChart>
      <c:catAx>
        <c:axId val="1275206472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 w="19050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75199584"/>
        <c:crosses val="autoZero"/>
        <c:auto val="1"/>
        <c:lblAlgn val="ctr"/>
        <c:lblOffset val="100"/>
        <c:noMultiLvlLbl val="0"/>
      </c:catAx>
      <c:valAx>
        <c:axId val="127519958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27520647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cat>
            <c:numRef>
              <c:f>Sheet1!$A$2:$A$6</c:f>
              <c:numCache>
                <c:formatCode>m/d/yyyy</c:formatCode>
                <c:ptCount val="5"/>
                <c:pt idx="0">
                  <c:v>37261</c:v>
                </c:pt>
                <c:pt idx="1">
                  <c:v>37262</c:v>
                </c:pt>
                <c:pt idx="2">
                  <c:v>37263</c:v>
                </c:pt>
                <c:pt idx="3">
                  <c:v>37264</c:v>
                </c:pt>
                <c:pt idx="4">
                  <c:v>37265</c:v>
                </c:pt>
              </c:numCache>
            </c:numRef>
          </c:cat>
          <c:val>
            <c:numRef>
              <c:f>Sheet1!$B$2:$B$6</c:f>
              <c:numCache>
                <c:formatCode>General</c:formatCode>
                <c:ptCount val="5"/>
                <c:pt idx="0">
                  <c:v>32</c:v>
                </c:pt>
                <c:pt idx="1">
                  <c:v>32</c:v>
                </c:pt>
                <c:pt idx="2">
                  <c:v>28</c:v>
                </c:pt>
                <c:pt idx="3">
                  <c:v>12</c:v>
                </c:pt>
                <c:pt idx="4">
                  <c:v>15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29B-45DD-95C6-85B40E07B64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7150" dist="19050" dir="5400000" algn="ctr" rotWithShape="0">
                <a:srgbClr val="000000">
                  <a:alpha val="63000"/>
                </a:srgbClr>
              </a:outerShdw>
            </a:effectLst>
          </c:spPr>
          <c:cat>
            <c:numRef>
              <c:f>Sheet1!$A$2:$A$6</c:f>
              <c:numCache>
                <c:formatCode>m/d/yyyy</c:formatCode>
                <c:ptCount val="5"/>
                <c:pt idx="0">
                  <c:v>37261</c:v>
                </c:pt>
                <c:pt idx="1">
                  <c:v>37262</c:v>
                </c:pt>
                <c:pt idx="2">
                  <c:v>37263</c:v>
                </c:pt>
                <c:pt idx="3">
                  <c:v>37264</c:v>
                </c:pt>
                <c:pt idx="4">
                  <c:v>37265</c:v>
                </c:pt>
              </c:numCache>
            </c:numRef>
          </c:cat>
          <c:val>
            <c:numRef>
              <c:f>Sheet1!$C$2:$C$6</c:f>
              <c:numCache>
                <c:formatCode>General</c:formatCode>
                <c:ptCount val="5"/>
                <c:pt idx="0">
                  <c:v>12</c:v>
                </c:pt>
                <c:pt idx="1">
                  <c:v>12</c:v>
                </c:pt>
                <c:pt idx="2">
                  <c:v>12</c:v>
                </c:pt>
                <c:pt idx="3">
                  <c:v>21</c:v>
                </c:pt>
                <c:pt idx="4">
                  <c:v>28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29B-45DD-95C6-85B40E07B64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121652160"/>
        <c:axId val="1121652816"/>
      </c:areaChart>
      <c:dateAx>
        <c:axId val="1121652160"/>
        <c:scaling>
          <c:orientation val="minMax"/>
        </c:scaling>
        <c:delete val="0"/>
        <c:axPos val="b"/>
        <c:numFmt formatCode="m/d/yyyy" sourceLinked="1"/>
        <c:majorTickMark val="out"/>
        <c:minorTickMark val="none"/>
        <c:tickLblPos val="nextTo"/>
        <c:spPr>
          <a:noFill/>
          <a:ln w="12700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21652816"/>
        <c:crosses val="autoZero"/>
        <c:auto val="1"/>
        <c:lblOffset val="100"/>
        <c:baseTimeUnit val="days"/>
      </c:dateAx>
      <c:valAx>
        <c:axId val="112165281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1121652160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legend>
    <c:plotVisOnly val="1"/>
    <c:dispBlanksAs val="zero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3AC8-4740-A8A6-CA9D07A283FF}"/>
              </c:ext>
            </c:extLst>
          </c:dPt>
          <c:dPt>
            <c:idx val="1"/>
            <c:bubble3D val="0"/>
            <c:spPr>
              <a:solidFill>
                <a:schemeClr val="tx2">
                  <a:lumMod val="60000"/>
                  <a:lumOff val="4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3AC8-4740-A8A6-CA9D07A283FF}"/>
              </c:ext>
            </c:extLst>
          </c:dPt>
          <c:dPt>
            <c:idx val="2"/>
            <c:bubble3D val="0"/>
            <c:spPr>
              <a:solidFill>
                <a:schemeClr val="bg1">
                  <a:lumMod val="8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3AC8-4740-A8A6-CA9D07A283FF}"/>
              </c:ext>
            </c:extLst>
          </c:dPt>
          <c:dPt>
            <c:idx val="3"/>
            <c:bubble3D val="0"/>
            <c:spPr>
              <a:solidFill>
                <a:schemeClr val="bg1">
                  <a:lumMod val="9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3AC8-4740-A8A6-CA9D07A283FF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AC8-4740-A8A6-CA9D07A283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800" b="0" i="0" u="none" strike="noStrike" kern="1200" baseline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3AC8-4740-A8A6-CA9D07A283FF}"/>
              </c:ext>
            </c:extLst>
          </c:dPt>
          <c:dPt>
            <c:idx val="1"/>
            <c:bubble3D val="0"/>
            <c:spPr>
              <a:solidFill>
                <a:schemeClr val="tx2">
                  <a:lumMod val="60000"/>
                  <a:lumOff val="4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3AC8-4740-A8A6-CA9D07A283FF}"/>
              </c:ext>
            </c:extLst>
          </c:dPt>
          <c:dPt>
            <c:idx val="2"/>
            <c:bubble3D val="0"/>
            <c:spPr>
              <a:solidFill>
                <a:schemeClr val="bg1">
                  <a:lumMod val="8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3AC8-4740-A8A6-CA9D07A283FF}"/>
              </c:ext>
            </c:extLst>
          </c:dPt>
          <c:dPt>
            <c:idx val="3"/>
            <c:bubble3D val="0"/>
            <c:spPr>
              <a:solidFill>
                <a:schemeClr val="bg1">
                  <a:lumMod val="9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3AC8-4740-A8A6-CA9D07A283FF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AC8-4740-A8A6-CA9D07A283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800" b="0" i="0" u="none" strike="noStrike" kern="1200" baseline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2"/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1-3AC8-4740-A8A6-CA9D07A283FF}"/>
              </c:ext>
            </c:extLst>
          </c:dPt>
          <c:dPt>
            <c:idx val="1"/>
            <c:bubble3D val="0"/>
            <c:spPr>
              <a:solidFill>
                <a:schemeClr val="tx2">
                  <a:lumMod val="60000"/>
                  <a:lumOff val="40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2-3AC8-4740-A8A6-CA9D07A283FF}"/>
              </c:ext>
            </c:extLst>
          </c:dPt>
          <c:dPt>
            <c:idx val="2"/>
            <c:bubble3D val="0"/>
            <c:spPr>
              <a:solidFill>
                <a:schemeClr val="bg1">
                  <a:lumMod val="8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3-3AC8-4740-A8A6-CA9D07A283FF}"/>
              </c:ext>
            </c:extLst>
          </c:dPt>
          <c:dPt>
            <c:idx val="3"/>
            <c:bubble3D val="0"/>
            <c:spPr>
              <a:solidFill>
                <a:schemeClr val="bg1">
                  <a:lumMod val="95000"/>
                </a:schemeClr>
              </a:solidFill>
              <a:ln w="19050">
                <a:solidFill>
                  <a:schemeClr val="lt1"/>
                </a:solidFill>
              </a:ln>
              <a:effectLst/>
            </c:spPr>
            <c:extLst>
              <c:ext xmlns:c16="http://schemas.microsoft.com/office/drawing/2014/chart" uri="{C3380CC4-5D6E-409C-BE32-E72D297353CC}">
                <c16:uniqueId val="{00000004-3AC8-4740-A8A6-CA9D07A283FF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3AC8-4740-A8A6-CA9D07A283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75"/>
      </c:doughnutChart>
      <c:spPr>
        <a:noFill/>
        <a:ln>
          <a:noFill/>
        </a:ln>
        <a:effectLst/>
      </c:spPr>
    </c:plotArea>
    <c:legend>
      <c:legendPos val="b"/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800" b="0" i="0" u="none" strike="noStrike" kern="1200" baseline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defRPr>
          </a:pPr>
          <a:endParaRPr lang="en-US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1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b="1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9050" cap="flat" cmpd="sng" algn="ctr">
        <a:solidFill>
          <a:schemeClr val="tx1">
            <a:lumMod val="25000"/>
            <a:lumOff val="7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dk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>
      <cs:styleClr val="auto"/>
    </cs:effectRef>
    <cs:fontRef idx="minor">
      <a:schemeClr val="dk1"/>
    </cs:fontRef>
    <cs:spPr>
      <a:pattFill prst="narVert">
        <a:fgClr>
          <a:schemeClr val="phClr"/>
        </a:fgClr>
        <a:bgClr>
          <a:schemeClr val="phClr">
            <a:lumMod val="20000"/>
            <a:lumOff val="80000"/>
          </a:schemeClr>
        </a:bgClr>
      </a:pattFill>
      <a:effectLst>
        <a:innerShdw blurRad="114300">
          <a:schemeClr val="phClr"/>
        </a:inn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pattFill prst="narVert">
        <a:fgClr>
          <a:schemeClr val="phClr"/>
        </a:fgClr>
        <a:bgClr>
          <a:schemeClr val="phClr">
            <a:lumMod val="20000"/>
            <a:lumOff val="80000"/>
          </a:schemeClr>
        </a:bgClr>
      </a:pattFill>
      <a:effectLst>
        <a:innerShdw blurRad="114300">
          <a:schemeClr val="phClr"/>
        </a:innerShdw>
      </a:effectLst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ln w="9525">
        <a:solidFill>
          <a:schemeClr val="tx1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75000"/>
          <a:lumOff val="25000"/>
        </a:schemeClr>
      </a:solidFill>
      <a:ln w="9525">
        <a:solidFill>
          <a:schemeClr val="tx1">
            <a:lumMod val="50000"/>
            <a:lumOff val="50000"/>
          </a:schemeClr>
        </a:solidFill>
      </a:ln>
    </cs:spPr>
  </cs:downBar>
  <cs:drop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dk1"/>
    </cs:fontRef>
    <cs:spPr>
      <a:ln w="9525">
        <a:solidFill>
          <a:schemeClr val="tx1">
            <a:lumMod val="50000"/>
            <a:lumOff val="50000"/>
          </a:schemeClr>
        </a:solidFill>
        <a:round/>
      </a:ln>
    </cs:spPr>
  </cs:errorBar>
  <cs:floor>
    <cs:lnRef idx="0"/>
    <cs:fillRef idx="0"/>
    <cs:effectRef idx="0"/>
    <cs:fontRef idx="minor">
      <a:schemeClr val="dk1"/>
    </cs:fontRef>
  </cs:floor>
  <cs:gridlineMajor>
    <cs:lnRef idx="0"/>
    <cs:fillRef idx="0"/>
    <cs:effectRef idx="0"/>
    <cs:fontRef idx="minor">
      <a:schemeClr val="dk1"/>
    </cs:fontRef>
    <cs:spPr>
      <a:ln>
        <a:solidFill>
          <a:schemeClr val="tx1">
            <a:lumMod val="15000"/>
            <a:lumOff val="85000"/>
          </a:schemeClr>
        </a:solidFill>
      </a:ln>
    </cs:spPr>
  </cs:gridlineMajor>
  <cs:gridlineMinor>
    <cs:lnRef idx="0"/>
    <cs:fillRef idx="0"/>
    <cs:effectRef idx="0"/>
    <cs:fontRef idx="minor">
      <a:schemeClr val="dk1"/>
    </cs:fontRef>
    <cs:spPr>
      <a:ln>
        <a:solidFill>
          <a:schemeClr val="tx1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hiLoLine>
  <cs:leader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dk1"/>
    </cs:fontRef>
    <cs:spPr>
      <a:ln w="9525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50000"/>
        <a:lumOff val="50000"/>
      </a:schemeClr>
    </cs:fontRef>
    <cs:defRPr sz="2200" b="1" kern="1200" cap="all" spc="150" baseline="0"/>
  </cs:title>
  <cs:trendline>
    <cs:lnRef idx="0">
      <cs:styleClr val="auto"/>
    </cs:lnRef>
    <cs:fillRef idx="0"/>
    <cs:effectRef idx="0"/>
    <cs:fontRef idx="minor">
      <a:schemeClr val="dk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50000"/>
            <a:lumOff val="50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dk1"/>
    </cs:fontRef>
  </cs:wall>
</cs:chartStyle>
</file>

<file path=ppt/charts/style3.xml><?xml version="1.0" encoding="utf-8"?>
<cs:chartStyle xmlns:cs="http://schemas.microsoft.com/office/drawing/2012/chartStyle" xmlns:a="http://schemas.openxmlformats.org/drawingml/2006/main" id="34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3"/>
    <cs:fontRef idx="minor">
      <a:schemeClr val="tx1"/>
    </cs:fontRef>
  </cs:dataPoint>
  <cs:dataPoint3D>
    <cs:lnRef idx="0"/>
    <cs:fillRef idx="3">
      <cs:styleClr val="auto"/>
    </cs:fillRef>
    <cs:effectRef idx="3"/>
    <cs:fontRef idx="minor">
      <a:schemeClr val="tx1"/>
    </cs:fontRef>
  </cs:dataPoint3D>
  <cs:dataPointLine>
    <cs:lnRef idx="0">
      <cs:styleClr val="auto"/>
    </cs:lnRef>
    <cs:fillRef idx="3"/>
    <cs:effectRef idx="3"/>
    <cs:fontRef idx="minor">
      <a:schemeClr val="tx1"/>
    </cs:fontRef>
    <cs:spPr>
      <a:ln w="3492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3">
      <cs:styleClr val="auto"/>
    </cs:fillRef>
    <cs:effectRef idx="3"/>
    <cs:fontRef idx="minor">
      <a:schemeClr val="tx1"/>
    </cs:fontRef>
    <cs:spPr>
      <a:ln w="9525">
        <a:solidFill>
          <a:schemeClr val="phClr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3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lt1"/>
    </cs:fontRef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>
    <cs:lnRef idx="0"/>
    <cs:fillRef idx="0"/>
    <cs:effectRef idx="0"/>
    <cs:fontRef idx="minor">
      <a:schemeClr val="lt1"/>
    </cs:fontRef>
  </cs:plotArea>
  <cs:plotArea3D>
    <cs:lnRef idx="0"/>
    <cs:fillRef idx="0"/>
    <cs:effectRef idx="0"/>
    <cs:fontRef idx="minor">
      <a:schemeClr val="lt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spPr>
      <a:ln w="12700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baseline="0"/>
  </cs:title>
  <cs:trendline>
    <cs:lnRef idx="0">
      <cs:styleClr val="auto"/>
    </cs:lnRef>
    <cs:fillRef idx="0"/>
    <cs:effectRef idx="0"/>
    <cs:fontRef idx="minor">
      <a:schemeClr val="lt1"/>
    </cs:fontRef>
    <cs:spPr>
      <a:ln w="19050" cap="rnd">
        <a:solidFill>
          <a:schemeClr val="phClr"/>
        </a:solidFill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lt1"/>
    </cs:fontRef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8AB688CF-1604-4D0E-A216-0A2BFDA2372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F961A05-2721-40C2-B8C2-7BCE475E6AC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ABB2FB-6345-45FF-A90E-A01D6AFF79C4}" type="datetimeFigureOut">
              <a:rPr lang="en-US" smtClean="0"/>
              <a:t>9/4/2019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94F89ED-19FF-448D-9637-AB3A68F3EEF8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9C22E37-F0B4-44B7-8973-6E792D97CBB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7D99FB7-5EAD-4BB8-B680-95975632F7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7726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C6978D-169D-4110-A16B-2595AC07B6B0}" type="datetimeFigureOut">
              <a:rPr lang="en-US" smtClean="0"/>
              <a:t>9/4/2019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B850F2-B22E-4775-A903-A41CD4C74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92345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DC8C9F2D-492C-44DC-8049-ED05B2DDEA75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435428" y="435429"/>
            <a:ext cx="11321144" cy="5987142"/>
          </a:xfrm>
          <a:custGeom>
            <a:avLst/>
            <a:gdLst>
              <a:gd name="connsiteX0" fmla="*/ 0 w 11321144"/>
              <a:gd name="connsiteY0" fmla="*/ 0 h 5987142"/>
              <a:gd name="connsiteX1" fmla="*/ 11321144 w 11321144"/>
              <a:gd name="connsiteY1" fmla="*/ 0 h 5987142"/>
              <a:gd name="connsiteX2" fmla="*/ 11321144 w 11321144"/>
              <a:gd name="connsiteY2" fmla="*/ 5987142 h 5987142"/>
              <a:gd name="connsiteX3" fmla="*/ 0 w 11321144"/>
              <a:gd name="connsiteY3" fmla="*/ 5987142 h 59871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321144" h="5987142">
                <a:moveTo>
                  <a:pt x="0" y="0"/>
                </a:moveTo>
                <a:lnTo>
                  <a:pt x="11321144" y="0"/>
                </a:lnTo>
                <a:lnTo>
                  <a:pt x="11321144" y="5987142"/>
                </a:lnTo>
                <a:lnTo>
                  <a:pt x="0" y="59871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2766335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393A6CA-1B2B-4734-9AFF-DADDA0196997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700872" y="4279710"/>
            <a:ext cx="1727580" cy="1727580"/>
          </a:xfrm>
          <a:custGeom>
            <a:avLst/>
            <a:gdLst>
              <a:gd name="connsiteX0" fmla="*/ 863790 w 1727580"/>
              <a:gd name="connsiteY0" fmla="*/ 0 h 1727580"/>
              <a:gd name="connsiteX1" fmla="*/ 1727580 w 1727580"/>
              <a:gd name="connsiteY1" fmla="*/ 863790 h 1727580"/>
              <a:gd name="connsiteX2" fmla="*/ 863790 w 1727580"/>
              <a:gd name="connsiteY2" fmla="*/ 1727580 h 1727580"/>
              <a:gd name="connsiteX3" fmla="*/ 0 w 1727580"/>
              <a:gd name="connsiteY3" fmla="*/ 863790 h 1727580"/>
              <a:gd name="connsiteX4" fmla="*/ 863790 w 1727580"/>
              <a:gd name="connsiteY4" fmla="*/ 0 h 17275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27580" h="1727580">
                <a:moveTo>
                  <a:pt x="863790" y="0"/>
                </a:moveTo>
                <a:cubicBezTo>
                  <a:pt x="1340848" y="0"/>
                  <a:pt x="1727580" y="386732"/>
                  <a:pt x="1727580" y="863790"/>
                </a:cubicBezTo>
                <a:cubicBezTo>
                  <a:pt x="1727580" y="1340848"/>
                  <a:pt x="1340848" y="1727580"/>
                  <a:pt x="863790" y="1727580"/>
                </a:cubicBezTo>
                <a:cubicBezTo>
                  <a:pt x="386732" y="1727580"/>
                  <a:pt x="0" y="1340848"/>
                  <a:pt x="0" y="863790"/>
                </a:cubicBezTo>
                <a:cubicBezTo>
                  <a:pt x="0" y="386732"/>
                  <a:pt x="386732" y="0"/>
                  <a:pt x="86379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C2EB5724-2ECA-4E19-8746-900A88ADFEB8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848986" y="4279710"/>
            <a:ext cx="1727580" cy="1727580"/>
          </a:xfrm>
          <a:custGeom>
            <a:avLst/>
            <a:gdLst>
              <a:gd name="connsiteX0" fmla="*/ 863790 w 1727580"/>
              <a:gd name="connsiteY0" fmla="*/ 0 h 1727580"/>
              <a:gd name="connsiteX1" fmla="*/ 1727580 w 1727580"/>
              <a:gd name="connsiteY1" fmla="*/ 863790 h 1727580"/>
              <a:gd name="connsiteX2" fmla="*/ 863790 w 1727580"/>
              <a:gd name="connsiteY2" fmla="*/ 1727580 h 1727580"/>
              <a:gd name="connsiteX3" fmla="*/ 0 w 1727580"/>
              <a:gd name="connsiteY3" fmla="*/ 863790 h 1727580"/>
              <a:gd name="connsiteX4" fmla="*/ 863790 w 1727580"/>
              <a:gd name="connsiteY4" fmla="*/ 0 h 17275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27580" h="1727580">
                <a:moveTo>
                  <a:pt x="863790" y="0"/>
                </a:moveTo>
                <a:cubicBezTo>
                  <a:pt x="1340848" y="0"/>
                  <a:pt x="1727580" y="386732"/>
                  <a:pt x="1727580" y="863790"/>
                </a:cubicBezTo>
                <a:cubicBezTo>
                  <a:pt x="1727580" y="1340848"/>
                  <a:pt x="1340848" y="1727580"/>
                  <a:pt x="863790" y="1727580"/>
                </a:cubicBezTo>
                <a:cubicBezTo>
                  <a:pt x="386732" y="1727580"/>
                  <a:pt x="0" y="1340848"/>
                  <a:pt x="0" y="863790"/>
                </a:cubicBezTo>
                <a:cubicBezTo>
                  <a:pt x="0" y="386732"/>
                  <a:pt x="386732" y="0"/>
                  <a:pt x="86379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94F32937-0A12-4BD5-AC65-F6730A29720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552758" y="4279710"/>
            <a:ext cx="1727580" cy="1727580"/>
          </a:xfrm>
          <a:custGeom>
            <a:avLst/>
            <a:gdLst>
              <a:gd name="connsiteX0" fmla="*/ 863790 w 1727580"/>
              <a:gd name="connsiteY0" fmla="*/ 0 h 1727580"/>
              <a:gd name="connsiteX1" fmla="*/ 1727580 w 1727580"/>
              <a:gd name="connsiteY1" fmla="*/ 863790 h 1727580"/>
              <a:gd name="connsiteX2" fmla="*/ 863790 w 1727580"/>
              <a:gd name="connsiteY2" fmla="*/ 1727580 h 1727580"/>
              <a:gd name="connsiteX3" fmla="*/ 0 w 1727580"/>
              <a:gd name="connsiteY3" fmla="*/ 863790 h 1727580"/>
              <a:gd name="connsiteX4" fmla="*/ 863790 w 1727580"/>
              <a:gd name="connsiteY4" fmla="*/ 0 h 17275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727580" h="1727580">
                <a:moveTo>
                  <a:pt x="863790" y="0"/>
                </a:moveTo>
                <a:cubicBezTo>
                  <a:pt x="1340848" y="0"/>
                  <a:pt x="1727580" y="386732"/>
                  <a:pt x="1727580" y="863790"/>
                </a:cubicBezTo>
                <a:cubicBezTo>
                  <a:pt x="1727580" y="1340848"/>
                  <a:pt x="1340848" y="1727580"/>
                  <a:pt x="863790" y="1727580"/>
                </a:cubicBezTo>
                <a:cubicBezTo>
                  <a:pt x="386732" y="1727580"/>
                  <a:pt x="0" y="1340848"/>
                  <a:pt x="0" y="863790"/>
                </a:cubicBezTo>
                <a:cubicBezTo>
                  <a:pt x="0" y="386732"/>
                  <a:pt x="386732" y="0"/>
                  <a:pt x="86379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19437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621EDE47-6665-4680-8384-73AC8FDEC27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193201" y="2278686"/>
            <a:ext cx="1800090" cy="1446328"/>
          </a:xfrm>
          <a:custGeom>
            <a:avLst/>
            <a:gdLst>
              <a:gd name="connsiteX0" fmla="*/ 0 w 1800090"/>
              <a:gd name="connsiteY0" fmla="*/ 0 h 1446328"/>
              <a:gd name="connsiteX1" fmla="*/ 1800090 w 1800090"/>
              <a:gd name="connsiteY1" fmla="*/ 0 h 1446328"/>
              <a:gd name="connsiteX2" fmla="*/ 1800090 w 1800090"/>
              <a:gd name="connsiteY2" fmla="*/ 1446328 h 1446328"/>
              <a:gd name="connsiteX3" fmla="*/ 0 w 1800090"/>
              <a:gd name="connsiteY3" fmla="*/ 1446328 h 14463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00090" h="1446328">
                <a:moveTo>
                  <a:pt x="0" y="0"/>
                </a:moveTo>
                <a:lnTo>
                  <a:pt x="1800090" y="0"/>
                </a:lnTo>
                <a:lnTo>
                  <a:pt x="1800090" y="1446328"/>
                </a:lnTo>
                <a:lnTo>
                  <a:pt x="0" y="14463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A7829A3A-271C-4B40-8B66-2C663B1C47D1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720012" y="2278686"/>
            <a:ext cx="1800090" cy="1446328"/>
          </a:xfrm>
          <a:custGeom>
            <a:avLst/>
            <a:gdLst>
              <a:gd name="connsiteX0" fmla="*/ 0 w 1800090"/>
              <a:gd name="connsiteY0" fmla="*/ 0 h 1446328"/>
              <a:gd name="connsiteX1" fmla="*/ 1800090 w 1800090"/>
              <a:gd name="connsiteY1" fmla="*/ 0 h 1446328"/>
              <a:gd name="connsiteX2" fmla="*/ 1800090 w 1800090"/>
              <a:gd name="connsiteY2" fmla="*/ 1446328 h 1446328"/>
              <a:gd name="connsiteX3" fmla="*/ 0 w 1800090"/>
              <a:gd name="connsiteY3" fmla="*/ 1446328 h 14463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00090" h="1446328">
                <a:moveTo>
                  <a:pt x="0" y="0"/>
                </a:moveTo>
                <a:lnTo>
                  <a:pt x="1800090" y="0"/>
                </a:lnTo>
                <a:lnTo>
                  <a:pt x="1800090" y="1446328"/>
                </a:lnTo>
                <a:lnTo>
                  <a:pt x="0" y="14463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3212C258-902A-422C-A18D-A9D46E67666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671898" y="2278686"/>
            <a:ext cx="1800090" cy="1446328"/>
          </a:xfrm>
          <a:custGeom>
            <a:avLst/>
            <a:gdLst>
              <a:gd name="connsiteX0" fmla="*/ 0 w 1800090"/>
              <a:gd name="connsiteY0" fmla="*/ 0 h 1446328"/>
              <a:gd name="connsiteX1" fmla="*/ 1800090 w 1800090"/>
              <a:gd name="connsiteY1" fmla="*/ 0 h 1446328"/>
              <a:gd name="connsiteX2" fmla="*/ 1800090 w 1800090"/>
              <a:gd name="connsiteY2" fmla="*/ 1446328 h 1446328"/>
              <a:gd name="connsiteX3" fmla="*/ 0 w 1800090"/>
              <a:gd name="connsiteY3" fmla="*/ 1446328 h 14463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00090" h="1446328">
                <a:moveTo>
                  <a:pt x="0" y="0"/>
                </a:moveTo>
                <a:lnTo>
                  <a:pt x="1800090" y="0"/>
                </a:lnTo>
                <a:lnTo>
                  <a:pt x="1800090" y="1446328"/>
                </a:lnTo>
                <a:lnTo>
                  <a:pt x="0" y="14463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28077806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CF6A1218-0037-468E-8FA0-D2732E246051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833234" y="762000"/>
            <a:ext cx="2596765" cy="2569934"/>
          </a:xfrm>
          <a:custGeom>
            <a:avLst/>
            <a:gdLst>
              <a:gd name="connsiteX0" fmla="*/ 0 w 2596765"/>
              <a:gd name="connsiteY0" fmla="*/ 0 h 2569934"/>
              <a:gd name="connsiteX1" fmla="*/ 2596765 w 2596765"/>
              <a:gd name="connsiteY1" fmla="*/ 0 h 2569934"/>
              <a:gd name="connsiteX2" fmla="*/ 2596765 w 2596765"/>
              <a:gd name="connsiteY2" fmla="*/ 2569934 h 2569934"/>
              <a:gd name="connsiteX3" fmla="*/ 0 w 2596765"/>
              <a:gd name="connsiteY3" fmla="*/ 2569934 h 25699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96765" h="2569934">
                <a:moveTo>
                  <a:pt x="0" y="0"/>
                </a:moveTo>
                <a:lnTo>
                  <a:pt x="2596765" y="0"/>
                </a:lnTo>
                <a:lnTo>
                  <a:pt x="2596765" y="2569934"/>
                </a:lnTo>
                <a:lnTo>
                  <a:pt x="0" y="256993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E6754946-8503-4E22-8F90-7E034ACB0C3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042338" y="762000"/>
            <a:ext cx="2596765" cy="2569934"/>
          </a:xfrm>
          <a:custGeom>
            <a:avLst/>
            <a:gdLst>
              <a:gd name="connsiteX0" fmla="*/ 0 w 2596765"/>
              <a:gd name="connsiteY0" fmla="*/ 0 h 2569934"/>
              <a:gd name="connsiteX1" fmla="*/ 2596765 w 2596765"/>
              <a:gd name="connsiteY1" fmla="*/ 0 h 2569934"/>
              <a:gd name="connsiteX2" fmla="*/ 2596765 w 2596765"/>
              <a:gd name="connsiteY2" fmla="*/ 2569934 h 2569934"/>
              <a:gd name="connsiteX3" fmla="*/ 0 w 2596765"/>
              <a:gd name="connsiteY3" fmla="*/ 2569934 h 25699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96765" h="2569934">
                <a:moveTo>
                  <a:pt x="0" y="0"/>
                </a:moveTo>
                <a:lnTo>
                  <a:pt x="2596765" y="0"/>
                </a:lnTo>
                <a:lnTo>
                  <a:pt x="2596765" y="2569934"/>
                </a:lnTo>
                <a:lnTo>
                  <a:pt x="0" y="256993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260872303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D6CAC0E6-FA37-48F6-84A5-2E2A8D140C3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265714" y="435429"/>
            <a:ext cx="2830286" cy="2993571"/>
          </a:xfrm>
          <a:custGeom>
            <a:avLst/>
            <a:gdLst>
              <a:gd name="connsiteX0" fmla="*/ 0 w 2830286"/>
              <a:gd name="connsiteY0" fmla="*/ 0 h 2993571"/>
              <a:gd name="connsiteX1" fmla="*/ 2830286 w 2830286"/>
              <a:gd name="connsiteY1" fmla="*/ 0 h 2993571"/>
              <a:gd name="connsiteX2" fmla="*/ 2830286 w 2830286"/>
              <a:gd name="connsiteY2" fmla="*/ 2993571 h 2993571"/>
              <a:gd name="connsiteX3" fmla="*/ 0 w 2830286"/>
              <a:gd name="connsiteY3" fmla="*/ 2993571 h 29935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30286" h="2993571">
                <a:moveTo>
                  <a:pt x="0" y="0"/>
                </a:moveTo>
                <a:lnTo>
                  <a:pt x="2830286" y="0"/>
                </a:lnTo>
                <a:lnTo>
                  <a:pt x="2830286" y="2993571"/>
                </a:lnTo>
                <a:lnTo>
                  <a:pt x="0" y="29935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53163B4-2E3C-4560-A809-888A4E6D846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926286" y="435429"/>
            <a:ext cx="2830286" cy="2993571"/>
          </a:xfrm>
          <a:custGeom>
            <a:avLst/>
            <a:gdLst>
              <a:gd name="connsiteX0" fmla="*/ 0 w 2830286"/>
              <a:gd name="connsiteY0" fmla="*/ 0 h 2993571"/>
              <a:gd name="connsiteX1" fmla="*/ 2830286 w 2830286"/>
              <a:gd name="connsiteY1" fmla="*/ 0 h 2993571"/>
              <a:gd name="connsiteX2" fmla="*/ 2830286 w 2830286"/>
              <a:gd name="connsiteY2" fmla="*/ 2993571 h 2993571"/>
              <a:gd name="connsiteX3" fmla="*/ 0 w 2830286"/>
              <a:gd name="connsiteY3" fmla="*/ 2993571 h 29935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30286" h="2993571">
                <a:moveTo>
                  <a:pt x="0" y="0"/>
                </a:moveTo>
                <a:lnTo>
                  <a:pt x="2830286" y="0"/>
                </a:lnTo>
                <a:lnTo>
                  <a:pt x="2830286" y="2993571"/>
                </a:lnTo>
                <a:lnTo>
                  <a:pt x="0" y="29935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D29654F-6694-44C9-9171-69B7FFDB0E06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6096000" y="3429000"/>
            <a:ext cx="2830286" cy="2993571"/>
          </a:xfrm>
          <a:custGeom>
            <a:avLst/>
            <a:gdLst>
              <a:gd name="connsiteX0" fmla="*/ 0 w 2830286"/>
              <a:gd name="connsiteY0" fmla="*/ 0 h 2993571"/>
              <a:gd name="connsiteX1" fmla="*/ 2830286 w 2830286"/>
              <a:gd name="connsiteY1" fmla="*/ 0 h 2993571"/>
              <a:gd name="connsiteX2" fmla="*/ 2830286 w 2830286"/>
              <a:gd name="connsiteY2" fmla="*/ 2993571 h 2993571"/>
              <a:gd name="connsiteX3" fmla="*/ 0 w 2830286"/>
              <a:gd name="connsiteY3" fmla="*/ 2993571 h 29935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30286" h="2993571">
                <a:moveTo>
                  <a:pt x="0" y="0"/>
                </a:moveTo>
                <a:lnTo>
                  <a:pt x="2830286" y="0"/>
                </a:lnTo>
                <a:lnTo>
                  <a:pt x="2830286" y="2993571"/>
                </a:lnTo>
                <a:lnTo>
                  <a:pt x="0" y="29935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06B58EA-260C-48AF-B301-525CAFA313EA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35428" y="3429000"/>
            <a:ext cx="2830286" cy="2993571"/>
          </a:xfrm>
          <a:custGeom>
            <a:avLst/>
            <a:gdLst>
              <a:gd name="connsiteX0" fmla="*/ 0 w 2830286"/>
              <a:gd name="connsiteY0" fmla="*/ 0 h 2993571"/>
              <a:gd name="connsiteX1" fmla="*/ 2830286 w 2830286"/>
              <a:gd name="connsiteY1" fmla="*/ 0 h 2993571"/>
              <a:gd name="connsiteX2" fmla="*/ 2830286 w 2830286"/>
              <a:gd name="connsiteY2" fmla="*/ 2993571 h 2993571"/>
              <a:gd name="connsiteX3" fmla="*/ 0 w 2830286"/>
              <a:gd name="connsiteY3" fmla="*/ 2993571 h 29935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30286" h="2993571">
                <a:moveTo>
                  <a:pt x="0" y="0"/>
                </a:moveTo>
                <a:lnTo>
                  <a:pt x="2830286" y="0"/>
                </a:lnTo>
                <a:lnTo>
                  <a:pt x="2830286" y="2993571"/>
                </a:lnTo>
                <a:lnTo>
                  <a:pt x="0" y="29935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08579343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8D11A230-249D-4AA7-BA13-D95A78808B98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75585" y="1448705"/>
            <a:ext cx="4820173" cy="4432326"/>
          </a:xfrm>
          <a:custGeom>
            <a:avLst/>
            <a:gdLst>
              <a:gd name="connsiteX0" fmla="*/ 2228953 w 4820173"/>
              <a:gd name="connsiteY0" fmla="*/ 587 h 4432326"/>
              <a:gd name="connsiteX1" fmla="*/ 3045146 w 4820173"/>
              <a:gd name="connsiteY1" fmla="*/ 176408 h 4432326"/>
              <a:gd name="connsiteX2" fmla="*/ 4346474 w 4820173"/>
              <a:gd name="connsiteY2" fmla="*/ 2856218 h 4432326"/>
              <a:gd name="connsiteX3" fmla="*/ 4820173 w 4820173"/>
              <a:gd name="connsiteY3" fmla="*/ 3577344 h 4432326"/>
              <a:gd name="connsiteX4" fmla="*/ 3965367 w 4820173"/>
              <a:gd name="connsiteY4" fmla="*/ 3604349 h 4432326"/>
              <a:gd name="connsiteX5" fmla="*/ 1018317 w 4820173"/>
              <a:gd name="connsiteY5" fmla="*/ 4059955 h 4432326"/>
              <a:gd name="connsiteX6" fmla="*/ 237820 w 4820173"/>
              <a:gd name="connsiteY6" fmla="*/ 1184069 h 4432326"/>
              <a:gd name="connsiteX7" fmla="*/ 2228953 w 4820173"/>
              <a:gd name="connsiteY7" fmla="*/ 587 h 44323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4820173" h="4432326">
                <a:moveTo>
                  <a:pt x="2228953" y="587"/>
                </a:moveTo>
                <a:cubicBezTo>
                  <a:pt x="2501655" y="6878"/>
                  <a:pt x="2778168" y="63888"/>
                  <a:pt x="3045146" y="176408"/>
                </a:cubicBezTo>
                <a:cubicBezTo>
                  <a:pt x="4093387" y="618197"/>
                  <a:pt x="4654314" y="1773307"/>
                  <a:pt x="4346474" y="2856218"/>
                </a:cubicBezTo>
                <a:lnTo>
                  <a:pt x="4820173" y="3577344"/>
                </a:lnTo>
                <a:lnTo>
                  <a:pt x="3965367" y="3604349"/>
                </a:lnTo>
                <a:cubicBezTo>
                  <a:pt x="3262295" y="4498915"/>
                  <a:pt x="1983525" y="4696609"/>
                  <a:pt x="1018317" y="4059955"/>
                </a:cubicBezTo>
                <a:cubicBezTo>
                  <a:pt x="63575" y="3430204"/>
                  <a:pt x="-273401" y="2188553"/>
                  <a:pt x="237820" y="1184069"/>
                </a:cubicBezTo>
                <a:cubicBezTo>
                  <a:pt x="627031" y="419319"/>
                  <a:pt x="1410845" y="-18285"/>
                  <a:pt x="2228953" y="587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97391290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446E7F47-2D52-4746-B00A-F731033BE5C0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9343950" y="762000"/>
            <a:ext cx="1639730" cy="1639730"/>
          </a:xfrm>
          <a:custGeom>
            <a:avLst/>
            <a:gdLst>
              <a:gd name="connsiteX0" fmla="*/ 819865 w 1639730"/>
              <a:gd name="connsiteY0" fmla="*/ 0 h 1639730"/>
              <a:gd name="connsiteX1" fmla="*/ 1639730 w 1639730"/>
              <a:gd name="connsiteY1" fmla="*/ 819865 h 1639730"/>
              <a:gd name="connsiteX2" fmla="*/ 819865 w 1639730"/>
              <a:gd name="connsiteY2" fmla="*/ 1639730 h 1639730"/>
              <a:gd name="connsiteX3" fmla="*/ 0 w 1639730"/>
              <a:gd name="connsiteY3" fmla="*/ 819865 h 1639730"/>
              <a:gd name="connsiteX4" fmla="*/ 819865 w 1639730"/>
              <a:gd name="connsiteY4" fmla="*/ 0 h 1639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39730" h="1639730">
                <a:moveTo>
                  <a:pt x="819865" y="0"/>
                </a:moveTo>
                <a:cubicBezTo>
                  <a:pt x="1272664" y="0"/>
                  <a:pt x="1639730" y="367066"/>
                  <a:pt x="1639730" y="819865"/>
                </a:cubicBezTo>
                <a:cubicBezTo>
                  <a:pt x="1639730" y="1272664"/>
                  <a:pt x="1272664" y="1639730"/>
                  <a:pt x="819865" y="1639730"/>
                </a:cubicBezTo>
                <a:cubicBezTo>
                  <a:pt x="367066" y="1639730"/>
                  <a:pt x="0" y="1272664"/>
                  <a:pt x="0" y="819865"/>
                </a:cubicBezTo>
                <a:cubicBezTo>
                  <a:pt x="0" y="367066"/>
                  <a:pt x="367066" y="0"/>
                  <a:pt x="81986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8D11A230-249D-4AA7-BA13-D95A78808B98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62000" y="758559"/>
            <a:ext cx="2024743" cy="5337443"/>
          </a:xfrm>
          <a:custGeom>
            <a:avLst/>
            <a:gdLst>
              <a:gd name="connsiteX0" fmla="*/ 0 w 2024743"/>
              <a:gd name="connsiteY0" fmla="*/ 0 h 5337443"/>
              <a:gd name="connsiteX1" fmla="*/ 2024743 w 2024743"/>
              <a:gd name="connsiteY1" fmla="*/ 0 h 5337443"/>
              <a:gd name="connsiteX2" fmla="*/ 2024743 w 2024743"/>
              <a:gd name="connsiteY2" fmla="*/ 5337443 h 5337443"/>
              <a:gd name="connsiteX3" fmla="*/ 0 w 2024743"/>
              <a:gd name="connsiteY3" fmla="*/ 5337443 h 53374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024743" h="5337443">
                <a:moveTo>
                  <a:pt x="0" y="0"/>
                </a:moveTo>
                <a:lnTo>
                  <a:pt x="2024743" y="0"/>
                </a:lnTo>
                <a:lnTo>
                  <a:pt x="2024743" y="5337443"/>
                </a:lnTo>
                <a:lnTo>
                  <a:pt x="0" y="53374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44289727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5">
            <a:extLst>
              <a:ext uri="{FF2B5EF4-FFF2-40B4-BE49-F238E27FC236}">
                <a16:creationId xmlns:a16="http://schemas.microsoft.com/office/drawing/2014/main" id="{8D11A230-249D-4AA7-BA13-D95A78808B98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6096000" cy="6684135"/>
          </a:xfrm>
          <a:custGeom>
            <a:avLst/>
            <a:gdLst>
              <a:gd name="connsiteX0" fmla="*/ 0 w 6096000"/>
              <a:gd name="connsiteY0" fmla="*/ 0 h 6684135"/>
              <a:gd name="connsiteX1" fmla="*/ 6096000 w 6096000"/>
              <a:gd name="connsiteY1" fmla="*/ 0 h 6684135"/>
              <a:gd name="connsiteX2" fmla="*/ 6096000 w 6096000"/>
              <a:gd name="connsiteY2" fmla="*/ 6684135 h 6684135"/>
              <a:gd name="connsiteX3" fmla="*/ 0 w 6096000"/>
              <a:gd name="connsiteY3" fmla="*/ 6684135 h 66841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6684135">
                <a:moveTo>
                  <a:pt x="0" y="0"/>
                </a:moveTo>
                <a:lnTo>
                  <a:pt x="6096000" y="0"/>
                </a:lnTo>
                <a:lnTo>
                  <a:pt x="6096000" y="6684135"/>
                </a:lnTo>
                <a:lnTo>
                  <a:pt x="0" y="668413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59707371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28596162-5F84-426E-B7A4-E15584B557B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36712" y="1695513"/>
            <a:ext cx="4036180" cy="4036180"/>
          </a:xfrm>
          <a:custGeom>
            <a:avLst/>
            <a:gdLst>
              <a:gd name="connsiteX0" fmla="*/ 2018090 w 4036180"/>
              <a:gd name="connsiteY0" fmla="*/ 0 h 4036180"/>
              <a:gd name="connsiteX1" fmla="*/ 2313372 w 4036180"/>
              <a:gd name="connsiteY1" fmla="*/ 533598 h 4036180"/>
              <a:gd name="connsiteX2" fmla="*/ 2790373 w 4036180"/>
              <a:gd name="connsiteY2" fmla="*/ 153617 h 4036180"/>
              <a:gd name="connsiteX3" fmla="*/ 2858983 w 4036180"/>
              <a:gd name="connsiteY3" fmla="*/ 759604 h 4036180"/>
              <a:gd name="connsiteX4" fmla="*/ 3445102 w 4036180"/>
              <a:gd name="connsiteY4" fmla="*/ 591078 h 4036180"/>
              <a:gd name="connsiteX5" fmla="*/ 3276576 w 4036180"/>
              <a:gd name="connsiteY5" fmla="*/ 1177197 h 4036180"/>
              <a:gd name="connsiteX6" fmla="*/ 3882563 w 4036180"/>
              <a:gd name="connsiteY6" fmla="*/ 1245807 h 4036180"/>
              <a:gd name="connsiteX7" fmla="*/ 3502582 w 4036180"/>
              <a:gd name="connsiteY7" fmla="*/ 1722808 h 4036180"/>
              <a:gd name="connsiteX8" fmla="*/ 4036180 w 4036180"/>
              <a:gd name="connsiteY8" fmla="*/ 2018090 h 4036180"/>
              <a:gd name="connsiteX9" fmla="*/ 3502582 w 4036180"/>
              <a:gd name="connsiteY9" fmla="*/ 2313372 h 4036180"/>
              <a:gd name="connsiteX10" fmla="*/ 3882563 w 4036180"/>
              <a:gd name="connsiteY10" fmla="*/ 2790373 h 4036180"/>
              <a:gd name="connsiteX11" fmla="*/ 3276576 w 4036180"/>
              <a:gd name="connsiteY11" fmla="*/ 2858983 h 4036180"/>
              <a:gd name="connsiteX12" fmla="*/ 3445102 w 4036180"/>
              <a:gd name="connsiteY12" fmla="*/ 3445102 h 4036180"/>
              <a:gd name="connsiteX13" fmla="*/ 2858983 w 4036180"/>
              <a:gd name="connsiteY13" fmla="*/ 3276576 h 4036180"/>
              <a:gd name="connsiteX14" fmla="*/ 2790373 w 4036180"/>
              <a:gd name="connsiteY14" fmla="*/ 3882563 h 4036180"/>
              <a:gd name="connsiteX15" fmla="*/ 2313372 w 4036180"/>
              <a:gd name="connsiteY15" fmla="*/ 3502582 h 4036180"/>
              <a:gd name="connsiteX16" fmla="*/ 2018090 w 4036180"/>
              <a:gd name="connsiteY16" fmla="*/ 4036180 h 4036180"/>
              <a:gd name="connsiteX17" fmla="*/ 1722808 w 4036180"/>
              <a:gd name="connsiteY17" fmla="*/ 3502582 h 4036180"/>
              <a:gd name="connsiteX18" fmla="*/ 1245807 w 4036180"/>
              <a:gd name="connsiteY18" fmla="*/ 3882563 h 4036180"/>
              <a:gd name="connsiteX19" fmla="*/ 1177197 w 4036180"/>
              <a:gd name="connsiteY19" fmla="*/ 3276576 h 4036180"/>
              <a:gd name="connsiteX20" fmla="*/ 591078 w 4036180"/>
              <a:gd name="connsiteY20" fmla="*/ 3445102 h 4036180"/>
              <a:gd name="connsiteX21" fmla="*/ 759604 w 4036180"/>
              <a:gd name="connsiteY21" fmla="*/ 2858983 h 4036180"/>
              <a:gd name="connsiteX22" fmla="*/ 153617 w 4036180"/>
              <a:gd name="connsiteY22" fmla="*/ 2790373 h 4036180"/>
              <a:gd name="connsiteX23" fmla="*/ 533598 w 4036180"/>
              <a:gd name="connsiteY23" fmla="*/ 2313372 h 4036180"/>
              <a:gd name="connsiteX24" fmla="*/ 0 w 4036180"/>
              <a:gd name="connsiteY24" fmla="*/ 2018090 h 4036180"/>
              <a:gd name="connsiteX25" fmla="*/ 533598 w 4036180"/>
              <a:gd name="connsiteY25" fmla="*/ 1722808 h 4036180"/>
              <a:gd name="connsiteX26" fmla="*/ 153617 w 4036180"/>
              <a:gd name="connsiteY26" fmla="*/ 1245807 h 4036180"/>
              <a:gd name="connsiteX27" fmla="*/ 759604 w 4036180"/>
              <a:gd name="connsiteY27" fmla="*/ 1177197 h 4036180"/>
              <a:gd name="connsiteX28" fmla="*/ 591078 w 4036180"/>
              <a:gd name="connsiteY28" fmla="*/ 591078 h 4036180"/>
              <a:gd name="connsiteX29" fmla="*/ 1177197 w 4036180"/>
              <a:gd name="connsiteY29" fmla="*/ 759604 h 4036180"/>
              <a:gd name="connsiteX30" fmla="*/ 1245807 w 4036180"/>
              <a:gd name="connsiteY30" fmla="*/ 153617 h 4036180"/>
              <a:gd name="connsiteX31" fmla="*/ 1722808 w 4036180"/>
              <a:gd name="connsiteY31" fmla="*/ 533598 h 40361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4036180" h="4036180">
                <a:moveTo>
                  <a:pt x="2018090" y="0"/>
                </a:moveTo>
                <a:lnTo>
                  <a:pt x="2313372" y="533598"/>
                </a:lnTo>
                <a:lnTo>
                  <a:pt x="2790373" y="153617"/>
                </a:lnTo>
                <a:lnTo>
                  <a:pt x="2858983" y="759604"/>
                </a:lnTo>
                <a:lnTo>
                  <a:pt x="3445102" y="591078"/>
                </a:lnTo>
                <a:lnTo>
                  <a:pt x="3276576" y="1177197"/>
                </a:lnTo>
                <a:lnTo>
                  <a:pt x="3882563" y="1245807"/>
                </a:lnTo>
                <a:lnTo>
                  <a:pt x="3502582" y="1722808"/>
                </a:lnTo>
                <a:lnTo>
                  <a:pt x="4036180" y="2018090"/>
                </a:lnTo>
                <a:lnTo>
                  <a:pt x="3502582" y="2313372"/>
                </a:lnTo>
                <a:lnTo>
                  <a:pt x="3882563" y="2790373"/>
                </a:lnTo>
                <a:lnTo>
                  <a:pt x="3276576" y="2858983"/>
                </a:lnTo>
                <a:lnTo>
                  <a:pt x="3445102" y="3445102"/>
                </a:lnTo>
                <a:lnTo>
                  <a:pt x="2858983" y="3276576"/>
                </a:lnTo>
                <a:lnTo>
                  <a:pt x="2790373" y="3882563"/>
                </a:lnTo>
                <a:lnTo>
                  <a:pt x="2313372" y="3502582"/>
                </a:lnTo>
                <a:lnTo>
                  <a:pt x="2018090" y="4036180"/>
                </a:lnTo>
                <a:lnTo>
                  <a:pt x="1722808" y="3502582"/>
                </a:lnTo>
                <a:lnTo>
                  <a:pt x="1245807" y="3882563"/>
                </a:lnTo>
                <a:lnTo>
                  <a:pt x="1177197" y="3276576"/>
                </a:lnTo>
                <a:lnTo>
                  <a:pt x="591078" y="3445102"/>
                </a:lnTo>
                <a:lnTo>
                  <a:pt x="759604" y="2858983"/>
                </a:lnTo>
                <a:lnTo>
                  <a:pt x="153617" y="2790373"/>
                </a:lnTo>
                <a:lnTo>
                  <a:pt x="533598" y="2313372"/>
                </a:lnTo>
                <a:lnTo>
                  <a:pt x="0" y="2018090"/>
                </a:lnTo>
                <a:lnTo>
                  <a:pt x="533598" y="1722808"/>
                </a:lnTo>
                <a:lnTo>
                  <a:pt x="153617" y="1245807"/>
                </a:lnTo>
                <a:lnTo>
                  <a:pt x="759604" y="1177197"/>
                </a:lnTo>
                <a:lnTo>
                  <a:pt x="591078" y="591078"/>
                </a:lnTo>
                <a:lnTo>
                  <a:pt x="1177197" y="759604"/>
                </a:lnTo>
                <a:lnTo>
                  <a:pt x="1245807" y="153617"/>
                </a:lnTo>
                <a:lnTo>
                  <a:pt x="1722808" y="53359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5838575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28596162-5F84-426E-B7A4-E15584B557B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6539884" cy="6858000"/>
          </a:xfrm>
          <a:custGeom>
            <a:avLst/>
            <a:gdLst>
              <a:gd name="connsiteX0" fmla="*/ 0 w 6539884"/>
              <a:gd name="connsiteY0" fmla="*/ 0 h 6858000"/>
              <a:gd name="connsiteX1" fmla="*/ 6539884 w 6539884"/>
              <a:gd name="connsiteY1" fmla="*/ 0 h 6858000"/>
              <a:gd name="connsiteX2" fmla="*/ 6539884 w 6539884"/>
              <a:gd name="connsiteY2" fmla="*/ 6858000 h 6858000"/>
              <a:gd name="connsiteX3" fmla="*/ 0 w 6539884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539884" h="6858000">
                <a:moveTo>
                  <a:pt x="0" y="0"/>
                </a:moveTo>
                <a:lnTo>
                  <a:pt x="6539884" y="0"/>
                </a:lnTo>
                <a:lnTo>
                  <a:pt x="6539884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2934593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28596162-5F84-426E-B7A4-E15584B557B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040498" y="1161212"/>
            <a:ext cx="4808346" cy="4714408"/>
          </a:xfrm>
          <a:custGeom>
            <a:avLst/>
            <a:gdLst>
              <a:gd name="connsiteX0" fmla="*/ 1139543 w 4808346"/>
              <a:gd name="connsiteY0" fmla="*/ 156 h 4714408"/>
              <a:gd name="connsiteX1" fmla="*/ 2404174 w 4808346"/>
              <a:gd name="connsiteY1" fmla="*/ 1134251 h 4714408"/>
              <a:gd name="connsiteX2" fmla="*/ 2404174 w 4808346"/>
              <a:gd name="connsiteY2" fmla="*/ 4714408 h 4714408"/>
              <a:gd name="connsiteX3" fmla="*/ 1139543 w 4808346"/>
              <a:gd name="connsiteY3" fmla="*/ 156 h 4714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08346" h="4714408">
                <a:moveTo>
                  <a:pt x="1139543" y="156"/>
                </a:moveTo>
                <a:cubicBezTo>
                  <a:pt x="1616644" y="8459"/>
                  <a:pt x="2124474" y="351092"/>
                  <a:pt x="2404174" y="1134251"/>
                </a:cubicBezTo>
                <a:cubicBezTo>
                  <a:pt x="3398662" y="-1650316"/>
                  <a:pt x="7277165" y="1134251"/>
                  <a:pt x="2404174" y="4714408"/>
                </a:cubicBezTo>
                <a:cubicBezTo>
                  <a:pt x="-1098289" y="2141170"/>
                  <a:pt x="-79716" y="-21064"/>
                  <a:pt x="1139543" y="156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6562989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DC8C9F2D-492C-44DC-8049-ED05B2DDEA75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783104" y="0"/>
            <a:ext cx="8408896" cy="2686050"/>
          </a:xfrm>
          <a:custGeom>
            <a:avLst/>
            <a:gdLst>
              <a:gd name="connsiteX0" fmla="*/ 0 w 8408896"/>
              <a:gd name="connsiteY0" fmla="*/ 0 h 2686050"/>
              <a:gd name="connsiteX1" fmla="*/ 8408896 w 8408896"/>
              <a:gd name="connsiteY1" fmla="*/ 0 h 2686050"/>
              <a:gd name="connsiteX2" fmla="*/ 8408896 w 8408896"/>
              <a:gd name="connsiteY2" fmla="*/ 2686050 h 2686050"/>
              <a:gd name="connsiteX3" fmla="*/ 0 w 8408896"/>
              <a:gd name="connsiteY3" fmla="*/ 2686050 h 2686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408896" h="2686050">
                <a:moveTo>
                  <a:pt x="0" y="0"/>
                </a:moveTo>
                <a:lnTo>
                  <a:pt x="8408896" y="0"/>
                </a:lnTo>
                <a:lnTo>
                  <a:pt x="8408896" y="2686050"/>
                </a:lnTo>
                <a:lnTo>
                  <a:pt x="0" y="26860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15256825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 4">
            <a:extLst>
              <a:ext uri="{FF2B5EF4-FFF2-40B4-BE49-F238E27FC236}">
                <a16:creationId xmlns:a16="http://schemas.microsoft.com/office/drawing/2014/main" id="{28596162-5F84-426E-B7A4-E15584B557B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5600705" y="794814"/>
            <a:ext cx="5388059" cy="5388057"/>
          </a:xfrm>
          <a:custGeom>
            <a:avLst/>
            <a:gdLst>
              <a:gd name="connsiteX0" fmla="*/ 2694030 w 5388059"/>
              <a:gd name="connsiteY0" fmla="*/ 0 h 5388057"/>
              <a:gd name="connsiteX1" fmla="*/ 3329994 w 5388059"/>
              <a:gd name="connsiteY1" fmla="*/ 2058069 h 5388057"/>
              <a:gd name="connsiteX2" fmla="*/ 5388059 w 5388059"/>
              <a:gd name="connsiteY2" fmla="*/ 2058055 h 5388057"/>
              <a:gd name="connsiteX3" fmla="*/ 3723041 w 5388059"/>
              <a:gd name="connsiteY3" fmla="*/ 3329997 h 5388057"/>
              <a:gd name="connsiteX4" fmla="*/ 4359031 w 5388059"/>
              <a:gd name="connsiteY4" fmla="*/ 5388057 h 5388057"/>
              <a:gd name="connsiteX5" fmla="*/ 2694030 w 5388059"/>
              <a:gd name="connsiteY5" fmla="*/ 4116092 h 5388057"/>
              <a:gd name="connsiteX6" fmla="*/ 1029028 w 5388059"/>
              <a:gd name="connsiteY6" fmla="*/ 5388057 h 5388057"/>
              <a:gd name="connsiteX7" fmla="*/ 1665018 w 5388059"/>
              <a:gd name="connsiteY7" fmla="*/ 3329997 h 5388057"/>
              <a:gd name="connsiteX8" fmla="*/ 0 w 5388059"/>
              <a:gd name="connsiteY8" fmla="*/ 2058055 h 5388057"/>
              <a:gd name="connsiteX9" fmla="*/ 2058065 w 5388059"/>
              <a:gd name="connsiteY9" fmla="*/ 2058069 h 53880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5388059" h="5388057">
                <a:moveTo>
                  <a:pt x="2694030" y="0"/>
                </a:moveTo>
                <a:lnTo>
                  <a:pt x="3329994" y="2058069"/>
                </a:lnTo>
                <a:lnTo>
                  <a:pt x="5388059" y="2058055"/>
                </a:lnTo>
                <a:lnTo>
                  <a:pt x="3723041" y="3329997"/>
                </a:lnTo>
                <a:lnTo>
                  <a:pt x="4359031" y="5388057"/>
                </a:lnTo>
                <a:lnTo>
                  <a:pt x="2694030" y="4116092"/>
                </a:lnTo>
                <a:lnTo>
                  <a:pt x="1029028" y="5388057"/>
                </a:lnTo>
                <a:lnTo>
                  <a:pt x="1665018" y="3329997"/>
                </a:lnTo>
                <a:lnTo>
                  <a:pt x="0" y="2058055"/>
                </a:lnTo>
                <a:lnTo>
                  <a:pt x="2058065" y="205806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87389202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201EA7C1-09DD-4493-8E2A-42ED9CDB85AE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880353" y="3526068"/>
            <a:ext cx="3549647" cy="2569933"/>
          </a:xfrm>
          <a:custGeom>
            <a:avLst/>
            <a:gdLst>
              <a:gd name="connsiteX0" fmla="*/ 0 w 3549647"/>
              <a:gd name="connsiteY0" fmla="*/ 0 h 2569933"/>
              <a:gd name="connsiteX1" fmla="*/ 3549647 w 3549647"/>
              <a:gd name="connsiteY1" fmla="*/ 0 h 2569933"/>
              <a:gd name="connsiteX2" fmla="*/ 3549647 w 3549647"/>
              <a:gd name="connsiteY2" fmla="*/ 2569933 h 2569933"/>
              <a:gd name="connsiteX3" fmla="*/ 0 w 3549647"/>
              <a:gd name="connsiteY3" fmla="*/ 2569933 h 25699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9647" h="2569933">
                <a:moveTo>
                  <a:pt x="0" y="0"/>
                </a:moveTo>
                <a:lnTo>
                  <a:pt x="3549647" y="0"/>
                </a:lnTo>
                <a:lnTo>
                  <a:pt x="3549647" y="2569933"/>
                </a:lnTo>
                <a:lnTo>
                  <a:pt x="0" y="25699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28596162-5F84-426E-B7A4-E15584B557B7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4136573" y="762000"/>
            <a:ext cx="3549647" cy="5334001"/>
          </a:xfrm>
          <a:custGeom>
            <a:avLst/>
            <a:gdLst>
              <a:gd name="connsiteX0" fmla="*/ 0 w 3549647"/>
              <a:gd name="connsiteY0" fmla="*/ 0 h 2569933"/>
              <a:gd name="connsiteX1" fmla="*/ 3549647 w 3549647"/>
              <a:gd name="connsiteY1" fmla="*/ 0 h 2569933"/>
              <a:gd name="connsiteX2" fmla="*/ 3549647 w 3549647"/>
              <a:gd name="connsiteY2" fmla="*/ 2569933 h 2569933"/>
              <a:gd name="connsiteX3" fmla="*/ 0 w 3549647"/>
              <a:gd name="connsiteY3" fmla="*/ 2569933 h 25699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49647" h="2569933">
                <a:moveTo>
                  <a:pt x="0" y="0"/>
                </a:moveTo>
                <a:lnTo>
                  <a:pt x="3549647" y="0"/>
                </a:lnTo>
                <a:lnTo>
                  <a:pt x="3549647" y="2569933"/>
                </a:lnTo>
                <a:lnTo>
                  <a:pt x="0" y="25699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92064412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0CECB84A-4E83-4B3F-844A-46962F766D0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1" y="0"/>
            <a:ext cx="7205728" cy="6858000"/>
          </a:xfrm>
          <a:custGeom>
            <a:avLst/>
            <a:gdLst>
              <a:gd name="connsiteX0" fmla="*/ 0 w 7205728"/>
              <a:gd name="connsiteY0" fmla="*/ 0 h 6858000"/>
              <a:gd name="connsiteX1" fmla="*/ 7205728 w 7205728"/>
              <a:gd name="connsiteY1" fmla="*/ 0 h 6858000"/>
              <a:gd name="connsiteX2" fmla="*/ 7205728 w 7205728"/>
              <a:gd name="connsiteY2" fmla="*/ 6858000 h 6858000"/>
              <a:gd name="connsiteX3" fmla="*/ 0 w 7205728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205728" h="6858000">
                <a:moveTo>
                  <a:pt x="0" y="0"/>
                </a:moveTo>
                <a:lnTo>
                  <a:pt x="7205728" y="0"/>
                </a:lnTo>
                <a:lnTo>
                  <a:pt x="7205728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869360224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5831F3B-0E46-44A0-BEC2-4A4A4822E11D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5695950" cy="6172200"/>
          </a:xfrm>
          <a:custGeom>
            <a:avLst/>
            <a:gdLst>
              <a:gd name="connsiteX0" fmla="*/ 0 w 5695950"/>
              <a:gd name="connsiteY0" fmla="*/ 0 h 6172200"/>
              <a:gd name="connsiteX1" fmla="*/ 5695950 w 5695950"/>
              <a:gd name="connsiteY1" fmla="*/ 0 h 6172200"/>
              <a:gd name="connsiteX2" fmla="*/ 5695950 w 5695950"/>
              <a:gd name="connsiteY2" fmla="*/ 6172200 h 6172200"/>
              <a:gd name="connsiteX3" fmla="*/ 0 w 5695950"/>
              <a:gd name="connsiteY3" fmla="*/ 6172200 h 6172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695950" h="6172200">
                <a:moveTo>
                  <a:pt x="0" y="0"/>
                </a:moveTo>
                <a:lnTo>
                  <a:pt x="5695950" y="0"/>
                </a:lnTo>
                <a:lnTo>
                  <a:pt x="5695950" y="6172200"/>
                </a:lnTo>
                <a:lnTo>
                  <a:pt x="0" y="61722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20710656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B5831F3B-0E46-44A0-BEC2-4A4A4822E11D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6341052" cy="6858000"/>
          </a:xfrm>
          <a:custGeom>
            <a:avLst/>
            <a:gdLst>
              <a:gd name="connsiteX0" fmla="*/ 0 w 6341052"/>
              <a:gd name="connsiteY0" fmla="*/ 0 h 6858000"/>
              <a:gd name="connsiteX1" fmla="*/ 6341052 w 6341052"/>
              <a:gd name="connsiteY1" fmla="*/ 0 h 6858000"/>
              <a:gd name="connsiteX2" fmla="*/ 6341052 w 6341052"/>
              <a:gd name="connsiteY2" fmla="*/ 6858000 h 6858000"/>
              <a:gd name="connsiteX3" fmla="*/ 0 w 6341052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341052" h="6858000">
                <a:moveTo>
                  <a:pt x="0" y="0"/>
                </a:moveTo>
                <a:lnTo>
                  <a:pt x="6341052" y="0"/>
                </a:lnTo>
                <a:lnTo>
                  <a:pt x="6341052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539208230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155E661F-36E5-4997-A986-C1623B46ACAD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505700" y="26258"/>
            <a:ext cx="4686300" cy="3035461"/>
          </a:xfrm>
          <a:custGeom>
            <a:avLst/>
            <a:gdLst>
              <a:gd name="connsiteX0" fmla="*/ 0 w 4686300"/>
              <a:gd name="connsiteY0" fmla="*/ 0 h 3035461"/>
              <a:gd name="connsiteX1" fmla="*/ 4686300 w 4686300"/>
              <a:gd name="connsiteY1" fmla="*/ 0 h 3035461"/>
              <a:gd name="connsiteX2" fmla="*/ 4686300 w 4686300"/>
              <a:gd name="connsiteY2" fmla="*/ 3035461 h 3035461"/>
              <a:gd name="connsiteX3" fmla="*/ 0 w 4686300"/>
              <a:gd name="connsiteY3" fmla="*/ 3035461 h 30354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86300" h="3035461">
                <a:moveTo>
                  <a:pt x="0" y="0"/>
                </a:moveTo>
                <a:lnTo>
                  <a:pt x="4686300" y="0"/>
                </a:lnTo>
                <a:lnTo>
                  <a:pt x="4686300" y="3035461"/>
                </a:lnTo>
                <a:lnTo>
                  <a:pt x="0" y="303546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155E661F-36E5-4997-A986-C1623B46ACAD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3375401"/>
            <a:ext cx="5048250" cy="3482599"/>
          </a:xfrm>
          <a:custGeom>
            <a:avLst/>
            <a:gdLst>
              <a:gd name="connsiteX0" fmla="*/ 0 w 5048250"/>
              <a:gd name="connsiteY0" fmla="*/ 0 h 3482599"/>
              <a:gd name="connsiteX1" fmla="*/ 5048250 w 5048250"/>
              <a:gd name="connsiteY1" fmla="*/ 0 h 3482599"/>
              <a:gd name="connsiteX2" fmla="*/ 5048250 w 5048250"/>
              <a:gd name="connsiteY2" fmla="*/ 3482599 h 3482599"/>
              <a:gd name="connsiteX3" fmla="*/ 0 w 5048250"/>
              <a:gd name="connsiteY3" fmla="*/ 3482599 h 34825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48250" h="3482599">
                <a:moveTo>
                  <a:pt x="0" y="0"/>
                </a:moveTo>
                <a:lnTo>
                  <a:pt x="5048250" y="0"/>
                </a:lnTo>
                <a:lnTo>
                  <a:pt x="5048250" y="3482599"/>
                </a:lnTo>
                <a:lnTo>
                  <a:pt x="0" y="34825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51829768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411D86D-6464-4193-B9C7-01E2210AF2C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162800" y="0"/>
            <a:ext cx="5029201" cy="6858000"/>
          </a:xfrm>
          <a:custGeom>
            <a:avLst/>
            <a:gdLst>
              <a:gd name="connsiteX0" fmla="*/ 0 w 4986271"/>
              <a:gd name="connsiteY0" fmla="*/ 0 h 6858000"/>
              <a:gd name="connsiteX1" fmla="*/ 4986271 w 4986271"/>
              <a:gd name="connsiteY1" fmla="*/ 0 h 6858000"/>
              <a:gd name="connsiteX2" fmla="*/ 4986271 w 4986271"/>
              <a:gd name="connsiteY2" fmla="*/ 6858000 h 6858000"/>
              <a:gd name="connsiteX3" fmla="*/ 0 w 4986271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86271" h="6858000">
                <a:moveTo>
                  <a:pt x="0" y="0"/>
                </a:moveTo>
                <a:lnTo>
                  <a:pt x="4986271" y="0"/>
                </a:lnTo>
                <a:lnTo>
                  <a:pt x="4986271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704387667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D465B9C0-64E1-4F10-A420-57946092E904}"/>
              </a:ext>
            </a:extLst>
          </p:cNvPr>
          <p:cNvSpPr/>
          <p:nvPr userDrawn="1"/>
        </p:nvSpPr>
        <p:spPr>
          <a:xfrm>
            <a:off x="152400" y="15240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411D86D-6464-4193-B9C7-01E2210AF2C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205730" y="0"/>
            <a:ext cx="4986271" cy="6858000"/>
          </a:xfrm>
          <a:custGeom>
            <a:avLst/>
            <a:gdLst>
              <a:gd name="connsiteX0" fmla="*/ 0 w 4986271"/>
              <a:gd name="connsiteY0" fmla="*/ 0 h 6858000"/>
              <a:gd name="connsiteX1" fmla="*/ 4986271 w 4986271"/>
              <a:gd name="connsiteY1" fmla="*/ 0 h 6858000"/>
              <a:gd name="connsiteX2" fmla="*/ 4986271 w 4986271"/>
              <a:gd name="connsiteY2" fmla="*/ 6858000 h 6858000"/>
              <a:gd name="connsiteX3" fmla="*/ 0 w 4986271"/>
              <a:gd name="connsiteY3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86271" h="6858000">
                <a:moveTo>
                  <a:pt x="0" y="0"/>
                </a:moveTo>
                <a:lnTo>
                  <a:pt x="4986271" y="0"/>
                </a:lnTo>
                <a:lnTo>
                  <a:pt x="4986271" y="6858000"/>
                </a:lnTo>
                <a:lnTo>
                  <a:pt x="0" y="6858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699287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DC8C9F2D-492C-44DC-8049-ED05B2DDEA75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502400" y="0"/>
            <a:ext cx="4927600" cy="2470098"/>
          </a:xfrm>
          <a:custGeom>
            <a:avLst/>
            <a:gdLst>
              <a:gd name="connsiteX0" fmla="*/ 0 w 4927600"/>
              <a:gd name="connsiteY0" fmla="*/ 0 h 2470098"/>
              <a:gd name="connsiteX1" fmla="*/ 4927600 w 4927600"/>
              <a:gd name="connsiteY1" fmla="*/ 0 h 2470098"/>
              <a:gd name="connsiteX2" fmla="*/ 4927600 w 4927600"/>
              <a:gd name="connsiteY2" fmla="*/ 2470098 h 2470098"/>
              <a:gd name="connsiteX3" fmla="*/ 0 w 4927600"/>
              <a:gd name="connsiteY3" fmla="*/ 2470098 h 24700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27600" h="2470098">
                <a:moveTo>
                  <a:pt x="0" y="0"/>
                </a:moveTo>
                <a:lnTo>
                  <a:pt x="4927600" y="0"/>
                </a:lnTo>
                <a:lnTo>
                  <a:pt x="4927600" y="2470098"/>
                </a:lnTo>
                <a:lnTo>
                  <a:pt x="0" y="247009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699003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F9D3B8FD-E4C7-48EE-A761-56737F934C4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9096178" y="762001"/>
            <a:ext cx="2333821" cy="4437225"/>
          </a:xfrm>
          <a:custGeom>
            <a:avLst/>
            <a:gdLst>
              <a:gd name="connsiteX0" fmla="*/ 0 w 2333821"/>
              <a:gd name="connsiteY0" fmla="*/ 0 h 4437225"/>
              <a:gd name="connsiteX1" fmla="*/ 2333821 w 2333821"/>
              <a:gd name="connsiteY1" fmla="*/ 0 h 4437225"/>
              <a:gd name="connsiteX2" fmla="*/ 2333821 w 2333821"/>
              <a:gd name="connsiteY2" fmla="*/ 4437225 h 4437225"/>
              <a:gd name="connsiteX3" fmla="*/ 0 w 2333821"/>
              <a:gd name="connsiteY3" fmla="*/ 4437225 h 44372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33821" h="4437225">
                <a:moveTo>
                  <a:pt x="0" y="0"/>
                </a:moveTo>
                <a:lnTo>
                  <a:pt x="2333821" y="0"/>
                </a:lnTo>
                <a:lnTo>
                  <a:pt x="2333821" y="4437225"/>
                </a:lnTo>
                <a:lnTo>
                  <a:pt x="0" y="443722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E559A66C-6A35-4FF1-8C88-4ACB26BD7C17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568225" y="762001"/>
            <a:ext cx="2333821" cy="4437225"/>
          </a:xfrm>
          <a:custGeom>
            <a:avLst/>
            <a:gdLst>
              <a:gd name="connsiteX0" fmla="*/ 0 w 2333821"/>
              <a:gd name="connsiteY0" fmla="*/ 0 h 4437225"/>
              <a:gd name="connsiteX1" fmla="*/ 2333821 w 2333821"/>
              <a:gd name="connsiteY1" fmla="*/ 0 h 4437225"/>
              <a:gd name="connsiteX2" fmla="*/ 2333821 w 2333821"/>
              <a:gd name="connsiteY2" fmla="*/ 4437225 h 4437225"/>
              <a:gd name="connsiteX3" fmla="*/ 0 w 2333821"/>
              <a:gd name="connsiteY3" fmla="*/ 4437225 h 44372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33821" h="4437225">
                <a:moveTo>
                  <a:pt x="0" y="0"/>
                </a:moveTo>
                <a:lnTo>
                  <a:pt x="2333821" y="0"/>
                </a:lnTo>
                <a:lnTo>
                  <a:pt x="2333821" y="4437225"/>
                </a:lnTo>
                <a:lnTo>
                  <a:pt x="0" y="443722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505015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B3398C23-2770-4C8F-A254-33A64E9256F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62001" y="3429000"/>
            <a:ext cx="4518337" cy="2666998"/>
          </a:xfrm>
          <a:custGeom>
            <a:avLst/>
            <a:gdLst>
              <a:gd name="connsiteX0" fmla="*/ 0 w 4518337"/>
              <a:gd name="connsiteY0" fmla="*/ 0 h 2666998"/>
              <a:gd name="connsiteX1" fmla="*/ 4518337 w 4518337"/>
              <a:gd name="connsiteY1" fmla="*/ 0 h 2666998"/>
              <a:gd name="connsiteX2" fmla="*/ 4518337 w 4518337"/>
              <a:gd name="connsiteY2" fmla="*/ 2666998 h 2666998"/>
              <a:gd name="connsiteX3" fmla="*/ 0 w 4518337"/>
              <a:gd name="connsiteY3" fmla="*/ 2666998 h 26669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518337" h="2666998">
                <a:moveTo>
                  <a:pt x="0" y="0"/>
                </a:moveTo>
                <a:lnTo>
                  <a:pt x="4518337" y="0"/>
                </a:lnTo>
                <a:lnTo>
                  <a:pt x="4518337" y="2666998"/>
                </a:lnTo>
                <a:lnTo>
                  <a:pt x="0" y="266699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1235631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5B1241BF-7C8D-4F28-B452-35288DF9B7F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762000" y="3429000"/>
            <a:ext cx="2628899" cy="2667000"/>
          </a:xfrm>
          <a:custGeom>
            <a:avLst/>
            <a:gdLst>
              <a:gd name="connsiteX0" fmla="*/ 0 w 3390900"/>
              <a:gd name="connsiteY0" fmla="*/ 0 h 3429000"/>
              <a:gd name="connsiteX1" fmla="*/ 3390900 w 3390900"/>
              <a:gd name="connsiteY1" fmla="*/ 0 h 3429000"/>
              <a:gd name="connsiteX2" fmla="*/ 3390900 w 3390900"/>
              <a:gd name="connsiteY2" fmla="*/ 3429000 h 3429000"/>
              <a:gd name="connsiteX3" fmla="*/ 0 w 3390900"/>
              <a:gd name="connsiteY3" fmla="*/ 3429000 h 3429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90900" h="3429000">
                <a:moveTo>
                  <a:pt x="0" y="0"/>
                </a:moveTo>
                <a:lnTo>
                  <a:pt x="3390900" y="0"/>
                </a:lnTo>
                <a:lnTo>
                  <a:pt x="3390900" y="3429000"/>
                </a:lnTo>
                <a:lnTo>
                  <a:pt x="0" y="3429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69F2483-BB06-4FA7-9016-31A03DA91FF9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3390900" y="3429000"/>
            <a:ext cx="3390900" cy="2667000"/>
          </a:xfrm>
          <a:custGeom>
            <a:avLst/>
            <a:gdLst>
              <a:gd name="connsiteX0" fmla="*/ 0 w 3390900"/>
              <a:gd name="connsiteY0" fmla="*/ 0 h 3429000"/>
              <a:gd name="connsiteX1" fmla="*/ 3390900 w 3390900"/>
              <a:gd name="connsiteY1" fmla="*/ 0 h 3429000"/>
              <a:gd name="connsiteX2" fmla="*/ 3390900 w 3390900"/>
              <a:gd name="connsiteY2" fmla="*/ 3429000 h 3429000"/>
              <a:gd name="connsiteX3" fmla="*/ 0 w 3390900"/>
              <a:gd name="connsiteY3" fmla="*/ 3429000 h 3429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90900" h="3429000">
                <a:moveTo>
                  <a:pt x="0" y="0"/>
                </a:moveTo>
                <a:lnTo>
                  <a:pt x="3390900" y="0"/>
                </a:lnTo>
                <a:lnTo>
                  <a:pt x="3390900" y="3429000"/>
                </a:lnTo>
                <a:lnTo>
                  <a:pt x="0" y="3429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D5676B37-675E-43E2-B3D1-AA40464A5B7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62000" y="762000"/>
            <a:ext cx="2628899" cy="2667000"/>
          </a:xfrm>
          <a:custGeom>
            <a:avLst/>
            <a:gdLst>
              <a:gd name="connsiteX0" fmla="*/ 0 w 3390900"/>
              <a:gd name="connsiteY0" fmla="*/ 0 h 3429000"/>
              <a:gd name="connsiteX1" fmla="*/ 3390900 w 3390900"/>
              <a:gd name="connsiteY1" fmla="*/ 0 h 3429000"/>
              <a:gd name="connsiteX2" fmla="*/ 3390900 w 3390900"/>
              <a:gd name="connsiteY2" fmla="*/ 3429000 h 3429000"/>
              <a:gd name="connsiteX3" fmla="*/ 0 w 3390900"/>
              <a:gd name="connsiteY3" fmla="*/ 3429000 h 3429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90900" h="3429000">
                <a:moveTo>
                  <a:pt x="0" y="0"/>
                </a:moveTo>
                <a:lnTo>
                  <a:pt x="3390900" y="0"/>
                </a:lnTo>
                <a:lnTo>
                  <a:pt x="3390900" y="3429000"/>
                </a:lnTo>
                <a:lnTo>
                  <a:pt x="0" y="3429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27918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D65A4113-E3BD-435B-8A27-26D2A3C337FB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318000" y="762000"/>
            <a:ext cx="3555999" cy="2667000"/>
          </a:xfrm>
          <a:custGeom>
            <a:avLst/>
            <a:gdLst>
              <a:gd name="connsiteX0" fmla="*/ 0 w 3555999"/>
              <a:gd name="connsiteY0" fmla="*/ 0 h 2667000"/>
              <a:gd name="connsiteX1" fmla="*/ 3555999 w 3555999"/>
              <a:gd name="connsiteY1" fmla="*/ 0 h 2667000"/>
              <a:gd name="connsiteX2" fmla="*/ 3555999 w 3555999"/>
              <a:gd name="connsiteY2" fmla="*/ 2667000 h 2667000"/>
              <a:gd name="connsiteX3" fmla="*/ 0 w 3555999"/>
              <a:gd name="connsiteY3" fmla="*/ 2667000 h 266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55999" h="2667000">
                <a:moveTo>
                  <a:pt x="0" y="0"/>
                </a:moveTo>
                <a:lnTo>
                  <a:pt x="3555999" y="0"/>
                </a:lnTo>
                <a:lnTo>
                  <a:pt x="3555999" y="2667000"/>
                </a:lnTo>
                <a:lnTo>
                  <a:pt x="0" y="2667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8554981D-88FD-4A88-921B-BDA8F9A03B13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7874000" y="762000"/>
            <a:ext cx="3555999" cy="2667000"/>
          </a:xfrm>
          <a:custGeom>
            <a:avLst/>
            <a:gdLst>
              <a:gd name="connsiteX0" fmla="*/ 0 w 3555999"/>
              <a:gd name="connsiteY0" fmla="*/ 0 h 2667000"/>
              <a:gd name="connsiteX1" fmla="*/ 3555999 w 3555999"/>
              <a:gd name="connsiteY1" fmla="*/ 0 h 2667000"/>
              <a:gd name="connsiteX2" fmla="*/ 3555999 w 3555999"/>
              <a:gd name="connsiteY2" fmla="*/ 2667000 h 2667000"/>
              <a:gd name="connsiteX3" fmla="*/ 0 w 3555999"/>
              <a:gd name="connsiteY3" fmla="*/ 2667000 h 266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55999" h="2667000">
                <a:moveTo>
                  <a:pt x="0" y="0"/>
                </a:moveTo>
                <a:lnTo>
                  <a:pt x="3555999" y="0"/>
                </a:lnTo>
                <a:lnTo>
                  <a:pt x="3555999" y="2667000"/>
                </a:lnTo>
                <a:lnTo>
                  <a:pt x="0" y="2667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57E88045-4601-4BE3-A638-857B7622BC6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62002" y="762000"/>
            <a:ext cx="3555999" cy="2667000"/>
          </a:xfrm>
          <a:custGeom>
            <a:avLst/>
            <a:gdLst>
              <a:gd name="connsiteX0" fmla="*/ 0 w 3555999"/>
              <a:gd name="connsiteY0" fmla="*/ 0 h 2667000"/>
              <a:gd name="connsiteX1" fmla="*/ 3555999 w 3555999"/>
              <a:gd name="connsiteY1" fmla="*/ 0 h 2667000"/>
              <a:gd name="connsiteX2" fmla="*/ 3555999 w 3555999"/>
              <a:gd name="connsiteY2" fmla="*/ 2667000 h 2667000"/>
              <a:gd name="connsiteX3" fmla="*/ 0 w 3555999"/>
              <a:gd name="connsiteY3" fmla="*/ 2667000 h 266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55999" h="2667000">
                <a:moveTo>
                  <a:pt x="0" y="0"/>
                </a:moveTo>
                <a:lnTo>
                  <a:pt x="3555999" y="0"/>
                </a:lnTo>
                <a:lnTo>
                  <a:pt x="3555999" y="2667000"/>
                </a:lnTo>
                <a:lnTo>
                  <a:pt x="0" y="26670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3064468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478AC595-E065-408F-BEE8-1AD3EECC245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4382711" y="3429002"/>
            <a:ext cx="3426578" cy="2666999"/>
          </a:xfrm>
          <a:custGeom>
            <a:avLst/>
            <a:gdLst>
              <a:gd name="connsiteX0" fmla="*/ 0 w 3426578"/>
              <a:gd name="connsiteY0" fmla="*/ 0 h 2666999"/>
              <a:gd name="connsiteX1" fmla="*/ 3426578 w 3426578"/>
              <a:gd name="connsiteY1" fmla="*/ 0 h 2666999"/>
              <a:gd name="connsiteX2" fmla="*/ 3426578 w 3426578"/>
              <a:gd name="connsiteY2" fmla="*/ 2666999 h 2666999"/>
              <a:gd name="connsiteX3" fmla="*/ 0 w 3426578"/>
              <a:gd name="connsiteY3" fmla="*/ 2666999 h 2666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26578" h="2666999">
                <a:moveTo>
                  <a:pt x="0" y="0"/>
                </a:moveTo>
                <a:lnTo>
                  <a:pt x="3426578" y="0"/>
                </a:lnTo>
                <a:lnTo>
                  <a:pt x="3426578" y="2666999"/>
                </a:lnTo>
                <a:lnTo>
                  <a:pt x="0" y="26669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38B289BB-2FBD-4D2C-8861-50DBAEC787C2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8003421" y="762000"/>
            <a:ext cx="3426578" cy="5334001"/>
          </a:xfrm>
          <a:custGeom>
            <a:avLst/>
            <a:gdLst>
              <a:gd name="connsiteX0" fmla="*/ 0 w 3426578"/>
              <a:gd name="connsiteY0" fmla="*/ 0 h 2666999"/>
              <a:gd name="connsiteX1" fmla="*/ 3426578 w 3426578"/>
              <a:gd name="connsiteY1" fmla="*/ 0 h 2666999"/>
              <a:gd name="connsiteX2" fmla="*/ 3426578 w 3426578"/>
              <a:gd name="connsiteY2" fmla="*/ 2666999 h 2666999"/>
              <a:gd name="connsiteX3" fmla="*/ 0 w 3426578"/>
              <a:gd name="connsiteY3" fmla="*/ 2666999 h 2666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26578" h="2666999">
                <a:moveTo>
                  <a:pt x="0" y="0"/>
                </a:moveTo>
                <a:lnTo>
                  <a:pt x="3426578" y="0"/>
                </a:lnTo>
                <a:lnTo>
                  <a:pt x="3426578" y="2666999"/>
                </a:lnTo>
                <a:lnTo>
                  <a:pt x="0" y="26669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4CC8545-DEE3-44A0-BE0D-168356328D5C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62001" y="3429002"/>
            <a:ext cx="3426578" cy="2666999"/>
          </a:xfrm>
          <a:custGeom>
            <a:avLst/>
            <a:gdLst>
              <a:gd name="connsiteX0" fmla="*/ 0 w 3426578"/>
              <a:gd name="connsiteY0" fmla="*/ 0 h 2666999"/>
              <a:gd name="connsiteX1" fmla="*/ 3426578 w 3426578"/>
              <a:gd name="connsiteY1" fmla="*/ 0 h 2666999"/>
              <a:gd name="connsiteX2" fmla="*/ 3426578 w 3426578"/>
              <a:gd name="connsiteY2" fmla="*/ 2666999 h 2666999"/>
              <a:gd name="connsiteX3" fmla="*/ 0 w 3426578"/>
              <a:gd name="connsiteY3" fmla="*/ 2666999 h 2666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26578" h="2666999">
                <a:moveTo>
                  <a:pt x="0" y="0"/>
                </a:moveTo>
                <a:lnTo>
                  <a:pt x="3426578" y="0"/>
                </a:lnTo>
                <a:lnTo>
                  <a:pt x="3426578" y="2666999"/>
                </a:lnTo>
                <a:lnTo>
                  <a:pt x="0" y="26669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006057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E6754946-8503-4E22-8F90-7E034ACB0C3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6096000" y="0"/>
            <a:ext cx="6096000" cy="3580686"/>
          </a:xfrm>
          <a:custGeom>
            <a:avLst/>
            <a:gdLst>
              <a:gd name="connsiteX0" fmla="*/ 0 w 6096000"/>
              <a:gd name="connsiteY0" fmla="*/ 0 h 3580686"/>
              <a:gd name="connsiteX1" fmla="*/ 6096000 w 6096000"/>
              <a:gd name="connsiteY1" fmla="*/ 0 h 3580686"/>
              <a:gd name="connsiteX2" fmla="*/ 6096000 w 6096000"/>
              <a:gd name="connsiteY2" fmla="*/ 3580686 h 3580686"/>
              <a:gd name="connsiteX3" fmla="*/ 0 w 6096000"/>
              <a:gd name="connsiteY3" fmla="*/ 3580686 h 35806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096000" h="3580686">
                <a:moveTo>
                  <a:pt x="0" y="0"/>
                </a:moveTo>
                <a:lnTo>
                  <a:pt x="6096000" y="0"/>
                </a:lnTo>
                <a:lnTo>
                  <a:pt x="6096000" y="3580686"/>
                </a:lnTo>
                <a:lnTo>
                  <a:pt x="0" y="358068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6FB6E1F3-E9F0-456E-9F46-B5290B022481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3552758" y="3580686"/>
            <a:ext cx="1639730" cy="1639730"/>
          </a:xfrm>
          <a:custGeom>
            <a:avLst/>
            <a:gdLst>
              <a:gd name="connsiteX0" fmla="*/ 819865 w 1639730"/>
              <a:gd name="connsiteY0" fmla="*/ 0 h 1639730"/>
              <a:gd name="connsiteX1" fmla="*/ 1639730 w 1639730"/>
              <a:gd name="connsiteY1" fmla="*/ 819865 h 1639730"/>
              <a:gd name="connsiteX2" fmla="*/ 819865 w 1639730"/>
              <a:gd name="connsiteY2" fmla="*/ 1639730 h 1639730"/>
              <a:gd name="connsiteX3" fmla="*/ 0 w 1639730"/>
              <a:gd name="connsiteY3" fmla="*/ 819865 h 1639730"/>
              <a:gd name="connsiteX4" fmla="*/ 819865 w 1639730"/>
              <a:gd name="connsiteY4" fmla="*/ 0 h 1639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39730" h="1639730">
                <a:moveTo>
                  <a:pt x="819865" y="0"/>
                </a:moveTo>
                <a:cubicBezTo>
                  <a:pt x="1272664" y="0"/>
                  <a:pt x="1639730" y="367066"/>
                  <a:pt x="1639730" y="819865"/>
                </a:cubicBezTo>
                <a:cubicBezTo>
                  <a:pt x="1639730" y="1272664"/>
                  <a:pt x="1272664" y="1639730"/>
                  <a:pt x="819865" y="1639730"/>
                </a:cubicBezTo>
                <a:cubicBezTo>
                  <a:pt x="367066" y="1639730"/>
                  <a:pt x="0" y="1272664"/>
                  <a:pt x="0" y="819865"/>
                </a:cubicBezTo>
                <a:cubicBezTo>
                  <a:pt x="0" y="367066"/>
                  <a:pt x="367066" y="0"/>
                  <a:pt x="81986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90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1277141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85375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4" r:id="rId1"/>
    <p:sldLayoutId id="2147483676" r:id="rId2"/>
    <p:sldLayoutId id="2147483674" r:id="rId3"/>
    <p:sldLayoutId id="2147483673" r:id="rId4"/>
    <p:sldLayoutId id="2147483672" r:id="rId5"/>
    <p:sldLayoutId id="2147483671" r:id="rId6"/>
    <p:sldLayoutId id="2147483670" r:id="rId7"/>
    <p:sldLayoutId id="2147483669" r:id="rId8"/>
    <p:sldLayoutId id="2147483667" r:id="rId9"/>
    <p:sldLayoutId id="2147483666" r:id="rId10"/>
    <p:sldLayoutId id="2147483665" r:id="rId11"/>
    <p:sldLayoutId id="2147483664" r:id="rId12"/>
    <p:sldLayoutId id="2147483663" r:id="rId13"/>
    <p:sldLayoutId id="2147483662" r:id="rId14"/>
    <p:sldLayoutId id="2147483668" r:id="rId15"/>
    <p:sldLayoutId id="2147483679" r:id="rId16"/>
    <p:sldLayoutId id="2147483661" r:id="rId17"/>
    <p:sldLayoutId id="2147483660" r:id="rId18"/>
    <p:sldLayoutId id="2147483675" r:id="rId19"/>
    <p:sldLayoutId id="2147483678" r:id="rId20"/>
    <p:sldLayoutId id="2147483658" r:id="rId21"/>
    <p:sldLayoutId id="2147483657" r:id="rId22"/>
    <p:sldLayoutId id="2147483656" r:id="rId23"/>
    <p:sldLayoutId id="2147483655" r:id="rId24"/>
    <p:sldLayoutId id="2147483659" r:id="rId25"/>
    <p:sldLayoutId id="2147483677" r:id="rId26"/>
    <p:sldLayoutId id="2147483651" r:id="rId27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000" b="0" kern="1200" spc="0" baseline="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9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4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0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9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4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8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5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3.xml"/><Relationship Id="rId4" Type="http://schemas.openxmlformats.org/officeDocument/2006/relationships/chart" Target="../charts/chart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Rectangle 23">
            <a:extLst>
              <a:ext uri="{FF2B5EF4-FFF2-40B4-BE49-F238E27FC236}">
                <a16:creationId xmlns:a16="http://schemas.microsoft.com/office/drawing/2014/main" id="{6FE7F379-F41F-429C-83CF-2C03EB9012E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Placeholder 4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3556" b="23556"/>
          <a:stretch>
            <a:fillRect/>
          </a:stretch>
        </p:blipFill>
        <p:spPr/>
      </p:pic>
      <p:sp>
        <p:nvSpPr>
          <p:cNvPr id="2" name="Rectangle 1"/>
          <p:cNvSpPr/>
          <p:nvPr/>
        </p:nvSpPr>
        <p:spPr>
          <a:xfrm>
            <a:off x="435428" y="435429"/>
            <a:ext cx="11321144" cy="5987142"/>
          </a:xfrm>
          <a:prstGeom prst="rect">
            <a:avLst/>
          </a:prstGeom>
          <a:solidFill>
            <a:srgbClr val="FFFF00">
              <a:alpha val="13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/>
          <p:cNvGrpSpPr/>
          <p:nvPr/>
        </p:nvGrpSpPr>
        <p:grpSpPr>
          <a:xfrm>
            <a:off x="2074352" y="1829099"/>
            <a:ext cx="2952349" cy="3504602"/>
            <a:chOff x="2074352" y="2089748"/>
            <a:chExt cx="2952349" cy="3504602"/>
          </a:xfrm>
        </p:grpSpPr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3E2A6139-00B5-4C51-9ABC-0315740702D4}"/>
                </a:ext>
              </a:extLst>
            </p:cNvPr>
            <p:cNvSpPr txBox="1"/>
            <p:nvPr/>
          </p:nvSpPr>
          <p:spPr>
            <a:xfrm>
              <a:off x="2074352" y="2089748"/>
              <a:ext cx="2952349" cy="31787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8000"/>
                </a:lnSpc>
              </a:pPr>
              <a:r>
                <a:rPr lang="en-US" sz="8800" b="1" dirty="0" smtClean="0">
                  <a:latin typeface="Montserrat" panose="00000500000000000000" pitchFamily="50" charset="0"/>
                  <a:ea typeface="Roboto Slab" pitchFamily="2" charset="0"/>
                </a:rPr>
                <a:t>mini</a:t>
              </a:r>
            </a:p>
            <a:p>
              <a:pPr>
                <a:lnSpc>
                  <a:spcPts val="8000"/>
                </a:lnSpc>
              </a:pPr>
              <a:r>
                <a:rPr lang="en-US" sz="8800" b="1" dirty="0" smtClean="0">
                  <a:latin typeface="Montserrat" panose="00000500000000000000" pitchFamily="50" charset="0"/>
                  <a:ea typeface="Roboto Slab" pitchFamily="2" charset="0"/>
                </a:rPr>
                <a:t>ma</a:t>
              </a:r>
            </a:p>
            <a:p>
              <a:pPr>
                <a:lnSpc>
                  <a:spcPts val="8000"/>
                </a:lnSpc>
              </a:pPr>
              <a:r>
                <a:rPr lang="en-US" sz="8800" b="1" dirty="0" smtClean="0">
                  <a:latin typeface="Montserrat" panose="00000500000000000000" pitchFamily="50" charset="0"/>
                  <a:ea typeface="Roboto Slab" pitchFamily="2" charset="0"/>
                </a:rPr>
                <a:t>list</a:t>
              </a:r>
              <a:endParaRPr lang="en-US" sz="8800" b="1" dirty="0">
                <a:latin typeface="Montserrat" panose="00000500000000000000" pitchFamily="50" charset="0"/>
                <a:ea typeface="Roboto Slab" pitchFamily="2" charset="0"/>
              </a:endParaRPr>
            </a:p>
          </p:txBody>
        </p:sp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CFC10008-B653-476F-B792-58E50F8A17E8}"/>
                </a:ext>
              </a:extLst>
            </p:cNvPr>
            <p:cNvSpPr txBox="1"/>
            <p:nvPr/>
          </p:nvSpPr>
          <p:spPr>
            <a:xfrm>
              <a:off x="2181908" y="5053059"/>
              <a:ext cx="1474664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8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PRESENTATION TEMPLATE</a:t>
              </a:r>
            </a:p>
          </p:txBody>
        </p:sp>
        <p:sp>
          <p:nvSpPr>
            <p:cNvPr id="16" name="Rectangle 15"/>
            <p:cNvSpPr/>
            <p:nvPr/>
          </p:nvSpPr>
          <p:spPr>
            <a:xfrm>
              <a:off x="2181908" y="5467350"/>
              <a:ext cx="1474664" cy="127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53342055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Placeholder 3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974" b="974"/>
          <a:stretch>
            <a:fillRect/>
          </a:stretch>
        </p:blipFill>
        <p:spPr/>
      </p:pic>
      <p:grpSp>
        <p:nvGrpSpPr>
          <p:cNvPr id="2" name="Group 1"/>
          <p:cNvGrpSpPr/>
          <p:nvPr/>
        </p:nvGrpSpPr>
        <p:grpSpPr>
          <a:xfrm>
            <a:off x="1371601" y="1493907"/>
            <a:ext cx="3486081" cy="3894164"/>
            <a:chOff x="762001" y="1493907"/>
            <a:chExt cx="3486081" cy="3894164"/>
          </a:xfrm>
        </p:grpSpPr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0E9E8287-F698-44B2-A140-3CE46BAA2FDE}"/>
                </a:ext>
              </a:extLst>
            </p:cNvPr>
            <p:cNvSpPr txBox="1"/>
            <p:nvPr/>
          </p:nvSpPr>
          <p:spPr>
            <a:xfrm>
              <a:off x="762001" y="2325272"/>
              <a:ext cx="2982686" cy="8925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 Vision Mission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C9484A74-A787-48B2-AF8F-87C766A4AB08}"/>
                </a:ext>
              </a:extLst>
            </p:cNvPr>
            <p:cNvSpPr txBox="1"/>
            <p:nvPr/>
          </p:nvSpPr>
          <p:spPr>
            <a:xfrm>
              <a:off x="785812" y="3488849"/>
              <a:ext cx="3462270" cy="4554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 Creepiest to don't subdue which </a:t>
              </a:r>
              <a:r>
                <a:rPr lang="en-US" sz="800" dirty="0" err="1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</a:t>
              </a:r>
              <a:r>
                <a:rPr lang="en-US" sz="8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two set had lorem</a:t>
              </a:r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FA62B323-EE65-4EB9-84EF-7A42C101A2A0}"/>
                </a:ext>
              </a:extLst>
            </p:cNvPr>
            <p:cNvSpPr txBox="1"/>
            <p:nvPr/>
          </p:nvSpPr>
          <p:spPr>
            <a:xfrm>
              <a:off x="785812" y="1493907"/>
              <a:ext cx="159385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Welcome Message</a:t>
              </a:r>
            </a:p>
          </p:txBody>
        </p: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6CD35A17-9CFF-4A07-947D-CFEAC4C688F0}"/>
                </a:ext>
              </a:extLst>
            </p:cNvPr>
            <p:cNvSpPr txBox="1"/>
            <p:nvPr/>
          </p:nvSpPr>
          <p:spPr>
            <a:xfrm>
              <a:off x="785812" y="4141576"/>
              <a:ext cx="3113088" cy="124649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text waters had winged. Creepiest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two set had seasons. Fifth you'll, man wherein seas our </a:t>
              </a:r>
              <a:r>
                <a:rPr lang="en-US" sz="800" dirty="0" err="1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creepingcreepingHave</a:t>
              </a: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them for one.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waters had winged. Creepiest don't subdue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two set had seasons.</a:t>
              </a:r>
            </a:p>
          </p:txBody>
        </p:sp>
      </p:grpSp>
      <p:sp>
        <p:nvSpPr>
          <p:cNvPr id="5" name="Heart 4"/>
          <p:cNvSpPr/>
          <p:nvPr/>
        </p:nvSpPr>
        <p:spPr>
          <a:xfrm>
            <a:off x="6057900" y="1102077"/>
            <a:ext cx="4773543" cy="4773543"/>
          </a:xfrm>
          <a:prstGeom prst="heart">
            <a:avLst/>
          </a:prstGeom>
          <a:solidFill>
            <a:schemeClr val="tx1">
              <a:alpha val="1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155457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  <p:sp>
        <p:nvSpPr>
          <p:cNvPr id="44" name="TextBox 43">
            <a:extLst>
              <a:ext uri="{FF2B5EF4-FFF2-40B4-BE49-F238E27FC236}">
                <a16:creationId xmlns:a16="http://schemas.microsoft.com/office/drawing/2014/main" id="{68F6E80A-FCEB-4D16-B0D8-EF15DF17D5FC}"/>
              </a:ext>
            </a:extLst>
          </p:cNvPr>
          <p:cNvSpPr txBox="1"/>
          <p:nvPr/>
        </p:nvSpPr>
        <p:spPr>
          <a:xfrm>
            <a:off x="5345267" y="3235338"/>
            <a:ext cx="1617662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Services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14F697F4-9B18-447A-9D72-6F986B5A0CC9}"/>
              </a:ext>
            </a:extLst>
          </p:cNvPr>
          <p:cNvSpPr txBox="1"/>
          <p:nvPr/>
        </p:nvSpPr>
        <p:spPr>
          <a:xfrm>
            <a:off x="6857999" y="1081757"/>
            <a:ext cx="807481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dirty="0">
                <a:latin typeface="FontAwesome" charset="0"/>
                <a:ea typeface="FontAwesome" charset="0"/>
                <a:cs typeface="FontAwesome" charset="0"/>
              </a:rPr>
              <a:t>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6392F3BD-9477-4F48-BEE1-C2582C6ACB3A}"/>
              </a:ext>
            </a:extLst>
          </p:cNvPr>
          <p:cNvGrpSpPr/>
          <p:nvPr/>
        </p:nvGrpSpPr>
        <p:grpSpPr>
          <a:xfrm>
            <a:off x="6962929" y="1916344"/>
            <a:ext cx="1889760" cy="1095988"/>
            <a:chOff x="1561778" y="4608962"/>
            <a:chExt cx="1889760" cy="1095988"/>
          </a:xfrm>
        </p:grpSpPr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D2BB4C12-C089-40D5-BCC7-DFAA7F15388E}"/>
                </a:ext>
              </a:extLst>
            </p:cNvPr>
            <p:cNvSpPr txBox="1"/>
            <p:nvPr/>
          </p:nvSpPr>
          <p:spPr>
            <a:xfrm>
              <a:off x="1561778" y="4608962"/>
              <a:ext cx="143256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Digital Agency</a:t>
              </a: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DB045565-9245-484F-81F3-06CBB187CF9C}"/>
                </a:ext>
              </a:extLst>
            </p:cNvPr>
            <p:cNvSpPr txBox="1"/>
            <p:nvPr/>
          </p:nvSpPr>
          <p:spPr>
            <a:xfrm>
              <a:off x="1561778" y="5035536"/>
              <a:ext cx="188976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 ipsum had.</a:t>
              </a:r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:a16="http://schemas.microsoft.com/office/drawing/2014/main" id="{C061DB98-9474-4881-BF5E-DB7BF4F27EC6}"/>
              </a:ext>
            </a:extLst>
          </p:cNvPr>
          <p:cNvGrpSpPr/>
          <p:nvPr/>
        </p:nvGrpSpPr>
        <p:grpSpPr>
          <a:xfrm>
            <a:off x="9540239" y="1916344"/>
            <a:ext cx="1889760" cy="1095988"/>
            <a:chOff x="1561778" y="4608962"/>
            <a:chExt cx="1889760" cy="109598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65B0C063-99DE-4FD5-9D13-3477C62CA8D5}"/>
                </a:ext>
              </a:extLst>
            </p:cNvPr>
            <p:cNvSpPr txBox="1"/>
            <p:nvPr/>
          </p:nvSpPr>
          <p:spPr>
            <a:xfrm>
              <a:off x="1561778" y="4608962"/>
              <a:ext cx="143256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Superiority</a:t>
              </a: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DB8210ED-22F5-4BCE-92A7-CD6418EF7B18}"/>
                </a:ext>
              </a:extLst>
            </p:cNvPr>
            <p:cNvSpPr txBox="1"/>
            <p:nvPr/>
          </p:nvSpPr>
          <p:spPr>
            <a:xfrm>
              <a:off x="1561778" y="5035536"/>
              <a:ext cx="188976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 ipsum had.</a:t>
              </a:r>
            </a:p>
          </p:txBody>
        </p:sp>
      </p:grpSp>
      <p:sp>
        <p:nvSpPr>
          <p:cNvPr id="56" name="TextBox 55">
            <a:extLst>
              <a:ext uri="{FF2B5EF4-FFF2-40B4-BE49-F238E27FC236}">
                <a16:creationId xmlns:a16="http://schemas.microsoft.com/office/drawing/2014/main" id="{365B21E6-AB0C-440E-BC96-55DDE802689A}"/>
              </a:ext>
            </a:extLst>
          </p:cNvPr>
          <p:cNvSpPr txBox="1"/>
          <p:nvPr/>
        </p:nvSpPr>
        <p:spPr>
          <a:xfrm>
            <a:off x="9465969" y="1081757"/>
            <a:ext cx="753804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dirty="0">
                <a:latin typeface="FontAwesome" charset="0"/>
                <a:ea typeface="FontAwesome" charset="0"/>
                <a:cs typeface="FontAwesome" charset="0"/>
              </a:rPr>
              <a:t></a:t>
            </a:r>
          </a:p>
        </p:txBody>
      </p:sp>
      <p:grpSp>
        <p:nvGrpSpPr>
          <p:cNvPr id="57" name="Group 56">
            <a:extLst>
              <a:ext uri="{FF2B5EF4-FFF2-40B4-BE49-F238E27FC236}">
                <a16:creationId xmlns:a16="http://schemas.microsoft.com/office/drawing/2014/main" id="{A3FB3F9E-6AD1-4266-99BB-416F03E34CC8}"/>
              </a:ext>
            </a:extLst>
          </p:cNvPr>
          <p:cNvGrpSpPr/>
          <p:nvPr/>
        </p:nvGrpSpPr>
        <p:grpSpPr>
          <a:xfrm>
            <a:off x="7028344" y="4704237"/>
            <a:ext cx="1889760" cy="1095988"/>
            <a:chOff x="1561778" y="4608962"/>
            <a:chExt cx="1889760" cy="1095988"/>
          </a:xfrm>
        </p:grpSpPr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CB32CEEA-22CF-47E6-AB10-0A96319B3186}"/>
                </a:ext>
              </a:extLst>
            </p:cNvPr>
            <p:cNvSpPr txBox="1"/>
            <p:nvPr/>
          </p:nvSpPr>
          <p:spPr>
            <a:xfrm>
              <a:off x="1561778" y="4608962"/>
              <a:ext cx="143256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Innovation</a:t>
              </a:r>
            </a:p>
          </p:txBody>
        </p: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5F13F527-E62C-4A42-9D1F-0813FC959515}"/>
                </a:ext>
              </a:extLst>
            </p:cNvPr>
            <p:cNvSpPr txBox="1"/>
            <p:nvPr/>
          </p:nvSpPr>
          <p:spPr>
            <a:xfrm>
              <a:off x="1561778" y="5035536"/>
              <a:ext cx="188976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 ipsum had.</a:t>
              </a:r>
            </a:p>
          </p:txBody>
        </p:sp>
      </p:grpSp>
      <p:sp>
        <p:nvSpPr>
          <p:cNvPr id="61" name="TextBox 60">
            <a:extLst>
              <a:ext uri="{FF2B5EF4-FFF2-40B4-BE49-F238E27FC236}">
                <a16:creationId xmlns:a16="http://schemas.microsoft.com/office/drawing/2014/main" id="{90C3C5F6-AF29-442E-A56D-DAF54FEA912F}"/>
              </a:ext>
            </a:extLst>
          </p:cNvPr>
          <p:cNvSpPr txBox="1"/>
          <p:nvPr/>
        </p:nvSpPr>
        <p:spPr>
          <a:xfrm>
            <a:off x="6857999" y="3869650"/>
            <a:ext cx="937984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dirty="0">
                <a:latin typeface="FontAwesome" charset="0"/>
                <a:ea typeface="FontAwesome" charset="0"/>
                <a:cs typeface="FontAwesome" charset="0"/>
              </a:rPr>
              <a:t></a:t>
            </a:r>
          </a:p>
        </p:txBody>
      </p:sp>
      <p:grpSp>
        <p:nvGrpSpPr>
          <p:cNvPr id="62" name="Group 61">
            <a:extLst>
              <a:ext uri="{FF2B5EF4-FFF2-40B4-BE49-F238E27FC236}">
                <a16:creationId xmlns:a16="http://schemas.microsoft.com/office/drawing/2014/main" id="{567D04B7-C0F5-445E-8A6C-4E26B20B2B6A}"/>
              </a:ext>
            </a:extLst>
          </p:cNvPr>
          <p:cNvGrpSpPr/>
          <p:nvPr/>
        </p:nvGrpSpPr>
        <p:grpSpPr>
          <a:xfrm>
            <a:off x="9540239" y="4704237"/>
            <a:ext cx="1889760" cy="1095988"/>
            <a:chOff x="1561778" y="4608962"/>
            <a:chExt cx="1889760" cy="1095988"/>
          </a:xfrm>
        </p:grpSpPr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B9807514-A51D-4A84-92AF-5A3D95929015}"/>
                </a:ext>
              </a:extLst>
            </p:cNvPr>
            <p:cNvSpPr txBox="1"/>
            <p:nvPr/>
          </p:nvSpPr>
          <p:spPr>
            <a:xfrm>
              <a:off x="1561778" y="4608962"/>
              <a:ext cx="143256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Adjustability</a:t>
              </a:r>
            </a:p>
          </p:txBody>
        </p: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5A34F5FF-5619-414E-8168-0D5008510936}"/>
                </a:ext>
              </a:extLst>
            </p:cNvPr>
            <p:cNvSpPr txBox="1"/>
            <p:nvPr/>
          </p:nvSpPr>
          <p:spPr>
            <a:xfrm>
              <a:off x="1561778" y="5035536"/>
              <a:ext cx="188976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 ipsum had.</a:t>
              </a:r>
            </a:p>
          </p:txBody>
        </p:sp>
      </p:grpSp>
      <p:sp>
        <p:nvSpPr>
          <p:cNvPr id="65" name="TextBox 64">
            <a:extLst>
              <a:ext uri="{FF2B5EF4-FFF2-40B4-BE49-F238E27FC236}">
                <a16:creationId xmlns:a16="http://schemas.microsoft.com/office/drawing/2014/main" id="{BF1DD36B-2223-4F0D-B5A2-0AA8A8D18EF4}"/>
              </a:ext>
            </a:extLst>
          </p:cNvPr>
          <p:cNvSpPr txBox="1"/>
          <p:nvPr/>
        </p:nvSpPr>
        <p:spPr>
          <a:xfrm>
            <a:off x="9511314" y="3869650"/>
            <a:ext cx="610139" cy="630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500" dirty="0">
                <a:latin typeface="FontAwesome" charset="0"/>
                <a:ea typeface="FontAwesome" charset="0"/>
                <a:cs typeface="FontAwesome" charset="0"/>
              </a:rPr>
              <a:t></a:t>
            </a:r>
          </a:p>
        </p:txBody>
      </p:sp>
    </p:spTree>
    <p:extLst>
      <p:ext uri="{BB962C8B-B14F-4D97-AF65-F5344CB8AC3E}">
        <p14:creationId xmlns:p14="http://schemas.microsoft.com/office/powerpoint/2010/main" val="160128402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val Callout 1"/>
          <p:cNvSpPr/>
          <p:nvPr/>
        </p:nvSpPr>
        <p:spPr>
          <a:xfrm rot="18943635" flipH="1">
            <a:off x="745693" y="1490548"/>
            <a:ext cx="4392577" cy="4468792"/>
          </a:xfrm>
          <a:prstGeom prst="wedgeEllipseCallout">
            <a:avLst/>
          </a:prstGeom>
          <a:solidFill>
            <a:schemeClr val="bg2">
              <a:alpha val="28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3" name="Group 82">
            <a:extLst>
              <a:ext uri="{FF2B5EF4-FFF2-40B4-BE49-F238E27FC236}">
                <a16:creationId xmlns:a16="http://schemas.microsoft.com/office/drawing/2014/main" id="{4A40CBD1-E3D3-40D7-A601-4457B2B99762}"/>
              </a:ext>
            </a:extLst>
          </p:cNvPr>
          <p:cNvGrpSpPr/>
          <p:nvPr/>
        </p:nvGrpSpPr>
        <p:grpSpPr>
          <a:xfrm>
            <a:off x="6204983" y="2421328"/>
            <a:ext cx="1516104" cy="1566396"/>
            <a:chOff x="6204983" y="2421328"/>
            <a:chExt cx="1516104" cy="1566396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588834F9-BC07-4E6B-BE33-7FD237FA57F1}"/>
                </a:ext>
              </a:extLst>
            </p:cNvPr>
            <p:cNvSpPr/>
            <p:nvPr/>
          </p:nvSpPr>
          <p:spPr>
            <a:xfrm>
              <a:off x="6204983" y="2421328"/>
              <a:ext cx="482824" cy="47705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r>
                <a:rPr lang="en-US" sz="25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FontAwesome" pitchFamily="2" charset="0"/>
                </a:rPr>
                <a:t></a:t>
              </a:r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9838717-31B6-477B-899F-B1C4E1DD373B}"/>
                </a:ext>
              </a:extLst>
            </p:cNvPr>
            <p:cNvSpPr txBox="1"/>
            <p:nvPr/>
          </p:nvSpPr>
          <p:spPr>
            <a:xfrm>
              <a:off x="6204983" y="3016966"/>
              <a:ext cx="9144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Templates</a:t>
              </a:r>
            </a:p>
          </p:txBody>
        </p:sp>
        <p:sp>
          <p:nvSpPr>
            <p:cNvPr id="48" name="TextBox 47">
              <a:extLst>
                <a:ext uri="{FF2B5EF4-FFF2-40B4-BE49-F238E27FC236}">
                  <a16:creationId xmlns:a16="http://schemas.microsoft.com/office/drawing/2014/main" id="{39642ABF-37C6-4ECD-9220-71BF8831093D}"/>
                </a:ext>
              </a:extLst>
            </p:cNvPr>
            <p:cNvSpPr txBox="1"/>
            <p:nvPr/>
          </p:nvSpPr>
          <p:spPr>
            <a:xfrm>
              <a:off x="6204983" y="3342291"/>
              <a:ext cx="1516104" cy="6454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grpSp>
        <p:nvGrpSpPr>
          <p:cNvPr id="84" name="Group 83">
            <a:extLst>
              <a:ext uri="{FF2B5EF4-FFF2-40B4-BE49-F238E27FC236}">
                <a16:creationId xmlns:a16="http://schemas.microsoft.com/office/drawing/2014/main" id="{072735DC-55B2-4076-AA11-C67D77F121F6}"/>
              </a:ext>
            </a:extLst>
          </p:cNvPr>
          <p:cNvGrpSpPr/>
          <p:nvPr/>
        </p:nvGrpSpPr>
        <p:grpSpPr>
          <a:xfrm>
            <a:off x="8056281" y="2421328"/>
            <a:ext cx="1516104" cy="1566396"/>
            <a:chOff x="8056281" y="2421328"/>
            <a:chExt cx="1516104" cy="1566396"/>
          </a:xfrm>
        </p:grpSpPr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FF876C79-30AE-46C6-8541-CE9FB2974225}"/>
                </a:ext>
              </a:extLst>
            </p:cNvPr>
            <p:cNvSpPr/>
            <p:nvPr/>
          </p:nvSpPr>
          <p:spPr>
            <a:xfrm>
              <a:off x="8056281" y="2421328"/>
              <a:ext cx="574195" cy="47705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r>
                <a:rPr lang="en-US" sz="25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FontAwesome" pitchFamily="2" charset="0"/>
                </a:rPr>
                <a:t>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FCAD85C5-95A3-40AB-94B2-5BF201392439}"/>
                </a:ext>
              </a:extLst>
            </p:cNvPr>
            <p:cNvSpPr txBox="1"/>
            <p:nvPr/>
          </p:nvSpPr>
          <p:spPr>
            <a:xfrm>
              <a:off x="8056281" y="3016966"/>
              <a:ext cx="97471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Innovation</a:t>
              </a:r>
            </a:p>
          </p:txBody>
        </p: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72E52253-2DF7-4A8C-8283-7BEE0D2EDC4C}"/>
                </a:ext>
              </a:extLst>
            </p:cNvPr>
            <p:cNvSpPr txBox="1"/>
            <p:nvPr/>
          </p:nvSpPr>
          <p:spPr>
            <a:xfrm>
              <a:off x="8056281" y="3342291"/>
              <a:ext cx="1516104" cy="6454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grpSp>
        <p:nvGrpSpPr>
          <p:cNvPr id="85" name="Group 84">
            <a:extLst>
              <a:ext uri="{FF2B5EF4-FFF2-40B4-BE49-F238E27FC236}">
                <a16:creationId xmlns:a16="http://schemas.microsoft.com/office/drawing/2014/main" id="{5C9E824D-A744-4874-82F0-DBA14A5A0A04}"/>
              </a:ext>
            </a:extLst>
          </p:cNvPr>
          <p:cNvGrpSpPr/>
          <p:nvPr/>
        </p:nvGrpSpPr>
        <p:grpSpPr>
          <a:xfrm>
            <a:off x="9907579" y="2421328"/>
            <a:ext cx="1522421" cy="1566396"/>
            <a:chOff x="9907579" y="2421328"/>
            <a:chExt cx="1522421" cy="1566396"/>
          </a:xfrm>
        </p:grpSpPr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E6F4F897-3E47-4F2C-B98D-F67F0C531086}"/>
                </a:ext>
              </a:extLst>
            </p:cNvPr>
            <p:cNvSpPr/>
            <p:nvPr/>
          </p:nvSpPr>
          <p:spPr>
            <a:xfrm>
              <a:off x="9907579" y="2421328"/>
              <a:ext cx="482824" cy="47705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r>
                <a:rPr lang="en-US" sz="25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FontAwesome" pitchFamily="2" charset="0"/>
                </a:rPr>
                <a:t></a:t>
              </a:r>
            </a:p>
          </p:txBody>
        </p:sp>
        <p:sp>
          <p:nvSpPr>
            <p:cNvPr id="43" name="TextBox 42">
              <a:extLst>
                <a:ext uri="{FF2B5EF4-FFF2-40B4-BE49-F238E27FC236}">
                  <a16:creationId xmlns:a16="http://schemas.microsoft.com/office/drawing/2014/main" id="{CFE19AB9-8D75-4F1A-87A4-8557098C4FCE}"/>
                </a:ext>
              </a:extLst>
            </p:cNvPr>
            <p:cNvSpPr txBox="1"/>
            <p:nvPr/>
          </p:nvSpPr>
          <p:spPr>
            <a:xfrm>
              <a:off x="9907579" y="3016966"/>
              <a:ext cx="108537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Adjustability</a:t>
              </a: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4589E719-8C5F-4675-A40E-CE027A84F4D3}"/>
                </a:ext>
              </a:extLst>
            </p:cNvPr>
            <p:cNvSpPr txBox="1"/>
            <p:nvPr/>
          </p:nvSpPr>
          <p:spPr>
            <a:xfrm>
              <a:off x="9913896" y="3342291"/>
              <a:ext cx="1516104" cy="6454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9052780B-8443-489D-9C5B-10CA3D043222}"/>
              </a:ext>
            </a:extLst>
          </p:cNvPr>
          <p:cNvGrpSpPr/>
          <p:nvPr/>
        </p:nvGrpSpPr>
        <p:grpSpPr>
          <a:xfrm>
            <a:off x="6204983" y="4529605"/>
            <a:ext cx="1516104" cy="1566396"/>
            <a:chOff x="6204983" y="4529605"/>
            <a:chExt cx="1516104" cy="1566396"/>
          </a:xfrm>
        </p:grpSpPr>
        <p:sp>
          <p:nvSpPr>
            <p:cNvPr id="54" name="Rectangle 53">
              <a:extLst>
                <a:ext uri="{FF2B5EF4-FFF2-40B4-BE49-F238E27FC236}">
                  <a16:creationId xmlns:a16="http://schemas.microsoft.com/office/drawing/2014/main" id="{ADAE8612-59D6-4B42-AC8E-45073BA0F83A}"/>
                </a:ext>
              </a:extLst>
            </p:cNvPr>
            <p:cNvSpPr/>
            <p:nvPr/>
          </p:nvSpPr>
          <p:spPr>
            <a:xfrm>
              <a:off x="6204983" y="4529605"/>
              <a:ext cx="527709" cy="47705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r>
                <a:rPr lang="en-US" sz="25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FontAwesome" pitchFamily="2" charset="0"/>
                </a:rPr>
                <a:t></a:t>
              </a: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BB681F6F-AA64-4D33-9211-8C93CA992BCB}"/>
                </a:ext>
              </a:extLst>
            </p:cNvPr>
            <p:cNvSpPr txBox="1"/>
            <p:nvPr/>
          </p:nvSpPr>
          <p:spPr>
            <a:xfrm>
              <a:off x="6204983" y="5125243"/>
              <a:ext cx="97220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Consulting</a:t>
              </a:r>
            </a:p>
          </p:txBody>
        </p:sp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B2EF9A68-3BE1-4A0B-BEA0-9487AFBEF416}"/>
                </a:ext>
              </a:extLst>
            </p:cNvPr>
            <p:cNvSpPr txBox="1"/>
            <p:nvPr/>
          </p:nvSpPr>
          <p:spPr>
            <a:xfrm>
              <a:off x="6204983" y="5450568"/>
              <a:ext cx="1516104" cy="6454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id="{3A2E5A2F-39E1-4A2D-8D3D-40DB21191C19}"/>
              </a:ext>
            </a:extLst>
          </p:cNvPr>
          <p:cNvGrpSpPr/>
          <p:nvPr/>
        </p:nvGrpSpPr>
        <p:grpSpPr>
          <a:xfrm>
            <a:off x="8059439" y="4529605"/>
            <a:ext cx="1516104" cy="1566396"/>
            <a:chOff x="8059439" y="4529605"/>
            <a:chExt cx="1516104" cy="1566396"/>
          </a:xfrm>
        </p:grpSpPr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5728913F-84FA-4606-A67B-12B9E6865B6C}"/>
                </a:ext>
              </a:extLst>
            </p:cNvPr>
            <p:cNvSpPr/>
            <p:nvPr/>
          </p:nvSpPr>
          <p:spPr>
            <a:xfrm>
              <a:off x="8059439" y="4529605"/>
              <a:ext cx="482825" cy="4770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500" dirty="0">
                  <a:ln w="15875"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latin typeface="FontAwesome" pitchFamily="2" charset="0"/>
                </a:rPr>
                <a:t></a:t>
              </a:r>
            </a:p>
          </p:txBody>
        </p:sp>
        <p:sp>
          <p:nvSpPr>
            <p:cNvPr id="57" name="TextBox 56">
              <a:extLst>
                <a:ext uri="{FF2B5EF4-FFF2-40B4-BE49-F238E27FC236}">
                  <a16:creationId xmlns:a16="http://schemas.microsoft.com/office/drawing/2014/main" id="{340D80E9-EABD-43A6-8507-08DD43434DA3}"/>
                </a:ext>
              </a:extLst>
            </p:cNvPr>
            <p:cNvSpPr txBox="1"/>
            <p:nvPr/>
          </p:nvSpPr>
          <p:spPr>
            <a:xfrm>
              <a:off x="8059439" y="5125243"/>
              <a:ext cx="10584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Technology</a:t>
              </a:r>
            </a:p>
          </p:txBody>
        </p:sp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88DDACCF-BD99-4FEE-9F8C-8E46801DEC39}"/>
                </a:ext>
              </a:extLst>
            </p:cNvPr>
            <p:cNvSpPr txBox="1"/>
            <p:nvPr/>
          </p:nvSpPr>
          <p:spPr>
            <a:xfrm>
              <a:off x="8059439" y="5450568"/>
              <a:ext cx="1516104" cy="6454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CC4602A5-BFA3-4CA7-B327-8A04C3D95758}"/>
              </a:ext>
            </a:extLst>
          </p:cNvPr>
          <p:cNvGrpSpPr/>
          <p:nvPr/>
        </p:nvGrpSpPr>
        <p:grpSpPr>
          <a:xfrm>
            <a:off x="9913896" y="4529605"/>
            <a:ext cx="1516104" cy="1566396"/>
            <a:chOff x="9913896" y="4529605"/>
            <a:chExt cx="1516104" cy="1566396"/>
          </a:xfrm>
        </p:grpSpPr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FB196D70-C495-4549-A900-63A54C0B9B07}"/>
                </a:ext>
              </a:extLst>
            </p:cNvPr>
            <p:cNvSpPr/>
            <p:nvPr/>
          </p:nvSpPr>
          <p:spPr>
            <a:xfrm>
              <a:off x="9913896" y="4529605"/>
              <a:ext cx="458780" cy="4770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500" dirty="0">
                  <a:ln w="15875"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latin typeface="FontAwesome" pitchFamily="2" charset="0"/>
                </a:rPr>
                <a:t></a:t>
              </a:r>
            </a:p>
          </p:txBody>
        </p:sp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763D963B-DC86-4D52-B3AE-894765180D08}"/>
                </a:ext>
              </a:extLst>
            </p:cNvPr>
            <p:cNvSpPr txBox="1"/>
            <p:nvPr/>
          </p:nvSpPr>
          <p:spPr>
            <a:xfrm>
              <a:off x="9913896" y="5125243"/>
              <a:ext cx="108537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Adjustability</a:t>
              </a:r>
            </a:p>
          </p:txBody>
        </p:sp>
        <p:sp>
          <p:nvSpPr>
            <p:cNvPr id="63" name="TextBox 62">
              <a:extLst>
                <a:ext uri="{FF2B5EF4-FFF2-40B4-BE49-F238E27FC236}">
                  <a16:creationId xmlns:a16="http://schemas.microsoft.com/office/drawing/2014/main" id="{0DBD0453-FC9A-49B3-943C-C2075E134041}"/>
                </a:ext>
              </a:extLst>
            </p:cNvPr>
            <p:cNvSpPr txBox="1"/>
            <p:nvPr/>
          </p:nvSpPr>
          <p:spPr>
            <a:xfrm>
              <a:off x="9913896" y="5450568"/>
              <a:ext cx="1516104" cy="6454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sp>
        <p:nvSpPr>
          <p:cNvPr id="70" name="TextBox 69">
            <a:extLst>
              <a:ext uri="{FF2B5EF4-FFF2-40B4-BE49-F238E27FC236}">
                <a16:creationId xmlns:a16="http://schemas.microsoft.com/office/drawing/2014/main" id="{7BBAF2AC-88D4-4E56-A795-6AA8B9F6A061}"/>
              </a:ext>
            </a:extLst>
          </p:cNvPr>
          <p:cNvSpPr txBox="1"/>
          <p:nvPr/>
        </p:nvSpPr>
        <p:spPr>
          <a:xfrm>
            <a:off x="6103425" y="1364923"/>
            <a:ext cx="1617662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6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Services</a:t>
            </a:r>
          </a:p>
        </p:txBody>
      </p:sp>
      <p:sp>
        <p:nvSpPr>
          <p:cNvPr id="73" name="Rectangle 72">
            <a:extLst>
              <a:ext uri="{FF2B5EF4-FFF2-40B4-BE49-F238E27FC236}">
                <a16:creationId xmlns:a16="http://schemas.microsoft.com/office/drawing/2014/main" id="{2B8B0E00-B022-4C3F-AFB4-01A3CA206D25}"/>
              </a:ext>
            </a:extLst>
          </p:cNvPr>
          <p:cNvSpPr/>
          <p:nvPr/>
        </p:nvSpPr>
        <p:spPr>
          <a:xfrm>
            <a:off x="6364683" y="1857366"/>
            <a:ext cx="411131" cy="45719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Placeholder 3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4018" b="4018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0854877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" name="Group 80">
            <a:extLst>
              <a:ext uri="{FF2B5EF4-FFF2-40B4-BE49-F238E27FC236}">
                <a16:creationId xmlns:a16="http://schemas.microsoft.com/office/drawing/2014/main" id="{9120F46F-01F0-4775-AE31-E4121579CC14}"/>
              </a:ext>
            </a:extLst>
          </p:cNvPr>
          <p:cNvGrpSpPr/>
          <p:nvPr/>
        </p:nvGrpSpPr>
        <p:grpSpPr>
          <a:xfrm>
            <a:off x="1092519" y="1149016"/>
            <a:ext cx="1516104" cy="1590377"/>
            <a:chOff x="8056281" y="2421328"/>
            <a:chExt cx="1516104" cy="1590377"/>
          </a:xfrm>
        </p:grpSpPr>
        <p:sp>
          <p:nvSpPr>
            <p:cNvPr id="82" name="Rectangle 81">
              <a:extLst>
                <a:ext uri="{FF2B5EF4-FFF2-40B4-BE49-F238E27FC236}">
                  <a16:creationId xmlns:a16="http://schemas.microsoft.com/office/drawing/2014/main" id="{DAF3D60E-E7F0-4105-B0AD-CC87B6F66A37}"/>
                </a:ext>
              </a:extLst>
            </p:cNvPr>
            <p:cNvSpPr/>
            <p:nvPr/>
          </p:nvSpPr>
          <p:spPr>
            <a:xfrm>
              <a:off x="8056281" y="2421328"/>
              <a:ext cx="425116" cy="47705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r>
                <a:rPr lang="en-US" sz="2500" dirty="0">
                  <a:latin typeface="FontAwesome" pitchFamily="2" charset="0"/>
                </a:rPr>
                <a:t></a:t>
              </a:r>
            </a:p>
          </p:txBody>
        </p:sp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9F628153-98E2-4507-A88C-722538AADDC4}"/>
                </a:ext>
              </a:extLst>
            </p:cNvPr>
            <p:cNvSpPr txBox="1"/>
            <p:nvPr/>
          </p:nvSpPr>
          <p:spPr>
            <a:xfrm>
              <a:off x="8056281" y="3016966"/>
              <a:ext cx="97471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Innovation</a:t>
              </a:r>
            </a:p>
          </p:txBody>
        </p:sp>
        <p:sp>
          <p:nvSpPr>
            <p:cNvPr id="85" name="TextBox 84">
              <a:extLst>
                <a:ext uri="{FF2B5EF4-FFF2-40B4-BE49-F238E27FC236}">
                  <a16:creationId xmlns:a16="http://schemas.microsoft.com/office/drawing/2014/main" id="{D7BC28AA-DD74-40F1-88CD-EDBBE7420997}"/>
                </a:ext>
              </a:extLst>
            </p:cNvPr>
            <p:cNvSpPr txBox="1"/>
            <p:nvPr/>
          </p:nvSpPr>
          <p:spPr>
            <a:xfrm>
              <a:off x="8056281" y="3342291"/>
              <a:ext cx="1516104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6D4174D3-B5E8-4FDE-8F43-36F32DDBC695}"/>
              </a:ext>
            </a:extLst>
          </p:cNvPr>
          <p:cNvGrpSpPr/>
          <p:nvPr/>
        </p:nvGrpSpPr>
        <p:grpSpPr>
          <a:xfrm>
            <a:off x="6749933" y="1149016"/>
            <a:ext cx="1522421" cy="1590377"/>
            <a:chOff x="9907579" y="2421328"/>
            <a:chExt cx="1522421" cy="1590377"/>
          </a:xfrm>
        </p:grpSpPr>
        <p:sp>
          <p:nvSpPr>
            <p:cNvPr id="87" name="Rectangle 86">
              <a:extLst>
                <a:ext uri="{FF2B5EF4-FFF2-40B4-BE49-F238E27FC236}">
                  <a16:creationId xmlns:a16="http://schemas.microsoft.com/office/drawing/2014/main" id="{06BCD284-B667-4EC9-9DA5-001FC0DE317D}"/>
                </a:ext>
              </a:extLst>
            </p:cNvPr>
            <p:cNvSpPr/>
            <p:nvPr/>
          </p:nvSpPr>
          <p:spPr>
            <a:xfrm>
              <a:off x="9907579" y="2421328"/>
              <a:ext cx="425116" cy="477054"/>
            </a:xfrm>
            <a:prstGeom prst="rect">
              <a:avLst/>
            </a:prstGeom>
          </p:spPr>
          <p:txBody>
            <a:bodyPr wrap="none" anchor="ctr">
              <a:spAutoFit/>
            </a:bodyPr>
            <a:lstStyle/>
            <a:p>
              <a:r>
                <a:rPr lang="en-US" sz="2500" dirty="0">
                  <a:latin typeface="FontAwesome" pitchFamily="2" charset="0"/>
                </a:rPr>
                <a:t></a:t>
              </a:r>
            </a:p>
          </p:txBody>
        </p:sp>
        <p:sp>
          <p:nvSpPr>
            <p:cNvPr id="88" name="TextBox 87">
              <a:extLst>
                <a:ext uri="{FF2B5EF4-FFF2-40B4-BE49-F238E27FC236}">
                  <a16:creationId xmlns:a16="http://schemas.microsoft.com/office/drawing/2014/main" id="{33E0EFB6-36D8-427A-A4D4-24636141AFD8}"/>
                </a:ext>
              </a:extLst>
            </p:cNvPr>
            <p:cNvSpPr txBox="1"/>
            <p:nvPr/>
          </p:nvSpPr>
          <p:spPr>
            <a:xfrm>
              <a:off x="9907579" y="3016966"/>
              <a:ext cx="108537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Adjustability</a:t>
              </a:r>
            </a:p>
          </p:txBody>
        </p:sp>
        <p:sp>
          <p:nvSpPr>
            <p:cNvPr id="89" name="TextBox 88">
              <a:extLst>
                <a:ext uri="{FF2B5EF4-FFF2-40B4-BE49-F238E27FC236}">
                  <a16:creationId xmlns:a16="http://schemas.microsoft.com/office/drawing/2014/main" id="{C0559079-BBFF-4143-A082-6417A9AAE5E4}"/>
                </a:ext>
              </a:extLst>
            </p:cNvPr>
            <p:cNvSpPr txBox="1"/>
            <p:nvPr/>
          </p:nvSpPr>
          <p:spPr>
            <a:xfrm>
              <a:off x="9913896" y="3342291"/>
              <a:ext cx="1516104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A7DDE388-D8F8-4B4D-8597-6E03038C7586}"/>
              </a:ext>
            </a:extLst>
          </p:cNvPr>
          <p:cNvGrpSpPr/>
          <p:nvPr/>
        </p:nvGrpSpPr>
        <p:grpSpPr>
          <a:xfrm>
            <a:off x="3922805" y="4142587"/>
            <a:ext cx="1516104" cy="1590377"/>
            <a:chOff x="8059439" y="4529605"/>
            <a:chExt cx="1516104" cy="1590377"/>
          </a:xfrm>
        </p:grpSpPr>
        <p:sp>
          <p:nvSpPr>
            <p:cNvPr id="91" name="Rectangle 90">
              <a:extLst>
                <a:ext uri="{FF2B5EF4-FFF2-40B4-BE49-F238E27FC236}">
                  <a16:creationId xmlns:a16="http://schemas.microsoft.com/office/drawing/2014/main" id="{634951C5-68F3-4914-8033-F04CBEE60010}"/>
                </a:ext>
              </a:extLst>
            </p:cNvPr>
            <p:cNvSpPr/>
            <p:nvPr/>
          </p:nvSpPr>
          <p:spPr>
            <a:xfrm>
              <a:off x="8059439" y="4529605"/>
              <a:ext cx="425116" cy="4770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500" dirty="0">
                  <a:ln w="15875">
                    <a:noFill/>
                  </a:ln>
                  <a:latin typeface="FontAwesome" pitchFamily="2" charset="0"/>
                </a:rPr>
                <a:t></a:t>
              </a:r>
            </a:p>
          </p:txBody>
        </p:sp>
        <p:sp>
          <p:nvSpPr>
            <p:cNvPr id="92" name="TextBox 91">
              <a:extLst>
                <a:ext uri="{FF2B5EF4-FFF2-40B4-BE49-F238E27FC236}">
                  <a16:creationId xmlns:a16="http://schemas.microsoft.com/office/drawing/2014/main" id="{16886908-A128-44A2-98A5-70B82F10D264}"/>
                </a:ext>
              </a:extLst>
            </p:cNvPr>
            <p:cNvSpPr txBox="1"/>
            <p:nvPr/>
          </p:nvSpPr>
          <p:spPr>
            <a:xfrm>
              <a:off x="8059439" y="5125243"/>
              <a:ext cx="10584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Technology</a:t>
              </a:r>
            </a:p>
          </p:txBody>
        </p:sp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F0BD9E8A-4DB5-4613-8E52-FC62E90FEC91}"/>
                </a:ext>
              </a:extLst>
            </p:cNvPr>
            <p:cNvSpPr txBox="1"/>
            <p:nvPr/>
          </p:nvSpPr>
          <p:spPr>
            <a:xfrm>
              <a:off x="8059439" y="5450568"/>
              <a:ext cx="1516104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949566CF-5F11-4B83-926B-3A2B8829991D}"/>
              </a:ext>
            </a:extLst>
          </p:cNvPr>
          <p:cNvGrpSpPr/>
          <p:nvPr/>
        </p:nvGrpSpPr>
        <p:grpSpPr>
          <a:xfrm>
            <a:off x="9583377" y="4142587"/>
            <a:ext cx="1516104" cy="1590377"/>
            <a:chOff x="9913896" y="4529605"/>
            <a:chExt cx="1516104" cy="1590377"/>
          </a:xfrm>
        </p:grpSpPr>
        <p:sp>
          <p:nvSpPr>
            <p:cNvPr id="95" name="Rectangle 94">
              <a:extLst>
                <a:ext uri="{FF2B5EF4-FFF2-40B4-BE49-F238E27FC236}">
                  <a16:creationId xmlns:a16="http://schemas.microsoft.com/office/drawing/2014/main" id="{9D34F827-48FC-464E-949D-5AF3210E12F1}"/>
                </a:ext>
              </a:extLst>
            </p:cNvPr>
            <p:cNvSpPr/>
            <p:nvPr/>
          </p:nvSpPr>
          <p:spPr>
            <a:xfrm>
              <a:off x="9913896" y="4529605"/>
              <a:ext cx="425116" cy="4770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2500" dirty="0">
                  <a:ln w="15875">
                    <a:noFill/>
                  </a:ln>
                  <a:latin typeface="FontAwesome" pitchFamily="2" charset="0"/>
                </a:rPr>
                <a:t></a:t>
              </a:r>
            </a:p>
          </p:txBody>
        </p:sp>
        <p:sp>
          <p:nvSpPr>
            <p:cNvPr id="96" name="TextBox 95">
              <a:extLst>
                <a:ext uri="{FF2B5EF4-FFF2-40B4-BE49-F238E27FC236}">
                  <a16:creationId xmlns:a16="http://schemas.microsoft.com/office/drawing/2014/main" id="{98A40497-92B9-477B-9DCA-974CEDEDD357}"/>
                </a:ext>
              </a:extLst>
            </p:cNvPr>
            <p:cNvSpPr txBox="1"/>
            <p:nvPr/>
          </p:nvSpPr>
          <p:spPr>
            <a:xfrm>
              <a:off x="9913896" y="5125243"/>
              <a:ext cx="108537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Adjustability</a:t>
              </a:r>
            </a:p>
          </p:txBody>
        </p:sp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610B4E15-6830-4A99-84A0-11B564222F20}"/>
                </a:ext>
              </a:extLst>
            </p:cNvPr>
            <p:cNvSpPr txBox="1"/>
            <p:nvPr/>
          </p:nvSpPr>
          <p:spPr>
            <a:xfrm>
              <a:off x="9913896" y="5450568"/>
              <a:ext cx="1516104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pic>
        <p:nvPicPr>
          <p:cNvPr id="7" name="Picture Placeholder 6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31" r="2731"/>
          <a:stretch>
            <a:fillRect/>
          </a:stretch>
        </p:blipFill>
        <p:spPr/>
      </p:pic>
      <p:pic>
        <p:nvPicPr>
          <p:cNvPr id="9" name="Picture Placeholder 8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31" r="2731"/>
          <a:stretch>
            <a:fillRect/>
          </a:stretch>
        </p:blipFill>
        <p:spPr/>
      </p:pic>
      <p:pic>
        <p:nvPicPr>
          <p:cNvPr id="8" name="Picture Placeholder 7"/>
          <p:cNvPicPr>
            <a:picLocks noGrp="1" noChangeAspect="1"/>
          </p:cNvPicPr>
          <p:nvPr>
            <p:ph type="pic" sz="quarter" idx="14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31" r="2731"/>
          <a:stretch>
            <a:fillRect/>
          </a:stretch>
        </p:blipFill>
        <p:spPr/>
      </p:pic>
      <p:pic>
        <p:nvPicPr>
          <p:cNvPr id="6" name="Picture Placeholder 5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31" r="273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26310245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Placeholder 2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34029" b="34029"/>
          <a:stretch>
            <a:fillRect/>
          </a:stretch>
        </p:blipFill>
        <p:spPr/>
      </p:pic>
      <p:sp>
        <p:nvSpPr>
          <p:cNvPr id="35" name="TextBox 34">
            <a:extLst>
              <a:ext uri="{FF2B5EF4-FFF2-40B4-BE49-F238E27FC236}">
                <a16:creationId xmlns:a16="http://schemas.microsoft.com/office/drawing/2014/main" id="{257F36FB-B509-4506-8BA4-D6C353434C4A}"/>
              </a:ext>
            </a:extLst>
          </p:cNvPr>
          <p:cNvSpPr txBox="1"/>
          <p:nvPr/>
        </p:nvSpPr>
        <p:spPr>
          <a:xfrm>
            <a:off x="762001" y="866264"/>
            <a:ext cx="1617662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Services</a:t>
            </a:r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E43B5923-3A05-49DE-B3AE-0AB23D346321}"/>
              </a:ext>
            </a:extLst>
          </p:cNvPr>
          <p:cNvSpPr txBox="1"/>
          <p:nvPr/>
        </p:nvSpPr>
        <p:spPr>
          <a:xfrm>
            <a:off x="746445" y="1658881"/>
            <a:ext cx="1828800" cy="13747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Have them for one. Living grass to for waters had winged. Creepiest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DD1F67B5-27C0-4725-87A5-30C150FAA7B8}"/>
              </a:ext>
            </a:extLst>
          </p:cNvPr>
          <p:cNvSpPr/>
          <p:nvPr/>
        </p:nvSpPr>
        <p:spPr>
          <a:xfrm>
            <a:off x="847665" y="3321259"/>
            <a:ext cx="354874" cy="45719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Freeform: Shape 61">
            <a:extLst>
              <a:ext uri="{FF2B5EF4-FFF2-40B4-BE49-F238E27FC236}">
                <a16:creationId xmlns:a16="http://schemas.microsoft.com/office/drawing/2014/main" id="{8D0401B1-9D10-4BD3-B3EB-C76C8EC46971}"/>
              </a:ext>
            </a:extLst>
          </p:cNvPr>
          <p:cNvSpPr/>
          <p:nvPr/>
        </p:nvSpPr>
        <p:spPr>
          <a:xfrm>
            <a:off x="3552759" y="3301137"/>
            <a:ext cx="652529" cy="663483"/>
          </a:xfrm>
          <a:custGeom>
            <a:avLst/>
            <a:gdLst>
              <a:gd name="connsiteX0" fmla="*/ 652529 w 652529"/>
              <a:gd name="connsiteY0" fmla="*/ 0 h 663483"/>
              <a:gd name="connsiteX1" fmla="*/ 652529 w 652529"/>
              <a:gd name="connsiteY1" fmla="*/ 86387 h 663483"/>
              <a:gd name="connsiteX2" fmla="*/ 539373 w 652529"/>
              <a:gd name="connsiteY2" fmla="*/ 97794 h 663483"/>
              <a:gd name="connsiteX3" fmla="*/ 336513 w 652529"/>
              <a:gd name="connsiteY3" fmla="*/ 183158 h 663483"/>
              <a:gd name="connsiteX4" fmla="*/ 297654 w 652529"/>
              <a:gd name="connsiteY4" fmla="*/ 215219 h 663483"/>
              <a:gd name="connsiteX5" fmla="*/ 252550 w 652529"/>
              <a:gd name="connsiteY5" fmla="*/ 252433 h 663483"/>
              <a:gd name="connsiteX6" fmla="*/ 183275 w 652529"/>
              <a:gd name="connsiteY6" fmla="*/ 336395 h 663483"/>
              <a:gd name="connsiteX7" fmla="*/ 142943 w 652529"/>
              <a:gd name="connsiteY7" fmla="*/ 410700 h 663483"/>
              <a:gd name="connsiteX8" fmla="*/ 142943 w 652529"/>
              <a:gd name="connsiteY8" fmla="*/ 410702 h 663483"/>
              <a:gd name="connsiteX9" fmla="*/ 130969 w 652529"/>
              <a:gd name="connsiteY9" fmla="*/ 432762 h 663483"/>
              <a:gd name="connsiteX10" fmla="*/ 86386 w 652529"/>
              <a:gd name="connsiteY10" fmla="*/ 653589 h 663483"/>
              <a:gd name="connsiteX11" fmla="*/ 87384 w 652529"/>
              <a:gd name="connsiteY11" fmla="*/ 663483 h 663483"/>
              <a:gd name="connsiteX12" fmla="*/ 998 w 652529"/>
              <a:gd name="connsiteY12" fmla="*/ 663483 h 663483"/>
              <a:gd name="connsiteX13" fmla="*/ 0 w 652529"/>
              <a:gd name="connsiteY13" fmla="*/ 653589 h 663483"/>
              <a:gd name="connsiteX14" fmla="*/ 120606 w 652529"/>
              <a:gd name="connsiteY14" fmla="*/ 275166 h 663483"/>
              <a:gd name="connsiteX15" fmla="*/ 142942 w 652529"/>
              <a:gd name="connsiteY15" fmla="*/ 247430 h 663483"/>
              <a:gd name="connsiteX16" fmla="*/ 142942 w 652529"/>
              <a:gd name="connsiteY16" fmla="*/ 247429 h 663483"/>
              <a:gd name="connsiteX17" fmla="*/ 169821 w 652529"/>
              <a:gd name="connsiteY17" fmla="*/ 214051 h 663483"/>
              <a:gd name="connsiteX18" fmla="*/ 288213 w 652529"/>
              <a:gd name="connsiteY18" fmla="*/ 111524 h 663483"/>
              <a:gd name="connsiteX19" fmla="*/ 297654 w 652529"/>
              <a:gd name="connsiteY19" fmla="*/ 106400 h 663483"/>
              <a:gd name="connsiteX20" fmla="*/ 399255 w 652529"/>
              <a:gd name="connsiteY20" fmla="*/ 51253 h 663483"/>
              <a:gd name="connsiteX21" fmla="*/ 521963 w 652529"/>
              <a:gd name="connsiteY21" fmla="*/ 13162 h 6634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652529" h="663483">
                <a:moveTo>
                  <a:pt x="652529" y="0"/>
                </a:moveTo>
                <a:lnTo>
                  <a:pt x="652529" y="86387"/>
                </a:lnTo>
                <a:lnTo>
                  <a:pt x="539373" y="97794"/>
                </a:lnTo>
                <a:cubicBezTo>
                  <a:pt x="465510" y="112909"/>
                  <a:pt x="396876" y="142377"/>
                  <a:pt x="336513" y="183158"/>
                </a:cubicBezTo>
                <a:lnTo>
                  <a:pt x="297654" y="215219"/>
                </a:lnTo>
                <a:lnTo>
                  <a:pt x="252550" y="252433"/>
                </a:lnTo>
                <a:cubicBezTo>
                  <a:pt x="226884" y="278099"/>
                  <a:pt x="203665" y="306213"/>
                  <a:pt x="183275" y="336395"/>
                </a:cubicBezTo>
                <a:lnTo>
                  <a:pt x="142943" y="410700"/>
                </a:lnTo>
                <a:lnTo>
                  <a:pt x="142943" y="410702"/>
                </a:lnTo>
                <a:lnTo>
                  <a:pt x="130969" y="432762"/>
                </a:lnTo>
                <a:cubicBezTo>
                  <a:pt x="102261" y="500636"/>
                  <a:pt x="86386" y="575259"/>
                  <a:pt x="86386" y="653589"/>
                </a:cubicBezTo>
                <a:lnTo>
                  <a:pt x="87384" y="663483"/>
                </a:lnTo>
                <a:lnTo>
                  <a:pt x="998" y="663483"/>
                </a:lnTo>
                <a:lnTo>
                  <a:pt x="0" y="653589"/>
                </a:lnTo>
                <a:cubicBezTo>
                  <a:pt x="0" y="512561"/>
                  <a:pt x="44659" y="381963"/>
                  <a:pt x="120606" y="275166"/>
                </a:cubicBezTo>
                <a:lnTo>
                  <a:pt x="142942" y="247430"/>
                </a:lnTo>
                <a:lnTo>
                  <a:pt x="142942" y="247429"/>
                </a:lnTo>
                <a:lnTo>
                  <a:pt x="169821" y="214051"/>
                </a:lnTo>
                <a:cubicBezTo>
                  <a:pt x="204992" y="175354"/>
                  <a:pt x="244741" y="140893"/>
                  <a:pt x="288213" y="111524"/>
                </a:cubicBezTo>
                <a:lnTo>
                  <a:pt x="297654" y="106400"/>
                </a:lnTo>
                <a:lnTo>
                  <a:pt x="399255" y="51253"/>
                </a:lnTo>
                <a:cubicBezTo>
                  <a:pt x="438360" y="34713"/>
                  <a:pt x="479408" y="21870"/>
                  <a:pt x="521963" y="13162"/>
                </a:cubicBez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9" name="Freeform: Shape 58">
            <a:extLst>
              <a:ext uri="{FF2B5EF4-FFF2-40B4-BE49-F238E27FC236}">
                <a16:creationId xmlns:a16="http://schemas.microsoft.com/office/drawing/2014/main" id="{667B122C-FD4A-44D8-A8B0-E1842EFB4152}"/>
              </a:ext>
            </a:extLst>
          </p:cNvPr>
          <p:cNvSpPr/>
          <p:nvPr/>
        </p:nvSpPr>
        <p:spPr>
          <a:xfrm>
            <a:off x="3553756" y="3301018"/>
            <a:ext cx="1306419" cy="1307415"/>
          </a:xfrm>
          <a:custGeom>
            <a:avLst/>
            <a:gdLst>
              <a:gd name="connsiteX0" fmla="*/ 652711 w 1306419"/>
              <a:gd name="connsiteY0" fmla="*/ 0 h 1307415"/>
              <a:gd name="connsiteX1" fmla="*/ 1306419 w 1306419"/>
              <a:gd name="connsiteY1" fmla="*/ 653708 h 1307415"/>
              <a:gd name="connsiteX2" fmla="*/ 652711 w 1306419"/>
              <a:gd name="connsiteY2" fmla="*/ 1307415 h 1307415"/>
              <a:gd name="connsiteX3" fmla="*/ 12283 w 1306419"/>
              <a:gd name="connsiteY3" fmla="*/ 785453 h 1307415"/>
              <a:gd name="connsiteX4" fmla="*/ 0 w 1306419"/>
              <a:gd name="connsiteY4" fmla="*/ 663602 h 1307415"/>
              <a:gd name="connsiteX5" fmla="*/ 86386 w 1306419"/>
              <a:gd name="connsiteY5" fmla="*/ 663602 h 1307415"/>
              <a:gd name="connsiteX6" fmla="*/ 96914 w 1306419"/>
              <a:gd name="connsiteY6" fmla="*/ 768043 h 1307415"/>
              <a:gd name="connsiteX7" fmla="*/ 652711 w 1306419"/>
              <a:gd name="connsiteY7" fmla="*/ 1221029 h 1307415"/>
              <a:gd name="connsiteX8" fmla="*/ 1220034 w 1306419"/>
              <a:gd name="connsiteY8" fmla="*/ 653708 h 1307415"/>
              <a:gd name="connsiteX9" fmla="*/ 652711 w 1306419"/>
              <a:gd name="connsiteY9" fmla="*/ 86387 h 1307415"/>
              <a:gd name="connsiteX10" fmla="*/ 651532 w 1306419"/>
              <a:gd name="connsiteY10" fmla="*/ 86506 h 1307415"/>
              <a:gd name="connsiteX11" fmla="*/ 651532 w 1306419"/>
              <a:gd name="connsiteY11" fmla="*/ 119 h 1307415"/>
              <a:gd name="connsiteX12" fmla="*/ 652711 w 1306419"/>
              <a:gd name="connsiteY12" fmla="*/ 0 h 13074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306419" h="1307415">
                <a:moveTo>
                  <a:pt x="652711" y="0"/>
                </a:moveTo>
                <a:cubicBezTo>
                  <a:pt x="1013744" y="0"/>
                  <a:pt x="1306419" y="292675"/>
                  <a:pt x="1306419" y="653708"/>
                </a:cubicBezTo>
                <a:cubicBezTo>
                  <a:pt x="1306419" y="1014740"/>
                  <a:pt x="1013744" y="1307415"/>
                  <a:pt x="652711" y="1307415"/>
                </a:cubicBezTo>
                <a:cubicBezTo>
                  <a:pt x="336807" y="1307415"/>
                  <a:pt x="73239" y="1083336"/>
                  <a:pt x="12283" y="785453"/>
                </a:cubicBezTo>
                <a:lnTo>
                  <a:pt x="0" y="663602"/>
                </a:lnTo>
                <a:lnTo>
                  <a:pt x="86386" y="663602"/>
                </a:lnTo>
                <a:lnTo>
                  <a:pt x="96914" y="768043"/>
                </a:lnTo>
                <a:cubicBezTo>
                  <a:pt x="149815" y="1026562"/>
                  <a:pt x="378554" y="1221029"/>
                  <a:pt x="652711" y="1221029"/>
                </a:cubicBezTo>
                <a:cubicBezTo>
                  <a:pt x="966035" y="1221029"/>
                  <a:pt x="1220034" y="967031"/>
                  <a:pt x="1220034" y="653708"/>
                </a:cubicBezTo>
                <a:cubicBezTo>
                  <a:pt x="1220034" y="340386"/>
                  <a:pt x="966035" y="86387"/>
                  <a:pt x="652711" y="86387"/>
                </a:cubicBezTo>
                <a:lnTo>
                  <a:pt x="651532" y="86506"/>
                </a:lnTo>
                <a:lnTo>
                  <a:pt x="651532" y="119"/>
                </a:lnTo>
                <a:lnTo>
                  <a:pt x="652711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27BAAD36-2816-4857-9996-224614F80F17}"/>
              </a:ext>
            </a:extLst>
          </p:cNvPr>
          <p:cNvSpPr txBox="1"/>
          <p:nvPr/>
        </p:nvSpPr>
        <p:spPr>
          <a:xfrm>
            <a:off x="3783104" y="3791964"/>
            <a:ext cx="8494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70%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:a16="http://schemas.microsoft.com/office/drawing/2014/main" id="{A7A14C26-13A0-4E50-89A9-DBE069354CF7}"/>
              </a:ext>
            </a:extLst>
          </p:cNvPr>
          <p:cNvGrpSpPr/>
          <p:nvPr/>
        </p:nvGrpSpPr>
        <p:grpSpPr>
          <a:xfrm>
            <a:off x="3453653" y="5020979"/>
            <a:ext cx="1516104" cy="994739"/>
            <a:chOff x="3552758" y="5128201"/>
            <a:chExt cx="1516104" cy="994739"/>
          </a:xfrm>
        </p:grpSpPr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DED34AE5-CA28-443A-B00E-6FA3A0D25C02}"/>
                </a:ext>
              </a:extLst>
            </p:cNvPr>
            <p:cNvSpPr txBox="1"/>
            <p:nvPr/>
          </p:nvSpPr>
          <p:spPr>
            <a:xfrm>
              <a:off x="3552758" y="5128201"/>
              <a:ext cx="9144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Templates</a:t>
              </a:r>
            </a:p>
          </p:txBody>
        </p:sp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60C0C8DC-9B4C-44C3-9FAB-8FBBC02A50E8}"/>
                </a:ext>
              </a:extLst>
            </p:cNvPr>
            <p:cNvSpPr txBox="1"/>
            <p:nvPr/>
          </p:nvSpPr>
          <p:spPr>
            <a:xfrm>
              <a:off x="3552758" y="5453526"/>
              <a:ext cx="1516104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sp>
        <p:nvSpPr>
          <p:cNvPr id="72" name="Freeform: Shape 71">
            <a:extLst>
              <a:ext uri="{FF2B5EF4-FFF2-40B4-BE49-F238E27FC236}">
                <a16:creationId xmlns:a16="http://schemas.microsoft.com/office/drawing/2014/main" id="{6B89575D-E6CA-4D10-A819-C72EE596D597}"/>
              </a:ext>
            </a:extLst>
          </p:cNvPr>
          <p:cNvSpPr/>
          <p:nvPr/>
        </p:nvSpPr>
        <p:spPr>
          <a:xfrm rot="18900000">
            <a:off x="5699578" y="3305788"/>
            <a:ext cx="1307415" cy="1297874"/>
          </a:xfrm>
          <a:custGeom>
            <a:avLst/>
            <a:gdLst>
              <a:gd name="connsiteX0" fmla="*/ 1115949 w 1307415"/>
              <a:gd name="connsiteY0" fmla="*/ 181926 h 1297874"/>
              <a:gd name="connsiteX1" fmla="*/ 1115949 w 1307415"/>
              <a:gd name="connsiteY1" fmla="*/ 1106409 h 1297874"/>
              <a:gd name="connsiteX2" fmla="*/ 191467 w 1307415"/>
              <a:gd name="connsiteY2" fmla="*/ 1106408 h 1297874"/>
              <a:gd name="connsiteX3" fmla="*/ 191465 w 1307415"/>
              <a:gd name="connsiteY3" fmla="*/ 181925 h 1297874"/>
              <a:gd name="connsiteX4" fmla="*/ 528852 w 1307415"/>
              <a:gd name="connsiteY4" fmla="*/ 2426 h 1297874"/>
              <a:gd name="connsiteX5" fmla="*/ 554158 w 1307415"/>
              <a:gd name="connsiteY5" fmla="*/ 0 h 1297874"/>
              <a:gd name="connsiteX6" fmla="*/ 554158 w 1307415"/>
              <a:gd name="connsiteY6" fmla="*/ 86387 h 1297874"/>
              <a:gd name="connsiteX7" fmla="*/ 545351 w 1307415"/>
              <a:gd name="connsiteY7" fmla="*/ 87231 h 1297874"/>
              <a:gd name="connsiteX8" fmla="*/ 252550 w 1307415"/>
              <a:gd name="connsiteY8" fmla="*/ 243010 h 1297874"/>
              <a:gd name="connsiteX9" fmla="*/ 252551 w 1307415"/>
              <a:gd name="connsiteY9" fmla="*/ 1045324 h 1297874"/>
              <a:gd name="connsiteX10" fmla="*/ 1054865 w 1307415"/>
              <a:gd name="connsiteY10" fmla="*/ 1045325 h 1297874"/>
              <a:gd name="connsiteX11" fmla="*/ 1054864 w 1307415"/>
              <a:gd name="connsiteY11" fmla="*/ 243011 h 1297874"/>
              <a:gd name="connsiteX12" fmla="*/ 1054687 w 1307415"/>
              <a:gd name="connsiteY12" fmla="*/ 242867 h 1297874"/>
              <a:gd name="connsiteX13" fmla="*/ 1115772 w 1307415"/>
              <a:gd name="connsiteY13" fmla="*/ 181782 h 1297874"/>
              <a:gd name="connsiteX14" fmla="*/ 1115949 w 1307415"/>
              <a:gd name="connsiteY14" fmla="*/ 181926 h 12978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307415" h="1297874">
                <a:moveTo>
                  <a:pt x="1115949" y="181926"/>
                </a:moveTo>
                <a:cubicBezTo>
                  <a:pt x="1371238" y="437215"/>
                  <a:pt x="1371238" y="851120"/>
                  <a:pt x="1115949" y="1106409"/>
                </a:cubicBezTo>
                <a:cubicBezTo>
                  <a:pt x="860661" y="1361697"/>
                  <a:pt x="446756" y="1361697"/>
                  <a:pt x="191467" y="1106408"/>
                </a:cubicBezTo>
                <a:cubicBezTo>
                  <a:pt x="-63822" y="851119"/>
                  <a:pt x="-63823" y="437214"/>
                  <a:pt x="191465" y="181925"/>
                </a:cubicBezTo>
                <a:cubicBezTo>
                  <a:pt x="287199" y="86192"/>
                  <a:pt x="405238" y="26359"/>
                  <a:pt x="528852" y="2426"/>
                </a:cubicBezTo>
                <a:lnTo>
                  <a:pt x="554158" y="0"/>
                </a:lnTo>
                <a:lnTo>
                  <a:pt x="554158" y="86387"/>
                </a:lnTo>
                <a:lnTo>
                  <a:pt x="545351" y="87231"/>
                </a:lnTo>
                <a:cubicBezTo>
                  <a:pt x="438072" y="108001"/>
                  <a:pt x="335632" y="159927"/>
                  <a:pt x="252550" y="243010"/>
                </a:cubicBezTo>
                <a:cubicBezTo>
                  <a:pt x="30997" y="464562"/>
                  <a:pt x="30998" y="823771"/>
                  <a:pt x="252551" y="1045324"/>
                </a:cubicBezTo>
                <a:cubicBezTo>
                  <a:pt x="474104" y="1266878"/>
                  <a:pt x="833313" y="1266878"/>
                  <a:pt x="1054865" y="1045325"/>
                </a:cubicBezTo>
                <a:cubicBezTo>
                  <a:pt x="1276418" y="823773"/>
                  <a:pt x="1276418" y="464564"/>
                  <a:pt x="1054864" y="243011"/>
                </a:cubicBezTo>
                <a:lnTo>
                  <a:pt x="1054687" y="242867"/>
                </a:lnTo>
                <a:lnTo>
                  <a:pt x="1115772" y="181782"/>
                </a:lnTo>
                <a:lnTo>
                  <a:pt x="1115949" y="181926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Freeform: Shape 97">
            <a:extLst>
              <a:ext uri="{FF2B5EF4-FFF2-40B4-BE49-F238E27FC236}">
                <a16:creationId xmlns:a16="http://schemas.microsoft.com/office/drawing/2014/main" id="{38B319AC-0377-4409-A48C-975182318B39}"/>
              </a:ext>
            </a:extLst>
          </p:cNvPr>
          <p:cNvSpPr/>
          <p:nvPr/>
        </p:nvSpPr>
        <p:spPr>
          <a:xfrm rot="18900000">
            <a:off x="5824271" y="3323976"/>
            <a:ext cx="561614" cy="252410"/>
          </a:xfrm>
          <a:custGeom>
            <a:avLst/>
            <a:gdLst>
              <a:gd name="connsiteX0" fmla="*/ 409883 w 561614"/>
              <a:gd name="connsiteY0" fmla="*/ 81729 h 252410"/>
              <a:gd name="connsiteX1" fmla="*/ 346218 w 561614"/>
              <a:gd name="connsiteY1" fmla="*/ 145394 h 252410"/>
              <a:gd name="connsiteX2" fmla="*/ 313032 w 561614"/>
              <a:gd name="connsiteY2" fmla="*/ 127931 h 252410"/>
              <a:gd name="connsiteX3" fmla="*/ 207903 w 561614"/>
              <a:gd name="connsiteY3" fmla="*/ 96775 h 252410"/>
              <a:gd name="connsiteX4" fmla="*/ 184784 w 561614"/>
              <a:gd name="connsiteY4" fmla="*/ 94559 h 252410"/>
              <a:gd name="connsiteX5" fmla="*/ 184784 w 561614"/>
              <a:gd name="connsiteY5" fmla="*/ 94557 h 252410"/>
              <a:gd name="connsiteX6" fmla="*/ 99548 w 561614"/>
              <a:gd name="connsiteY6" fmla="*/ 86387 h 252410"/>
              <a:gd name="connsiteX7" fmla="*/ 0 w 561614"/>
              <a:gd name="connsiteY7" fmla="*/ 95928 h 252410"/>
              <a:gd name="connsiteX8" fmla="*/ 0 w 561614"/>
              <a:gd name="connsiteY8" fmla="*/ 9541 h 252410"/>
              <a:gd name="connsiteX9" fmla="*/ 99549 w 561614"/>
              <a:gd name="connsiteY9" fmla="*/ 0 h 252410"/>
              <a:gd name="connsiteX10" fmla="*/ 184785 w 561614"/>
              <a:gd name="connsiteY10" fmla="*/ 8169 h 252410"/>
              <a:gd name="connsiteX11" fmla="*/ 184785 w 561614"/>
              <a:gd name="connsiteY11" fmla="*/ 8171 h 252410"/>
              <a:gd name="connsiteX12" fmla="*/ 224402 w 561614"/>
              <a:gd name="connsiteY12" fmla="*/ 11969 h 252410"/>
              <a:gd name="connsiteX13" fmla="*/ 345539 w 561614"/>
              <a:gd name="connsiteY13" fmla="*/ 47869 h 252410"/>
              <a:gd name="connsiteX14" fmla="*/ 561614 w 561614"/>
              <a:gd name="connsiteY14" fmla="*/ 191325 h 252410"/>
              <a:gd name="connsiteX15" fmla="*/ 500529 w 561614"/>
              <a:gd name="connsiteY15" fmla="*/ 252410 h 252410"/>
              <a:gd name="connsiteX16" fmla="*/ 411709 w 561614"/>
              <a:gd name="connsiteY16" fmla="*/ 179857 h 252410"/>
              <a:gd name="connsiteX17" fmla="*/ 346218 w 561614"/>
              <a:gd name="connsiteY17" fmla="*/ 145394 h 252410"/>
              <a:gd name="connsiteX18" fmla="*/ 409884 w 561614"/>
              <a:gd name="connsiteY18" fmla="*/ 81729 h 252410"/>
              <a:gd name="connsiteX19" fmla="*/ 459241 w 561614"/>
              <a:gd name="connsiteY19" fmla="*/ 107702 h 2524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561614" h="252410">
                <a:moveTo>
                  <a:pt x="409883" y="81729"/>
                </a:moveTo>
                <a:lnTo>
                  <a:pt x="346218" y="145394"/>
                </a:lnTo>
                <a:lnTo>
                  <a:pt x="313032" y="127931"/>
                </a:lnTo>
                <a:cubicBezTo>
                  <a:pt x="278885" y="114083"/>
                  <a:pt x="243663" y="103698"/>
                  <a:pt x="207903" y="96775"/>
                </a:cubicBezTo>
                <a:lnTo>
                  <a:pt x="184784" y="94559"/>
                </a:lnTo>
                <a:lnTo>
                  <a:pt x="184784" y="94557"/>
                </a:lnTo>
                <a:lnTo>
                  <a:pt x="99548" y="86387"/>
                </a:lnTo>
                <a:lnTo>
                  <a:pt x="0" y="95928"/>
                </a:lnTo>
                <a:lnTo>
                  <a:pt x="0" y="9541"/>
                </a:lnTo>
                <a:lnTo>
                  <a:pt x="99549" y="0"/>
                </a:lnTo>
                <a:lnTo>
                  <a:pt x="184785" y="8169"/>
                </a:lnTo>
                <a:lnTo>
                  <a:pt x="184785" y="8171"/>
                </a:lnTo>
                <a:lnTo>
                  <a:pt x="224402" y="11969"/>
                </a:lnTo>
                <a:cubicBezTo>
                  <a:pt x="265608" y="19947"/>
                  <a:pt x="306193" y="31913"/>
                  <a:pt x="345539" y="47869"/>
                </a:cubicBezTo>
                <a:close/>
                <a:moveTo>
                  <a:pt x="561614" y="191325"/>
                </a:moveTo>
                <a:lnTo>
                  <a:pt x="500529" y="252410"/>
                </a:lnTo>
                <a:lnTo>
                  <a:pt x="411709" y="179857"/>
                </a:lnTo>
                <a:lnTo>
                  <a:pt x="346218" y="145394"/>
                </a:lnTo>
                <a:lnTo>
                  <a:pt x="409884" y="81729"/>
                </a:lnTo>
                <a:lnTo>
                  <a:pt x="459241" y="107702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TextBox 109">
            <a:extLst>
              <a:ext uri="{FF2B5EF4-FFF2-40B4-BE49-F238E27FC236}">
                <a16:creationId xmlns:a16="http://schemas.microsoft.com/office/drawing/2014/main" id="{6CA19F92-CF1F-4CC1-990C-E7A3A6DF0266}"/>
              </a:ext>
            </a:extLst>
          </p:cNvPr>
          <p:cNvSpPr txBox="1"/>
          <p:nvPr/>
        </p:nvSpPr>
        <p:spPr>
          <a:xfrm>
            <a:off x="5968155" y="3791964"/>
            <a:ext cx="8494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90%</a:t>
            </a:r>
          </a:p>
        </p:txBody>
      </p: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ED33CF36-D347-4F40-856B-0D31E2F6A820}"/>
              </a:ext>
            </a:extLst>
          </p:cNvPr>
          <p:cNvGrpSpPr/>
          <p:nvPr/>
        </p:nvGrpSpPr>
        <p:grpSpPr>
          <a:xfrm>
            <a:off x="5607066" y="5020979"/>
            <a:ext cx="1516105" cy="994739"/>
            <a:chOff x="3552757" y="5128201"/>
            <a:chExt cx="1516105" cy="994739"/>
          </a:xfrm>
        </p:grpSpPr>
        <p:sp>
          <p:nvSpPr>
            <p:cNvPr id="115" name="TextBox 114">
              <a:extLst>
                <a:ext uri="{FF2B5EF4-FFF2-40B4-BE49-F238E27FC236}">
                  <a16:creationId xmlns:a16="http://schemas.microsoft.com/office/drawing/2014/main" id="{3AB35BB7-0536-4711-AE98-FE78C5D1E6F9}"/>
                </a:ext>
              </a:extLst>
            </p:cNvPr>
            <p:cNvSpPr txBox="1"/>
            <p:nvPr/>
          </p:nvSpPr>
          <p:spPr>
            <a:xfrm>
              <a:off x="3552757" y="5128201"/>
              <a:ext cx="993801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Innovation</a:t>
              </a:r>
            </a:p>
          </p:txBody>
        </p:sp>
        <p:sp>
          <p:nvSpPr>
            <p:cNvPr id="116" name="TextBox 115">
              <a:extLst>
                <a:ext uri="{FF2B5EF4-FFF2-40B4-BE49-F238E27FC236}">
                  <a16:creationId xmlns:a16="http://schemas.microsoft.com/office/drawing/2014/main" id="{2A0E0F8A-0049-4840-958B-0ADFDFD8457F}"/>
                </a:ext>
              </a:extLst>
            </p:cNvPr>
            <p:cNvSpPr txBox="1"/>
            <p:nvPr/>
          </p:nvSpPr>
          <p:spPr>
            <a:xfrm>
              <a:off x="3552758" y="5453526"/>
              <a:ext cx="1516104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sp>
        <p:nvSpPr>
          <p:cNvPr id="104" name="Freeform: Shape 103">
            <a:extLst>
              <a:ext uri="{FF2B5EF4-FFF2-40B4-BE49-F238E27FC236}">
                <a16:creationId xmlns:a16="http://schemas.microsoft.com/office/drawing/2014/main" id="{EEC98332-B590-4BF0-A25C-B04A34F1ADEF}"/>
              </a:ext>
            </a:extLst>
          </p:cNvPr>
          <p:cNvSpPr/>
          <p:nvPr/>
        </p:nvSpPr>
        <p:spPr>
          <a:xfrm>
            <a:off x="7846206" y="3301318"/>
            <a:ext cx="650737" cy="1306816"/>
          </a:xfrm>
          <a:custGeom>
            <a:avLst/>
            <a:gdLst>
              <a:gd name="connsiteX0" fmla="*/ 650737 w 650737"/>
              <a:gd name="connsiteY0" fmla="*/ 0 h 1306816"/>
              <a:gd name="connsiteX1" fmla="*/ 650737 w 650737"/>
              <a:gd name="connsiteY1" fmla="*/ 86387 h 1306816"/>
              <a:gd name="connsiteX2" fmla="*/ 539374 w 650737"/>
              <a:gd name="connsiteY2" fmla="*/ 97613 h 1306816"/>
              <a:gd name="connsiteX3" fmla="*/ 86386 w 650737"/>
              <a:gd name="connsiteY3" fmla="*/ 653408 h 1306816"/>
              <a:gd name="connsiteX4" fmla="*/ 539374 w 650737"/>
              <a:gd name="connsiteY4" fmla="*/ 1209203 h 1306816"/>
              <a:gd name="connsiteX5" fmla="*/ 650737 w 650737"/>
              <a:gd name="connsiteY5" fmla="*/ 1220430 h 1306816"/>
              <a:gd name="connsiteX6" fmla="*/ 650737 w 650737"/>
              <a:gd name="connsiteY6" fmla="*/ 1306816 h 1306816"/>
              <a:gd name="connsiteX7" fmla="*/ 521964 w 650737"/>
              <a:gd name="connsiteY7" fmla="*/ 1293834 h 1306816"/>
              <a:gd name="connsiteX8" fmla="*/ 0 w 650737"/>
              <a:gd name="connsiteY8" fmla="*/ 653408 h 1306816"/>
              <a:gd name="connsiteX9" fmla="*/ 521964 w 650737"/>
              <a:gd name="connsiteY9" fmla="*/ 12981 h 1306816"/>
              <a:gd name="connsiteX10" fmla="*/ 650737 w 650737"/>
              <a:gd name="connsiteY10" fmla="*/ 0 h 1306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650737" h="1306816">
                <a:moveTo>
                  <a:pt x="650737" y="0"/>
                </a:moveTo>
                <a:lnTo>
                  <a:pt x="650737" y="86387"/>
                </a:lnTo>
                <a:lnTo>
                  <a:pt x="539374" y="97613"/>
                </a:lnTo>
                <a:cubicBezTo>
                  <a:pt x="280855" y="150514"/>
                  <a:pt x="86386" y="379251"/>
                  <a:pt x="86386" y="653408"/>
                </a:cubicBezTo>
                <a:cubicBezTo>
                  <a:pt x="86386" y="927566"/>
                  <a:pt x="280855" y="1156303"/>
                  <a:pt x="539374" y="1209203"/>
                </a:cubicBezTo>
                <a:lnTo>
                  <a:pt x="650737" y="1220430"/>
                </a:lnTo>
                <a:lnTo>
                  <a:pt x="650737" y="1306816"/>
                </a:lnTo>
                <a:lnTo>
                  <a:pt x="521964" y="1293834"/>
                </a:lnTo>
                <a:cubicBezTo>
                  <a:pt x="224080" y="1232878"/>
                  <a:pt x="0" y="969311"/>
                  <a:pt x="0" y="653408"/>
                </a:cubicBezTo>
                <a:cubicBezTo>
                  <a:pt x="0" y="337504"/>
                  <a:pt x="224080" y="73937"/>
                  <a:pt x="521964" y="12981"/>
                </a:cubicBezTo>
                <a:lnTo>
                  <a:pt x="650737" y="0"/>
                </a:ln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Freeform: Shape 100">
            <a:extLst>
              <a:ext uri="{FF2B5EF4-FFF2-40B4-BE49-F238E27FC236}">
                <a16:creationId xmlns:a16="http://schemas.microsoft.com/office/drawing/2014/main" id="{38BA9EBA-8229-463D-8B7E-F4279331E2CA}"/>
              </a:ext>
            </a:extLst>
          </p:cNvPr>
          <p:cNvSpPr/>
          <p:nvPr/>
        </p:nvSpPr>
        <p:spPr>
          <a:xfrm>
            <a:off x="8496942" y="3301018"/>
            <a:ext cx="656680" cy="1307415"/>
          </a:xfrm>
          <a:custGeom>
            <a:avLst/>
            <a:gdLst>
              <a:gd name="connsiteX0" fmla="*/ 2972 w 656680"/>
              <a:gd name="connsiteY0" fmla="*/ 0 h 1307415"/>
              <a:gd name="connsiteX1" fmla="*/ 656680 w 656680"/>
              <a:gd name="connsiteY1" fmla="*/ 653708 h 1307415"/>
              <a:gd name="connsiteX2" fmla="*/ 2972 w 656680"/>
              <a:gd name="connsiteY2" fmla="*/ 1307415 h 1307415"/>
              <a:gd name="connsiteX3" fmla="*/ 0 w 656680"/>
              <a:gd name="connsiteY3" fmla="*/ 1307116 h 1307415"/>
              <a:gd name="connsiteX4" fmla="*/ 0 w 656680"/>
              <a:gd name="connsiteY4" fmla="*/ 1220730 h 1307415"/>
              <a:gd name="connsiteX5" fmla="*/ 2972 w 656680"/>
              <a:gd name="connsiteY5" fmla="*/ 1221029 h 1307415"/>
              <a:gd name="connsiteX6" fmla="*/ 570295 w 656680"/>
              <a:gd name="connsiteY6" fmla="*/ 653708 h 1307415"/>
              <a:gd name="connsiteX7" fmla="*/ 2972 w 656680"/>
              <a:gd name="connsiteY7" fmla="*/ 86387 h 1307415"/>
              <a:gd name="connsiteX8" fmla="*/ 0 w 656680"/>
              <a:gd name="connsiteY8" fmla="*/ 86687 h 1307415"/>
              <a:gd name="connsiteX9" fmla="*/ 0 w 656680"/>
              <a:gd name="connsiteY9" fmla="*/ 300 h 1307415"/>
              <a:gd name="connsiteX10" fmla="*/ 2972 w 656680"/>
              <a:gd name="connsiteY10" fmla="*/ 0 h 13074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656680" h="1307415">
                <a:moveTo>
                  <a:pt x="2972" y="0"/>
                </a:moveTo>
                <a:cubicBezTo>
                  <a:pt x="364005" y="0"/>
                  <a:pt x="656680" y="292675"/>
                  <a:pt x="656680" y="653708"/>
                </a:cubicBezTo>
                <a:cubicBezTo>
                  <a:pt x="656680" y="1014740"/>
                  <a:pt x="364005" y="1307415"/>
                  <a:pt x="2972" y="1307415"/>
                </a:cubicBezTo>
                <a:lnTo>
                  <a:pt x="0" y="1307116"/>
                </a:lnTo>
                <a:lnTo>
                  <a:pt x="0" y="1220730"/>
                </a:lnTo>
                <a:lnTo>
                  <a:pt x="2972" y="1221029"/>
                </a:lnTo>
                <a:cubicBezTo>
                  <a:pt x="316296" y="1221029"/>
                  <a:pt x="570295" y="967031"/>
                  <a:pt x="570295" y="653708"/>
                </a:cubicBezTo>
                <a:cubicBezTo>
                  <a:pt x="570295" y="340386"/>
                  <a:pt x="316296" y="86387"/>
                  <a:pt x="2972" y="86387"/>
                </a:cubicBezTo>
                <a:lnTo>
                  <a:pt x="0" y="86687"/>
                </a:lnTo>
                <a:lnTo>
                  <a:pt x="0" y="300"/>
                </a:lnTo>
                <a:lnTo>
                  <a:pt x="2972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7FC17BB2-94A5-4948-984F-16EFF0384293}"/>
              </a:ext>
            </a:extLst>
          </p:cNvPr>
          <p:cNvSpPr txBox="1"/>
          <p:nvPr/>
        </p:nvSpPr>
        <p:spPr>
          <a:xfrm>
            <a:off x="8072099" y="3791964"/>
            <a:ext cx="8494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50%</a:t>
            </a:r>
          </a:p>
        </p:txBody>
      </p:sp>
      <p:grpSp>
        <p:nvGrpSpPr>
          <p:cNvPr id="118" name="Group 117">
            <a:extLst>
              <a:ext uri="{FF2B5EF4-FFF2-40B4-BE49-F238E27FC236}">
                <a16:creationId xmlns:a16="http://schemas.microsoft.com/office/drawing/2014/main" id="{7BDC1B33-5CB4-41C2-A1FF-2484B16AB076}"/>
              </a:ext>
            </a:extLst>
          </p:cNvPr>
          <p:cNvGrpSpPr/>
          <p:nvPr/>
        </p:nvGrpSpPr>
        <p:grpSpPr>
          <a:xfrm>
            <a:off x="7760480" y="5020979"/>
            <a:ext cx="1516105" cy="994739"/>
            <a:chOff x="3552757" y="5128201"/>
            <a:chExt cx="1516105" cy="994739"/>
          </a:xfrm>
        </p:grpSpPr>
        <p:sp>
          <p:nvSpPr>
            <p:cNvPr id="119" name="TextBox 118">
              <a:extLst>
                <a:ext uri="{FF2B5EF4-FFF2-40B4-BE49-F238E27FC236}">
                  <a16:creationId xmlns:a16="http://schemas.microsoft.com/office/drawing/2014/main" id="{CCF70B3D-7FDE-4BB6-95C9-6F3CF8CC5BBC}"/>
                </a:ext>
              </a:extLst>
            </p:cNvPr>
            <p:cNvSpPr txBox="1"/>
            <p:nvPr/>
          </p:nvSpPr>
          <p:spPr>
            <a:xfrm>
              <a:off x="3552757" y="5128201"/>
              <a:ext cx="1105285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Adjustability</a:t>
              </a:r>
            </a:p>
          </p:txBody>
        </p:sp>
        <p:sp>
          <p:nvSpPr>
            <p:cNvPr id="120" name="TextBox 119">
              <a:extLst>
                <a:ext uri="{FF2B5EF4-FFF2-40B4-BE49-F238E27FC236}">
                  <a16:creationId xmlns:a16="http://schemas.microsoft.com/office/drawing/2014/main" id="{48212518-F8D4-44EC-ADCA-B16183EB9259}"/>
                </a:ext>
              </a:extLst>
            </p:cNvPr>
            <p:cNvSpPr txBox="1"/>
            <p:nvPr/>
          </p:nvSpPr>
          <p:spPr>
            <a:xfrm>
              <a:off x="3552758" y="5453526"/>
              <a:ext cx="1516104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  <p:sp>
        <p:nvSpPr>
          <p:cNvPr id="106" name="Freeform: Shape 105">
            <a:extLst>
              <a:ext uri="{FF2B5EF4-FFF2-40B4-BE49-F238E27FC236}">
                <a16:creationId xmlns:a16="http://schemas.microsoft.com/office/drawing/2014/main" id="{2DD9DAD1-713B-4E8F-B31A-5A969FA3BBD4}"/>
              </a:ext>
            </a:extLst>
          </p:cNvPr>
          <p:cNvSpPr/>
          <p:nvPr/>
        </p:nvSpPr>
        <p:spPr>
          <a:xfrm rot="5400000">
            <a:off x="10657201" y="3295541"/>
            <a:ext cx="652529" cy="663483"/>
          </a:xfrm>
          <a:custGeom>
            <a:avLst/>
            <a:gdLst>
              <a:gd name="connsiteX0" fmla="*/ 652529 w 652529"/>
              <a:gd name="connsiteY0" fmla="*/ 0 h 663483"/>
              <a:gd name="connsiteX1" fmla="*/ 652529 w 652529"/>
              <a:gd name="connsiteY1" fmla="*/ 86387 h 663483"/>
              <a:gd name="connsiteX2" fmla="*/ 539373 w 652529"/>
              <a:gd name="connsiteY2" fmla="*/ 97794 h 663483"/>
              <a:gd name="connsiteX3" fmla="*/ 336513 w 652529"/>
              <a:gd name="connsiteY3" fmla="*/ 183158 h 663483"/>
              <a:gd name="connsiteX4" fmla="*/ 297654 w 652529"/>
              <a:gd name="connsiteY4" fmla="*/ 215219 h 663483"/>
              <a:gd name="connsiteX5" fmla="*/ 252550 w 652529"/>
              <a:gd name="connsiteY5" fmla="*/ 252433 h 663483"/>
              <a:gd name="connsiteX6" fmla="*/ 183275 w 652529"/>
              <a:gd name="connsiteY6" fmla="*/ 336395 h 663483"/>
              <a:gd name="connsiteX7" fmla="*/ 142943 w 652529"/>
              <a:gd name="connsiteY7" fmla="*/ 410700 h 663483"/>
              <a:gd name="connsiteX8" fmla="*/ 142943 w 652529"/>
              <a:gd name="connsiteY8" fmla="*/ 410702 h 663483"/>
              <a:gd name="connsiteX9" fmla="*/ 130969 w 652529"/>
              <a:gd name="connsiteY9" fmla="*/ 432762 h 663483"/>
              <a:gd name="connsiteX10" fmla="*/ 86386 w 652529"/>
              <a:gd name="connsiteY10" fmla="*/ 653589 h 663483"/>
              <a:gd name="connsiteX11" fmla="*/ 87384 w 652529"/>
              <a:gd name="connsiteY11" fmla="*/ 663483 h 663483"/>
              <a:gd name="connsiteX12" fmla="*/ 998 w 652529"/>
              <a:gd name="connsiteY12" fmla="*/ 663483 h 663483"/>
              <a:gd name="connsiteX13" fmla="*/ 0 w 652529"/>
              <a:gd name="connsiteY13" fmla="*/ 653589 h 663483"/>
              <a:gd name="connsiteX14" fmla="*/ 120606 w 652529"/>
              <a:gd name="connsiteY14" fmla="*/ 275166 h 663483"/>
              <a:gd name="connsiteX15" fmla="*/ 142942 w 652529"/>
              <a:gd name="connsiteY15" fmla="*/ 247430 h 663483"/>
              <a:gd name="connsiteX16" fmla="*/ 142942 w 652529"/>
              <a:gd name="connsiteY16" fmla="*/ 247429 h 663483"/>
              <a:gd name="connsiteX17" fmla="*/ 169821 w 652529"/>
              <a:gd name="connsiteY17" fmla="*/ 214051 h 663483"/>
              <a:gd name="connsiteX18" fmla="*/ 288213 w 652529"/>
              <a:gd name="connsiteY18" fmla="*/ 111524 h 663483"/>
              <a:gd name="connsiteX19" fmla="*/ 297654 w 652529"/>
              <a:gd name="connsiteY19" fmla="*/ 106400 h 663483"/>
              <a:gd name="connsiteX20" fmla="*/ 399255 w 652529"/>
              <a:gd name="connsiteY20" fmla="*/ 51253 h 663483"/>
              <a:gd name="connsiteX21" fmla="*/ 521963 w 652529"/>
              <a:gd name="connsiteY21" fmla="*/ 13162 h 6634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652529" h="663483">
                <a:moveTo>
                  <a:pt x="652529" y="0"/>
                </a:moveTo>
                <a:lnTo>
                  <a:pt x="652529" y="86387"/>
                </a:lnTo>
                <a:lnTo>
                  <a:pt x="539373" y="97794"/>
                </a:lnTo>
                <a:cubicBezTo>
                  <a:pt x="465510" y="112909"/>
                  <a:pt x="396876" y="142377"/>
                  <a:pt x="336513" y="183158"/>
                </a:cubicBezTo>
                <a:lnTo>
                  <a:pt x="297654" y="215219"/>
                </a:lnTo>
                <a:lnTo>
                  <a:pt x="252550" y="252433"/>
                </a:lnTo>
                <a:cubicBezTo>
                  <a:pt x="226884" y="278099"/>
                  <a:pt x="203665" y="306213"/>
                  <a:pt x="183275" y="336395"/>
                </a:cubicBezTo>
                <a:lnTo>
                  <a:pt x="142943" y="410700"/>
                </a:lnTo>
                <a:lnTo>
                  <a:pt x="142943" y="410702"/>
                </a:lnTo>
                <a:lnTo>
                  <a:pt x="130969" y="432762"/>
                </a:lnTo>
                <a:cubicBezTo>
                  <a:pt x="102261" y="500636"/>
                  <a:pt x="86386" y="575259"/>
                  <a:pt x="86386" y="653589"/>
                </a:cubicBezTo>
                <a:lnTo>
                  <a:pt x="87384" y="663483"/>
                </a:lnTo>
                <a:lnTo>
                  <a:pt x="998" y="663483"/>
                </a:lnTo>
                <a:lnTo>
                  <a:pt x="0" y="653589"/>
                </a:lnTo>
                <a:cubicBezTo>
                  <a:pt x="0" y="512561"/>
                  <a:pt x="44659" y="381963"/>
                  <a:pt x="120606" y="275166"/>
                </a:cubicBezTo>
                <a:lnTo>
                  <a:pt x="142942" y="247430"/>
                </a:lnTo>
                <a:lnTo>
                  <a:pt x="142942" y="247429"/>
                </a:lnTo>
                <a:lnTo>
                  <a:pt x="169821" y="214051"/>
                </a:lnTo>
                <a:cubicBezTo>
                  <a:pt x="204992" y="175354"/>
                  <a:pt x="244741" y="140893"/>
                  <a:pt x="288213" y="111524"/>
                </a:cubicBezTo>
                <a:lnTo>
                  <a:pt x="297654" y="106400"/>
                </a:lnTo>
                <a:lnTo>
                  <a:pt x="399255" y="51253"/>
                </a:lnTo>
                <a:cubicBezTo>
                  <a:pt x="438360" y="34713"/>
                  <a:pt x="479408" y="21870"/>
                  <a:pt x="521963" y="13162"/>
                </a:cubicBezTo>
                <a:close/>
              </a:path>
            </a:pathLst>
          </a:cu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Freeform: Shape 106">
            <a:extLst>
              <a:ext uri="{FF2B5EF4-FFF2-40B4-BE49-F238E27FC236}">
                <a16:creationId xmlns:a16="http://schemas.microsoft.com/office/drawing/2014/main" id="{D213B11F-3997-47E6-8F8F-A6D4856C2002}"/>
              </a:ext>
            </a:extLst>
          </p:cNvPr>
          <p:cNvSpPr/>
          <p:nvPr/>
        </p:nvSpPr>
        <p:spPr>
          <a:xfrm rot="5400000">
            <a:off x="10008409" y="3301517"/>
            <a:ext cx="1306419" cy="1307415"/>
          </a:xfrm>
          <a:custGeom>
            <a:avLst/>
            <a:gdLst>
              <a:gd name="connsiteX0" fmla="*/ 652711 w 1306419"/>
              <a:gd name="connsiteY0" fmla="*/ 0 h 1307415"/>
              <a:gd name="connsiteX1" fmla="*/ 1306419 w 1306419"/>
              <a:gd name="connsiteY1" fmla="*/ 653708 h 1307415"/>
              <a:gd name="connsiteX2" fmla="*/ 652711 w 1306419"/>
              <a:gd name="connsiteY2" fmla="*/ 1307415 h 1307415"/>
              <a:gd name="connsiteX3" fmla="*/ 12283 w 1306419"/>
              <a:gd name="connsiteY3" fmla="*/ 785453 h 1307415"/>
              <a:gd name="connsiteX4" fmla="*/ 0 w 1306419"/>
              <a:gd name="connsiteY4" fmla="*/ 663602 h 1307415"/>
              <a:gd name="connsiteX5" fmla="*/ 86386 w 1306419"/>
              <a:gd name="connsiteY5" fmla="*/ 663602 h 1307415"/>
              <a:gd name="connsiteX6" fmla="*/ 96914 w 1306419"/>
              <a:gd name="connsiteY6" fmla="*/ 768043 h 1307415"/>
              <a:gd name="connsiteX7" fmla="*/ 652711 w 1306419"/>
              <a:gd name="connsiteY7" fmla="*/ 1221029 h 1307415"/>
              <a:gd name="connsiteX8" fmla="*/ 1220034 w 1306419"/>
              <a:gd name="connsiteY8" fmla="*/ 653708 h 1307415"/>
              <a:gd name="connsiteX9" fmla="*/ 652711 w 1306419"/>
              <a:gd name="connsiteY9" fmla="*/ 86387 h 1307415"/>
              <a:gd name="connsiteX10" fmla="*/ 651532 w 1306419"/>
              <a:gd name="connsiteY10" fmla="*/ 86506 h 1307415"/>
              <a:gd name="connsiteX11" fmla="*/ 651532 w 1306419"/>
              <a:gd name="connsiteY11" fmla="*/ 119 h 1307415"/>
              <a:gd name="connsiteX12" fmla="*/ 652711 w 1306419"/>
              <a:gd name="connsiteY12" fmla="*/ 0 h 13074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306419" h="1307415">
                <a:moveTo>
                  <a:pt x="652711" y="0"/>
                </a:moveTo>
                <a:cubicBezTo>
                  <a:pt x="1013744" y="0"/>
                  <a:pt x="1306419" y="292675"/>
                  <a:pt x="1306419" y="653708"/>
                </a:cubicBezTo>
                <a:cubicBezTo>
                  <a:pt x="1306419" y="1014740"/>
                  <a:pt x="1013744" y="1307415"/>
                  <a:pt x="652711" y="1307415"/>
                </a:cubicBezTo>
                <a:cubicBezTo>
                  <a:pt x="336807" y="1307415"/>
                  <a:pt x="73239" y="1083336"/>
                  <a:pt x="12283" y="785453"/>
                </a:cubicBezTo>
                <a:lnTo>
                  <a:pt x="0" y="663602"/>
                </a:lnTo>
                <a:lnTo>
                  <a:pt x="86386" y="663602"/>
                </a:lnTo>
                <a:lnTo>
                  <a:pt x="96914" y="768043"/>
                </a:lnTo>
                <a:cubicBezTo>
                  <a:pt x="149815" y="1026562"/>
                  <a:pt x="378554" y="1221029"/>
                  <a:pt x="652711" y="1221029"/>
                </a:cubicBezTo>
                <a:cubicBezTo>
                  <a:pt x="966035" y="1221029"/>
                  <a:pt x="1220034" y="967031"/>
                  <a:pt x="1220034" y="653708"/>
                </a:cubicBezTo>
                <a:cubicBezTo>
                  <a:pt x="1220034" y="340386"/>
                  <a:pt x="966035" y="86387"/>
                  <a:pt x="652711" y="86387"/>
                </a:cubicBezTo>
                <a:lnTo>
                  <a:pt x="651532" y="86506"/>
                </a:lnTo>
                <a:lnTo>
                  <a:pt x="651532" y="119"/>
                </a:lnTo>
                <a:lnTo>
                  <a:pt x="652711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11" name="TextBox 110">
            <a:extLst>
              <a:ext uri="{FF2B5EF4-FFF2-40B4-BE49-F238E27FC236}">
                <a16:creationId xmlns:a16="http://schemas.microsoft.com/office/drawing/2014/main" id="{8BC00EBB-A649-4AA5-8F12-976CCE369150}"/>
              </a:ext>
            </a:extLst>
          </p:cNvPr>
          <p:cNvSpPr txBox="1"/>
          <p:nvPr/>
        </p:nvSpPr>
        <p:spPr>
          <a:xfrm>
            <a:off x="10236894" y="3791964"/>
            <a:ext cx="8494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70%</a:t>
            </a:r>
          </a:p>
        </p:txBody>
      </p:sp>
      <p:grpSp>
        <p:nvGrpSpPr>
          <p:cNvPr id="121" name="Group 120">
            <a:extLst>
              <a:ext uri="{FF2B5EF4-FFF2-40B4-BE49-F238E27FC236}">
                <a16:creationId xmlns:a16="http://schemas.microsoft.com/office/drawing/2014/main" id="{97B82C50-CA1C-4121-B397-BA4C2E722027}"/>
              </a:ext>
            </a:extLst>
          </p:cNvPr>
          <p:cNvGrpSpPr/>
          <p:nvPr/>
        </p:nvGrpSpPr>
        <p:grpSpPr>
          <a:xfrm>
            <a:off x="9913895" y="5020979"/>
            <a:ext cx="1516104" cy="994739"/>
            <a:chOff x="3552758" y="5128201"/>
            <a:chExt cx="1516104" cy="994739"/>
          </a:xfrm>
        </p:grpSpPr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FBF450FB-75D9-48F2-A5F8-8C3C6E2D8611}"/>
                </a:ext>
              </a:extLst>
            </p:cNvPr>
            <p:cNvSpPr txBox="1"/>
            <p:nvPr/>
          </p:nvSpPr>
          <p:spPr>
            <a:xfrm>
              <a:off x="3552758" y="5128201"/>
              <a:ext cx="9144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Templates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048EFAFE-EB94-4677-8C49-898ADC8FC8C2}"/>
                </a:ext>
              </a:extLst>
            </p:cNvPr>
            <p:cNvSpPr txBox="1"/>
            <p:nvPr/>
          </p:nvSpPr>
          <p:spPr>
            <a:xfrm>
              <a:off x="3552758" y="5453526"/>
              <a:ext cx="1516104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8450691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AE47B879-4386-4C45-BF4E-1E1D32DBED9A}"/>
              </a:ext>
            </a:extLst>
          </p:cNvPr>
          <p:cNvSpPr txBox="1"/>
          <p:nvPr/>
        </p:nvSpPr>
        <p:spPr>
          <a:xfrm>
            <a:off x="762001" y="866264"/>
            <a:ext cx="1314449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Team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45D2D11-25F4-4BFC-84C8-20D909585A28}"/>
              </a:ext>
            </a:extLst>
          </p:cNvPr>
          <p:cNvSpPr txBox="1"/>
          <p:nvPr/>
        </p:nvSpPr>
        <p:spPr>
          <a:xfrm>
            <a:off x="3451538" y="866264"/>
            <a:ext cx="1828800" cy="13409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Have them for one. Living grass to for waters had winged. Creepiest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4287FC8F-A2A8-4B8A-A87E-4348411DF4EE}"/>
              </a:ext>
            </a:extLst>
          </p:cNvPr>
          <p:cNvSpPr/>
          <p:nvPr/>
        </p:nvSpPr>
        <p:spPr>
          <a:xfrm>
            <a:off x="3552758" y="2528642"/>
            <a:ext cx="354874" cy="45719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1DBB7997-0C98-47BF-9684-720AF7316831}"/>
              </a:ext>
            </a:extLst>
          </p:cNvPr>
          <p:cNvGrpSpPr/>
          <p:nvPr/>
        </p:nvGrpSpPr>
        <p:grpSpPr>
          <a:xfrm>
            <a:off x="762001" y="3134652"/>
            <a:ext cx="4518337" cy="611555"/>
            <a:chOff x="762001" y="3134652"/>
            <a:chExt cx="4518337" cy="611555"/>
          </a:xfrm>
        </p:grpSpPr>
        <p:grpSp>
          <p:nvGrpSpPr>
            <p:cNvPr id="30" name="Group 29">
              <a:extLst>
                <a:ext uri="{FF2B5EF4-FFF2-40B4-BE49-F238E27FC236}">
                  <a16:creationId xmlns:a16="http://schemas.microsoft.com/office/drawing/2014/main" id="{CC236A4C-D6A4-489C-8CA0-85B4018B2711}"/>
                </a:ext>
              </a:extLst>
            </p:cNvPr>
            <p:cNvGrpSpPr/>
            <p:nvPr/>
          </p:nvGrpSpPr>
          <p:grpSpPr>
            <a:xfrm>
              <a:off x="857591" y="3584848"/>
              <a:ext cx="3758859" cy="45720"/>
              <a:chOff x="857591" y="3526066"/>
              <a:chExt cx="3981109" cy="163284"/>
            </a:xfrm>
          </p:grpSpPr>
          <p:sp>
            <p:nvSpPr>
              <p:cNvPr id="25" name="Rectangle 24">
                <a:extLst>
                  <a:ext uri="{FF2B5EF4-FFF2-40B4-BE49-F238E27FC236}">
                    <a16:creationId xmlns:a16="http://schemas.microsoft.com/office/drawing/2014/main" id="{E10DFDDC-6530-4C38-B5AC-A82F79BBB980}"/>
                  </a:ext>
                </a:extLst>
              </p:cNvPr>
              <p:cNvSpPr/>
              <p:nvPr/>
            </p:nvSpPr>
            <p:spPr>
              <a:xfrm>
                <a:off x="857591" y="3526066"/>
                <a:ext cx="2499972" cy="163284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2" name="Rectangle 31">
                <a:extLst>
                  <a:ext uri="{FF2B5EF4-FFF2-40B4-BE49-F238E27FC236}">
                    <a16:creationId xmlns:a16="http://schemas.microsoft.com/office/drawing/2014/main" id="{822FA07C-F5A2-42D0-92A4-121FEE272780}"/>
                  </a:ext>
                </a:extLst>
              </p:cNvPr>
              <p:cNvSpPr/>
              <p:nvPr/>
            </p:nvSpPr>
            <p:spPr>
              <a:xfrm>
                <a:off x="3357563" y="3526066"/>
                <a:ext cx="1481137" cy="163284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102A63A5-46E3-45F7-B323-28EE3382D4D5}"/>
                </a:ext>
              </a:extLst>
            </p:cNvPr>
            <p:cNvSpPr txBox="1"/>
            <p:nvPr/>
          </p:nvSpPr>
          <p:spPr>
            <a:xfrm>
              <a:off x="4751152" y="3469208"/>
              <a:ext cx="52918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70%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4132370D-B5E8-4984-9849-667650654C40}"/>
                </a:ext>
              </a:extLst>
            </p:cNvPr>
            <p:cNvSpPr txBox="1"/>
            <p:nvPr/>
          </p:nvSpPr>
          <p:spPr>
            <a:xfrm>
              <a:off x="762001" y="3134652"/>
              <a:ext cx="9144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Illustrator</a:t>
              </a:r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:a16="http://schemas.microsoft.com/office/drawing/2014/main" id="{F2B3E7C9-3A86-4600-A36B-DB4FE91A962E}"/>
              </a:ext>
            </a:extLst>
          </p:cNvPr>
          <p:cNvGrpSpPr/>
          <p:nvPr/>
        </p:nvGrpSpPr>
        <p:grpSpPr>
          <a:xfrm>
            <a:off x="762001" y="4309549"/>
            <a:ext cx="4518337" cy="611555"/>
            <a:chOff x="762001" y="3134652"/>
            <a:chExt cx="4518337" cy="611555"/>
          </a:xfrm>
        </p:grpSpPr>
        <p:grpSp>
          <p:nvGrpSpPr>
            <p:cNvPr id="38" name="Group 37">
              <a:extLst>
                <a:ext uri="{FF2B5EF4-FFF2-40B4-BE49-F238E27FC236}">
                  <a16:creationId xmlns:a16="http://schemas.microsoft.com/office/drawing/2014/main" id="{C268CF5F-D8CC-4867-9FC2-B952FB3E3BAB}"/>
                </a:ext>
              </a:extLst>
            </p:cNvPr>
            <p:cNvGrpSpPr/>
            <p:nvPr/>
          </p:nvGrpSpPr>
          <p:grpSpPr>
            <a:xfrm>
              <a:off x="857591" y="3584848"/>
              <a:ext cx="3758859" cy="45720"/>
              <a:chOff x="857591" y="3526066"/>
              <a:chExt cx="3981109" cy="163284"/>
            </a:xfrm>
          </p:grpSpPr>
          <p:sp>
            <p:nvSpPr>
              <p:cNvPr id="41" name="Rectangle 40">
                <a:extLst>
                  <a:ext uri="{FF2B5EF4-FFF2-40B4-BE49-F238E27FC236}">
                    <a16:creationId xmlns:a16="http://schemas.microsoft.com/office/drawing/2014/main" id="{7D31F9B7-5530-4A1C-A9E8-6B0C4262CB9D}"/>
                  </a:ext>
                </a:extLst>
              </p:cNvPr>
              <p:cNvSpPr/>
              <p:nvPr/>
            </p:nvSpPr>
            <p:spPr>
              <a:xfrm>
                <a:off x="857591" y="3526066"/>
                <a:ext cx="2499972" cy="163284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2" name="Rectangle 41">
                <a:extLst>
                  <a:ext uri="{FF2B5EF4-FFF2-40B4-BE49-F238E27FC236}">
                    <a16:creationId xmlns:a16="http://schemas.microsoft.com/office/drawing/2014/main" id="{B923124A-1F7B-49F2-B852-9CE297666C13}"/>
                  </a:ext>
                </a:extLst>
              </p:cNvPr>
              <p:cNvSpPr/>
              <p:nvPr/>
            </p:nvSpPr>
            <p:spPr>
              <a:xfrm>
                <a:off x="3357563" y="3526066"/>
                <a:ext cx="1481137" cy="163284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071722F3-3AA9-4FE9-AAC4-24891C1BBA63}"/>
                </a:ext>
              </a:extLst>
            </p:cNvPr>
            <p:cNvSpPr txBox="1"/>
            <p:nvPr/>
          </p:nvSpPr>
          <p:spPr>
            <a:xfrm>
              <a:off x="4751152" y="3469208"/>
              <a:ext cx="52918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70%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E9EEC915-84E3-4774-9191-0910F22684C3}"/>
                </a:ext>
              </a:extLst>
            </p:cNvPr>
            <p:cNvSpPr txBox="1"/>
            <p:nvPr/>
          </p:nvSpPr>
          <p:spPr>
            <a:xfrm>
              <a:off x="762001" y="3134652"/>
              <a:ext cx="914400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HTML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1F1D2425-215B-4191-9993-53D974FE221F}"/>
              </a:ext>
            </a:extLst>
          </p:cNvPr>
          <p:cNvGrpSpPr/>
          <p:nvPr/>
        </p:nvGrpSpPr>
        <p:grpSpPr>
          <a:xfrm>
            <a:off x="762001" y="5484445"/>
            <a:ext cx="4518337" cy="611555"/>
            <a:chOff x="762001" y="3134652"/>
            <a:chExt cx="4518337" cy="611555"/>
          </a:xfrm>
        </p:grpSpPr>
        <p:grpSp>
          <p:nvGrpSpPr>
            <p:cNvPr id="44" name="Group 43">
              <a:extLst>
                <a:ext uri="{FF2B5EF4-FFF2-40B4-BE49-F238E27FC236}">
                  <a16:creationId xmlns:a16="http://schemas.microsoft.com/office/drawing/2014/main" id="{3B40FA7F-1184-48D9-8CA3-513D188CCBE5}"/>
                </a:ext>
              </a:extLst>
            </p:cNvPr>
            <p:cNvGrpSpPr/>
            <p:nvPr/>
          </p:nvGrpSpPr>
          <p:grpSpPr>
            <a:xfrm>
              <a:off x="857591" y="3584848"/>
              <a:ext cx="3758859" cy="45720"/>
              <a:chOff x="857591" y="3526066"/>
              <a:chExt cx="3981109" cy="163284"/>
            </a:xfrm>
          </p:grpSpPr>
          <p:sp>
            <p:nvSpPr>
              <p:cNvPr id="47" name="Rectangle 46">
                <a:extLst>
                  <a:ext uri="{FF2B5EF4-FFF2-40B4-BE49-F238E27FC236}">
                    <a16:creationId xmlns:a16="http://schemas.microsoft.com/office/drawing/2014/main" id="{68601EF1-1BE4-4CA0-B45C-7BE31C02919B}"/>
                  </a:ext>
                </a:extLst>
              </p:cNvPr>
              <p:cNvSpPr/>
              <p:nvPr/>
            </p:nvSpPr>
            <p:spPr>
              <a:xfrm>
                <a:off x="857591" y="3526066"/>
                <a:ext cx="2499972" cy="163284"/>
              </a:xfrm>
              <a:prstGeom prst="rect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8" name="Rectangle 47">
                <a:extLst>
                  <a:ext uri="{FF2B5EF4-FFF2-40B4-BE49-F238E27FC236}">
                    <a16:creationId xmlns:a16="http://schemas.microsoft.com/office/drawing/2014/main" id="{7CEAE0D3-A8F2-4608-8DD5-02B6F6735432}"/>
                  </a:ext>
                </a:extLst>
              </p:cNvPr>
              <p:cNvSpPr/>
              <p:nvPr/>
            </p:nvSpPr>
            <p:spPr>
              <a:xfrm>
                <a:off x="3357563" y="3526066"/>
                <a:ext cx="1481137" cy="163284"/>
              </a:xfrm>
              <a:prstGeom prst="rect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8B46DE72-E19F-4B2C-AC62-8A47D919EECF}"/>
                </a:ext>
              </a:extLst>
            </p:cNvPr>
            <p:cNvSpPr txBox="1"/>
            <p:nvPr/>
          </p:nvSpPr>
          <p:spPr>
            <a:xfrm>
              <a:off x="4751152" y="3469208"/>
              <a:ext cx="529186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70%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7E94737E-78AA-4041-BF9E-7A4F567F6B48}"/>
                </a:ext>
              </a:extLst>
            </p:cNvPr>
            <p:cNvSpPr txBox="1"/>
            <p:nvPr/>
          </p:nvSpPr>
          <p:spPr>
            <a:xfrm>
              <a:off x="762001" y="3134652"/>
              <a:ext cx="111831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Photoshop</a:t>
              </a:r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985B5747-62F1-466D-9BFA-3FC2B6ECBA54}"/>
              </a:ext>
            </a:extLst>
          </p:cNvPr>
          <p:cNvGrpSpPr/>
          <p:nvPr/>
        </p:nvGrpSpPr>
        <p:grpSpPr>
          <a:xfrm>
            <a:off x="6395839" y="4024833"/>
            <a:ext cx="1889760" cy="1095988"/>
            <a:chOff x="1561778" y="4608962"/>
            <a:chExt cx="1889760" cy="1095988"/>
          </a:xfrm>
        </p:grpSpPr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07A5C5AD-4622-4A29-A5AD-77C0E6C3F4FB}"/>
                </a:ext>
              </a:extLst>
            </p:cNvPr>
            <p:cNvSpPr txBox="1"/>
            <p:nvPr/>
          </p:nvSpPr>
          <p:spPr>
            <a:xfrm>
              <a:off x="1561778" y="4608962"/>
              <a:ext cx="143256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Your Name</a:t>
              </a:r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D1AFFA64-2466-4F42-A884-7747BC464F49}"/>
                </a:ext>
              </a:extLst>
            </p:cNvPr>
            <p:cNvSpPr txBox="1"/>
            <p:nvPr/>
          </p:nvSpPr>
          <p:spPr>
            <a:xfrm>
              <a:off x="1561778" y="5035536"/>
              <a:ext cx="188976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 ipsum had.</a:t>
              </a:r>
            </a:p>
          </p:txBody>
        </p:sp>
      </p:grpSp>
      <p:grpSp>
        <p:nvGrpSpPr>
          <p:cNvPr id="69" name="Group 68">
            <a:extLst>
              <a:ext uri="{FF2B5EF4-FFF2-40B4-BE49-F238E27FC236}">
                <a16:creationId xmlns:a16="http://schemas.microsoft.com/office/drawing/2014/main" id="{58C3B1CD-4FA5-4A65-B4EE-9B8A1BCE8E17}"/>
              </a:ext>
            </a:extLst>
          </p:cNvPr>
          <p:cNvGrpSpPr/>
          <p:nvPr/>
        </p:nvGrpSpPr>
        <p:grpSpPr>
          <a:xfrm>
            <a:off x="6482701" y="5351358"/>
            <a:ext cx="882056" cy="245876"/>
            <a:chOff x="3737318" y="5352459"/>
            <a:chExt cx="574436" cy="160126"/>
          </a:xfrm>
        </p:grpSpPr>
        <p:grpSp>
          <p:nvGrpSpPr>
            <p:cNvPr id="70" name="Group 69">
              <a:extLst>
                <a:ext uri="{FF2B5EF4-FFF2-40B4-BE49-F238E27FC236}">
                  <a16:creationId xmlns:a16="http://schemas.microsoft.com/office/drawing/2014/main" id="{49691796-DE84-4C88-9BE6-3A4A6B7AD193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77" name="Oval 76">
                <a:extLst>
                  <a:ext uri="{FF2B5EF4-FFF2-40B4-BE49-F238E27FC236}">
                    <a16:creationId xmlns:a16="http://schemas.microsoft.com/office/drawing/2014/main" id="{1CB4EDCA-2930-4D8E-ADC2-456140AEAD7E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8" name="AutoShape 1">
                <a:extLst>
                  <a:ext uri="{FF2B5EF4-FFF2-40B4-BE49-F238E27FC236}">
                    <a16:creationId xmlns:a16="http://schemas.microsoft.com/office/drawing/2014/main" id="{511C0B55-CA97-4174-91E6-E6DE23138D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71" name="Group 70">
              <a:extLst>
                <a:ext uri="{FF2B5EF4-FFF2-40B4-BE49-F238E27FC236}">
                  <a16:creationId xmlns:a16="http://schemas.microsoft.com/office/drawing/2014/main" id="{2B2A8572-E462-4471-966D-7C17AA886B2E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75" name="Oval 74">
                <a:extLst>
                  <a:ext uri="{FF2B5EF4-FFF2-40B4-BE49-F238E27FC236}">
                    <a16:creationId xmlns:a16="http://schemas.microsoft.com/office/drawing/2014/main" id="{471E593C-8989-4FC7-A076-EAD795B9613B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6" name="AutoShape 21">
                <a:extLst>
                  <a:ext uri="{FF2B5EF4-FFF2-40B4-BE49-F238E27FC236}">
                    <a16:creationId xmlns:a16="http://schemas.microsoft.com/office/drawing/2014/main" id="{19152969-AC43-4782-A467-21E7057580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B47ECFF3-7994-4C1A-BB96-F138FC0EBECA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73" name="Oval 72">
                <a:extLst>
                  <a:ext uri="{FF2B5EF4-FFF2-40B4-BE49-F238E27FC236}">
                    <a16:creationId xmlns:a16="http://schemas.microsoft.com/office/drawing/2014/main" id="{429E6E87-2F36-4C75-8DE4-1D014FBD6D83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4" name="AutoShape 18">
                <a:extLst>
                  <a:ext uri="{FF2B5EF4-FFF2-40B4-BE49-F238E27FC236}">
                    <a16:creationId xmlns:a16="http://schemas.microsoft.com/office/drawing/2014/main" id="{F177514A-0A58-4B56-9158-65AA1124B18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grpSp>
        <p:nvGrpSpPr>
          <p:cNvPr id="91" name="Group 90">
            <a:extLst>
              <a:ext uri="{FF2B5EF4-FFF2-40B4-BE49-F238E27FC236}">
                <a16:creationId xmlns:a16="http://schemas.microsoft.com/office/drawing/2014/main" id="{E8CC63A5-C7AE-4A85-BD14-84C398073381}"/>
              </a:ext>
            </a:extLst>
          </p:cNvPr>
          <p:cNvGrpSpPr/>
          <p:nvPr/>
        </p:nvGrpSpPr>
        <p:grpSpPr>
          <a:xfrm>
            <a:off x="9186736" y="4024833"/>
            <a:ext cx="1889760" cy="1095988"/>
            <a:chOff x="1561778" y="4608962"/>
            <a:chExt cx="1889760" cy="1095988"/>
          </a:xfrm>
        </p:grpSpPr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38193D6A-462F-4BBF-8DC6-AD6EE7ABB989}"/>
                </a:ext>
              </a:extLst>
            </p:cNvPr>
            <p:cNvSpPr txBox="1"/>
            <p:nvPr/>
          </p:nvSpPr>
          <p:spPr>
            <a:xfrm>
              <a:off x="1561778" y="4608962"/>
              <a:ext cx="143256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Your Name</a:t>
              </a:r>
            </a:p>
          </p:txBody>
        </p:sp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A1BAE6EF-4C56-4BD3-B3A4-4EFEC7DC6030}"/>
                </a:ext>
              </a:extLst>
            </p:cNvPr>
            <p:cNvSpPr txBox="1"/>
            <p:nvPr/>
          </p:nvSpPr>
          <p:spPr>
            <a:xfrm>
              <a:off x="1561778" y="5035536"/>
              <a:ext cx="188976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 ipsum had.</a:t>
              </a:r>
            </a:p>
          </p:txBody>
        </p:sp>
      </p:grpSp>
      <p:grpSp>
        <p:nvGrpSpPr>
          <p:cNvPr id="92" name="Group 91">
            <a:extLst>
              <a:ext uri="{FF2B5EF4-FFF2-40B4-BE49-F238E27FC236}">
                <a16:creationId xmlns:a16="http://schemas.microsoft.com/office/drawing/2014/main" id="{01CFFA3C-7FFF-46D2-A527-C49FCD69C2A6}"/>
              </a:ext>
            </a:extLst>
          </p:cNvPr>
          <p:cNvGrpSpPr/>
          <p:nvPr/>
        </p:nvGrpSpPr>
        <p:grpSpPr>
          <a:xfrm>
            <a:off x="9273598" y="5351358"/>
            <a:ext cx="882056" cy="245876"/>
            <a:chOff x="3737318" y="5352459"/>
            <a:chExt cx="574436" cy="160126"/>
          </a:xfrm>
        </p:grpSpPr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C9564AC5-0007-48B7-AE4B-B66D321184CD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100" name="Oval 99">
                <a:extLst>
                  <a:ext uri="{FF2B5EF4-FFF2-40B4-BE49-F238E27FC236}">
                    <a16:creationId xmlns:a16="http://schemas.microsoft.com/office/drawing/2014/main" id="{7A7FDCB4-367C-46F3-9BFE-C25E28795E9E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1" name="AutoShape 1">
                <a:extLst>
                  <a:ext uri="{FF2B5EF4-FFF2-40B4-BE49-F238E27FC236}">
                    <a16:creationId xmlns:a16="http://schemas.microsoft.com/office/drawing/2014/main" id="{3FECCFA5-CABB-4FB1-B424-FFFBB240A4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94" name="Group 93">
              <a:extLst>
                <a:ext uri="{FF2B5EF4-FFF2-40B4-BE49-F238E27FC236}">
                  <a16:creationId xmlns:a16="http://schemas.microsoft.com/office/drawing/2014/main" id="{C0B2AE25-6F0B-47A9-B25D-18D75E8C1E93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98" name="Oval 97">
                <a:extLst>
                  <a:ext uri="{FF2B5EF4-FFF2-40B4-BE49-F238E27FC236}">
                    <a16:creationId xmlns:a16="http://schemas.microsoft.com/office/drawing/2014/main" id="{4D2CDFBA-3F3F-4F15-B50B-8DAAEA8B7AFB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99" name="AutoShape 21">
                <a:extLst>
                  <a:ext uri="{FF2B5EF4-FFF2-40B4-BE49-F238E27FC236}">
                    <a16:creationId xmlns:a16="http://schemas.microsoft.com/office/drawing/2014/main" id="{38A78C31-B464-4F44-B14B-28E0F662B0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95" name="Group 94">
              <a:extLst>
                <a:ext uri="{FF2B5EF4-FFF2-40B4-BE49-F238E27FC236}">
                  <a16:creationId xmlns:a16="http://schemas.microsoft.com/office/drawing/2014/main" id="{87264BF4-8D32-4509-93F0-0F1CDBDBA154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96" name="Oval 95">
                <a:extLst>
                  <a:ext uri="{FF2B5EF4-FFF2-40B4-BE49-F238E27FC236}">
                    <a16:creationId xmlns:a16="http://schemas.microsoft.com/office/drawing/2014/main" id="{E13F85ED-13EE-47A8-8201-5DEA452917DF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97" name="AutoShape 18">
                <a:extLst>
                  <a:ext uri="{FF2B5EF4-FFF2-40B4-BE49-F238E27FC236}">
                    <a16:creationId xmlns:a16="http://schemas.microsoft.com/office/drawing/2014/main" id="{5F189250-C565-4354-A3D8-C786404668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pic>
        <p:nvPicPr>
          <p:cNvPr id="7" name="Picture Placeholder 6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20" b="520"/>
          <a:stretch>
            <a:fillRect/>
          </a:stretch>
        </p:blipFill>
        <p:spPr/>
      </p:pic>
      <p:pic>
        <p:nvPicPr>
          <p:cNvPr id="8" name="Picture Placeholder 7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20" b="520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22059732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93889571-EF02-45C0-A9C0-75A08728892F}"/>
              </a:ext>
            </a:extLst>
          </p:cNvPr>
          <p:cNvSpPr/>
          <p:nvPr/>
        </p:nvSpPr>
        <p:spPr>
          <a:xfrm>
            <a:off x="4992913" y="762000"/>
            <a:ext cx="2206174" cy="673464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683888D-B499-4E62-A52A-F084BAB78928}"/>
              </a:ext>
            </a:extLst>
          </p:cNvPr>
          <p:cNvSpPr txBox="1"/>
          <p:nvPr/>
        </p:nvSpPr>
        <p:spPr>
          <a:xfrm>
            <a:off x="5438774" y="852509"/>
            <a:ext cx="1314449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Team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C41F4E43-3A3D-4844-A131-6808A8E3272A}"/>
              </a:ext>
            </a:extLst>
          </p:cNvPr>
          <p:cNvCxnSpPr>
            <a:cxnSpLocks/>
          </p:cNvCxnSpPr>
          <p:nvPr/>
        </p:nvCxnSpPr>
        <p:spPr>
          <a:xfrm>
            <a:off x="2468856" y="1098732"/>
            <a:ext cx="220597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B76C9D2F-ECA3-4CDF-BC82-CAFCAAC411A6}"/>
              </a:ext>
            </a:extLst>
          </p:cNvPr>
          <p:cNvCxnSpPr>
            <a:cxnSpLocks/>
          </p:cNvCxnSpPr>
          <p:nvPr/>
        </p:nvCxnSpPr>
        <p:spPr>
          <a:xfrm>
            <a:off x="7517173" y="1098732"/>
            <a:ext cx="2205971" cy="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Rectangle 14">
            <a:extLst>
              <a:ext uri="{FF2B5EF4-FFF2-40B4-BE49-F238E27FC236}">
                <a16:creationId xmlns:a16="http://schemas.microsoft.com/office/drawing/2014/main" id="{940DF1AC-9FF6-474B-920F-FE912DC08757}"/>
              </a:ext>
            </a:extLst>
          </p:cNvPr>
          <p:cNvSpPr/>
          <p:nvPr/>
        </p:nvSpPr>
        <p:spPr>
          <a:xfrm>
            <a:off x="4992913" y="2075644"/>
            <a:ext cx="2206174" cy="1852411"/>
          </a:xfrm>
          <a:prstGeom prst="rect">
            <a:avLst/>
          </a:prstGeom>
          <a:noFill/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799E81F0-506A-4323-AE98-2A7866980084}"/>
              </a:ext>
            </a:extLst>
          </p:cNvPr>
          <p:cNvSpPr/>
          <p:nvPr/>
        </p:nvSpPr>
        <p:spPr>
          <a:xfrm>
            <a:off x="7516970" y="2075644"/>
            <a:ext cx="2206174" cy="1852411"/>
          </a:xfrm>
          <a:prstGeom prst="rect">
            <a:avLst/>
          </a:prstGeom>
          <a:noFill/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8AACA0E6-C737-473D-B131-FDFE0F7344FF}"/>
              </a:ext>
            </a:extLst>
          </p:cNvPr>
          <p:cNvSpPr/>
          <p:nvPr/>
        </p:nvSpPr>
        <p:spPr>
          <a:xfrm>
            <a:off x="2468856" y="2075644"/>
            <a:ext cx="2206174" cy="1852411"/>
          </a:xfrm>
          <a:prstGeom prst="rect">
            <a:avLst/>
          </a:prstGeom>
          <a:noFill/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1" name="Group 60">
            <a:extLst>
              <a:ext uri="{FF2B5EF4-FFF2-40B4-BE49-F238E27FC236}">
                <a16:creationId xmlns:a16="http://schemas.microsoft.com/office/drawing/2014/main" id="{C6356D8D-0D20-4D31-9FCB-1E36F481CC82}"/>
              </a:ext>
            </a:extLst>
          </p:cNvPr>
          <p:cNvGrpSpPr/>
          <p:nvPr/>
        </p:nvGrpSpPr>
        <p:grpSpPr>
          <a:xfrm>
            <a:off x="2468856" y="4523599"/>
            <a:ext cx="1889760" cy="1095988"/>
            <a:chOff x="1561778" y="4608962"/>
            <a:chExt cx="1889760" cy="1095988"/>
          </a:xfrm>
        </p:grpSpPr>
        <p:sp>
          <p:nvSpPr>
            <p:cNvPr id="73" name="TextBox 72">
              <a:extLst>
                <a:ext uri="{FF2B5EF4-FFF2-40B4-BE49-F238E27FC236}">
                  <a16:creationId xmlns:a16="http://schemas.microsoft.com/office/drawing/2014/main" id="{8779340C-3025-4567-8A29-8C7BF8F91A1C}"/>
                </a:ext>
              </a:extLst>
            </p:cNvPr>
            <p:cNvSpPr txBox="1"/>
            <p:nvPr/>
          </p:nvSpPr>
          <p:spPr>
            <a:xfrm>
              <a:off x="1561778" y="4608962"/>
              <a:ext cx="143256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Your Name</a:t>
              </a:r>
            </a:p>
          </p:txBody>
        </p:sp>
        <p:sp>
          <p:nvSpPr>
            <p:cNvPr id="74" name="TextBox 73">
              <a:extLst>
                <a:ext uri="{FF2B5EF4-FFF2-40B4-BE49-F238E27FC236}">
                  <a16:creationId xmlns:a16="http://schemas.microsoft.com/office/drawing/2014/main" id="{FB867604-C50F-4AD3-9572-153C8B54D202}"/>
                </a:ext>
              </a:extLst>
            </p:cNvPr>
            <p:cNvSpPr txBox="1"/>
            <p:nvPr/>
          </p:nvSpPr>
          <p:spPr>
            <a:xfrm>
              <a:off x="1561778" y="5035536"/>
              <a:ext cx="188976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 ipsum had.</a:t>
              </a:r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1506C428-701E-4E98-A08D-A971224E936F}"/>
              </a:ext>
            </a:extLst>
          </p:cNvPr>
          <p:cNvGrpSpPr/>
          <p:nvPr/>
        </p:nvGrpSpPr>
        <p:grpSpPr>
          <a:xfrm>
            <a:off x="2555718" y="5850124"/>
            <a:ext cx="882056" cy="245876"/>
            <a:chOff x="3737318" y="5352459"/>
            <a:chExt cx="574436" cy="160126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E00D46D5-20CA-4284-9313-143B45471BF4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71" name="Oval 70">
                <a:extLst>
                  <a:ext uri="{FF2B5EF4-FFF2-40B4-BE49-F238E27FC236}">
                    <a16:creationId xmlns:a16="http://schemas.microsoft.com/office/drawing/2014/main" id="{A6713925-3FF5-4F7D-8BA0-D91E0F13731F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2" name="AutoShape 1">
                <a:extLst>
                  <a:ext uri="{FF2B5EF4-FFF2-40B4-BE49-F238E27FC236}">
                    <a16:creationId xmlns:a16="http://schemas.microsoft.com/office/drawing/2014/main" id="{4D446244-ABC7-437A-9AE6-604A43D555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DA071C1F-DEC6-44AF-9CC0-6553FA43B746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69" name="Oval 68">
                <a:extLst>
                  <a:ext uri="{FF2B5EF4-FFF2-40B4-BE49-F238E27FC236}">
                    <a16:creationId xmlns:a16="http://schemas.microsoft.com/office/drawing/2014/main" id="{D309D1E2-B1B7-441D-92D3-FD1A06B257E7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70" name="AutoShape 21">
                <a:extLst>
                  <a:ext uri="{FF2B5EF4-FFF2-40B4-BE49-F238E27FC236}">
                    <a16:creationId xmlns:a16="http://schemas.microsoft.com/office/drawing/2014/main" id="{41193372-7D6E-459A-B0CF-4DA0BFAB56A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342A2D39-16FB-4749-B37C-5584E11A0F81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67" name="Oval 66">
                <a:extLst>
                  <a:ext uri="{FF2B5EF4-FFF2-40B4-BE49-F238E27FC236}">
                    <a16:creationId xmlns:a16="http://schemas.microsoft.com/office/drawing/2014/main" id="{E37643AB-F811-4AC4-A638-962D7B5D92FC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68" name="AutoShape 18">
                <a:extLst>
                  <a:ext uri="{FF2B5EF4-FFF2-40B4-BE49-F238E27FC236}">
                    <a16:creationId xmlns:a16="http://schemas.microsoft.com/office/drawing/2014/main" id="{933E95AA-D27D-46CB-8505-DBFD5F289E8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grpSp>
        <p:nvGrpSpPr>
          <p:cNvPr id="76" name="Group 75">
            <a:extLst>
              <a:ext uri="{FF2B5EF4-FFF2-40B4-BE49-F238E27FC236}">
                <a16:creationId xmlns:a16="http://schemas.microsoft.com/office/drawing/2014/main" id="{2C5D9941-6079-4A36-87CF-D146763845A0}"/>
              </a:ext>
            </a:extLst>
          </p:cNvPr>
          <p:cNvGrpSpPr/>
          <p:nvPr/>
        </p:nvGrpSpPr>
        <p:grpSpPr>
          <a:xfrm>
            <a:off x="4992913" y="4523599"/>
            <a:ext cx="1889760" cy="1095988"/>
            <a:chOff x="1561778" y="4608962"/>
            <a:chExt cx="1889760" cy="1095988"/>
          </a:xfrm>
        </p:grpSpPr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9313FE5E-FF37-4D0E-9111-1C1416AF6B51}"/>
                </a:ext>
              </a:extLst>
            </p:cNvPr>
            <p:cNvSpPr txBox="1"/>
            <p:nvPr/>
          </p:nvSpPr>
          <p:spPr>
            <a:xfrm>
              <a:off x="1561778" y="4608962"/>
              <a:ext cx="143256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Your Name</a:t>
              </a:r>
            </a:p>
          </p:txBody>
        </p:sp>
        <p:sp>
          <p:nvSpPr>
            <p:cNvPr id="88" name="TextBox 87">
              <a:extLst>
                <a:ext uri="{FF2B5EF4-FFF2-40B4-BE49-F238E27FC236}">
                  <a16:creationId xmlns:a16="http://schemas.microsoft.com/office/drawing/2014/main" id="{9E41B46B-3082-4718-A8A1-79B2E1A11AA0}"/>
                </a:ext>
              </a:extLst>
            </p:cNvPr>
            <p:cNvSpPr txBox="1"/>
            <p:nvPr/>
          </p:nvSpPr>
          <p:spPr>
            <a:xfrm>
              <a:off x="1561778" y="5035536"/>
              <a:ext cx="188976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 ipsum had.</a:t>
              </a:r>
            </a:p>
          </p:txBody>
        </p: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429A55B8-0B11-4AED-8540-7CC0AEBDCF03}"/>
              </a:ext>
            </a:extLst>
          </p:cNvPr>
          <p:cNvGrpSpPr/>
          <p:nvPr/>
        </p:nvGrpSpPr>
        <p:grpSpPr>
          <a:xfrm>
            <a:off x="5079775" y="5850124"/>
            <a:ext cx="882056" cy="245876"/>
            <a:chOff x="3737318" y="5352459"/>
            <a:chExt cx="574436" cy="160126"/>
          </a:xfrm>
        </p:grpSpPr>
        <p:grpSp>
          <p:nvGrpSpPr>
            <p:cNvPr id="78" name="Group 77">
              <a:extLst>
                <a:ext uri="{FF2B5EF4-FFF2-40B4-BE49-F238E27FC236}">
                  <a16:creationId xmlns:a16="http://schemas.microsoft.com/office/drawing/2014/main" id="{D159D41C-81F4-40D4-9D3F-8C75E85AB726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85" name="Oval 84">
                <a:extLst>
                  <a:ext uri="{FF2B5EF4-FFF2-40B4-BE49-F238E27FC236}">
                    <a16:creationId xmlns:a16="http://schemas.microsoft.com/office/drawing/2014/main" id="{1BB6710E-89D4-4E47-94C7-0FD3D0557D99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86" name="AutoShape 1">
                <a:extLst>
                  <a:ext uri="{FF2B5EF4-FFF2-40B4-BE49-F238E27FC236}">
                    <a16:creationId xmlns:a16="http://schemas.microsoft.com/office/drawing/2014/main" id="{218D250F-2583-4847-AC52-B31FAC6D734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1F957A73-BE15-4BD3-99AD-11E25DEEE9A8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83" name="Oval 82">
                <a:extLst>
                  <a:ext uri="{FF2B5EF4-FFF2-40B4-BE49-F238E27FC236}">
                    <a16:creationId xmlns:a16="http://schemas.microsoft.com/office/drawing/2014/main" id="{A5C00436-F2F0-4A91-A198-4A54D86AD9BD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84" name="AutoShape 21">
                <a:extLst>
                  <a:ext uri="{FF2B5EF4-FFF2-40B4-BE49-F238E27FC236}">
                    <a16:creationId xmlns:a16="http://schemas.microsoft.com/office/drawing/2014/main" id="{3040AABC-C291-45AA-AECE-B087E9CE620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80" name="Group 79">
              <a:extLst>
                <a:ext uri="{FF2B5EF4-FFF2-40B4-BE49-F238E27FC236}">
                  <a16:creationId xmlns:a16="http://schemas.microsoft.com/office/drawing/2014/main" id="{24C0B6C9-F8D9-4972-B222-62724F091788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81" name="Oval 80">
                <a:extLst>
                  <a:ext uri="{FF2B5EF4-FFF2-40B4-BE49-F238E27FC236}">
                    <a16:creationId xmlns:a16="http://schemas.microsoft.com/office/drawing/2014/main" id="{CD5B4DF1-8484-445D-A794-2E6652CAEF4E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82" name="AutoShape 18">
                <a:extLst>
                  <a:ext uri="{FF2B5EF4-FFF2-40B4-BE49-F238E27FC236}">
                    <a16:creationId xmlns:a16="http://schemas.microsoft.com/office/drawing/2014/main" id="{C60FD970-6424-49BC-9E79-79CCA3DD69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DF020739-290B-4608-B401-28887EBB3974}"/>
              </a:ext>
            </a:extLst>
          </p:cNvPr>
          <p:cNvGrpSpPr/>
          <p:nvPr/>
        </p:nvGrpSpPr>
        <p:grpSpPr>
          <a:xfrm>
            <a:off x="7516970" y="4523599"/>
            <a:ext cx="1889760" cy="1095988"/>
            <a:chOff x="1561778" y="4608962"/>
            <a:chExt cx="1889760" cy="1095988"/>
          </a:xfrm>
        </p:grpSpPr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CB4DBB6E-F4DD-435A-A73A-E49D1CB7203B}"/>
                </a:ext>
              </a:extLst>
            </p:cNvPr>
            <p:cNvSpPr txBox="1"/>
            <p:nvPr/>
          </p:nvSpPr>
          <p:spPr>
            <a:xfrm>
              <a:off x="1561778" y="4608962"/>
              <a:ext cx="143256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Your Name</a:t>
              </a:r>
            </a:p>
          </p:txBody>
        </p:sp>
        <p:sp>
          <p:nvSpPr>
            <p:cNvPr id="102" name="TextBox 101">
              <a:extLst>
                <a:ext uri="{FF2B5EF4-FFF2-40B4-BE49-F238E27FC236}">
                  <a16:creationId xmlns:a16="http://schemas.microsoft.com/office/drawing/2014/main" id="{6BBBEB51-B6BE-446E-9FED-D765A132CEBC}"/>
                </a:ext>
              </a:extLst>
            </p:cNvPr>
            <p:cNvSpPr txBox="1"/>
            <p:nvPr/>
          </p:nvSpPr>
          <p:spPr>
            <a:xfrm>
              <a:off x="1561778" y="5035536"/>
              <a:ext cx="1889760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two set lorem ipsum had.</a:t>
              </a:r>
            </a:p>
          </p:txBody>
        </p:sp>
      </p:grpSp>
      <p:grpSp>
        <p:nvGrpSpPr>
          <p:cNvPr id="91" name="Group 90">
            <a:extLst>
              <a:ext uri="{FF2B5EF4-FFF2-40B4-BE49-F238E27FC236}">
                <a16:creationId xmlns:a16="http://schemas.microsoft.com/office/drawing/2014/main" id="{1B45E7F2-394F-43AF-9372-741708A17BAD}"/>
              </a:ext>
            </a:extLst>
          </p:cNvPr>
          <p:cNvGrpSpPr/>
          <p:nvPr/>
        </p:nvGrpSpPr>
        <p:grpSpPr>
          <a:xfrm>
            <a:off x="7603832" y="5850124"/>
            <a:ext cx="882056" cy="245876"/>
            <a:chOff x="3737318" y="5352459"/>
            <a:chExt cx="574436" cy="160126"/>
          </a:xfrm>
        </p:grpSpPr>
        <p:grpSp>
          <p:nvGrpSpPr>
            <p:cNvPr id="92" name="Group 91">
              <a:extLst>
                <a:ext uri="{FF2B5EF4-FFF2-40B4-BE49-F238E27FC236}">
                  <a16:creationId xmlns:a16="http://schemas.microsoft.com/office/drawing/2014/main" id="{3D569BE5-B1A8-40E1-B816-88D77D7F1FA3}"/>
                </a:ext>
              </a:extLst>
            </p:cNvPr>
            <p:cNvGrpSpPr/>
            <p:nvPr/>
          </p:nvGrpSpPr>
          <p:grpSpPr>
            <a:xfrm>
              <a:off x="3737318" y="5352459"/>
              <a:ext cx="160124" cy="160126"/>
              <a:chOff x="7136966" y="5134202"/>
              <a:chExt cx="588412" cy="588417"/>
            </a:xfrm>
          </p:grpSpPr>
          <p:sp>
            <p:nvSpPr>
              <p:cNvPr id="99" name="Oval 98">
                <a:extLst>
                  <a:ext uri="{FF2B5EF4-FFF2-40B4-BE49-F238E27FC236}">
                    <a16:creationId xmlns:a16="http://schemas.microsoft.com/office/drawing/2014/main" id="{B5A27241-616B-4DA1-8567-A7788A2DE143}"/>
                  </a:ext>
                </a:extLst>
              </p:cNvPr>
              <p:cNvSpPr/>
              <p:nvPr/>
            </p:nvSpPr>
            <p:spPr>
              <a:xfrm>
                <a:off x="7136966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100" name="AutoShape 1">
                <a:extLst>
                  <a:ext uri="{FF2B5EF4-FFF2-40B4-BE49-F238E27FC236}">
                    <a16:creationId xmlns:a16="http://schemas.microsoft.com/office/drawing/2014/main" id="{5F9878BB-ACB2-4E88-844C-65559CA7436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279092" y="5304814"/>
                <a:ext cx="304161" cy="247193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21600" y="2556"/>
                    </a:moveTo>
                    <a:cubicBezTo>
                      <a:pt x="20805" y="2990"/>
                      <a:pt x="19951" y="3284"/>
                      <a:pt x="19055" y="3415"/>
                    </a:cubicBezTo>
                    <a:cubicBezTo>
                      <a:pt x="19970" y="2740"/>
                      <a:pt x="20673" y="1672"/>
                      <a:pt x="21003" y="399"/>
                    </a:cubicBezTo>
                    <a:cubicBezTo>
                      <a:pt x="20147" y="1023"/>
                      <a:pt x="19199" y="1477"/>
                      <a:pt x="18189" y="1721"/>
                    </a:cubicBezTo>
                    <a:cubicBezTo>
                      <a:pt x="17381" y="662"/>
                      <a:pt x="16229" y="0"/>
                      <a:pt x="14954" y="0"/>
                    </a:cubicBezTo>
                    <a:cubicBezTo>
                      <a:pt x="12507" y="0"/>
                      <a:pt x="10523" y="2441"/>
                      <a:pt x="10523" y="5453"/>
                    </a:cubicBezTo>
                    <a:cubicBezTo>
                      <a:pt x="10523" y="5880"/>
                      <a:pt x="10562" y="6296"/>
                      <a:pt x="10638" y="6695"/>
                    </a:cubicBezTo>
                    <a:cubicBezTo>
                      <a:pt x="6955" y="6468"/>
                      <a:pt x="3690" y="4297"/>
                      <a:pt x="1504" y="998"/>
                    </a:cubicBezTo>
                    <a:cubicBezTo>
                      <a:pt x="1122" y="1803"/>
                      <a:pt x="904" y="2739"/>
                      <a:pt x="904" y="3739"/>
                    </a:cubicBezTo>
                    <a:cubicBezTo>
                      <a:pt x="904" y="5631"/>
                      <a:pt x="1686" y="7300"/>
                      <a:pt x="2876" y="8278"/>
                    </a:cubicBezTo>
                    <a:cubicBezTo>
                      <a:pt x="2149" y="8250"/>
                      <a:pt x="1466" y="8004"/>
                      <a:pt x="868" y="7596"/>
                    </a:cubicBezTo>
                    <a:cubicBezTo>
                      <a:pt x="867" y="7619"/>
                      <a:pt x="867" y="7642"/>
                      <a:pt x="867" y="7665"/>
                    </a:cubicBezTo>
                    <a:cubicBezTo>
                      <a:pt x="867" y="10307"/>
                      <a:pt x="2395" y="12510"/>
                      <a:pt x="4423" y="13011"/>
                    </a:cubicBezTo>
                    <a:cubicBezTo>
                      <a:pt x="4051" y="13136"/>
                      <a:pt x="3659" y="13203"/>
                      <a:pt x="3255" y="13203"/>
                    </a:cubicBezTo>
                    <a:cubicBezTo>
                      <a:pt x="2969" y="13203"/>
                      <a:pt x="2692" y="13169"/>
                      <a:pt x="2421" y="13105"/>
                    </a:cubicBezTo>
                    <a:cubicBezTo>
                      <a:pt x="2985" y="15271"/>
                      <a:pt x="4622" y="16848"/>
                      <a:pt x="6561" y="16892"/>
                    </a:cubicBezTo>
                    <a:cubicBezTo>
                      <a:pt x="5044" y="18355"/>
                      <a:pt x="3134" y="19226"/>
                      <a:pt x="1057" y="19226"/>
                    </a:cubicBezTo>
                    <a:cubicBezTo>
                      <a:pt x="699" y="19226"/>
                      <a:pt x="347" y="19201"/>
                      <a:pt x="0" y="19149"/>
                    </a:cubicBezTo>
                    <a:cubicBezTo>
                      <a:pt x="1961" y="20698"/>
                      <a:pt x="4291" y="21600"/>
                      <a:pt x="6793" y="21600"/>
                    </a:cubicBezTo>
                    <a:cubicBezTo>
                      <a:pt x="14944" y="21600"/>
                      <a:pt x="19401" y="13291"/>
                      <a:pt x="19401" y="6085"/>
                    </a:cubicBezTo>
                    <a:cubicBezTo>
                      <a:pt x="19401" y="5848"/>
                      <a:pt x="19397" y="5613"/>
                      <a:pt x="19389" y="5380"/>
                    </a:cubicBezTo>
                    <a:cubicBezTo>
                      <a:pt x="20255" y="4610"/>
                      <a:pt x="21006" y="3650"/>
                      <a:pt x="21600" y="2556"/>
                    </a:cubicBezTo>
                    <a:cubicBezTo>
                      <a:pt x="21600" y="2556"/>
                      <a:pt x="21600" y="2556"/>
                      <a:pt x="21600" y="2556"/>
                    </a:cubicBezTo>
                    <a:close/>
                    <a:moveTo>
                      <a:pt x="21600" y="2556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  <a:extLst/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93" name="Group 92">
              <a:extLst>
                <a:ext uri="{FF2B5EF4-FFF2-40B4-BE49-F238E27FC236}">
                  <a16:creationId xmlns:a16="http://schemas.microsoft.com/office/drawing/2014/main" id="{C98F1DE8-22A8-4CE3-B8C7-870D65B76A60}"/>
                </a:ext>
              </a:extLst>
            </p:cNvPr>
            <p:cNvGrpSpPr/>
            <p:nvPr/>
          </p:nvGrpSpPr>
          <p:grpSpPr>
            <a:xfrm>
              <a:off x="3944474" y="5352459"/>
              <a:ext cx="160124" cy="160126"/>
              <a:chOff x="7991862" y="5134202"/>
              <a:chExt cx="588412" cy="588417"/>
            </a:xfrm>
          </p:grpSpPr>
          <p:sp>
            <p:nvSpPr>
              <p:cNvPr id="97" name="Oval 96">
                <a:extLst>
                  <a:ext uri="{FF2B5EF4-FFF2-40B4-BE49-F238E27FC236}">
                    <a16:creationId xmlns:a16="http://schemas.microsoft.com/office/drawing/2014/main" id="{3B3D34B3-E46C-443F-BCA9-3C960A9ADF08}"/>
                  </a:ext>
                </a:extLst>
              </p:cNvPr>
              <p:cNvSpPr/>
              <p:nvPr/>
            </p:nvSpPr>
            <p:spPr>
              <a:xfrm>
                <a:off x="7991862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98" name="AutoShape 21">
                <a:extLst>
                  <a:ext uri="{FF2B5EF4-FFF2-40B4-BE49-F238E27FC236}">
                    <a16:creationId xmlns:a16="http://schemas.microsoft.com/office/drawing/2014/main" id="{CEB3AD49-B915-444C-B208-E3E3025EEC5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74240" y="5316581"/>
                <a:ext cx="223656" cy="223658"/>
              </a:xfrm>
              <a:custGeom>
                <a:avLst/>
                <a:gdLst/>
                <a:ahLst/>
                <a:cxnLst/>
                <a:rect l="0" t="0" r="r" b="b"/>
                <a:pathLst>
                  <a:path w="21600" h="21600">
                    <a:moveTo>
                      <a:pt x="18362" y="2163"/>
                    </a:moveTo>
                    <a:lnTo>
                      <a:pt x="18362" y="5400"/>
                    </a:lnTo>
                    <a:lnTo>
                      <a:pt x="16200" y="5400"/>
                    </a:lnTo>
                    <a:cubicBezTo>
                      <a:pt x="15551" y="5400"/>
                      <a:pt x="15119" y="5832"/>
                      <a:pt x="15119" y="6482"/>
                    </a:cubicBezTo>
                    <a:lnTo>
                      <a:pt x="15119" y="8638"/>
                    </a:lnTo>
                    <a:lnTo>
                      <a:pt x="18362" y="8638"/>
                    </a:lnTo>
                    <a:lnTo>
                      <a:pt x="18362" y="11881"/>
                    </a:lnTo>
                    <a:lnTo>
                      <a:pt x="15119" y="11881"/>
                    </a:lnTo>
                    <a:lnTo>
                      <a:pt x="15119" y="19438"/>
                    </a:lnTo>
                    <a:lnTo>
                      <a:pt x="11881" y="19438"/>
                    </a:lnTo>
                    <a:lnTo>
                      <a:pt x="11881" y="11881"/>
                    </a:lnTo>
                    <a:lnTo>
                      <a:pt x="9719" y="11881"/>
                    </a:lnTo>
                    <a:lnTo>
                      <a:pt x="9719" y="8638"/>
                    </a:lnTo>
                    <a:lnTo>
                      <a:pt x="11881" y="8638"/>
                    </a:lnTo>
                    <a:lnTo>
                      <a:pt x="11881" y="5938"/>
                    </a:lnTo>
                    <a:cubicBezTo>
                      <a:pt x="11881" y="3888"/>
                      <a:pt x="13606" y="2163"/>
                      <a:pt x="15662" y="2163"/>
                    </a:cubicBezTo>
                    <a:cubicBezTo>
                      <a:pt x="15662" y="2163"/>
                      <a:pt x="18362" y="2163"/>
                      <a:pt x="18362" y="2163"/>
                    </a:cubicBezTo>
                    <a:close/>
                    <a:moveTo>
                      <a:pt x="19438" y="0"/>
                    </a:moveTo>
                    <a:lnTo>
                      <a:pt x="2163" y="0"/>
                    </a:lnTo>
                    <a:cubicBezTo>
                      <a:pt x="971" y="0"/>
                      <a:pt x="0" y="971"/>
                      <a:pt x="0" y="2163"/>
                    </a:cubicBezTo>
                    <a:lnTo>
                      <a:pt x="0" y="19438"/>
                    </a:lnTo>
                    <a:cubicBezTo>
                      <a:pt x="0" y="20630"/>
                      <a:pt x="971" y="21600"/>
                      <a:pt x="2163" y="21600"/>
                    </a:cubicBezTo>
                    <a:lnTo>
                      <a:pt x="19438" y="21600"/>
                    </a:lnTo>
                    <a:cubicBezTo>
                      <a:pt x="20630" y="21600"/>
                      <a:pt x="21600" y="20630"/>
                      <a:pt x="21600" y="19438"/>
                    </a:cubicBezTo>
                    <a:lnTo>
                      <a:pt x="21600" y="2163"/>
                    </a:lnTo>
                    <a:cubicBezTo>
                      <a:pt x="21600" y="971"/>
                      <a:pt x="20630" y="0"/>
                      <a:pt x="19438" y="0"/>
                    </a:cubicBezTo>
                    <a:cubicBezTo>
                      <a:pt x="19438" y="0"/>
                      <a:pt x="19438" y="0"/>
                      <a:pt x="19438" y="0"/>
                    </a:cubicBezTo>
                    <a:close/>
                    <a:moveTo>
                      <a:pt x="19438" y="0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  <p:grpSp>
          <p:nvGrpSpPr>
            <p:cNvPr id="94" name="Group 93">
              <a:extLst>
                <a:ext uri="{FF2B5EF4-FFF2-40B4-BE49-F238E27FC236}">
                  <a16:creationId xmlns:a16="http://schemas.microsoft.com/office/drawing/2014/main" id="{8DF7441C-116A-442A-BFBE-3D07D6214F96}"/>
                </a:ext>
              </a:extLst>
            </p:cNvPr>
            <p:cNvGrpSpPr/>
            <p:nvPr/>
          </p:nvGrpSpPr>
          <p:grpSpPr>
            <a:xfrm>
              <a:off x="4151630" y="5352459"/>
              <a:ext cx="160124" cy="160126"/>
              <a:chOff x="8846763" y="5134202"/>
              <a:chExt cx="588412" cy="588417"/>
            </a:xfrm>
          </p:grpSpPr>
          <p:sp>
            <p:nvSpPr>
              <p:cNvPr id="95" name="Oval 94">
                <a:extLst>
                  <a:ext uri="{FF2B5EF4-FFF2-40B4-BE49-F238E27FC236}">
                    <a16:creationId xmlns:a16="http://schemas.microsoft.com/office/drawing/2014/main" id="{9DB06636-508E-455B-9A1B-ACF8DB8BA560}"/>
                  </a:ext>
                </a:extLst>
              </p:cNvPr>
              <p:cNvSpPr/>
              <p:nvPr/>
            </p:nvSpPr>
            <p:spPr>
              <a:xfrm>
                <a:off x="8846763" y="5134202"/>
                <a:ext cx="588412" cy="588417"/>
              </a:xfrm>
              <a:prstGeom prst="ellipse">
                <a:avLst/>
              </a:prstGeom>
              <a:noFill/>
              <a:ln w="3175">
                <a:solidFill>
                  <a:schemeClr val="bg2">
                    <a:lumMod val="60000"/>
                    <a:lumOff val="40000"/>
                    <a:alpha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96" name="AutoShape 18">
                <a:extLst>
                  <a:ext uri="{FF2B5EF4-FFF2-40B4-BE49-F238E27FC236}">
                    <a16:creationId xmlns:a16="http://schemas.microsoft.com/office/drawing/2014/main" id="{DEC30EFA-824C-4E8B-85E2-35E403BE1E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974458" y="5322042"/>
                <a:ext cx="333023" cy="212741"/>
              </a:xfrm>
              <a:custGeom>
                <a:avLst/>
                <a:gdLst/>
                <a:ahLst/>
                <a:cxnLst/>
                <a:rect l="0" t="0" r="r" b="b"/>
                <a:pathLst>
                  <a:path w="21574" h="21486">
                    <a:moveTo>
                      <a:pt x="21169" y="9121"/>
                    </a:moveTo>
                    <a:lnTo>
                      <a:pt x="19513" y="9121"/>
                    </a:lnTo>
                    <a:lnTo>
                      <a:pt x="19513" y="6544"/>
                    </a:lnTo>
                    <a:cubicBezTo>
                      <a:pt x="19513" y="6195"/>
                      <a:pt x="19331" y="5914"/>
                      <a:pt x="19108" y="5914"/>
                    </a:cubicBezTo>
                    <a:lnTo>
                      <a:pt x="17714" y="5914"/>
                    </a:lnTo>
                    <a:cubicBezTo>
                      <a:pt x="17491" y="5914"/>
                      <a:pt x="17309" y="6195"/>
                      <a:pt x="17309" y="6544"/>
                    </a:cubicBezTo>
                    <a:lnTo>
                      <a:pt x="17309" y="9121"/>
                    </a:lnTo>
                    <a:lnTo>
                      <a:pt x="15653" y="9121"/>
                    </a:lnTo>
                    <a:cubicBezTo>
                      <a:pt x="15428" y="9121"/>
                      <a:pt x="15247" y="9404"/>
                      <a:pt x="15247" y="9753"/>
                    </a:cubicBezTo>
                    <a:lnTo>
                      <a:pt x="15247" y="11921"/>
                    </a:lnTo>
                    <a:cubicBezTo>
                      <a:pt x="15247" y="12270"/>
                      <a:pt x="15428" y="12553"/>
                      <a:pt x="15653" y="12553"/>
                    </a:cubicBezTo>
                    <a:lnTo>
                      <a:pt x="17309" y="12553"/>
                    </a:lnTo>
                    <a:lnTo>
                      <a:pt x="17309" y="15130"/>
                    </a:lnTo>
                    <a:cubicBezTo>
                      <a:pt x="17309" y="15479"/>
                      <a:pt x="17491" y="15762"/>
                      <a:pt x="17714" y="15762"/>
                    </a:cubicBezTo>
                    <a:lnTo>
                      <a:pt x="19108" y="15762"/>
                    </a:lnTo>
                    <a:cubicBezTo>
                      <a:pt x="19331" y="15762"/>
                      <a:pt x="19513" y="15479"/>
                      <a:pt x="19513" y="15130"/>
                    </a:cubicBezTo>
                    <a:lnTo>
                      <a:pt x="19513" y="12553"/>
                    </a:lnTo>
                    <a:lnTo>
                      <a:pt x="21169" y="12553"/>
                    </a:lnTo>
                    <a:cubicBezTo>
                      <a:pt x="21393" y="12553"/>
                      <a:pt x="21574" y="12270"/>
                      <a:pt x="21574" y="11921"/>
                    </a:cubicBezTo>
                    <a:lnTo>
                      <a:pt x="21574" y="9753"/>
                    </a:lnTo>
                    <a:cubicBezTo>
                      <a:pt x="21574" y="9404"/>
                      <a:pt x="21393" y="9121"/>
                      <a:pt x="21169" y="9121"/>
                    </a:cubicBezTo>
                    <a:close/>
                    <a:moveTo>
                      <a:pt x="7107" y="9603"/>
                    </a:moveTo>
                    <a:lnTo>
                      <a:pt x="7107" y="12241"/>
                    </a:lnTo>
                    <a:cubicBezTo>
                      <a:pt x="7107" y="12637"/>
                      <a:pt x="7314" y="12960"/>
                      <a:pt x="7569" y="12960"/>
                    </a:cubicBezTo>
                    <a:lnTo>
                      <a:pt x="10940" y="12960"/>
                    </a:lnTo>
                    <a:cubicBezTo>
                      <a:pt x="10349" y="15563"/>
                      <a:pt x="8746" y="17430"/>
                      <a:pt x="6870" y="17408"/>
                    </a:cubicBezTo>
                    <a:cubicBezTo>
                      <a:pt x="4594" y="17382"/>
                      <a:pt x="2712" y="14548"/>
                      <a:pt x="2623" y="11008"/>
                    </a:cubicBezTo>
                    <a:cubicBezTo>
                      <a:pt x="2529" y="7212"/>
                      <a:pt x="4485" y="4078"/>
                      <a:pt x="6902" y="4078"/>
                    </a:cubicBezTo>
                    <a:cubicBezTo>
                      <a:pt x="8007" y="4078"/>
                      <a:pt x="9016" y="4733"/>
                      <a:pt x="9776" y="5808"/>
                    </a:cubicBezTo>
                    <a:cubicBezTo>
                      <a:pt x="9957" y="6063"/>
                      <a:pt x="10231" y="6064"/>
                      <a:pt x="10409" y="5804"/>
                    </a:cubicBezTo>
                    <a:lnTo>
                      <a:pt x="11647" y="3991"/>
                    </a:lnTo>
                    <a:cubicBezTo>
                      <a:pt x="11840" y="3707"/>
                      <a:pt x="11840" y="3228"/>
                      <a:pt x="11648" y="2944"/>
                    </a:cubicBezTo>
                    <a:cubicBezTo>
                      <a:pt x="10442" y="1165"/>
                      <a:pt x="8824" y="57"/>
                      <a:pt x="7040" y="2"/>
                    </a:cubicBezTo>
                    <a:cubicBezTo>
                      <a:pt x="3235" y="-114"/>
                      <a:pt x="27" y="4743"/>
                      <a:pt x="0" y="10667"/>
                    </a:cubicBezTo>
                    <a:cubicBezTo>
                      <a:pt x="-26" y="16636"/>
                      <a:pt x="3074" y="21486"/>
                      <a:pt x="6902" y="21486"/>
                    </a:cubicBezTo>
                    <a:cubicBezTo>
                      <a:pt x="10584" y="21486"/>
                      <a:pt x="13591" y="16999"/>
                      <a:pt x="13793" y="11347"/>
                    </a:cubicBezTo>
                    <a:cubicBezTo>
                      <a:pt x="13798" y="11277"/>
                      <a:pt x="13802" y="8882"/>
                      <a:pt x="13802" y="8882"/>
                    </a:cubicBezTo>
                    <a:lnTo>
                      <a:pt x="7569" y="8882"/>
                    </a:lnTo>
                    <a:cubicBezTo>
                      <a:pt x="7314" y="8882"/>
                      <a:pt x="7107" y="9205"/>
                      <a:pt x="7107" y="9603"/>
                    </a:cubicBezTo>
                    <a:close/>
                    <a:moveTo>
                      <a:pt x="7107" y="9603"/>
                    </a:moveTo>
                  </a:path>
                </a:pathLst>
              </a:custGeom>
              <a:solidFill>
                <a:schemeClr val="tx2"/>
              </a:solidFill>
              <a:ln>
                <a:noFill/>
              </a:ln>
            </p:spPr>
            <p:txBody>
              <a:bodyPr lIns="0" tIns="0" rIns="0" bIns="0"/>
              <a:lstStyle/>
              <a:p>
                <a:endParaRPr lang="en-US"/>
              </a:p>
            </p:txBody>
          </p:sp>
        </p:grpSp>
      </p:grpSp>
      <p:pic>
        <p:nvPicPr>
          <p:cNvPr id="11" name="Picture Placeholder 10"/>
          <p:cNvPicPr>
            <a:picLocks noGrp="1" noChangeAspect="1"/>
          </p:cNvPicPr>
          <p:nvPr>
            <p:ph type="pic" sz="quarter" idx="12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9832" b="9832"/>
          <a:stretch>
            <a:fillRect/>
          </a:stretch>
        </p:blipFill>
        <p:spPr/>
      </p:pic>
      <p:pic>
        <p:nvPicPr>
          <p:cNvPr id="12" name="Picture Placeholder 11"/>
          <p:cNvPicPr>
            <a:picLocks noGrp="1" noChangeAspect="1"/>
          </p:cNvPicPr>
          <p:nvPr>
            <p:ph type="pic" sz="quarter" idx="13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9832" b="9832"/>
          <a:stretch>
            <a:fillRect/>
          </a:stretch>
        </p:blipFill>
        <p:spPr/>
      </p:pic>
      <p:pic>
        <p:nvPicPr>
          <p:cNvPr id="13" name="Picture Placeholder 12"/>
          <p:cNvPicPr>
            <a:picLocks noGrp="1" noChangeAspect="1"/>
          </p:cNvPicPr>
          <p:nvPr>
            <p:ph type="pic" sz="quarter" idx="14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9832" b="9832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15835612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>
            <a:extLst>
              <a:ext uri="{FF2B5EF4-FFF2-40B4-BE49-F238E27FC236}">
                <a16:creationId xmlns:a16="http://schemas.microsoft.com/office/drawing/2014/main" id="{9E0296E2-B5E5-41D4-9151-4BB807BC7655}"/>
              </a:ext>
            </a:extLst>
          </p:cNvPr>
          <p:cNvSpPr txBox="1"/>
          <p:nvPr/>
        </p:nvSpPr>
        <p:spPr>
          <a:xfrm>
            <a:off x="3451538" y="860452"/>
            <a:ext cx="1828800" cy="13409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14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Have them for one. Living grass to for waters had winged. Creepiest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2F568387-B6D6-45B1-9E61-4F776D459745}"/>
              </a:ext>
            </a:extLst>
          </p:cNvPr>
          <p:cNvSpPr/>
          <p:nvPr/>
        </p:nvSpPr>
        <p:spPr>
          <a:xfrm>
            <a:off x="3552758" y="2522830"/>
            <a:ext cx="354874" cy="45719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91EF3ED-2282-4EC2-B85A-DCE5F2F8EC71}"/>
              </a:ext>
            </a:extLst>
          </p:cNvPr>
          <p:cNvSpPr txBox="1"/>
          <p:nvPr/>
        </p:nvSpPr>
        <p:spPr>
          <a:xfrm>
            <a:off x="762001" y="860452"/>
            <a:ext cx="1314449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Team</a:t>
            </a:r>
          </a:p>
        </p:txBody>
      </p:sp>
      <p:pic>
        <p:nvPicPr>
          <p:cNvPr id="5" name="Picture Placeholder 4"/>
          <p:cNvPicPr>
            <a:picLocks noGrp="1" noChangeAspect="1"/>
          </p:cNvPicPr>
          <p:nvPr>
            <p:ph type="pic" sz="quarter" idx="12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  <p:pic>
        <p:nvPicPr>
          <p:cNvPr id="8" name="Picture Placeholder 7"/>
          <p:cNvPicPr>
            <a:picLocks noGrp="1" noChangeAspect="1"/>
          </p:cNvPicPr>
          <p:nvPr>
            <p:ph type="pic" sz="quarter" idx="13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  <p:pic>
        <p:nvPicPr>
          <p:cNvPr id="7" name="Picture Placeholder 6"/>
          <p:cNvPicPr>
            <a:picLocks noGrp="1" noChangeAspect="1"/>
          </p:cNvPicPr>
          <p:nvPr>
            <p:ph type="pic" sz="quarter" idx="14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76171280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6" name="Group 35">
            <a:extLst>
              <a:ext uri="{FF2B5EF4-FFF2-40B4-BE49-F238E27FC236}">
                <a16:creationId xmlns:a16="http://schemas.microsoft.com/office/drawing/2014/main" id="{E70F9FDA-8357-49CE-8390-5EBE4DEFAC19}"/>
              </a:ext>
            </a:extLst>
          </p:cNvPr>
          <p:cNvGrpSpPr/>
          <p:nvPr/>
        </p:nvGrpSpPr>
        <p:grpSpPr>
          <a:xfrm>
            <a:off x="994591" y="1146013"/>
            <a:ext cx="1889760" cy="1572401"/>
            <a:chOff x="6435141" y="3912044"/>
            <a:chExt cx="1889760" cy="1572401"/>
          </a:xfrm>
        </p:grpSpPr>
        <p:grpSp>
          <p:nvGrpSpPr>
            <p:cNvPr id="37" name="Group 36">
              <a:extLst>
                <a:ext uri="{FF2B5EF4-FFF2-40B4-BE49-F238E27FC236}">
                  <a16:creationId xmlns:a16="http://schemas.microsoft.com/office/drawing/2014/main" id="{6FCFA136-B701-4F35-BEDA-DCB9B5D2BB27}"/>
                </a:ext>
              </a:extLst>
            </p:cNvPr>
            <p:cNvGrpSpPr/>
            <p:nvPr/>
          </p:nvGrpSpPr>
          <p:grpSpPr>
            <a:xfrm>
              <a:off x="6435141" y="3912044"/>
              <a:ext cx="1889760" cy="1072007"/>
              <a:chOff x="1561778" y="4608962"/>
              <a:chExt cx="1889760" cy="1072007"/>
            </a:xfrm>
          </p:grpSpPr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1226BB82-32A3-4AAE-873D-2FF868DEEF65}"/>
                  </a:ext>
                </a:extLst>
              </p:cNvPr>
              <p:cNvSpPr txBox="1"/>
              <p:nvPr/>
            </p:nvSpPr>
            <p:spPr>
              <a:xfrm>
                <a:off x="1561778" y="4608962"/>
                <a:ext cx="143256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Your Name</a:t>
                </a:r>
              </a:p>
            </p:txBody>
          </p:sp>
          <p:sp>
            <p:nvSpPr>
              <p:cNvPr id="49" name="TextBox 48">
                <a:extLst>
                  <a:ext uri="{FF2B5EF4-FFF2-40B4-BE49-F238E27FC236}">
                    <a16:creationId xmlns:a16="http://schemas.microsoft.com/office/drawing/2014/main" id="{B76F58A4-6245-401C-B3E6-73F2F98F9DF8}"/>
                  </a:ext>
                </a:extLst>
              </p:cNvPr>
              <p:cNvSpPr txBox="1"/>
              <p:nvPr/>
            </p:nvSpPr>
            <p:spPr>
              <a:xfrm>
                <a:off x="1561778" y="5035536"/>
                <a:ext cx="1889760" cy="6454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lorem ipsum had.</a:t>
                </a:r>
              </a:p>
            </p:txBody>
          </p:sp>
        </p:grpSp>
        <p:grpSp>
          <p:nvGrpSpPr>
            <p:cNvPr id="38" name="Group 37">
              <a:extLst>
                <a:ext uri="{FF2B5EF4-FFF2-40B4-BE49-F238E27FC236}">
                  <a16:creationId xmlns:a16="http://schemas.microsoft.com/office/drawing/2014/main" id="{DF495AD8-CF08-4A71-B534-A7E3866D7256}"/>
                </a:ext>
              </a:extLst>
            </p:cNvPr>
            <p:cNvGrpSpPr/>
            <p:nvPr/>
          </p:nvGrpSpPr>
          <p:grpSpPr>
            <a:xfrm>
              <a:off x="6522003" y="5238569"/>
              <a:ext cx="882056" cy="245876"/>
              <a:chOff x="3737318" y="5352459"/>
              <a:chExt cx="574436" cy="160126"/>
            </a:xfrm>
          </p:grpSpPr>
          <p:grpSp>
            <p:nvGrpSpPr>
              <p:cNvPr id="39" name="Group 38">
                <a:extLst>
                  <a:ext uri="{FF2B5EF4-FFF2-40B4-BE49-F238E27FC236}">
                    <a16:creationId xmlns:a16="http://schemas.microsoft.com/office/drawing/2014/main" id="{42CA4C35-D292-4FFA-A0D5-60DB505CEB66}"/>
                  </a:ext>
                </a:extLst>
              </p:cNvPr>
              <p:cNvGrpSpPr/>
              <p:nvPr/>
            </p:nvGrpSpPr>
            <p:grpSpPr>
              <a:xfrm>
                <a:off x="3737318" y="5352459"/>
                <a:ext cx="160124" cy="160126"/>
                <a:chOff x="7136966" y="5134202"/>
                <a:chExt cx="588412" cy="588417"/>
              </a:xfrm>
            </p:grpSpPr>
            <p:sp>
              <p:nvSpPr>
                <p:cNvPr id="46" name="Oval 45">
                  <a:extLst>
                    <a:ext uri="{FF2B5EF4-FFF2-40B4-BE49-F238E27FC236}">
                      <a16:creationId xmlns:a16="http://schemas.microsoft.com/office/drawing/2014/main" id="{BAA1D407-1145-446C-AA7B-BC8D146D68FB}"/>
                    </a:ext>
                  </a:extLst>
                </p:cNvPr>
                <p:cNvSpPr/>
                <p:nvPr/>
              </p:nvSpPr>
              <p:spPr>
                <a:xfrm>
                  <a:off x="7136966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47" name="AutoShape 1">
                  <a:extLst>
                    <a:ext uri="{FF2B5EF4-FFF2-40B4-BE49-F238E27FC236}">
                      <a16:creationId xmlns:a16="http://schemas.microsoft.com/office/drawing/2014/main" id="{D9270892-5B74-40EF-9E96-43B2E4A8FD8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279092" y="5304814"/>
                  <a:ext cx="304161" cy="247193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21600" y="2556"/>
                      </a:moveTo>
                      <a:cubicBezTo>
                        <a:pt x="20805" y="2990"/>
                        <a:pt x="19951" y="3284"/>
                        <a:pt x="19055" y="3415"/>
                      </a:cubicBezTo>
                      <a:cubicBezTo>
                        <a:pt x="19970" y="2740"/>
                        <a:pt x="20673" y="1672"/>
                        <a:pt x="21003" y="399"/>
                      </a:cubicBezTo>
                      <a:cubicBezTo>
                        <a:pt x="20147" y="1023"/>
                        <a:pt x="19199" y="1477"/>
                        <a:pt x="18189" y="1721"/>
                      </a:cubicBezTo>
                      <a:cubicBezTo>
                        <a:pt x="17381" y="662"/>
                        <a:pt x="16229" y="0"/>
                        <a:pt x="14954" y="0"/>
                      </a:cubicBezTo>
                      <a:cubicBezTo>
                        <a:pt x="12507" y="0"/>
                        <a:pt x="10523" y="2441"/>
                        <a:pt x="10523" y="5453"/>
                      </a:cubicBezTo>
                      <a:cubicBezTo>
                        <a:pt x="10523" y="5880"/>
                        <a:pt x="10562" y="6296"/>
                        <a:pt x="10638" y="6695"/>
                      </a:cubicBezTo>
                      <a:cubicBezTo>
                        <a:pt x="6955" y="6468"/>
                        <a:pt x="3690" y="4297"/>
                        <a:pt x="1504" y="998"/>
                      </a:cubicBezTo>
                      <a:cubicBezTo>
                        <a:pt x="1122" y="1803"/>
                        <a:pt x="904" y="2739"/>
                        <a:pt x="904" y="3739"/>
                      </a:cubicBezTo>
                      <a:cubicBezTo>
                        <a:pt x="904" y="5631"/>
                        <a:pt x="1686" y="7300"/>
                        <a:pt x="2876" y="8278"/>
                      </a:cubicBezTo>
                      <a:cubicBezTo>
                        <a:pt x="2149" y="8250"/>
                        <a:pt x="1466" y="8004"/>
                        <a:pt x="868" y="7596"/>
                      </a:cubicBezTo>
                      <a:cubicBezTo>
                        <a:pt x="867" y="7619"/>
                        <a:pt x="867" y="7642"/>
                        <a:pt x="867" y="7665"/>
                      </a:cubicBezTo>
                      <a:cubicBezTo>
                        <a:pt x="867" y="10307"/>
                        <a:pt x="2395" y="12510"/>
                        <a:pt x="4423" y="13011"/>
                      </a:cubicBezTo>
                      <a:cubicBezTo>
                        <a:pt x="4051" y="13136"/>
                        <a:pt x="3659" y="13203"/>
                        <a:pt x="3255" y="13203"/>
                      </a:cubicBezTo>
                      <a:cubicBezTo>
                        <a:pt x="2969" y="13203"/>
                        <a:pt x="2692" y="13169"/>
                        <a:pt x="2421" y="13105"/>
                      </a:cubicBezTo>
                      <a:cubicBezTo>
                        <a:pt x="2985" y="15271"/>
                        <a:pt x="4622" y="16848"/>
                        <a:pt x="6561" y="16892"/>
                      </a:cubicBezTo>
                      <a:cubicBezTo>
                        <a:pt x="5044" y="18355"/>
                        <a:pt x="3134" y="19226"/>
                        <a:pt x="1057" y="19226"/>
                      </a:cubicBezTo>
                      <a:cubicBezTo>
                        <a:pt x="699" y="19226"/>
                        <a:pt x="347" y="19201"/>
                        <a:pt x="0" y="19149"/>
                      </a:cubicBezTo>
                      <a:cubicBezTo>
                        <a:pt x="1961" y="20698"/>
                        <a:pt x="4291" y="21600"/>
                        <a:pt x="6793" y="21600"/>
                      </a:cubicBezTo>
                      <a:cubicBezTo>
                        <a:pt x="14944" y="21600"/>
                        <a:pt x="19401" y="13291"/>
                        <a:pt x="19401" y="6085"/>
                      </a:cubicBezTo>
                      <a:cubicBezTo>
                        <a:pt x="19401" y="5848"/>
                        <a:pt x="19397" y="5613"/>
                        <a:pt x="19389" y="5380"/>
                      </a:cubicBezTo>
                      <a:cubicBezTo>
                        <a:pt x="20255" y="4610"/>
                        <a:pt x="21006" y="3650"/>
                        <a:pt x="21600" y="2556"/>
                      </a:cubicBezTo>
                      <a:cubicBezTo>
                        <a:pt x="21600" y="2556"/>
                        <a:pt x="21600" y="2556"/>
                        <a:pt x="21600" y="2556"/>
                      </a:cubicBezTo>
                      <a:close/>
                      <a:moveTo>
                        <a:pt x="21600" y="2556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  <a:extLst/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40" name="Group 39">
                <a:extLst>
                  <a:ext uri="{FF2B5EF4-FFF2-40B4-BE49-F238E27FC236}">
                    <a16:creationId xmlns:a16="http://schemas.microsoft.com/office/drawing/2014/main" id="{29891CE7-88A1-4170-A486-EF73F2FCE410}"/>
                  </a:ext>
                </a:extLst>
              </p:cNvPr>
              <p:cNvGrpSpPr/>
              <p:nvPr/>
            </p:nvGrpSpPr>
            <p:grpSpPr>
              <a:xfrm>
                <a:off x="3944474" y="5352459"/>
                <a:ext cx="160124" cy="160126"/>
                <a:chOff x="7991862" y="5134202"/>
                <a:chExt cx="588412" cy="588417"/>
              </a:xfrm>
            </p:grpSpPr>
            <p:sp>
              <p:nvSpPr>
                <p:cNvPr id="44" name="Oval 43">
                  <a:extLst>
                    <a:ext uri="{FF2B5EF4-FFF2-40B4-BE49-F238E27FC236}">
                      <a16:creationId xmlns:a16="http://schemas.microsoft.com/office/drawing/2014/main" id="{CE2CC95E-1729-435B-9107-E4111B043EAA}"/>
                    </a:ext>
                  </a:extLst>
                </p:cNvPr>
                <p:cNvSpPr/>
                <p:nvPr/>
              </p:nvSpPr>
              <p:spPr>
                <a:xfrm>
                  <a:off x="7991862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45" name="AutoShape 21">
                  <a:extLst>
                    <a:ext uri="{FF2B5EF4-FFF2-40B4-BE49-F238E27FC236}">
                      <a16:creationId xmlns:a16="http://schemas.microsoft.com/office/drawing/2014/main" id="{EBD195BF-CFC1-4996-A5F9-F7C0D1B6C07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74240" y="5316581"/>
                  <a:ext cx="223656" cy="223658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18362" y="2163"/>
                      </a:moveTo>
                      <a:lnTo>
                        <a:pt x="18362" y="5400"/>
                      </a:lnTo>
                      <a:lnTo>
                        <a:pt x="16200" y="5400"/>
                      </a:lnTo>
                      <a:cubicBezTo>
                        <a:pt x="15551" y="5400"/>
                        <a:pt x="15119" y="5832"/>
                        <a:pt x="15119" y="6482"/>
                      </a:cubicBezTo>
                      <a:lnTo>
                        <a:pt x="15119" y="8638"/>
                      </a:lnTo>
                      <a:lnTo>
                        <a:pt x="18362" y="8638"/>
                      </a:lnTo>
                      <a:lnTo>
                        <a:pt x="18362" y="11881"/>
                      </a:lnTo>
                      <a:lnTo>
                        <a:pt x="15119" y="11881"/>
                      </a:lnTo>
                      <a:lnTo>
                        <a:pt x="15119" y="19438"/>
                      </a:lnTo>
                      <a:lnTo>
                        <a:pt x="11881" y="19438"/>
                      </a:lnTo>
                      <a:lnTo>
                        <a:pt x="11881" y="11881"/>
                      </a:lnTo>
                      <a:lnTo>
                        <a:pt x="9719" y="11881"/>
                      </a:lnTo>
                      <a:lnTo>
                        <a:pt x="9719" y="8638"/>
                      </a:lnTo>
                      <a:lnTo>
                        <a:pt x="11881" y="8638"/>
                      </a:lnTo>
                      <a:lnTo>
                        <a:pt x="11881" y="5938"/>
                      </a:lnTo>
                      <a:cubicBezTo>
                        <a:pt x="11881" y="3888"/>
                        <a:pt x="13606" y="2163"/>
                        <a:pt x="15662" y="2163"/>
                      </a:cubicBezTo>
                      <a:cubicBezTo>
                        <a:pt x="15662" y="2163"/>
                        <a:pt x="18362" y="2163"/>
                        <a:pt x="18362" y="2163"/>
                      </a:cubicBezTo>
                      <a:close/>
                      <a:moveTo>
                        <a:pt x="19438" y="0"/>
                      </a:moveTo>
                      <a:lnTo>
                        <a:pt x="2163" y="0"/>
                      </a:lnTo>
                      <a:cubicBezTo>
                        <a:pt x="971" y="0"/>
                        <a:pt x="0" y="971"/>
                        <a:pt x="0" y="2163"/>
                      </a:cubicBezTo>
                      <a:lnTo>
                        <a:pt x="0" y="19438"/>
                      </a:lnTo>
                      <a:cubicBezTo>
                        <a:pt x="0" y="20630"/>
                        <a:pt x="971" y="21600"/>
                        <a:pt x="2163" y="21600"/>
                      </a:cubicBezTo>
                      <a:lnTo>
                        <a:pt x="19438" y="21600"/>
                      </a:lnTo>
                      <a:cubicBezTo>
                        <a:pt x="20630" y="21600"/>
                        <a:pt x="21600" y="20630"/>
                        <a:pt x="21600" y="19438"/>
                      </a:cubicBezTo>
                      <a:lnTo>
                        <a:pt x="21600" y="2163"/>
                      </a:lnTo>
                      <a:cubicBezTo>
                        <a:pt x="21600" y="971"/>
                        <a:pt x="20630" y="0"/>
                        <a:pt x="19438" y="0"/>
                      </a:cubicBezTo>
                      <a:cubicBezTo>
                        <a:pt x="19438" y="0"/>
                        <a:pt x="19438" y="0"/>
                        <a:pt x="19438" y="0"/>
                      </a:cubicBezTo>
                      <a:close/>
                      <a:moveTo>
                        <a:pt x="19438" y="0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41" name="Group 40">
                <a:extLst>
                  <a:ext uri="{FF2B5EF4-FFF2-40B4-BE49-F238E27FC236}">
                    <a16:creationId xmlns:a16="http://schemas.microsoft.com/office/drawing/2014/main" id="{74AF21E6-CE6D-42B8-8EAB-C608B76C167E}"/>
                  </a:ext>
                </a:extLst>
              </p:cNvPr>
              <p:cNvGrpSpPr/>
              <p:nvPr/>
            </p:nvGrpSpPr>
            <p:grpSpPr>
              <a:xfrm>
                <a:off x="4151630" y="5352459"/>
                <a:ext cx="160124" cy="160126"/>
                <a:chOff x="8846763" y="5134202"/>
                <a:chExt cx="588412" cy="588417"/>
              </a:xfrm>
            </p:grpSpPr>
            <p:sp>
              <p:nvSpPr>
                <p:cNvPr id="42" name="Oval 41">
                  <a:extLst>
                    <a:ext uri="{FF2B5EF4-FFF2-40B4-BE49-F238E27FC236}">
                      <a16:creationId xmlns:a16="http://schemas.microsoft.com/office/drawing/2014/main" id="{8C7E5689-7047-459B-9478-5B7C6E02F3D2}"/>
                    </a:ext>
                  </a:extLst>
                </p:cNvPr>
                <p:cNvSpPr/>
                <p:nvPr/>
              </p:nvSpPr>
              <p:spPr>
                <a:xfrm>
                  <a:off x="8846763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43" name="AutoShape 18">
                  <a:extLst>
                    <a:ext uri="{FF2B5EF4-FFF2-40B4-BE49-F238E27FC236}">
                      <a16:creationId xmlns:a16="http://schemas.microsoft.com/office/drawing/2014/main" id="{571F4196-7F0E-416E-B352-368BA75F562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974458" y="5322042"/>
                  <a:ext cx="333023" cy="212741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574" h="21486">
                      <a:moveTo>
                        <a:pt x="21169" y="9121"/>
                      </a:moveTo>
                      <a:lnTo>
                        <a:pt x="19513" y="9121"/>
                      </a:lnTo>
                      <a:lnTo>
                        <a:pt x="19513" y="6544"/>
                      </a:lnTo>
                      <a:cubicBezTo>
                        <a:pt x="19513" y="6195"/>
                        <a:pt x="19331" y="5914"/>
                        <a:pt x="19108" y="5914"/>
                      </a:cubicBezTo>
                      <a:lnTo>
                        <a:pt x="17714" y="5914"/>
                      </a:lnTo>
                      <a:cubicBezTo>
                        <a:pt x="17491" y="5914"/>
                        <a:pt x="17309" y="6195"/>
                        <a:pt x="17309" y="6544"/>
                      </a:cubicBezTo>
                      <a:lnTo>
                        <a:pt x="17309" y="9121"/>
                      </a:lnTo>
                      <a:lnTo>
                        <a:pt x="15653" y="9121"/>
                      </a:lnTo>
                      <a:cubicBezTo>
                        <a:pt x="15428" y="9121"/>
                        <a:pt x="15247" y="9404"/>
                        <a:pt x="15247" y="9753"/>
                      </a:cubicBezTo>
                      <a:lnTo>
                        <a:pt x="15247" y="11921"/>
                      </a:lnTo>
                      <a:cubicBezTo>
                        <a:pt x="15247" y="12270"/>
                        <a:pt x="15428" y="12553"/>
                        <a:pt x="15653" y="12553"/>
                      </a:cubicBezTo>
                      <a:lnTo>
                        <a:pt x="17309" y="12553"/>
                      </a:lnTo>
                      <a:lnTo>
                        <a:pt x="17309" y="15130"/>
                      </a:lnTo>
                      <a:cubicBezTo>
                        <a:pt x="17309" y="15479"/>
                        <a:pt x="17491" y="15762"/>
                        <a:pt x="17714" y="15762"/>
                      </a:cubicBezTo>
                      <a:lnTo>
                        <a:pt x="19108" y="15762"/>
                      </a:lnTo>
                      <a:cubicBezTo>
                        <a:pt x="19331" y="15762"/>
                        <a:pt x="19513" y="15479"/>
                        <a:pt x="19513" y="15130"/>
                      </a:cubicBezTo>
                      <a:lnTo>
                        <a:pt x="19513" y="12553"/>
                      </a:lnTo>
                      <a:lnTo>
                        <a:pt x="21169" y="12553"/>
                      </a:lnTo>
                      <a:cubicBezTo>
                        <a:pt x="21393" y="12553"/>
                        <a:pt x="21574" y="12270"/>
                        <a:pt x="21574" y="11921"/>
                      </a:cubicBezTo>
                      <a:lnTo>
                        <a:pt x="21574" y="9753"/>
                      </a:lnTo>
                      <a:cubicBezTo>
                        <a:pt x="21574" y="9404"/>
                        <a:pt x="21393" y="9121"/>
                        <a:pt x="21169" y="9121"/>
                      </a:cubicBezTo>
                      <a:close/>
                      <a:moveTo>
                        <a:pt x="7107" y="9603"/>
                      </a:moveTo>
                      <a:lnTo>
                        <a:pt x="7107" y="12241"/>
                      </a:lnTo>
                      <a:cubicBezTo>
                        <a:pt x="7107" y="12637"/>
                        <a:pt x="7314" y="12960"/>
                        <a:pt x="7569" y="12960"/>
                      </a:cubicBezTo>
                      <a:lnTo>
                        <a:pt x="10940" y="12960"/>
                      </a:lnTo>
                      <a:cubicBezTo>
                        <a:pt x="10349" y="15563"/>
                        <a:pt x="8746" y="17430"/>
                        <a:pt x="6870" y="17408"/>
                      </a:cubicBezTo>
                      <a:cubicBezTo>
                        <a:pt x="4594" y="17382"/>
                        <a:pt x="2712" y="14548"/>
                        <a:pt x="2623" y="11008"/>
                      </a:cubicBezTo>
                      <a:cubicBezTo>
                        <a:pt x="2529" y="7212"/>
                        <a:pt x="4485" y="4078"/>
                        <a:pt x="6902" y="4078"/>
                      </a:cubicBezTo>
                      <a:cubicBezTo>
                        <a:pt x="8007" y="4078"/>
                        <a:pt x="9016" y="4733"/>
                        <a:pt x="9776" y="5808"/>
                      </a:cubicBezTo>
                      <a:cubicBezTo>
                        <a:pt x="9957" y="6063"/>
                        <a:pt x="10231" y="6064"/>
                        <a:pt x="10409" y="5804"/>
                      </a:cubicBezTo>
                      <a:lnTo>
                        <a:pt x="11647" y="3991"/>
                      </a:lnTo>
                      <a:cubicBezTo>
                        <a:pt x="11840" y="3707"/>
                        <a:pt x="11840" y="3228"/>
                        <a:pt x="11648" y="2944"/>
                      </a:cubicBezTo>
                      <a:cubicBezTo>
                        <a:pt x="10442" y="1165"/>
                        <a:pt x="8824" y="57"/>
                        <a:pt x="7040" y="2"/>
                      </a:cubicBezTo>
                      <a:cubicBezTo>
                        <a:pt x="3235" y="-114"/>
                        <a:pt x="27" y="4743"/>
                        <a:pt x="0" y="10667"/>
                      </a:cubicBezTo>
                      <a:cubicBezTo>
                        <a:pt x="-26" y="16636"/>
                        <a:pt x="3074" y="21486"/>
                        <a:pt x="6902" y="21486"/>
                      </a:cubicBezTo>
                      <a:cubicBezTo>
                        <a:pt x="10584" y="21486"/>
                        <a:pt x="13591" y="16999"/>
                        <a:pt x="13793" y="11347"/>
                      </a:cubicBezTo>
                      <a:cubicBezTo>
                        <a:pt x="13798" y="11277"/>
                        <a:pt x="13802" y="8882"/>
                        <a:pt x="13802" y="8882"/>
                      </a:cubicBezTo>
                      <a:lnTo>
                        <a:pt x="7569" y="8882"/>
                      </a:lnTo>
                      <a:cubicBezTo>
                        <a:pt x="7314" y="8882"/>
                        <a:pt x="7107" y="9205"/>
                        <a:pt x="7107" y="9603"/>
                      </a:cubicBezTo>
                      <a:close/>
                      <a:moveTo>
                        <a:pt x="7107" y="9603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50" name="Group 49">
            <a:extLst>
              <a:ext uri="{FF2B5EF4-FFF2-40B4-BE49-F238E27FC236}">
                <a16:creationId xmlns:a16="http://schemas.microsoft.com/office/drawing/2014/main" id="{4219ED9D-57F8-4613-8838-31284774D9F9}"/>
              </a:ext>
            </a:extLst>
          </p:cNvPr>
          <p:cNvGrpSpPr/>
          <p:nvPr/>
        </p:nvGrpSpPr>
        <p:grpSpPr>
          <a:xfrm>
            <a:off x="6566263" y="1146013"/>
            <a:ext cx="1889760" cy="1572401"/>
            <a:chOff x="6435141" y="3912044"/>
            <a:chExt cx="1889760" cy="1572401"/>
          </a:xfrm>
        </p:grpSpPr>
        <p:grpSp>
          <p:nvGrpSpPr>
            <p:cNvPr id="51" name="Group 50">
              <a:extLst>
                <a:ext uri="{FF2B5EF4-FFF2-40B4-BE49-F238E27FC236}">
                  <a16:creationId xmlns:a16="http://schemas.microsoft.com/office/drawing/2014/main" id="{6DB8B62E-E028-436A-9B5E-DBB7A73B5841}"/>
                </a:ext>
              </a:extLst>
            </p:cNvPr>
            <p:cNvGrpSpPr/>
            <p:nvPr/>
          </p:nvGrpSpPr>
          <p:grpSpPr>
            <a:xfrm>
              <a:off x="6435141" y="3912044"/>
              <a:ext cx="1889760" cy="1072007"/>
              <a:chOff x="1561778" y="4608962"/>
              <a:chExt cx="1889760" cy="1072007"/>
            </a:xfrm>
          </p:grpSpPr>
          <p:sp>
            <p:nvSpPr>
              <p:cNvPr id="62" name="TextBox 61">
                <a:extLst>
                  <a:ext uri="{FF2B5EF4-FFF2-40B4-BE49-F238E27FC236}">
                    <a16:creationId xmlns:a16="http://schemas.microsoft.com/office/drawing/2014/main" id="{DE6B0389-4FBB-40B4-B7F2-10A21FC31FF0}"/>
                  </a:ext>
                </a:extLst>
              </p:cNvPr>
              <p:cNvSpPr txBox="1"/>
              <p:nvPr/>
            </p:nvSpPr>
            <p:spPr>
              <a:xfrm>
                <a:off x="1561778" y="4608962"/>
                <a:ext cx="143256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Your Name</a:t>
                </a:r>
              </a:p>
            </p:txBody>
          </p:sp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B05AF571-EBF8-4F11-9F5A-C70D71240395}"/>
                  </a:ext>
                </a:extLst>
              </p:cNvPr>
              <p:cNvSpPr txBox="1"/>
              <p:nvPr/>
            </p:nvSpPr>
            <p:spPr>
              <a:xfrm>
                <a:off x="1561778" y="5035536"/>
                <a:ext cx="1889760" cy="6454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lorem ipsum had.</a:t>
                </a:r>
              </a:p>
            </p:txBody>
          </p:sp>
        </p:grpSp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036067DF-8793-4E51-B9D9-A5E0F010486C}"/>
                </a:ext>
              </a:extLst>
            </p:cNvPr>
            <p:cNvGrpSpPr/>
            <p:nvPr/>
          </p:nvGrpSpPr>
          <p:grpSpPr>
            <a:xfrm>
              <a:off x="6522003" y="5238569"/>
              <a:ext cx="882056" cy="245876"/>
              <a:chOff x="3737318" y="5352459"/>
              <a:chExt cx="574436" cy="160126"/>
            </a:xfrm>
          </p:grpSpPr>
          <p:grpSp>
            <p:nvGrpSpPr>
              <p:cNvPr id="53" name="Group 52">
                <a:extLst>
                  <a:ext uri="{FF2B5EF4-FFF2-40B4-BE49-F238E27FC236}">
                    <a16:creationId xmlns:a16="http://schemas.microsoft.com/office/drawing/2014/main" id="{2E043121-7D0D-4165-868B-5DE3780DFF3B}"/>
                  </a:ext>
                </a:extLst>
              </p:cNvPr>
              <p:cNvGrpSpPr/>
              <p:nvPr/>
            </p:nvGrpSpPr>
            <p:grpSpPr>
              <a:xfrm>
                <a:off x="3737318" y="5352459"/>
                <a:ext cx="160124" cy="160126"/>
                <a:chOff x="7136966" y="5134202"/>
                <a:chExt cx="588412" cy="588417"/>
              </a:xfrm>
            </p:grpSpPr>
            <p:sp>
              <p:nvSpPr>
                <p:cNvPr id="60" name="Oval 59">
                  <a:extLst>
                    <a:ext uri="{FF2B5EF4-FFF2-40B4-BE49-F238E27FC236}">
                      <a16:creationId xmlns:a16="http://schemas.microsoft.com/office/drawing/2014/main" id="{32938F00-2950-4DD4-8182-0180D89B979B}"/>
                    </a:ext>
                  </a:extLst>
                </p:cNvPr>
                <p:cNvSpPr/>
                <p:nvPr/>
              </p:nvSpPr>
              <p:spPr>
                <a:xfrm>
                  <a:off x="7136966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61" name="AutoShape 1">
                  <a:extLst>
                    <a:ext uri="{FF2B5EF4-FFF2-40B4-BE49-F238E27FC236}">
                      <a16:creationId xmlns:a16="http://schemas.microsoft.com/office/drawing/2014/main" id="{D9D52A34-1778-4CAE-9955-89EE3981348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279092" y="5304814"/>
                  <a:ext cx="304161" cy="247193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21600" y="2556"/>
                      </a:moveTo>
                      <a:cubicBezTo>
                        <a:pt x="20805" y="2990"/>
                        <a:pt x="19951" y="3284"/>
                        <a:pt x="19055" y="3415"/>
                      </a:cubicBezTo>
                      <a:cubicBezTo>
                        <a:pt x="19970" y="2740"/>
                        <a:pt x="20673" y="1672"/>
                        <a:pt x="21003" y="399"/>
                      </a:cubicBezTo>
                      <a:cubicBezTo>
                        <a:pt x="20147" y="1023"/>
                        <a:pt x="19199" y="1477"/>
                        <a:pt x="18189" y="1721"/>
                      </a:cubicBezTo>
                      <a:cubicBezTo>
                        <a:pt x="17381" y="662"/>
                        <a:pt x="16229" y="0"/>
                        <a:pt x="14954" y="0"/>
                      </a:cubicBezTo>
                      <a:cubicBezTo>
                        <a:pt x="12507" y="0"/>
                        <a:pt x="10523" y="2441"/>
                        <a:pt x="10523" y="5453"/>
                      </a:cubicBezTo>
                      <a:cubicBezTo>
                        <a:pt x="10523" y="5880"/>
                        <a:pt x="10562" y="6296"/>
                        <a:pt x="10638" y="6695"/>
                      </a:cubicBezTo>
                      <a:cubicBezTo>
                        <a:pt x="6955" y="6468"/>
                        <a:pt x="3690" y="4297"/>
                        <a:pt x="1504" y="998"/>
                      </a:cubicBezTo>
                      <a:cubicBezTo>
                        <a:pt x="1122" y="1803"/>
                        <a:pt x="904" y="2739"/>
                        <a:pt x="904" y="3739"/>
                      </a:cubicBezTo>
                      <a:cubicBezTo>
                        <a:pt x="904" y="5631"/>
                        <a:pt x="1686" y="7300"/>
                        <a:pt x="2876" y="8278"/>
                      </a:cubicBezTo>
                      <a:cubicBezTo>
                        <a:pt x="2149" y="8250"/>
                        <a:pt x="1466" y="8004"/>
                        <a:pt x="868" y="7596"/>
                      </a:cubicBezTo>
                      <a:cubicBezTo>
                        <a:pt x="867" y="7619"/>
                        <a:pt x="867" y="7642"/>
                        <a:pt x="867" y="7665"/>
                      </a:cubicBezTo>
                      <a:cubicBezTo>
                        <a:pt x="867" y="10307"/>
                        <a:pt x="2395" y="12510"/>
                        <a:pt x="4423" y="13011"/>
                      </a:cubicBezTo>
                      <a:cubicBezTo>
                        <a:pt x="4051" y="13136"/>
                        <a:pt x="3659" y="13203"/>
                        <a:pt x="3255" y="13203"/>
                      </a:cubicBezTo>
                      <a:cubicBezTo>
                        <a:pt x="2969" y="13203"/>
                        <a:pt x="2692" y="13169"/>
                        <a:pt x="2421" y="13105"/>
                      </a:cubicBezTo>
                      <a:cubicBezTo>
                        <a:pt x="2985" y="15271"/>
                        <a:pt x="4622" y="16848"/>
                        <a:pt x="6561" y="16892"/>
                      </a:cubicBezTo>
                      <a:cubicBezTo>
                        <a:pt x="5044" y="18355"/>
                        <a:pt x="3134" y="19226"/>
                        <a:pt x="1057" y="19226"/>
                      </a:cubicBezTo>
                      <a:cubicBezTo>
                        <a:pt x="699" y="19226"/>
                        <a:pt x="347" y="19201"/>
                        <a:pt x="0" y="19149"/>
                      </a:cubicBezTo>
                      <a:cubicBezTo>
                        <a:pt x="1961" y="20698"/>
                        <a:pt x="4291" y="21600"/>
                        <a:pt x="6793" y="21600"/>
                      </a:cubicBezTo>
                      <a:cubicBezTo>
                        <a:pt x="14944" y="21600"/>
                        <a:pt x="19401" y="13291"/>
                        <a:pt x="19401" y="6085"/>
                      </a:cubicBezTo>
                      <a:cubicBezTo>
                        <a:pt x="19401" y="5848"/>
                        <a:pt x="19397" y="5613"/>
                        <a:pt x="19389" y="5380"/>
                      </a:cubicBezTo>
                      <a:cubicBezTo>
                        <a:pt x="20255" y="4610"/>
                        <a:pt x="21006" y="3650"/>
                        <a:pt x="21600" y="2556"/>
                      </a:cubicBezTo>
                      <a:cubicBezTo>
                        <a:pt x="21600" y="2556"/>
                        <a:pt x="21600" y="2556"/>
                        <a:pt x="21600" y="2556"/>
                      </a:cubicBezTo>
                      <a:close/>
                      <a:moveTo>
                        <a:pt x="21600" y="2556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  <a:extLst/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54" name="Group 53">
                <a:extLst>
                  <a:ext uri="{FF2B5EF4-FFF2-40B4-BE49-F238E27FC236}">
                    <a16:creationId xmlns:a16="http://schemas.microsoft.com/office/drawing/2014/main" id="{1E60BECF-9477-4715-B24E-B5DD6CB080DA}"/>
                  </a:ext>
                </a:extLst>
              </p:cNvPr>
              <p:cNvGrpSpPr/>
              <p:nvPr/>
            </p:nvGrpSpPr>
            <p:grpSpPr>
              <a:xfrm>
                <a:off x="3944474" y="5352459"/>
                <a:ext cx="160124" cy="160126"/>
                <a:chOff x="7991862" y="5134202"/>
                <a:chExt cx="588412" cy="588417"/>
              </a:xfrm>
            </p:grpSpPr>
            <p:sp>
              <p:nvSpPr>
                <p:cNvPr id="58" name="Oval 57">
                  <a:extLst>
                    <a:ext uri="{FF2B5EF4-FFF2-40B4-BE49-F238E27FC236}">
                      <a16:creationId xmlns:a16="http://schemas.microsoft.com/office/drawing/2014/main" id="{7EE39B47-29F6-4C16-B273-304F63681A0A}"/>
                    </a:ext>
                  </a:extLst>
                </p:cNvPr>
                <p:cNvSpPr/>
                <p:nvPr/>
              </p:nvSpPr>
              <p:spPr>
                <a:xfrm>
                  <a:off x="7991862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59" name="AutoShape 21">
                  <a:extLst>
                    <a:ext uri="{FF2B5EF4-FFF2-40B4-BE49-F238E27FC236}">
                      <a16:creationId xmlns:a16="http://schemas.microsoft.com/office/drawing/2014/main" id="{951E83DD-526F-4BAF-8325-12609EFBA5F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74240" y="5316581"/>
                  <a:ext cx="223656" cy="223658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18362" y="2163"/>
                      </a:moveTo>
                      <a:lnTo>
                        <a:pt x="18362" y="5400"/>
                      </a:lnTo>
                      <a:lnTo>
                        <a:pt x="16200" y="5400"/>
                      </a:lnTo>
                      <a:cubicBezTo>
                        <a:pt x="15551" y="5400"/>
                        <a:pt x="15119" y="5832"/>
                        <a:pt x="15119" y="6482"/>
                      </a:cubicBezTo>
                      <a:lnTo>
                        <a:pt x="15119" y="8638"/>
                      </a:lnTo>
                      <a:lnTo>
                        <a:pt x="18362" y="8638"/>
                      </a:lnTo>
                      <a:lnTo>
                        <a:pt x="18362" y="11881"/>
                      </a:lnTo>
                      <a:lnTo>
                        <a:pt x="15119" y="11881"/>
                      </a:lnTo>
                      <a:lnTo>
                        <a:pt x="15119" y="19438"/>
                      </a:lnTo>
                      <a:lnTo>
                        <a:pt x="11881" y="19438"/>
                      </a:lnTo>
                      <a:lnTo>
                        <a:pt x="11881" y="11881"/>
                      </a:lnTo>
                      <a:lnTo>
                        <a:pt x="9719" y="11881"/>
                      </a:lnTo>
                      <a:lnTo>
                        <a:pt x="9719" y="8638"/>
                      </a:lnTo>
                      <a:lnTo>
                        <a:pt x="11881" y="8638"/>
                      </a:lnTo>
                      <a:lnTo>
                        <a:pt x="11881" y="5938"/>
                      </a:lnTo>
                      <a:cubicBezTo>
                        <a:pt x="11881" y="3888"/>
                        <a:pt x="13606" y="2163"/>
                        <a:pt x="15662" y="2163"/>
                      </a:cubicBezTo>
                      <a:cubicBezTo>
                        <a:pt x="15662" y="2163"/>
                        <a:pt x="18362" y="2163"/>
                        <a:pt x="18362" y="2163"/>
                      </a:cubicBezTo>
                      <a:close/>
                      <a:moveTo>
                        <a:pt x="19438" y="0"/>
                      </a:moveTo>
                      <a:lnTo>
                        <a:pt x="2163" y="0"/>
                      </a:lnTo>
                      <a:cubicBezTo>
                        <a:pt x="971" y="0"/>
                        <a:pt x="0" y="971"/>
                        <a:pt x="0" y="2163"/>
                      </a:cubicBezTo>
                      <a:lnTo>
                        <a:pt x="0" y="19438"/>
                      </a:lnTo>
                      <a:cubicBezTo>
                        <a:pt x="0" y="20630"/>
                        <a:pt x="971" y="21600"/>
                        <a:pt x="2163" y="21600"/>
                      </a:cubicBezTo>
                      <a:lnTo>
                        <a:pt x="19438" y="21600"/>
                      </a:lnTo>
                      <a:cubicBezTo>
                        <a:pt x="20630" y="21600"/>
                        <a:pt x="21600" y="20630"/>
                        <a:pt x="21600" y="19438"/>
                      </a:cubicBezTo>
                      <a:lnTo>
                        <a:pt x="21600" y="2163"/>
                      </a:lnTo>
                      <a:cubicBezTo>
                        <a:pt x="21600" y="971"/>
                        <a:pt x="20630" y="0"/>
                        <a:pt x="19438" y="0"/>
                      </a:cubicBezTo>
                      <a:cubicBezTo>
                        <a:pt x="19438" y="0"/>
                        <a:pt x="19438" y="0"/>
                        <a:pt x="19438" y="0"/>
                      </a:cubicBezTo>
                      <a:close/>
                      <a:moveTo>
                        <a:pt x="19438" y="0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55" name="Group 54">
                <a:extLst>
                  <a:ext uri="{FF2B5EF4-FFF2-40B4-BE49-F238E27FC236}">
                    <a16:creationId xmlns:a16="http://schemas.microsoft.com/office/drawing/2014/main" id="{AFBCE2B0-70F5-40F0-AD52-CDA08D7DCBAE}"/>
                  </a:ext>
                </a:extLst>
              </p:cNvPr>
              <p:cNvGrpSpPr/>
              <p:nvPr/>
            </p:nvGrpSpPr>
            <p:grpSpPr>
              <a:xfrm>
                <a:off x="4151630" y="5352459"/>
                <a:ext cx="160124" cy="160126"/>
                <a:chOff x="8846763" y="5134202"/>
                <a:chExt cx="588412" cy="588417"/>
              </a:xfrm>
            </p:grpSpPr>
            <p:sp>
              <p:nvSpPr>
                <p:cNvPr id="56" name="Oval 55">
                  <a:extLst>
                    <a:ext uri="{FF2B5EF4-FFF2-40B4-BE49-F238E27FC236}">
                      <a16:creationId xmlns:a16="http://schemas.microsoft.com/office/drawing/2014/main" id="{2E7900D0-4DB2-47D5-9926-6BAE4DA5189B}"/>
                    </a:ext>
                  </a:extLst>
                </p:cNvPr>
                <p:cNvSpPr/>
                <p:nvPr/>
              </p:nvSpPr>
              <p:spPr>
                <a:xfrm>
                  <a:off x="8846763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57" name="AutoShape 18">
                  <a:extLst>
                    <a:ext uri="{FF2B5EF4-FFF2-40B4-BE49-F238E27FC236}">
                      <a16:creationId xmlns:a16="http://schemas.microsoft.com/office/drawing/2014/main" id="{683143A9-7AE0-4A9C-8D36-7AC3D102447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974458" y="5322042"/>
                  <a:ext cx="333023" cy="212741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574" h="21486">
                      <a:moveTo>
                        <a:pt x="21169" y="9121"/>
                      </a:moveTo>
                      <a:lnTo>
                        <a:pt x="19513" y="9121"/>
                      </a:lnTo>
                      <a:lnTo>
                        <a:pt x="19513" y="6544"/>
                      </a:lnTo>
                      <a:cubicBezTo>
                        <a:pt x="19513" y="6195"/>
                        <a:pt x="19331" y="5914"/>
                        <a:pt x="19108" y="5914"/>
                      </a:cubicBezTo>
                      <a:lnTo>
                        <a:pt x="17714" y="5914"/>
                      </a:lnTo>
                      <a:cubicBezTo>
                        <a:pt x="17491" y="5914"/>
                        <a:pt x="17309" y="6195"/>
                        <a:pt x="17309" y="6544"/>
                      </a:cubicBezTo>
                      <a:lnTo>
                        <a:pt x="17309" y="9121"/>
                      </a:lnTo>
                      <a:lnTo>
                        <a:pt x="15653" y="9121"/>
                      </a:lnTo>
                      <a:cubicBezTo>
                        <a:pt x="15428" y="9121"/>
                        <a:pt x="15247" y="9404"/>
                        <a:pt x="15247" y="9753"/>
                      </a:cubicBezTo>
                      <a:lnTo>
                        <a:pt x="15247" y="11921"/>
                      </a:lnTo>
                      <a:cubicBezTo>
                        <a:pt x="15247" y="12270"/>
                        <a:pt x="15428" y="12553"/>
                        <a:pt x="15653" y="12553"/>
                      </a:cubicBezTo>
                      <a:lnTo>
                        <a:pt x="17309" y="12553"/>
                      </a:lnTo>
                      <a:lnTo>
                        <a:pt x="17309" y="15130"/>
                      </a:lnTo>
                      <a:cubicBezTo>
                        <a:pt x="17309" y="15479"/>
                        <a:pt x="17491" y="15762"/>
                        <a:pt x="17714" y="15762"/>
                      </a:cubicBezTo>
                      <a:lnTo>
                        <a:pt x="19108" y="15762"/>
                      </a:lnTo>
                      <a:cubicBezTo>
                        <a:pt x="19331" y="15762"/>
                        <a:pt x="19513" y="15479"/>
                        <a:pt x="19513" y="15130"/>
                      </a:cubicBezTo>
                      <a:lnTo>
                        <a:pt x="19513" y="12553"/>
                      </a:lnTo>
                      <a:lnTo>
                        <a:pt x="21169" y="12553"/>
                      </a:lnTo>
                      <a:cubicBezTo>
                        <a:pt x="21393" y="12553"/>
                        <a:pt x="21574" y="12270"/>
                        <a:pt x="21574" y="11921"/>
                      </a:cubicBezTo>
                      <a:lnTo>
                        <a:pt x="21574" y="9753"/>
                      </a:lnTo>
                      <a:cubicBezTo>
                        <a:pt x="21574" y="9404"/>
                        <a:pt x="21393" y="9121"/>
                        <a:pt x="21169" y="9121"/>
                      </a:cubicBezTo>
                      <a:close/>
                      <a:moveTo>
                        <a:pt x="7107" y="9603"/>
                      </a:moveTo>
                      <a:lnTo>
                        <a:pt x="7107" y="12241"/>
                      </a:lnTo>
                      <a:cubicBezTo>
                        <a:pt x="7107" y="12637"/>
                        <a:pt x="7314" y="12960"/>
                        <a:pt x="7569" y="12960"/>
                      </a:cubicBezTo>
                      <a:lnTo>
                        <a:pt x="10940" y="12960"/>
                      </a:lnTo>
                      <a:cubicBezTo>
                        <a:pt x="10349" y="15563"/>
                        <a:pt x="8746" y="17430"/>
                        <a:pt x="6870" y="17408"/>
                      </a:cubicBezTo>
                      <a:cubicBezTo>
                        <a:pt x="4594" y="17382"/>
                        <a:pt x="2712" y="14548"/>
                        <a:pt x="2623" y="11008"/>
                      </a:cubicBezTo>
                      <a:cubicBezTo>
                        <a:pt x="2529" y="7212"/>
                        <a:pt x="4485" y="4078"/>
                        <a:pt x="6902" y="4078"/>
                      </a:cubicBezTo>
                      <a:cubicBezTo>
                        <a:pt x="8007" y="4078"/>
                        <a:pt x="9016" y="4733"/>
                        <a:pt x="9776" y="5808"/>
                      </a:cubicBezTo>
                      <a:cubicBezTo>
                        <a:pt x="9957" y="6063"/>
                        <a:pt x="10231" y="6064"/>
                        <a:pt x="10409" y="5804"/>
                      </a:cubicBezTo>
                      <a:lnTo>
                        <a:pt x="11647" y="3991"/>
                      </a:lnTo>
                      <a:cubicBezTo>
                        <a:pt x="11840" y="3707"/>
                        <a:pt x="11840" y="3228"/>
                        <a:pt x="11648" y="2944"/>
                      </a:cubicBezTo>
                      <a:cubicBezTo>
                        <a:pt x="10442" y="1165"/>
                        <a:pt x="8824" y="57"/>
                        <a:pt x="7040" y="2"/>
                      </a:cubicBezTo>
                      <a:cubicBezTo>
                        <a:pt x="3235" y="-114"/>
                        <a:pt x="27" y="4743"/>
                        <a:pt x="0" y="10667"/>
                      </a:cubicBezTo>
                      <a:cubicBezTo>
                        <a:pt x="-26" y="16636"/>
                        <a:pt x="3074" y="21486"/>
                        <a:pt x="6902" y="21486"/>
                      </a:cubicBezTo>
                      <a:cubicBezTo>
                        <a:pt x="10584" y="21486"/>
                        <a:pt x="13591" y="16999"/>
                        <a:pt x="13793" y="11347"/>
                      </a:cubicBezTo>
                      <a:cubicBezTo>
                        <a:pt x="13798" y="11277"/>
                        <a:pt x="13802" y="8882"/>
                        <a:pt x="13802" y="8882"/>
                      </a:cubicBezTo>
                      <a:lnTo>
                        <a:pt x="7569" y="8882"/>
                      </a:lnTo>
                      <a:cubicBezTo>
                        <a:pt x="7314" y="8882"/>
                        <a:pt x="7107" y="9205"/>
                        <a:pt x="7107" y="9603"/>
                      </a:cubicBezTo>
                      <a:close/>
                      <a:moveTo>
                        <a:pt x="7107" y="9603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64" name="Group 63">
            <a:extLst>
              <a:ext uri="{FF2B5EF4-FFF2-40B4-BE49-F238E27FC236}">
                <a16:creationId xmlns:a16="http://schemas.microsoft.com/office/drawing/2014/main" id="{C92E16F0-518D-4EBD-8763-60CCC8F5493A}"/>
              </a:ext>
            </a:extLst>
          </p:cNvPr>
          <p:cNvGrpSpPr/>
          <p:nvPr/>
        </p:nvGrpSpPr>
        <p:grpSpPr>
          <a:xfrm>
            <a:off x="3735977" y="4139584"/>
            <a:ext cx="1889760" cy="1572401"/>
            <a:chOff x="6435141" y="3912044"/>
            <a:chExt cx="1889760" cy="1572401"/>
          </a:xfrm>
        </p:grpSpPr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A2A75028-D039-43E2-8DED-EE68ED0D0A28}"/>
                </a:ext>
              </a:extLst>
            </p:cNvPr>
            <p:cNvGrpSpPr/>
            <p:nvPr/>
          </p:nvGrpSpPr>
          <p:grpSpPr>
            <a:xfrm>
              <a:off x="6435141" y="3912044"/>
              <a:ext cx="1889760" cy="1072007"/>
              <a:chOff x="1561778" y="4608962"/>
              <a:chExt cx="1889760" cy="1072007"/>
            </a:xfrm>
          </p:grpSpPr>
          <p:sp>
            <p:nvSpPr>
              <p:cNvPr id="76" name="TextBox 75">
                <a:extLst>
                  <a:ext uri="{FF2B5EF4-FFF2-40B4-BE49-F238E27FC236}">
                    <a16:creationId xmlns:a16="http://schemas.microsoft.com/office/drawing/2014/main" id="{417BADFF-941D-448F-B8A6-C1E468E874D9}"/>
                  </a:ext>
                </a:extLst>
              </p:cNvPr>
              <p:cNvSpPr txBox="1"/>
              <p:nvPr/>
            </p:nvSpPr>
            <p:spPr>
              <a:xfrm>
                <a:off x="1561778" y="4608962"/>
                <a:ext cx="143256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Your Name</a:t>
                </a:r>
              </a:p>
            </p:txBody>
          </p:sp>
          <p:sp>
            <p:nvSpPr>
              <p:cNvPr id="77" name="TextBox 76">
                <a:extLst>
                  <a:ext uri="{FF2B5EF4-FFF2-40B4-BE49-F238E27FC236}">
                    <a16:creationId xmlns:a16="http://schemas.microsoft.com/office/drawing/2014/main" id="{D7B2CF90-A1B4-4628-91BF-41A69B53B50B}"/>
                  </a:ext>
                </a:extLst>
              </p:cNvPr>
              <p:cNvSpPr txBox="1"/>
              <p:nvPr/>
            </p:nvSpPr>
            <p:spPr>
              <a:xfrm>
                <a:off x="1561778" y="5035536"/>
                <a:ext cx="1889760" cy="6454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lorem ipsum had.</a:t>
                </a:r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C9D4574E-5986-4A17-966F-9869926F9BB6}"/>
                </a:ext>
              </a:extLst>
            </p:cNvPr>
            <p:cNvGrpSpPr/>
            <p:nvPr/>
          </p:nvGrpSpPr>
          <p:grpSpPr>
            <a:xfrm>
              <a:off x="6522003" y="5238569"/>
              <a:ext cx="882056" cy="245876"/>
              <a:chOff x="3737318" y="5352459"/>
              <a:chExt cx="574436" cy="160126"/>
            </a:xfrm>
          </p:grpSpPr>
          <p:grpSp>
            <p:nvGrpSpPr>
              <p:cNvPr id="67" name="Group 66">
                <a:extLst>
                  <a:ext uri="{FF2B5EF4-FFF2-40B4-BE49-F238E27FC236}">
                    <a16:creationId xmlns:a16="http://schemas.microsoft.com/office/drawing/2014/main" id="{8A98C934-B9D0-478C-9E0C-F7D9E6504801}"/>
                  </a:ext>
                </a:extLst>
              </p:cNvPr>
              <p:cNvGrpSpPr/>
              <p:nvPr/>
            </p:nvGrpSpPr>
            <p:grpSpPr>
              <a:xfrm>
                <a:off x="3737318" y="5352459"/>
                <a:ext cx="160124" cy="160126"/>
                <a:chOff x="7136966" y="5134202"/>
                <a:chExt cx="588412" cy="588417"/>
              </a:xfrm>
            </p:grpSpPr>
            <p:sp>
              <p:nvSpPr>
                <p:cNvPr id="74" name="Oval 73">
                  <a:extLst>
                    <a:ext uri="{FF2B5EF4-FFF2-40B4-BE49-F238E27FC236}">
                      <a16:creationId xmlns:a16="http://schemas.microsoft.com/office/drawing/2014/main" id="{2798627C-D710-4618-84DD-06260C1B5A8B}"/>
                    </a:ext>
                  </a:extLst>
                </p:cNvPr>
                <p:cNvSpPr/>
                <p:nvPr/>
              </p:nvSpPr>
              <p:spPr>
                <a:xfrm>
                  <a:off x="7136966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5" name="AutoShape 1">
                  <a:extLst>
                    <a:ext uri="{FF2B5EF4-FFF2-40B4-BE49-F238E27FC236}">
                      <a16:creationId xmlns:a16="http://schemas.microsoft.com/office/drawing/2014/main" id="{CE793B19-C081-4527-81B8-5800383B3C2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279092" y="5304814"/>
                  <a:ext cx="304161" cy="247193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21600" y="2556"/>
                      </a:moveTo>
                      <a:cubicBezTo>
                        <a:pt x="20805" y="2990"/>
                        <a:pt x="19951" y="3284"/>
                        <a:pt x="19055" y="3415"/>
                      </a:cubicBezTo>
                      <a:cubicBezTo>
                        <a:pt x="19970" y="2740"/>
                        <a:pt x="20673" y="1672"/>
                        <a:pt x="21003" y="399"/>
                      </a:cubicBezTo>
                      <a:cubicBezTo>
                        <a:pt x="20147" y="1023"/>
                        <a:pt x="19199" y="1477"/>
                        <a:pt x="18189" y="1721"/>
                      </a:cubicBezTo>
                      <a:cubicBezTo>
                        <a:pt x="17381" y="662"/>
                        <a:pt x="16229" y="0"/>
                        <a:pt x="14954" y="0"/>
                      </a:cubicBezTo>
                      <a:cubicBezTo>
                        <a:pt x="12507" y="0"/>
                        <a:pt x="10523" y="2441"/>
                        <a:pt x="10523" y="5453"/>
                      </a:cubicBezTo>
                      <a:cubicBezTo>
                        <a:pt x="10523" y="5880"/>
                        <a:pt x="10562" y="6296"/>
                        <a:pt x="10638" y="6695"/>
                      </a:cubicBezTo>
                      <a:cubicBezTo>
                        <a:pt x="6955" y="6468"/>
                        <a:pt x="3690" y="4297"/>
                        <a:pt x="1504" y="998"/>
                      </a:cubicBezTo>
                      <a:cubicBezTo>
                        <a:pt x="1122" y="1803"/>
                        <a:pt x="904" y="2739"/>
                        <a:pt x="904" y="3739"/>
                      </a:cubicBezTo>
                      <a:cubicBezTo>
                        <a:pt x="904" y="5631"/>
                        <a:pt x="1686" y="7300"/>
                        <a:pt x="2876" y="8278"/>
                      </a:cubicBezTo>
                      <a:cubicBezTo>
                        <a:pt x="2149" y="8250"/>
                        <a:pt x="1466" y="8004"/>
                        <a:pt x="868" y="7596"/>
                      </a:cubicBezTo>
                      <a:cubicBezTo>
                        <a:pt x="867" y="7619"/>
                        <a:pt x="867" y="7642"/>
                        <a:pt x="867" y="7665"/>
                      </a:cubicBezTo>
                      <a:cubicBezTo>
                        <a:pt x="867" y="10307"/>
                        <a:pt x="2395" y="12510"/>
                        <a:pt x="4423" y="13011"/>
                      </a:cubicBezTo>
                      <a:cubicBezTo>
                        <a:pt x="4051" y="13136"/>
                        <a:pt x="3659" y="13203"/>
                        <a:pt x="3255" y="13203"/>
                      </a:cubicBezTo>
                      <a:cubicBezTo>
                        <a:pt x="2969" y="13203"/>
                        <a:pt x="2692" y="13169"/>
                        <a:pt x="2421" y="13105"/>
                      </a:cubicBezTo>
                      <a:cubicBezTo>
                        <a:pt x="2985" y="15271"/>
                        <a:pt x="4622" y="16848"/>
                        <a:pt x="6561" y="16892"/>
                      </a:cubicBezTo>
                      <a:cubicBezTo>
                        <a:pt x="5044" y="18355"/>
                        <a:pt x="3134" y="19226"/>
                        <a:pt x="1057" y="19226"/>
                      </a:cubicBezTo>
                      <a:cubicBezTo>
                        <a:pt x="699" y="19226"/>
                        <a:pt x="347" y="19201"/>
                        <a:pt x="0" y="19149"/>
                      </a:cubicBezTo>
                      <a:cubicBezTo>
                        <a:pt x="1961" y="20698"/>
                        <a:pt x="4291" y="21600"/>
                        <a:pt x="6793" y="21600"/>
                      </a:cubicBezTo>
                      <a:cubicBezTo>
                        <a:pt x="14944" y="21600"/>
                        <a:pt x="19401" y="13291"/>
                        <a:pt x="19401" y="6085"/>
                      </a:cubicBezTo>
                      <a:cubicBezTo>
                        <a:pt x="19401" y="5848"/>
                        <a:pt x="19397" y="5613"/>
                        <a:pt x="19389" y="5380"/>
                      </a:cubicBezTo>
                      <a:cubicBezTo>
                        <a:pt x="20255" y="4610"/>
                        <a:pt x="21006" y="3650"/>
                        <a:pt x="21600" y="2556"/>
                      </a:cubicBezTo>
                      <a:cubicBezTo>
                        <a:pt x="21600" y="2556"/>
                        <a:pt x="21600" y="2556"/>
                        <a:pt x="21600" y="2556"/>
                      </a:cubicBezTo>
                      <a:close/>
                      <a:moveTo>
                        <a:pt x="21600" y="2556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  <a:extLst/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68" name="Group 67">
                <a:extLst>
                  <a:ext uri="{FF2B5EF4-FFF2-40B4-BE49-F238E27FC236}">
                    <a16:creationId xmlns:a16="http://schemas.microsoft.com/office/drawing/2014/main" id="{D8A64053-7F5C-4B89-A1C8-021575192558}"/>
                  </a:ext>
                </a:extLst>
              </p:cNvPr>
              <p:cNvGrpSpPr/>
              <p:nvPr/>
            </p:nvGrpSpPr>
            <p:grpSpPr>
              <a:xfrm>
                <a:off x="3944474" y="5352459"/>
                <a:ext cx="160124" cy="160126"/>
                <a:chOff x="7991862" y="5134202"/>
                <a:chExt cx="588412" cy="588417"/>
              </a:xfrm>
            </p:grpSpPr>
            <p:sp>
              <p:nvSpPr>
                <p:cNvPr id="72" name="Oval 71">
                  <a:extLst>
                    <a:ext uri="{FF2B5EF4-FFF2-40B4-BE49-F238E27FC236}">
                      <a16:creationId xmlns:a16="http://schemas.microsoft.com/office/drawing/2014/main" id="{26313910-0891-456D-A455-9CC9F27A7DD4}"/>
                    </a:ext>
                  </a:extLst>
                </p:cNvPr>
                <p:cNvSpPr/>
                <p:nvPr/>
              </p:nvSpPr>
              <p:spPr>
                <a:xfrm>
                  <a:off x="7991862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3" name="AutoShape 21">
                  <a:extLst>
                    <a:ext uri="{FF2B5EF4-FFF2-40B4-BE49-F238E27FC236}">
                      <a16:creationId xmlns:a16="http://schemas.microsoft.com/office/drawing/2014/main" id="{79DCB0A3-99AB-46C9-B8AD-A983AE6F56B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74240" y="5316581"/>
                  <a:ext cx="223656" cy="223658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18362" y="2163"/>
                      </a:moveTo>
                      <a:lnTo>
                        <a:pt x="18362" y="5400"/>
                      </a:lnTo>
                      <a:lnTo>
                        <a:pt x="16200" y="5400"/>
                      </a:lnTo>
                      <a:cubicBezTo>
                        <a:pt x="15551" y="5400"/>
                        <a:pt x="15119" y="5832"/>
                        <a:pt x="15119" y="6482"/>
                      </a:cubicBezTo>
                      <a:lnTo>
                        <a:pt x="15119" y="8638"/>
                      </a:lnTo>
                      <a:lnTo>
                        <a:pt x="18362" y="8638"/>
                      </a:lnTo>
                      <a:lnTo>
                        <a:pt x="18362" y="11881"/>
                      </a:lnTo>
                      <a:lnTo>
                        <a:pt x="15119" y="11881"/>
                      </a:lnTo>
                      <a:lnTo>
                        <a:pt x="15119" y="19438"/>
                      </a:lnTo>
                      <a:lnTo>
                        <a:pt x="11881" y="19438"/>
                      </a:lnTo>
                      <a:lnTo>
                        <a:pt x="11881" y="11881"/>
                      </a:lnTo>
                      <a:lnTo>
                        <a:pt x="9719" y="11881"/>
                      </a:lnTo>
                      <a:lnTo>
                        <a:pt x="9719" y="8638"/>
                      </a:lnTo>
                      <a:lnTo>
                        <a:pt x="11881" y="8638"/>
                      </a:lnTo>
                      <a:lnTo>
                        <a:pt x="11881" y="5938"/>
                      </a:lnTo>
                      <a:cubicBezTo>
                        <a:pt x="11881" y="3888"/>
                        <a:pt x="13606" y="2163"/>
                        <a:pt x="15662" y="2163"/>
                      </a:cubicBezTo>
                      <a:cubicBezTo>
                        <a:pt x="15662" y="2163"/>
                        <a:pt x="18362" y="2163"/>
                        <a:pt x="18362" y="2163"/>
                      </a:cubicBezTo>
                      <a:close/>
                      <a:moveTo>
                        <a:pt x="19438" y="0"/>
                      </a:moveTo>
                      <a:lnTo>
                        <a:pt x="2163" y="0"/>
                      </a:lnTo>
                      <a:cubicBezTo>
                        <a:pt x="971" y="0"/>
                        <a:pt x="0" y="971"/>
                        <a:pt x="0" y="2163"/>
                      </a:cubicBezTo>
                      <a:lnTo>
                        <a:pt x="0" y="19438"/>
                      </a:lnTo>
                      <a:cubicBezTo>
                        <a:pt x="0" y="20630"/>
                        <a:pt x="971" y="21600"/>
                        <a:pt x="2163" y="21600"/>
                      </a:cubicBezTo>
                      <a:lnTo>
                        <a:pt x="19438" y="21600"/>
                      </a:lnTo>
                      <a:cubicBezTo>
                        <a:pt x="20630" y="21600"/>
                        <a:pt x="21600" y="20630"/>
                        <a:pt x="21600" y="19438"/>
                      </a:cubicBezTo>
                      <a:lnTo>
                        <a:pt x="21600" y="2163"/>
                      </a:lnTo>
                      <a:cubicBezTo>
                        <a:pt x="21600" y="971"/>
                        <a:pt x="20630" y="0"/>
                        <a:pt x="19438" y="0"/>
                      </a:cubicBezTo>
                      <a:cubicBezTo>
                        <a:pt x="19438" y="0"/>
                        <a:pt x="19438" y="0"/>
                        <a:pt x="19438" y="0"/>
                      </a:cubicBezTo>
                      <a:close/>
                      <a:moveTo>
                        <a:pt x="19438" y="0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69" name="Group 68">
                <a:extLst>
                  <a:ext uri="{FF2B5EF4-FFF2-40B4-BE49-F238E27FC236}">
                    <a16:creationId xmlns:a16="http://schemas.microsoft.com/office/drawing/2014/main" id="{79033438-E550-490D-AF65-D6D6AE09AFA0}"/>
                  </a:ext>
                </a:extLst>
              </p:cNvPr>
              <p:cNvGrpSpPr/>
              <p:nvPr/>
            </p:nvGrpSpPr>
            <p:grpSpPr>
              <a:xfrm>
                <a:off x="4151630" y="5352459"/>
                <a:ext cx="160124" cy="160126"/>
                <a:chOff x="8846763" y="5134202"/>
                <a:chExt cx="588412" cy="588417"/>
              </a:xfrm>
            </p:grpSpPr>
            <p:sp>
              <p:nvSpPr>
                <p:cNvPr id="70" name="Oval 69">
                  <a:extLst>
                    <a:ext uri="{FF2B5EF4-FFF2-40B4-BE49-F238E27FC236}">
                      <a16:creationId xmlns:a16="http://schemas.microsoft.com/office/drawing/2014/main" id="{D3E7E65B-32E2-4C41-BA94-454C25934921}"/>
                    </a:ext>
                  </a:extLst>
                </p:cNvPr>
                <p:cNvSpPr/>
                <p:nvPr/>
              </p:nvSpPr>
              <p:spPr>
                <a:xfrm>
                  <a:off x="8846763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71" name="AutoShape 18">
                  <a:extLst>
                    <a:ext uri="{FF2B5EF4-FFF2-40B4-BE49-F238E27FC236}">
                      <a16:creationId xmlns:a16="http://schemas.microsoft.com/office/drawing/2014/main" id="{137B2024-A190-4DB0-AC9A-2177C78D67A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974458" y="5322042"/>
                  <a:ext cx="333023" cy="212741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574" h="21486">
                      <a:moveTo>
                        <a:pt x="21169" y="9121"/>
                      </a:moveTo>
                      <a:lnTo>
                        <a:pt x="19513" y="9121"/>
                      </a:lnTo>
                      <a:lnTo>
                        <a:pt x="19513" y="6544"/>
                      </a:lnTo>
                      <a:cubicBezTo>
                        <a:pt x="19513" y="6195"/>
                        <a:pt x="19331" y="5914"/>
                        <a:pt x="19108" y="5914"/>
                      </a:cubicBezTo>
                      <a:lnTo>
                        <a:pt x="17714" y="5914"/>
                      </a:lnTo>
                      <a:cubicBezTo>
                        <a:pt x="17491" y="5914"/>
                        <a:pt x="17309" y="6195"/>
                        <a:pt x="17309" y="6544"/>
                      </a:cubicBezTo>
                      <a:lnTo>
                        <a:pt x="17309" y="9121"/>
                      </a:lnTo>
                      <a:lnTo>
                        <a:pt x="15653" y="9121"/>
                      </a:lnTo>
                      <a:cubicBezTo>
                        <a:pt x="15428" y="9121"/>
                        <a:pt x="15247" y="9404"/>
                        <a:pt x="15247" y="9753"/>
                      </a:cubicBezTo>
                      <a:lnTo>
                        <a:pt x="15247" y="11921"/>
                      </a:lnTo>
                      <a:cubicBezTo>
                        <a:pt x="15247" y="12270"/>
                        <a:pt x="15428" y="12553"/>
                        <a:pt x="15653" y="12553"/>
                      </a:cubicBezTo>
                      <a:lnTo>
                        <a:pt x="17309" y="12553"/>
                      </a:lnTo>
                      <a:lnTo>
                        <a:pt x="17309" y="15130"/>
                      </a:lnTo>
                      <a:cubicBezTo>
                        <a:pt x="17309" y="15479"/>
                        <a:pt x="17491" y="15762"/>
                        <a:pt x="17714" y="15762"/>
                      </a:cubicBezTo>
                      <a:lnTo>
                        <a:pt x="19108" y="15762"/>
                      </a:lnTo>
                      <a:cubicBezTo>
                        <a:pt x="19331" y="15762"/>
                        <a:pt x="19513" y="15479"/>
                        <a:pt x="19513" y="15130"/>
                      </a:cubicBezTo>
                      <a:lnTo>
                        <a:pt x="19513" y="12553"/>
                      </a:lnTo>
                      <a:lnTo>
                        <a:pt x="21169" y="12553"/>
                      </a:lnTo>
                      <a:cubicBezTo>
                        <a:pt x="21393" y="12553"/>
                        <a:pt x="21574" y="12270"/>
                        <a:pt x="21574" y="11921"/>
                      </a:cubicBezTo>
                      <a:lnTo>
                        <a:pt x="21574" y="9753"/>
                      </a:lnTo>
                      <a:cubicBezTo>
                        <a:pt x="21574" y="9404"/>
                        <a:pt x="21393" y="9121"/>
                        <a:pt x="21169" y="9121"/>
                      </a:cubicBezTo>
                      <a:close/>
                      <a:moveTo>
                        <a:pt x="7107" y="9603"/>
                      </a:moveTo>
                      <a:lnTo>
                        <a:pt x="7107" y="12241"/>
                      </a:lnTo>
                      <a:cubicBezTo>
                        <a:pt x="7107" y="12637"/>
                        <a:pt x="7314" y="12960"/>
                        <a:pt x="7569" y="12960"/>
                      </a:cubicBezTo>
                      <a:lnTo>
                        <a:pt x="10940" y="12960"/>
                      </a:lnTo>
                      <a:cubicBezTo>
                        <a:pt x="10349" y="15563"/>
                        <a:pt x="8746" y="17430"/>
                        <a:pt x="6870" y="17408"/>
                      </a:cubicBezTo>
                      <a:cubicBezTo>
                        <a:pt x="4594" y="17382"/>
                        <a:pt x="2712" y="14548"/>
                        <a:pt x="2623" y="11008"/>
                      </a:cubicBezTo>
                      <a:cubicBezTo>
                        <a:pt x="2529" y="7212"/>
                        <a:pt x="4485" y="4078"/>
                        <a:pt x="6902" y="4078"/>
                      </a:cubicBezTo>
                      <a:cubicBezTo>
                        <a:pt x="8007" y="4078"/>
                        <a:pt x="9016" y="4733"/>
                        <a:pt x="9776" y="5808"/>
                      </a:cubicBezTo>
                      <a:cubicBezTo>
                        <a:pt x="9957" y="6063"/>
                        <a:pt x="10231" y="6064"/>
                        <a:pt x="10409" y="5804"/>
                      </a:cubicBezTo>
                      <a:lnTo>
                        <a:pt x="11647" y="3991"/>
                      </a:lnTo>
                      <a:cubicBezTo>
                        <a:pt x="11840" y="3707"/>
                        <a:pt x="11840" y="3228"/>
                        <a:pt x="11648" y="2944"/>
                      </a:cubicBezTo>
                      <a:cubicBezTo>
                        <a:pt x="10442" y="1165"/>
                        <a:pt x="8824" y="57"/>
                        <a:pt x="7040" y="2"/>
                      </a:cubicBezTo>
                      <a:cubicBezTo>
                        <a:pt x="3235" y="-114"/>
                        <a:pt x="27" y="4743"/>
                        <a:pt x="0" y="10667"/>
                      </a:cubicBezTo>
                      <a:cubicBezTo>
                        <a:pt x="-26" y="16636"/>
                        <a:pt x="3074" y="21486"/>
                        <a:pt x="6902" y="21486"/>
                      </a:cubicBezTo>
                      <a:cubicBezTo>
                        <a:pt x="10584" y="21486"/>
                        <a:pt x="13591" y="16999"/>
                        <a:pt x="13793" y="11347"/>
                      </a:cubicBezTo>
                      <a:cubicBezTo>
                        <a:pt x="13798" y="11277"/>
                        <a:pt x="13802" y="8882"/>
                        <a:pt x="13802" y="8882"/>
                      </a:cubicBezTo>
                      <a:lnTo>
                        <a:pt x="7569" y="8882"/>
                      </a:lnTo>
                      <a:cubicBezTo>
                        <a:pt x="7314" y="8882"/>
                        <a:pt x="7107" y="9205"/>
                        <a:pt x="7107" y="9603"/>
                      </a:cubicBezTo>
                      <a:close/>
                      <a:moveTo>
                        <a:pt x="7107" y="9603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</p:grp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7AA914A9-07AD-49C5-A7D4-6D02B4EE44DB}"/>
              </a:ext>
            </a:extLst>
          </p:cNvPr>
          <p:cNvGrpSpPr/>
          <p:nvPr/>
        </p:nvGrpSpPr>
        <p:grpSpPr>
          <a:xfrm>
            <a:off x="9396549" y="4139584"/>
            <a:ext cx="1889760" cy="1572401"/>
            <a:chOff x="6435141" y="3912044"/>
            <a:chExt cx="1889760" cy="1572401"/>
          </a:xfrm>
        </p:grpSpPr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7E93ED52-7FBF-4F7B-A924-6B674B6B9013}"/>
                </a:ext>
              </a:extLst>
            </p:cNvPr>
            <p:cNvGrpSpPr/>
            <p:nvPr/>
          </p:nvGrpSpPr>
          <p:grpSpPr>
            <a:xfrm>
              <a:off x="6435141" y="3912044"/>
              <a:ext cx="1889760" cy="1072007"/>
              <a:chOff x="1561778" y="4608962"/>
              <a:chExt cx="1889760" cy="1072007"/>
            </a:xfrm>
          </p:grpSpPr>
          <p:sp>
            <p:nvSpPr>
              <p:cNvPr id="90" name="TextBox 89">
                <a:extLst>
                  <a:ext uri="{FF2B5EF4-FFF2-40B4-BE49-F238E27FC236}">
                    <a16:creationId xmlns:a16="http://schemas.microsoft.com/office/drawing/2014/main" id="{2FF2F17D-B905-4105-96CD-829D67576009}"/>
                  </a:ext>
                </a:extLst>
              </p:cNvPr>
              <p:cNvSpPr txBox="1"/>
              <p:nvPr/>
            </p:nvSpPr>
            <p:spPr>
              <a:xfrm>
                <a:off x="1561778" y="4608962"/>
                <a:ext cx="143256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Your Name</a:t>
                </a:r>
              </a:p>
            </p:txBody>
          </p:sp>
          <p:sp>
            <p:nvSpPr>
              <p:cNvPr id="91" name="TextBox 90">
                <a:extLst>
                  <a:ext uri="{FF2B5EF4-FFF2-40B4-BE49-F238E27FC236}">
                    <a16:creationId xmlns:a16="http://schemas.microsoft.com/office/drawing/2014/main" id="{561D72BC-26B4-4EBD-BC91-C5B1DA4BBF60}"/>
                  </a:ext>
                </a:extLst>
              </p:cNvPr>
              <p:cNvSpPr txBox="1"/>
              <p:nvPr/>
            </p:nvSpPr>
            <p:spPr>
              <a:xfrm>
                <a:off x="1561778" y="5035536"/>
                <a:ext cx="1889760" cy="6454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lorem ipsum had.</a:t>
                </a:r>
              </a:p>
            </p:txBody>
          </p:sp>
        </p:grpSp>
        <p:grpSp>
          <p:nvGrpSpPr>
            <p:cNvPr id="80" name="Group 79">
              <a:extLst>
                <a:ext uri="{FF2B5EF4-FFF2-40B4-BE49-F238E27FC236}">
                  <a16:creationId xmlns:a16="http://schemas.microsoft.com/office/drawing/2014/main" id="{2505BB1B-D6D1-4BFF-ABCE-24B63B0D2C7C}"/>
                </a:ext>
              </a:extLst>
            </p:cNvPr>
            <p:cNvGrpSpPr/>
            <p:nvPr/>
          </p:nvGrpSpPr>
          <p:grpSpPr>
            <a:xfrm>
              <a:off x="6522003" y="5238569"/>
              <a:ext cx="882056" cy="245876"/>
              <a:chOff x="3737318" y="5352459"/>
              <a:chExt cx="574436" cy="160126"/>
            </a:xfrm>
          </p:grpSpPr>
          <p:grpSp>
            <p:nvGrpSpPr>
              <p:cNvPr id="81" name="Group 80">
                <a:extLst>
                  <a:ext uri="{FF2B5EF4-FFF2-40B4-BE49-F238E27FC236}">
                    <a16:creationId xmlns:a16="http://schemas.microsoft.com/office/drawing/2014/main" id="{0B166220-ADE5-4965-A5D6-0C8B2BF320A4}"/>
                  </a:ext>
                </a:extLst>
              </p:cNvPr>
              <p:cNvGrpSpPr/>
              <p:nvPr/>
            </p:nvGrpSpPr>
            <p:grpSpPr>
              <a:xfrm>
                <a:off x="3737318" y="5352459"/>
                <a:ext cx="160124" cy="160126"/>
                <a:chOff x="7136966" y="5134202"/>
                <a:chExt cx="588412" cy="588417"/>
              </a:xfrm>
            </p:grpSpPr>
            <p:sp>
              <p:nvSpPr>
                <p:cNvPr id="88" name="Oval 87">
                  <a:extLst>
                    <a:ext uri="{FF2B5EF4-FFF2-40B4-BE49-F238E27FC236}">
                      <a16:creationId xmlns:a16="http://schemas.microsoft.com/office/drawing/2014/main" id="{A1088EF3-6062-493B-8984-8EB46B334986}"/>
                    </a:ext>
                  </a:extLst>
                </p:cNvPr>
                <p:cNvSpPr/>
                <p:nvPr/>
              </p:nvSpPr>
              <p:spPr>
                <a:xfrm>
                  <a:off x="7136966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9" name="AutoShape 1">
                  <a:extLst>
                    <a:ext uri="{FF2B5EF4-FFF2-40B4-BE49-F238E27FC236}">
                      <a16:creationId xmlns:a16="http://schemas.microsoft.com/office/drawing/2014/main" id="{4902B463-4B4C-4E90-8000-32D4518D911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7279092" y="5304814"/>
                  <a:ext cx="304161" cy="247193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21600" y="2556"/>
                      </a:moveTo>
                      <a:cubicBezTo>
                        <a:pt x="20805" y="2990"/>
                        <a:pt x="19951" y="3284"/>
                        <a:pt x="19055" y="3415"/>
                      </a:cubicBezTo>
                      <a:cubicBezTo>
                        <a:pt x="19970" y="2740"/>
                        <a:pt x="20673" y="1672"/>
                        <a:pt x="21003" y="399"/>
                      </a:cubicBezTo>
                      <a:cubicBezTo>
                        <a:pt x="20147" y="1023"/>
                        <a:pt x="19199" y="1477"/>
                        <a:pt x="18189" y="1721"/>
                      </a:cubicBezTo>
                      <a:cubicBezTo>
                        <a:pt x="17381" y="662"/>
                        <a:pt x="16229" y="0"/>
                        <a:pt x="14954" y="0"/>
                      </a:cubicBezTo>
                      <a:cubicBezTo>
                        <a:pt x="12507" y="0"/>
                        <a:pt x="10523" y="2441"/>
                        <a:pt x="10523" y="5453"/>
                      </a:cubicBezTo>
                      <a:cubicBezTo>
                        <a:pt x="10523" y="5880"/>
                        <a:pt x="10562" y="6296"/>
                        <a:pt x="10638" y="6695"/>
                      </a:cubicBezTo>
                      <a:cubicBezTo>
                        <a:pt x="6955" y="6468"/>
                        <a:pt x="3690" y="4297"/>
                        <a:pt x="1504" y="998"/>
                      </a:cubicBezTo>
                      <a:cubicBezTo>
                        <a:pt x="1122" y="1803"/>
                        <a:pt x="904" y="2739"/>
                        <a:pt x="904" y="3739"/>
                      </a:cubicBezTo>
                      <a:cubicBezTo>
                        <a:pt x="904" y="5631"/>
                        <a:pt x="1686" y="7300"/>
                        <a:pt x="2876" y="8278"/>
                      </a:cubicBezTo>
                      <a:cubicBezTo>
                        <a:pt x="2149" y="8250"/>
                        <a:pt x="1466" y="8004"/>
                        <a:pt x="868" y="7596"/>
                      </a:cubicBezTo>
                      <a:cubicBezTo>
                        <a:pt x="867" y="7619"/>
                        <a:pt x="867" y="7642"/>
                        <a:pt x="867" y="7665"/>
                      </a:cubicBezTo>
                      <a:cubicBezTo>
                        <a:pt x="867" y="10307"/>
                        <a:pt x="2395" y="12510"/>
                        <a:pt x="4423" y="13011"/>
                      </a:cubicBezTo>
                      <a:cubicBezTo>
                        <a:pt x="4051" y="13136"/>
                        <a:pt x="3659" y="13203"/>
                        <a:pt x="3255" y="13203"/>
                      </a:cubicBezTo>
                      <a:cubicBezTo>
                        <a:pt x="2969" y="13203"/>
                        <a:pt x="2692" y="13169"/>
                        <a:pt x="2421" y="13105"/>
                      </a:cubicBezTo>
                      <a:cubicBezTo>
                        <a:pt x="2985" y="15271"/>
                        <a:pt x="4622" y="16848"/>
                        <a:pt x="6561" y="16892"/>
                      </a:cubicBezTo>
                      <a:cubicBezTo>
                        <a:pt x="5044" y="18355"/>
                        <a:pt x="3134" y="19226"/>
                        <a:pt x="1057" y="19226"/>
                      </a:cubicBezTo>
                      <a:cubicBezTo>
                        <a:pt x="699" y="19226"/>
                        <a:pt x="347" y="19201"/>
                        <a:pt x="0" y="19149"/>
                      </a:cubicBezTo>
                      <a:cubicBezTo>
                        <a:pt x="1961" y="20698"/>
                        <a:pt x="4291" y="21600"/>
                        <a:pt x="6793" y="21600"/>
                      </a:cubicBezTo>
                      <a:cubicBezTo>
                        <a:pt x="14944" y="21600"/>
                        <a:pt x="19401" y="13291"/>
                        <a:pt x="19401" y="6085"/>
                      </a:cubicBezTo>
                      <a:cubicBezTo>
                        <a:pt x="19401" y="5848"/>
                        <a:pt x="19397" y="5613"/>
                        <a:pt x="19389" y="5380"/>
                      </a:cubicBezTo>
                      <a:cubicBezTo>
                        <a:pt x="20255" y="4610"/>
                        <a:pt x="21006" y="3650"/>
                        <a:pt x="21600" y="2556"/>
                      </a:cubicBezTo>
                      <a:cubicBezTo>
                        <a:pt x="21600" y="2556"/>
                        <a:pt x="21600" y="2556"/>
                        <a:pt x="21600" y="2556"/>
                      </a:cubicBezTo>
                      <a:close/>
                      <a:moveTo>
                        <a:pt x="21600" y="2556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  <a:extLst/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82" name="Group 81">
                <a:extLst>
                  <a:ext uri="{FF2B5EF4-FFF2-40B4-BE49-F238E27FC236}">
                    <a16:creationId xmlns:a16="http://schemas.microsoft.com/office/drawing/2014/main" id="{B53DC400-6B3B-4BA8-AACC-58172808A418}"/>
                  </a:ext>
                </a:extLst>
              </p:cNvPr>
              <p:cNvGrpSpPr/>
              <p:nvPr/>
            </p:nvGrpSpPr>
            <p:grpSpPr>
              <a:xfrm>
                <a:off x="3944474" y="5352459"/>
                <a:ext cx="160124" cy="160126"/>
                <a:chOff x="7991862" y="5134202"/>
                <a:chExt cx="588412" cy="588417"/>
              </a:xfrm>
            </p:grpSpPr>
            <p:sp>
              <p:nvSpPr>
                <p:cNvPr id="86" name="Oval 85">
                  <a:extLst>
                    <a:ext uri="{FF2B5EF4-FFF2-40B4-BE49-F238E27FC236}">
                      <a16:creationId xmlns:a16="http://schemas.microsoft.com/office/drawing/2014/main" id="{ABC6B790-D6C9-4958-BA5A-0022E20D898E}"/>
                    </a:ext>
                  </a:extLst>
                </p:cNvPr>
                <p:cNvSpPr/>
                <p:nvPr/>
              </p:nvSpPr>
              <p:spPr>
                <a:xfrm>
                  <a:off x="7991862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7" name="AutoShape 21">
                  <a:extLst>
                    <a:ext uri="{FF2B5EF4-FFF2-40B4-BE49-F238E27FC236}">
                      <a16:creationId xmlns:a16="http://schemas.microsoft.com/office/drawing/2014/main" id="{C6EB3628-442F-4243-AA4E-2049097D993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174240" y="5316581"/>
                  <a:ext cx="223656" cy="223658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18362" y="2163"/>
                      </a:moveTo>
                      <a:lnTo>
                        <a:pt x="18362" y="5400"/>
                      </a:lnTo>
                      <a:lnTo>
                        <a:pt x="16200" y="5400"/>
                      </a:lnTo>
                      <a:cubicBezTo>
                        <a:pt x="15551" y="5400"/>
                        <a:pt x="15119" y="5832"/>
                        <a:pt x="15119" y="6482"/>
                      </a:cubicBezTo>
                      <a:lnTo>
                        <a:pt x="15119" y="8638"/>
                      </a:lnTo>
                      <a:lnTo>
                        <a:pt x="18362" y="8638"/>
                      </a:lnTo>
                      <a:lnTo>
                        <a:pt x="18362" y="11881"/>
                      </a:lnTo>
                      <a:lnTo>
                        <a:pt x="15119" y="11881"/>
                      </a:lnTo>
                      <a:lnTo>
                        <a:pt x="15119" y="19438"/>
                      </a:lnTo>
                      <a:lnTo>
                        <a:pt x="11881" y="19438"/>
                      </a:lnTo>
                      <a:lnTo>
                        <a:pt x="11881" y="11881"/>
                      </a:lnTo>
                      <a:lnTo>
                        <a:pt x="9719" y="11881"/>
                      </a:lnTo>
                      <a:lnTo>
                        <a:pt x="9719" y="8638"/>
                      </a:lnTo>
                      <a:lnTo>
                        <a:pt x="11881" y="8638"/>
                      </a:lnTo>
                      <a:lnTo>
                        <a:pt x="11881" y="5938"/>
                      </a:lnTo>
                      <a:cubicBezTo>
                        <a:pt x="11881" y="3888"/>
                        <a:pt x="13606" y="2163"/>
                        <a:pt x="15662" y="2163"/>
                      </a:cubicBezTo>
                      <a:cubicBezTo>
                        <a:pt x="15662" y="2163"/>
                        <a:pt x="18362" y="2163"/>
                        <a:pt x="18362" y="2163"/>
                      </a:cubicBezTo>
                      <a:close/>
                      <a:moveTo>
                        <a:pt x="19438" y="0"/>
                      </a:moveTo>
                      <a:lnTo>
                        <a:pt x="2163" y="0"/>
                      </a:lnTo>
                      <a:cubicBezTo>
                        <a:pt x="971" y="0"/>
                        <a:pt x="0" y="971"/>
                        <a:pt x="0" y="2163"/>
                      </a:cubicBezTo>
                      <a:lnTo>
                        <a:pt x="0" y="19438"/>
                      </a:lnTo>
                      <a:cubicBezTo>
                        <a:pt x="0" y="20630"/>
                        <a:pt x="971" y="21600"/>
                        <a:pt x="2163" y="21600"/>
                      </a:cubicBezTo>
                      <a:lnTo>
                        <a:pt x="19438" y="21600"/>
                      </a:lnTo>
                      <a:cubicBezTo>
                        <a:pt x="20630" y="21600"/>
                        <a:pt x="21600" y="20630"/>
                        <a:pt x="21600" y="19438"/>
                      </a:cubicBezTo>
                      <a:lnTo>
                        <a:pt x="21600" y="2163"/>
                      </a:lnTo>
                      <a:cubicBezTo>
                        <a:pt x="21600" y="971"/>
                        <a:pt x="20630" y="0"/>
                        <a:pt x="19438" y="0"/>
                      </a:cubicBezTo>
                      <a:cubicBezTo>
                        <a:pt x="19438" y="0"/>
                        <a:pt x="19438" y="0"/>
                        <a:pt x="19438" y="0"/>
                      </a:cubicBezTo>
                      <a:close/>
                      <a:moveTo>
                        <a:pt x="19438" y="0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  <p:grpSp>
            <p:nvGrpSpPr>
              <p:cNvPr id="83" name="Group 82">
                <a:extLst>
                  <a:ext uri="{FF2B5EF4-FFF2-40B4-BE49-F238E27FC236}">
                    <a16:creationId xmlns:a16="http://schemas.microsoft.com/office/drawing/2014/main" id="{B7801A79-52AA-413A-A417-015BE0D9CA23}"/>
                  </a:ext>
                </a:extLst>
              </p:cNvPr>
              <p:cNvGrpSpPr/>
              <p:nvPr/>
            </p:nvGrpSpPr>
            <p:grpSpPr>
              <a:xfrm>
                <a:off x="4151630" y="5352459"/>
                <a:ext cx="160124" cy="160126"/>
                <a:chOff x="8846763" y="5134202"/>
                <a:chExt cx="588412" cy="588417"/>
              </a:xfrm>
            </p:grpSpPr>
            <p:sp>
              <p:nvSpPr>
                <p:cNvPr id="84" name="Oval 83">
                  <a:extLst>
                    <a:ext uri="{FF2B5EF4-FFF2-40B4-BE49-F238E27FC236}">
                      <a16:creationId xmlns:a16="http://schemas.microsoft.com/office/drawing/2014/main" id="{9191782E-96FA-4C15-A7B6-56777F96E6CD}"/>
                    </a:ext>
                  </a:extLst>
                </p:cNvPr>
                <p:cNvSpPr/>
                <p:nvPr/>
              </p:nvSpPr>
              <p:spPr>
                <a:xfrm>
                  <a:off x="8846763" y="5134202"/>
                  <a:ext cx="588412" cy="588417"/>
                </a:xfrm>
                <a:prstGeom prst="ellipse">
                  <a:avLst/>
                </a:prstGeom>
                <a:noFill/>
                <a:ln w="3175">
                  <a:solidFill>
                    <a:schemeClr val="bg2">
                      <a:lumMod val="60000"/>
                      <a:lumOff val="40000"/>
                      <a:alpha val="50000"/>
                    </a:schemeClr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/>
                </a:p>
              </p:txBody>
            </p:sp>
            <p:sp>
              <p:nvSpPr>
                <p:cNvPr id="85" name="AutoShape 18">
                  <a:extLst>
                    <a:ext uri="{FF2B5EF4-FFF2-40B4-BE49-F238E27FC236}">
                      <a16:creationId xmlns:a16="http://schemas.microsoft.com/office/drawing/2014/main" id="{4DF1A019-95E8-4E37-9E6E-C6831085B28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974458" y="5322042"/>
                  <a:ext cx="333023" cy="212741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574" h="21486">
                      <a:moveTo>
                        <a:pt x="21169" y="9121"/>
                      </a:moveTo>
                      <a:lnTo>
                        <a:pt x="19513" y="9121"/>
                      </a:lnTo>
                      <a:lnTo>
                        <a:pt x="19513" y="6544"/>
                      </a:lnTo>
                      <a:cubicBezTo>
                        <a:pt x="19513" y="6195"/>
                        <a:pt x="19331" y="5914"/>
                        <a:pt x="19108" y="5914"/>
                      </a:cubicBezTo>
                      <a:lnTo>
                        <a:pt x="17714" y="5914"/>
                      </a:lnTo>
                      <a:cubicBezTo>
                        <a:pt x="17491" y="5914"/>
                        <a:pt x="17309" y="6195"/>
                        <a:pt x="17309" y="6544"/>
                      </a:cubicBezTo>
                      <a:lnTo>
                        <a:pt x="17309" y="9121"/>
                      </a:lnTo>
                      <a:lnTo>
                        <a:pt x="15653" y="9121"/>
                      </a:lnTo>
                      <a:cubicBezTo>
                        <a:pt x="15428" y="9121"/>
                        <a:pt x="15247" y="9404"/>
                        <a:pt x="15247" y="9753"/>
                      </a:cubicBezTo>
                      <a:lnTo>
                        <a:pt x="15247" y="11921"/>
                      </a:lnTo>
                      <a:cubicBezTo>
                        <a:pt x="15247" y="12270"/>
                        <a:pt x="15428" y="12553"/>
                        <a:pt x="15653" y="12553"/>
                      </a:cubicBezTo>
                      <a:lnTo>
                        <a:pt x="17309" y="12553"/>
                      </a:lnTo>
                      <a:lnTo>
                        <a:pt x="17309" y="15130"/>
                      </a:lnTo>
                      <a:cubicBezTo>
                        <a:pt x="17309" y="15479"/>
                        <a:pt x="17491" y="15762"/>
                        <a:pt x="17714" y="15762"/>
                      </a:cubicBezTo>
                      <a:lnTo>
                        <a:pt x="19108" y="15762"/>
                      </a:lnTo>
                      <a:cubicBezTo>
                        <a:pt x="19331" y="15762"/>
                        <a:pt x="19513" y="15479"/>
                        <a:pt x="19513" y="15130"/>
                      </a:cubicBezTo>
                      <a:lnTo>
                        <a:pt x="19513" y="12553"/>
                      </a:lnTo>
                      <a:lnTo>
                        <a:pt x="21169" y="12553"/>
                      </a:lnTo>
                      <a:cubicBezTo>
                        <a:pt x="21393" y="12553"/>
                        <a:pt x="21574" y="12270"/>
                        <a:pt x="21574" y="11921"/>
                      </a:cubicBezTo>
                      <a:lnTo>
                        <a:pt x="21574" y="9753"/>
                      </a:lnTo>
                      <a:cubicBezTo>
                        <a:pt x="21574" y="9404"/>
                        <a:pt x="21393" y="9121"/>
                        <a:pt x="21169" y="9121"/>
                      </a:cubicBezTo>
                      <a:close/>
                      <a:moveTo>
                        <a:pt x="7107" y="9603"/>
                      </a:moveTo>
                      <a:lnTo>
                        <a:pt x="7107" y="12241"/>
                      </a:lnTo>
                      <a:cubicBezTo>
                        <a:pt x="7107" y="12637"/>
                        <a:pt x="7314" y="12960"/>
                        <a:pt x="7569" y="12960"/>
                      </a:cubicBezTo>
                      <a:lnTo>
                        <a:pt x="10940" y="12960"/>
                      </a:lnTo>
                      <a:cubicBezTo>
                        <a:pt x="10349" y="15563"/>
                        <a:pt x="8746" y="17430"/>
                        <a:pt x="6870" y="17408"/>
                      </a:cubicBezTo>
                      <a:cubicBezTo>
                        <a:pt x="4594" y="17382"/>
                        <a:pt x="2712" y="14548"/>
                        <a:pt x="2623" y="11008"/>
                      </a:cubicBezTo>
                      <a:cubicBezTo>
                        <a:pt x="2529" y="7212"/>
                        <a:pt x="4485" y="4078"/>
                        <a:pt x="6902" y="4078"/>
                      </a:cubicBezTo>
                      <a:cubicBezTo>
                        <a:pt x="8007" y="4078"/>
                        <a:pt x="9016" y="4733"/>
                        <a:pt x="9776" y="5808"/>
                      </a:cubicBezTo>
                      <a:cubicBezTo>
                        <a:pt x="9957" y="6063"/>
                        <a:pt x="10231" y="6064"/>
                        <a:pt x="10409" y="5804"/>
                      </a:cubicBezTo>
                      <a:lnTo>
                        <a:pt x="11647" y="3991"/>
                      </a:lnTo>
                      <a:cubicBezTo>
                        <a:pt x="11840" y="3707"/>
                        <a:pt x="11840" y="3228"/>
                        <a:pt x="11648" y="2944"/>
                      </a:cubicBezTo>
                      <a:cubicBezTo>
                        <a:pt x="10442" y="1165"/>
                        <a:pt x="8824" y="57"/>
                        <a:pt x="7040" y="2"/>
                      </a:cubicBezTo>
                      <a:cubicBezTo>
                        <a:pt x="3235" y="-114"/>
                        <a:pt x="27" y="4743"/>
                        <a:pt x="0" y="10667"/>
                      </a:cubicBezTo>
                      <a:cubicBezTo>
                        <a:pt x="-26" y="16636"/>
                        <a:pt x="3074" y="21486"/>
                        <a:pt x="6902" y="21486"/>
                      </a:cubicBezTo>
                      <a:cubicBezTo>
                        <a:pt x="10584" y="21486"/>
                        <a:pt x="13591" y="16999"/>
                        <a:pt x="13793" y="11347"/>
                      </a:cubicBezTo>
                      <a:cubicBezTo>
                        <a:pt x="13798" y="11277"/>
                        <a:pt x="13802" y="8882"/>
                        <a:pt x="13802" y="8882"/>
                      </a:cubicBezTo>
                      <a:lnTo>
                        <a:pt x="7569" y="8882"/>
                      </a:lnTo>
                      <a:cubicBezTo>
                        <a:pt x="7314" y="8882"/>
                        <a:pt x="7107" y="9205"/>
                        <a:pt x="7107" y="9603"/>
                      </a:cubicBezTo>
                      <a:close/>
                      <a:moveTo>
                        <a:pt x="7107" y="9603"/>
                      </a:moveTo>
                    </a:path>
                  </a:pathLst>
                </a:custGeom>
                <a:solidFill>
                  <a:schemeClr val="tx2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</p:grpSp>
        </p:grpSp>
      </p:grpSp>
      <p:pic>
        <p:nvPicPr>
          <p:cNvPr id="13" name="Picture Placeholder 12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31" r="2731"/>
          <a:stretch>
            <a:fillRect/>
          </a:stretch>
        </p:blipFill>
        <p:spPr/>
      </p:pic>
      <p:pic>
        <p:nvPicPr>
          <p:cNvPr id="10" name="Picture Placeholder 9"/>
          <p:cNvPicPr>
            <a:picLocks noGrp="1" noChangeAspect="1"/>
          </p:cNvPicPr>
          <p:nvPr>
            <p:ph type="pic" sz="quarter" idx="12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31" r="2731"/>
          <a:stretch>
            <a:fillRect/>
          </a:stretch>
        </p:blipFill>
        <p:spPr/>
      </p:pic>
      <p:pic>
        <p:nvPicPr>
          <p:cNvPr id="11" name="Picture Placeholder 10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31" r="2731"/>
          <a:stretch>
            <a:fillRect/>
          </a:stretch>
        </p:blipFill>
        <p:spPr/>
      </p:pic>
      <p:pic>
        <p:nvPicPr>
          <p:cNvPr id="12" name="Picture Placeholder 11"/>
          <p:cNvPicPr>
            <a:picLocks noGrp="1" noChangeAspect="1"/>
          </p:cNvPicPr>
          <p:nvPr>
            <p:ph type="pic" sz="quarter" idx="14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731" r="273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85634636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Rectangle 96">
            <a:extLst>
              <a:ext uri="{FF2B5EF4-FFF2-40B4-BE49-F238E27FC236}">
                <a16:creationId xmlns:a16="http://schemas.microsoft.com/office/drawing/2014/main" id="{EC048FA8-4D42-44FE-B799-488F7F27A38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95000"/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2" name="Group 91">
            <a:extLst>
              <a:ext uri="{FF2B5EF4-FFF2-40B4-BE49-F238E27FC236}">
                <a16:creationId xmlns:a16="http://schemas.microsoft.com/office/drawing/2014/main" id="{613DD2B1-3C2E-4EC6-94A2-74473F12854F}"/>
              </a:ext>
            </a:extLst>
          </p:cNvPr>
          <p:cNvGrpSpPr/>
          <p:nvPr/>
        </p:nvGrpSpPr>
        <p:grpSpPr>
          <a:xfrm>
            <a:off x="762001" y="1081757"/>
            <a:ext cx="4518337" cy="1708097"/>
            <a:chOff x="762001" y="1593364"/>
            <a:chExt cx="4518337" cy="1708097"/>
          </a:xfrm>
        </p:grpSpPr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ED5AE1CE-4525-4526-A6C0-FE31E213075A}"/>
                </a:ext>
              </a:extLst>
            </p:cNvPr>
            <p:cNvSpPr txBox="1"/>
            <p:nvPr/>
          </p:nvSpPr>
          <p:spPr>
            <a:xfrm>
              <a:off x="762001" y="1593364"/>
              <a:ext cx="1617662" cy="4924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Timeline</a:t>
              </a:r>
            </a:p>
          </p:txBody>
        </p:sp>
        <p:sp>
          <p:nvSpPr>
            <p:cNvPr id="94" name="TextBox 93">
              <a:extLst>
                <a:ext uri="{FF2B5EF4-FFF2-40B4-BE49-F238E27FC236}">
                  <a16:creationId xmlns:a16="http://schemas.microsoft.com/office/drawing/2014/main" id="{7D00BF42-0343-4877-849F-992893EABA7E}"/>
                </a:ext>
              </a:extLst>
            </p:cNvPr>
            <p:cNvSpPr txBox="1"/>
            <p:nvPr/>
          </p:nvSpPr>
          <p:spPr>
            <a:xfrm>
              <a:off x="3451538" y="1593364"/>
              <a:ext cx="1828800" cy="13409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14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 Creepiest</a:t>
              </a:r>
            </a:p>
          </p:txBody>
        </p:sp>
        <p:sp>
          <p:nvSpPr>
            <p:cNvPr id="96" name="Rectangle 95">
              <a:extLst>
                <a:ext uri="{FF2B5EF4-FFF2-40B4-BE49-F238E27FC236}">
                  <a16:creationId xmlns:a16="http://schemas.microsoft.com/office/drawing/2014/main" id="{39B759A4-A8C4-48B7-BE98-E637EBEE5C50}"/>
                </a:ext>
              </a:extLst>
            </p:cNvPr>
            <p:cNvSpPr/>
            <p:nvPr/>
          </p:nvSpPr>
          <p:spPr>
            <a:xfrm>
              <a:off x="3552758" y="3255742"/>
              <a:ext cx="354874" cy="45719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346C010C-03F1-4D5A-9E91-A106096D1FFE}"/>
              </a:ext>
            </a:extLst>
          </p:cNvPr>
          <p:cNvCxnSpPr>
            <a:cxnSpLocks/>
          </p:cNvCxnSpPr>
          <p:nvPr/>
        </p:nvCxnSpPr>
        <p:spPr>
          <a:xfrm>
            <a:off x="6096000" y="4629150"/>
            <a:ext cx="0" cy="2228850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Oval 4">
            <a:extLst>
              <a:ext uri="{FF2B5EF4-FFF2-40B4-BE49-F238E27FC236}">
                <a16:creationId xmlns:a16="http://schemas.microsoft.com/office/drawing/2014/main" id="{F269BC0A-93A9-4081-A0B9-D60678685CFB}"/>
              </a:ext>
            </a:extLst>
          </p:cNvPr>
          <p:cNvSpPr/>
          <p:nvPr/>
        </p:nvSpPr>
        <p:spPr>
          <a:xfrm>
            <a:off x="5867401" y="4171952"/>
            <a:ext cx="457198" cy="457198"/>
          </a:xfrm>
          <a:prstGeom prst="ellipse">
            <a:avLst/>
          </a:prstGeom>
          <a:noFill/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07001874-5B38-4FCD-BC9E-4BCC8F0430A4}"/>
              </a:ext>
            </a:extLst>
          </p:cNvPr>
          <p:cNvSpPr txBox="1"/>
          <p:nvPr/>
        </p:nvSpPr>
        <p:spPr>
          <a:xfrm>
            <a:off x="5867406" y="4238969"/>
            <a:ext cx="45718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8533A8D7-2BD5-47C7-AA6F-0151E632A585}"/>
              </a:ext>
            </a:extLst>
          </p:cNvPr>
          <p:cNvSpPr txBox="1"/>
          <p:nvPr/>
        </p:nvSpPr>
        <p:spPr>
          <a:xfrm>
            <a:off x="6553193" y="4148409"/>
            <a:ext cx="143256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2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Title Text</a:t>
            </a: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4227771D-593C-4358-B3EE-44C0D3C8736C}"/>
              </a:ext>
            </a:extLst>
          </p:cNvPr>
          <p:cNvSpPr txBox="1"/>
          <p:nvPr/>
        </p:nvSpPr>
        <p:spPr>
          <a:xfrm>
            <a:off x="6553193" y="4574983"/>
            <a:ext cx="1889760" cy="6454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two set lorem ipsum had.</a:t>
            </a:r>
          </a:p>
        </p:txBody>
      </p:sp>
      <p:pic>
        <p:nvPicPr>
          <p:cNvPr id="6" name="Picture Placeholder 5"/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0625" b="20625"/>
          <a:stretch>
            <a:fillRect/>
          </a:stretch>
        </p:blipFill>
        <p:spPr/>
      </p:pic>
      <p:pic>
        <p:nvPicPr>
          <p:cNvPr id="8" name="Picture Placeholder 7"/>
          <p:cNvPicPr>
            <a:picLocks noGrp="1" noChangeAspect="1"/>
          </p:cNvPicPr>
          <p:nvPr>
            <p:ph type="pic" sz="quarter" idx="12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48" b="48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01514437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Rectangle 23">
            <a:extLst>
              <a:ext uri="{FF2B5EF4-FFF2-40B4-BE49-F238E27FC236}">
                <a16:creationId xmlns:a16="http://schemas.microsoft.com/office/drawing/2014/main" id="{6FE7F379-F41F-429C-83CF-2C03EB9012E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2">
              <a:lumMod val="60000"/>
              <a:lumOff val="40000"/>
              <a:alpha val="4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Placeholder 3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773" r="3773"/>
          <a:stretch>
            <a:fillRect/>
          </a:stretch>
        </p:blipFill>
        <p:spPr/>
      </p:pic>
      <p:grpSp>
        <p:nvGrpSpPr>
          <p:cNvPr id="2" name="Group 1"/>
          <p:cNvGrpSpPr/>
          <p:nvPr/>
        </p:nvGrpSpPr>
        <p:grpSpPr>
          <a:xfrm>
            <a:off x="4169852" y="3037865"/>
            <a:ext cx="6383438" cy="1506169"/>
            <a:chOff x="2074352" y="2089748"/>
            <a:chExt cx="6383438" cy="1506169"/>
          </a:xfrm>
        </p:grpSpPr>
        <p:sp>
          <p:nvSpPr>
            <p:cNvPr id="10" name="TextBox 9">
              <a:extLst>
                <a:ext uri="{FF2B5EF4-FFF2-40B4-BE49-F238E27FC236}">
                  <a16:creationId xmlns:a16="http://schemas.microsoft.com/office/drawing/2014/main" id="{3E2A6139-00B5-4C51-9ABC-0315740702D4}"/>
                </a:ext>
              </a:extLst>
            </p:cNvPr>
            <p:cNvSpPr txBox="1"/>
            <p:nvPr/>
          </p:nvSpPr>
          <p:spPr>
            <a:xfrm>
              <a:off x="2074352" y="2089748"/>
              <a:ext cx="6383438" cy="112691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8000"/>
                </a:lnSpc>
              </a:pPr>
              <a:r>
                <a:rPr lang="en-US" sz="8800" b="1" dirty="0" smtClean="0">
                  <a:latin typeface="Montserrat" panose="00000500000000000000" pitchFamily="50" charset="0"/>
                  <a:ea typeface="Roboto Slab" pitchFamily="2" charset="0"/>
                </a:rPr>
                <a:t>Minimalist</a:t>
              </a:r>
              <a:endParaRPr lang="en-US" sz="8800" b="1" dirty="0">
                <a:latin typeface="Montserrat" panose="00000500000000000000" pitchFamily="50" charset="0"/>
                <a:ea typeface="Roboto Slab" pitchFamily="2" charset="0"/>
              </a:endParaRPr>
            </a:p>
          </p:txBody>
        </p: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CFC10008-B653-476F-B792-58E50F8A17E8}"/>
                </a:ext>
              </a:extLst>
            </p:cNvPr>
            <p:cNvSpPr txBox="1"/>
            <p:nvPr/>
          </p:nvSpPr>
          <p:spPr>
            <a:xfrm>
              <a:off x="2074352" y="3043079"/>
              <a:ext cx="1969349" cy="2616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1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PRESENTATION TEMPLATE</a:t>
              </a:r>
            </a:p>
          </p:txBody>
        </p:sp>
        <p:sp>
          <p:nvSpPr>
            <p:cNvPr id="12" name="Rectangle 11"/>
            <p:cNvSpPr/>
            <p:nvPr/>
          </p:nvSpPr>
          <p:spPr>
            <a:xfrm>
              <a:off x="2199388" y="3468917"/>
              <a:ext cx="1474664" cy="127000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69744613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Placeholder 7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315" r="2315"/>
          <a:stretch>
            <a:fillRect/>
          </a:stretch>
        </p:blipFill>
        <p:spPr/>
      </p:pic>
      <p:sp>
        <p:nvSpPr>
          <p:cNvPr id="97" name="Rectangle 96">
            <a:extLst>
              <a:ext uri="{FF2B5EF4-FFF2-40B4-BE49-F238E27FC236}">
                <a16:creationId xmlns:a16="http://schemas.microsoft.com/office/drawing/2014/main" id="{EC048FA8-4D42-44FE-B799-488F7F27A38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95000"/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Freeform: Shape 77">
            <a:extLst>
              <a:ext uri="{FF2B5EF4-FFF2-40B4-BE49-F238E27FC236}">
                <a16:creationId xmlns:a16="http://schemas.microsoft.com/office/drawing/2014/main" id="{623BD869-5D64-471D-8891-F18CBD72D11F}"/>
              </a:ext>
            </a:extLst>
          </p:cNvPr>
          <p:cNvSpPr/>
          <p:nvPr/>
        </p:nvSpPr>
        <p:spPr>
          <a:xfrm>
            <a:off x="9790270" y="4459712"/>
            <a:ext cx="1639730" cy="1639730"/>
          </a:xfrm>
          <a:custGeom>
            <a:avLst/>
            <a:gdLst>
              <a:gd name="connsiteX0" fmla="*/ 819865 w 1639730"/>
              <a:gd name="connsiteY0" fmla="*/ 0 h 1639730"/>
              <a:gd name="connsiteX1" fmla="*/ 1639730 w 1639730"/>
              <a:gd name="connsiteY1" fmla="*/ 819865 h 1639730"/>
              <a:gd name="connsiteX2" fmla="*/ 819865 w 1639730"/>
              <a:gd name="connsiteY2" fmla="*/ 1639730 h 1639730"/>
              <a:gd name="connsiteX3" fmla="*/ 0 w 1639730"/>
              <a:gd name="connsiteY3" fmla="*/ 819865 h 1639730"/>
              <a:gd name="connsiteX4" fmla="*/ 819865 w 1639730"/>
              <a:gd name="connsiteY4" fmla="*/ 0 h 1639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39730" h="1639730">
                <a:moveTo>
                  <a:pt x="819865" y="0"/>
                </a:moveTo>
                <a:cubicBezTo>
                  <a:pt x="1272664" y="0"/>
                  <a:pt x="1639730" y="367066"/>
                  <a:pt x="1639730" y="819865"/>
                </a:cubicBezTo>
                <a:cubicBezTo>
                  <a:pt x="1639730" y="1272664"/>
                  <a:pt x="1272664" y="1639730"/>
                  <a:pt x="819865" y="1639730"/>
                </a:cubicBezTo>
                <a:cubicBezTo>
                  <a:pt x="367066" y="1639730"/>
                  <a:pt x="0" y="1272664"/>
                  <a:pt x="0" y="819865"/>
                </a:cubicBezTo>
                <a:cubicBezTo>
                  <a:pt x="0" y="367066"/>
                  <a:pt x="367066" y="0"/>
                  <a:pt x="819865" y="0"/>
                </a:cubicBezTo>
                <a:close/>
              </a:path>
            </a:pathLst>
          </a:custGeom>
          <a:solidFill>
            <a:schemeClr val="tx1">
              <a:alpha val="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346C010C-03F1-4D5A-9E91-A106096D1FFE}"/>
              </a:ext>
            </a:extLst>
          </p:cNvPr>
          <p:cNvCxnSpPr>
            <a:cxnSpLocks/>
            <a:stCxn id="97" idx="0"/>
            <a:endCxn id="97" idx="2"/>
          </p:cNvCxnSpPr>
          <p:nvPr/>
        </p:nvCxnSpPr>
        <p:spPr>
          <a:xfrm>
            <a:off x="6096000" y="0"/>
            <a:ext cx="0" cy="6858000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Oval 17">
            <a:extLst>
              <a:ext uri="{FF2B5EF4-FFF2-40B4-BE49-F238E27FC236}">
                <a16:creationId xmlns:a16="http://schemas.microsoft.com/office/drawing/2014/main" id="{A1BE22C1-272E-48E8-989E-7D79F6939CB1}"/>
              </a:ext>
            </a:extLst>
          </p:cNvPr>
          <p:cNvSpPr/>
          <p:nvPr/>
        </p:nvSpPr>
        <p:spPr>
          <a:xfrm>
            <a:off x="5867401" y="5047536"/>
            <a:ext cx="457198" cy="457198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30594E04-E9D1-40C1-AE46-79999A7A93EE}"/>
              </a:ext>
            </a:extLst>
          </p:cNvPr>
          <p:cNvSpPr txBox="1"/>
          <p:nvPr/>
        </p:nvSpPr>
        <p:spPr>
          <a:xfrm>
            <a:off x="5867406" y="5114553"/>
            <a:ext cx="45718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4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C9017E1C-606C-485A-9462-2DB51D90A3C0}"/>
              </a:ext>
            </a:extLst>
          </p:cNvPr>
          <p:cNvSpPr txBox="1"/>
          <p:nvPr/>
        </p:nvSpPr>
        <p:spPr>
          <a:xfrm>
            <a:off x="6553193" y="5023993"/>
            <a:ext cx="143256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2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Title Text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F0A66183-C888-4836-B338-7B7029E2C6B7}"/>
              </a:ext>
            </a:extLst>
          </p:cNvPr>
          <p:cNvSpPr txBox="1"/>
          <p:nvPr/>
        </p:nvSpPr>
        <p:spPr>
          <a:xfrm>
            <a:off x="6553193" y="5450567"/>
            <a:ext cx="1889760" cy="6454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two set lorem ipsum had.</a:t>
            </a:r>
          </a:p>
        </p:txBody>
      </p:sp>
      <p:sp>
        <p:nvSpPr>
          <p:cNvPr id="24" name="Oval 23">
            <a:extLst>
              <a:ext uri="{FF2B5EF4-FFF2-40B4-BE49-F238E27FC236}">
                <a16:creationId xmlns:a16="http://schemas.microsoft.com/office/drawing/2014/main" id="{E75EE92A-F486-4D27-A5EC-F77B150805DC}"/>
              </a:ext>
            </a:extLst>
          </p:cNvPr>
          <p:cNvSpPr/>
          <p:nvPr/>
        </p:nvSpPr>
        <p:spPr>
          <a:xfrm>
            <a:off x="5867401" y="2916540"/>
            <a:ext cx="457198" cy="457198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98F39D00-6624-4C4F-AFE0-99402FAA1FD2}"/>
              </a:ext>
            </a:extLst>
          </p:cNvPr>
          <p:cNvSpPr txBox="1"/>
          <p:nvPr/>
        </p:nvSpPr>
        <p:spPr>
          <a:xfrm>
            <a:off x="5867406" y="2983557"/>
            <a:ext cx="45718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7897F864-CA5E-4196-92F3-E40E5D969539}"/>
              </a:ext>
            </a:extLst>
          </p:cNvPr>
          <p:cNvSpPr txBox="1"/>
          <p:nvPr/>
        </p:nvSpPr>
        <p:spPr>
          <a:xfrm>
            <a:off x="6553193" y="2892997"/>
            <a:ext cx="143256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2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Title Text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6611F059-1BDE-4643-8A92-5EC7660C547F}"/>
              </a:ext>
            </a:extLst>
          </p:cNvPr>
          <p:cNvSpPr txBox="1"/>
          <p:nvPr/>
        </p:nvSpPr>
        <p:spPr>
          <a:xfrm>
            <a:off x="6553193" y="3319571"/>
            <a:ext cx="1889760" cy="6454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two set lorem ipsum had.</a:t>
            </a:r>
          </a:p>
        </p:txBody>
      </p:sp>
      <p:sp>
        <p:nvSpPr>
          <p:cNvPr id="29" name="Oval 28">
            <a:extLst>
              <a:ext uri="{FF2B5EF4-FFF2-40B4-BE49-F238E27FC236}">
                <a16:creationId xmlns:a16="http://schemas.microsoft.com/office/drawing/2014/main" id="{971FF4DD-F0C6-4F0C-A72B-0869CDFD4A01}"/>
              </a:ext>
            </a:extLst>
          </p:cNvPr>
          <p:cNvSpPr/>
          <p:nvPr/>
        </p:nvSpPr>
        <p:spPr>
          <a:xfrm>
            <a:off x="5867401" y="785543"/>
            <a:ext cx="457198" cy="457198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6387BDD-5A2E-4533-B2CA-3A3397F4CBA7}"/>
              </a:ext>
            </a:extLst>
          </p:cNvPr>
          <p:cNvSpPr txBox="1"/>
          <p:nvPr/>
        </p:nvSpPr>
        <p:spPr>
          <a:xfrm>
            <a:off x="5867406" y="852560"/>
            <a:ext cx="45718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B68BE287-14F6-4506-97C6-611B4447C64A}"/>
              </a:ext>
            </a:extLst>
          </p:cNvPr>
          <p:cNvSpPr txBox="1"/>
          <p:nvPr/>
        </p:nvSpPr>
        <p:spPr>
          <a:xfrm>
            <a:off x="6553193" y="762000"/>
            <a:ext cx="143256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2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Title Text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5EE0E49-C3F2-4DD3-B75B-DB0E0C76FA5E}"/>
              </a:ext>
            </a:extLst>
          </p:cNvPr>
          <p:cNvSpPr txBox="1"/>
          <p:nvPr/>
        </p:nvSpPr>
        <p:spPr>
          <a:xfrm>
            <a:off x="6553193" y="1188574"/>
            <a:ext cx="1889760" cy="6454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two set lorem ipsum had.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87DC395-D24A-40B6-976C-D409761ECBE0}"/>
              </a:ext>
            </a:extLst>
          </p:cNvPr>
          <p:cNvSpPr txBox="1"/>
          <p:nvPr/>
        </p:nvSpPr>
        <p:spPr>
          <a:xfrm>
            <a:off x="5001438" y="762000"/>
            <a:ext cx="92311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2012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896EABAE-18E3-41BC-8911-0EDE13AB4EE9}"/>
              </a:ext>
            </a:extLst>
          </p:cNvPr>
          <p:cNvSpPr txBox="1"/>
          <p:nvPr/>
        </p:nvSpPr>
        <p:spPr>
          <a:xfrm>
            <a:off x="5001438" y="2892997"/>
            <a:ext cx="92311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2014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FB6277FC-5B10-42CD-BA6B-BA5FB374D5AF}"/>
              </a:ext>
            </a:extLst>
          </p:cNvPr>
          <p:cNvSpPr txBox="1"/>
          <p:nvPr/>
        </p:nvSpPr>
        <p:spPr>
          <a:xfrm>
            <a:off x="5001438" y="5023993"/>
            <a:ext cx="92311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2017</a:t>
            </a:r>
          </a:p>
        </p:txBody>
      </p:sp>
    </p:spTree>
    <p:extLst>
      <p:ext uri="{BB962C8B-B14F-4D97-AF65-F5344CB8AC3E}">
        <p14:creationId xmlns:p14="http://schemas.microsoft.com/office/powerpoint/2010/main" val="367762356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Rectangle 96">
            <a:extLst>
              <a:ext uri="{FF2B5EF4-FFF2-40B4-BE49-F238E27FC236}">
                <a16:creationId xmlns:a16="http://schemas.microsoft.com/office/drawing/2014/main" id="{EC048FA8-4D42-44FE-B799-488F7F27A38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>
              <a:lumMod val="95000"/>
              <a:alpha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346C010C-03F1-4D5A-9E91-A106096D1FFE}"/>
              </a:ext>
            </a:extLst>
          </p:cNvPr>
          <p:cNvCxnSpPr>
            <a:cxnSpLocks/>
            <a:stCxn id="97" idx="0"/>
            <a:endCxn id="29" idx="0"/>
          </p:cNvCxnSpPr>
          <p:nvPr/>
        </p:nvCxnSpPr>
        <p:spPr>
          <a:xfrm>
            <a:off x="6096000" y="0"/>
            <a:ext cx="0" cy="785543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Oval 28">
            <a:extLst>
              <a:ext uri="{FF2B5EF4-FFF2-40B4-BE49-F238E27FC236}">
                <a16:creationId xmlns:a16="http://schemas.microsoft.com/office/drawing/2014/main" id="{971FF4DD-F0C6-4F0C-A72B-0869CDFD4A01}"/>
              </a:ext>
            </a:extLst>
          </p:cNvPr>
          <p:cNvSpPr/>
          <p:nvPr/>
        </p:nvSpPr>
        <p:spPr>
          <a:xfrm>
            <a:off x="5867401" y="785543"/>
            <a:ext cx="457198" cy="457198"/>
          </a:xfrm>
          <a:prstGeom prst="ellipse">
            <a:avLst/>
          </a:prstGeom>
          <a:solidFill>
            <a:schemeClr val="bg1"/>
          </a:solidFill>
          <a:ln w="12700">
            <a:solidFill>
              <a:schemeClr val="bg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6387BDD-5A2E-4533-B2CA-3A3397F4CBA7}"/>
              </a:ext>
            </a:extLst>
          </p:cNvPr>
          <p:cNvSpPr txBox="1"/>
          <p:nvPr/>
        </p:nvSpPr>
        <p:spPr>
          <a:xfrm>
            <a:off x="5867406" y="852560"/>
            <a:ext cx="45718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5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B68BE287-14F6-4506-97C6-611B4447C64A}"/>
              </a:ext>
            </a:extLst>
          </p:cNvPr>
          <p:cNvSpPr txBox="1"/>
          <p:nvPr/>
        </p:nvSpPr>
        <p:spPr>
          <a:xfrm>
            <a:off x="6553193" y="762000"/>
            <a:ext cx="143256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2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Title Text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35EE0E49-C3F2-4DD3-B75B-DB0E0C76FA5E}"/>
              </a:ext>
            </a:extLst>
          </p:cNvPr>
          <p:cNvSpPr txBox="1"/>
          <p:nvPr/>
        </p:nvSpPr>
        <p:spPr>
          <a:xfrm>
            <a:off x="6553193" y="1188574"/>
            <a:ext cx="1889760" cy="6454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two set lorem ipsum had.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87DC395-D24A-40B6-976C-D409761ECBE0}"/>
              </a:ext>
            </a:extLst>
          </p:cNvPr>
          <p:cNvSpPr txBox="1"/>
          <p:nvPr/>
        </p:nvSpPr>
        <p:spPr>
          <a:xfrm>
            <a:off x="3953688" y="762000"/>
            <a:ext cx="92311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2012</a:t>
            </a:r>
          </a:p>
        </p:txBody>
      </p:sp>
      <p:grpSp>
        <p:nvGrpSpPr>
          <p:cNvPr id="28" name="Group 27">
            <a:extLst>
              <a:ext uri="{FF2B5EF4-FFF2-40B4-BE49-F238E27FC236}">
                <a16:creationId xmlns:a16="http://schemas.microsoft.com/office/drawing/2014/main" id="{907FD436-B6A3-42BA-8687-62DFA417DA42}"/>
              </a:ext>
            </a:extLst>
          </p:cNvPr>
          <p:cNvGrpSpPr/>
          <p:nvPr/>
        </p:nvGrpSpPr>
        <p:grpSpPr>
          <a:xfrm>
            <a:off x="6553193" y="3429000"/>
            <a:ext cx="4518337" cy="1708097"/>
            <a:chOff x="762001" y="1593364"/>
            <a:chExt cx="4518337" cy="1708097"/>
          </a:xfrm>
        </p:grpSpPr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E1E2F4BB-03B3-49CF-AA2A-816A05B17AFD}"/>
                </a:ext>
              </a:extLst>
            </p:cNvPr>
            <p:cNvSpPr txBox="1"/>
            <p:nvPr/>
          </p:nvSpPr>
          <p:spPr>
            <a:xfrm>
              <a:off x="762001" y="1593364"/>
              <a:ext cx="1617662" cy="4924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The End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EBD658F2-C385-44C1-B432-DEFD30AD623B}"/>
                </a:ext>
              </a:extLst>
            </p:cNvPr>
            <p:cNvSpPr txBox="1"/>
            <p:nvPr/>
          </p:nvSpPr>
          <p:spPr>
            <a:xfrm>
              <a:off x="3451538" y="1593364"/>
              <a:ext cx="1828800" cy="13409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14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 Creepiest</a:t>
              </a:r>
            </a:p>
          </p:txBody>
        </p:sp>
        <p:sp>
          <p:nvSpPr>
            <p:cNvPr id="35" name="Rectangle 34">
              <a:extLst>
                <a:ext uri="{FF2B5EF4-FFF2-40B4-BE49-F238E27FC236}">
                  <a16:creationId xmlns:a16="http://schemas.microsoft.com/office/drawing/2014/main" id="{E0ECDB6E-70B9-4FFF-8D00-7A5C53B8BF15}"/>
                </a:ext>
              </a:extLst>
            </p:cNvPr>
            <p:cNvSpPr/>
            <p:nvPr/>
          </p:nvSpPr>
          <p:spPr>
            <a:xfrm>
              <a:off x="3552758" y="3255742"/>
              <a:ext cx="354874" cy="45719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pic>
        <p:nvPicPr>
          <p:cNvPr id="7" name="Picture Placeholder 6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1038" r="31038"/>
          <a:stretch>
            <a:fillRect/>
          </a:stretch>
        </p:blipFill>
        <p:spPr/>
      </p:pic>
      <p:pic>
        <p:nvPicPr>
          <p:cNvPr id="8" name="Picture Placeholder 7"/>
          <p:cNvPicPr>
            <a:picLocks noGrp="1" noChangeAspect="1"/>
          </p:cNvPicPr>
          <p:nvPr>
            <p:ph type="pic" sz="quarter" idx="1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88848987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" name="Group 52">
            <a:extLst>
              <a:ext uri="{FF2B5EF4-FFF2-40B4-BE49-F238E27FC236}">
                <a16:creationId xmlns:a16="http://schemas.microsoft.com/office/drawing/2014/main" id="{3BA323EB-2BE1-48DE-862E-F6379A52C7FB}"/>
              </a:ext>
            </a:extLst>
          </p:cNvPr>
          <p:cNvGrpSpPr/>
          <p:nvPr/>
        </p:nvGrpSpPr>
        <p:grpSpPr>
          <a:xfrm>
            <a:off x="762000" y="762001"/>
            <a:ext cx="4518338" cy="1708097"/>
            <a:chOff x="762000" y="1593364"/>
            <a:chExt cx="4518338" cy="1708097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E5D10FFA-6F4D-4778-B099-96F78F6E0AA2}"/>
                </a:ext>
              </a:extLst>
            </p:cNvPr>
            <p:cNvSpPr txBox="1"/>
            <p:nvPr/>
          </p:nvSpPr>
          <p:spPr>
            <a:xfrm>
              <a:off x="762000" y="1593364"/>
              <a:ext cx="2070099" cy="4924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Data Chart</a:t>
              </a: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0D460B4A-ED4A-4CD8-B927-0EE8087B9D16}"/>
                </a:ext>
              </a:extLst>
            </p:cNvPr>
            <p:cNvSpPr txBox="1"/>
            <p:nvPr/>
          </p:nvSpPr>
          <p:spPr>
            <a:xfrm>
              <a:off x="3451538" y="1593364"/>
              <a:ext cx="1828800" cy="13409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14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 Creepiest</a:t>
              </a:r>
            </a:p>
          </p:txBody>
        </p:sp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32C29377-F43C-4F7D-936B-8CAE6C1197F0}"/>
                </a:ext>
              </a:extLst>
            </p:cNvPr>
            <p:cNvSpPr/>
            <p:nvPr/>
          </p:nvSpPr>
          <p:spPr>
            <a:xfrm>
              <a:off x="3552758" y="3255742"/>
              <a:ext cx="354874" cy="45719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7253B11B-63C9-4B5E-9446-7A049E6CC3D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100867151"/>
              </p:ext>
            </p:extLst>
          </p:nvPr>
        </p:nvGraphicFramePr>
        <p:xfrm>
          <a:off x="6096000" y="762002"/>
          <a:ext cx="5334000" cy="37352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5" name="Group 4">
            <a:extLst>
              <a:ext uri="{FF2B5EF4-FFF2-40B4-BE49-F238E27FC236}">
                <a16:creationId xmlns:a16="http://schemas.microsoft.com/office/drawing/2014/main" id="{EDA31FF7-C98E-4347-9F87-1FAD5A30AB85}"/>
              </a:ext>
            </a:extLst>
          </p:cNvPr>
          <p:cNvGrpSpPr/>
          <p:nvPr/>
        </p:nvGrpSpPr>
        <p:grpSpPr>
          <a:xfrm>
            <a:off x="6096000" y="4991476"/>
            <a:ext cx="4891089" cy="1104522"/>
            <a:chOff x="3451538" y="4871583"/>
            <a:chExt cx="4891089" cy="1104522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F64F9238-7FF1-4CC1-801D-84A6E33D009A}"/>
                </a:ext>
              </a:extLst>
            </p:cNvPr>
            <p:cNvSpPr txBox="1"/>
            <p:nvPr/>
          </p:nvSpPr>
          <p:spPr>
            <a:xfrm>
              <a:off x="3451538" y="4871583"/>
              <a:ext cx="150971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solidFill>
                    <a:schemeClr val="bg2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Some Title Text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CD5C9382-2507-43E5-957F-72B56A283EF3}"/>
                </a:ext>
              </a:extLst>
            </p:cNvPr>
            <p:cNvSpPr txBox="1"/>
            <p:nvPr/>
          </p:nvSpPr>
          <p:spPr>
            <a:xfrm>
              <a:off x="3451539" y="5330672"/>
              <a:ext cx="4891088" cy="6454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two set had seasons. Fifth you'll, man wherein seas our </a:t>
              </a:r>
              <a:r>
                <a:rPr lang="en-US" sz="8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creepingcreepingHave</a:t>
              </a: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them for one.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waters had winged. Creepiest don't subdue which </a:t>
              </a:r>
              <a:r>
                <a:rPr lang="en-US" sz="8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</a:t>
              </a:r>
            </a:p>
          </p:txBody>
        </p:sp>
      </p:grpSp>
      <p:pic>
        <p:nvPicPr>
          <p:cNvPr id="3" name="Picture Placeholder 2"/>
          <p:cNvPicPr>
            <a:picLocks noGrp="1" noChangeAspect="1"/>
          </p:cNvPicPr>
          <p:nvPr>
            <p:ph type="pic" sz="quarter" idx="1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0485" b="20485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06496450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" name="Group 52">
            <a:extLst>
              <a:ext uri="{FF2B5EF4-FFF2-40B4-BE49-F238E27FC236}">
                <a16:creationId xmlns:a16="http://schemas.microsoft.com/office/drawing/2014/main" id="{3BA323EB-2BE1-48DE-862E-F6379A52C7FB}"/>
              </a:ext>
            </a:extLst>
          </p:cNvPr>
          <p:cNvGrpSpPr/>
          <p:nvPr/>
        </p:nvGrpSpPr>
        <p:grpSpPr>
          <a:xfrm>
            <a:off x="762000" y="762001"/>
            <a:ext cx="4518338" cy="1708097"/>
            <a:chOff x="762000" y="1593364"/>
            <a:chExt cx="4518338" cy="1708097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E5D10FFA-6F4D-4778-B099-96F78F6E0AA2}"/>
                </a:ext>
              </a:extLst>
            </p:cNvPr>
            <p:cNvSpPr txBox="1"/>
            <p:nvPr/>
          </p:nvSpPr>
          <p:spPr>
            <a:xfrm>
              <a:off x="762000" y="1593364"/>
              <a:ext cx="2070099" cy="4924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Data Chart</a:t>
              </a: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0D460B4A-ED4A-4CD8-B927-0EE8087B9D16}"/>
                </a:ext>
              </a:extLst>
            </p:cNvPr>
            <p:cNvSpPr txBox="1"/>
            <p:nvPr/>
          </p:nvSpPr>
          <p:spPr>
            <a:xfrm>
              <a:off x="3451538" y="1593364"/>
              <a:ext cx="1828800" cy="137473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14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 Creepiest</a:t>
              </a:r>
            </a:p>
          </p:txBody>
        </p:sp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32C29377-F43C-4F7D-936B-8CAE6C1197F0}"/>
                </a:ext>
              </a:extLst>
            </p:cNvPr>
            <p:cNvSpPr/>
            <p:nvPr/>
          </p:nvSpPr>
          <p:spPr>
            <a:xfrm>
              <a:off x="3552758" y="3255742"/>
              <a:ext cx="354874" cy="45719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1"/>
                </a:solidFill>
              </a:endParaRPr>
            </a:p>
          </p:txBody>
        </p:sp>
      </p:grpSp>
      <p:graphicFrame>
        <p:nvGraphicFramePr>
          <p:cNvPr id="6" name="Chart 5">
            <a:extLst>
              <a:ext uri="{FF2B5EF4-FFF2-40B4-BE49-F238E27FC236}">
                <a16:creationId xmlns:a16="http://schemas.microsoft.com/office/drawing/2014/main" id="{3B6838BC-870C-4F34-A17D-54D27852F9D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337170526"/>
              </p:ext>
            </p:extLst>
          </p:nvPr>
        </p:nvGraphicFramePr>
        <p:xfrm>
          <a:off x="762000" y="3169986"/>
          <a:ext cx="4518338" cy="31215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5FA9AF33-D205-49E8-BD77-2B55A7880007}"/>
              </a:ext>
            </a:extLst>
          </p:cNvPr>
          <p:cNvSpPr/>
          <p:nvPr/>
        </p:nvSpPr>
        <p:spPr>
          <a:xfrm>
            <a:off x="6165369" y="762120"/>
            <a:ext cx="652529" cy="663483"/>
          </a:xfrm>
          <a:custGeom>
            <a:avLst/>
            <a:gdLst>
              <a:gd name="connsiteX0" fmla="*/ 652529 w 652529"/>
              <a:gd name="connsiteY0" fmla="*/ 0 h 663483"/>
              <a:gd name="connsiteX1" fmla="*/ 652529 w 652529"/>
              <a:gd name="connsiteY1" fmla="*/ 86387 h 663483"/>
              <a:gd name="connsiteX2" fmla="*/ 539373 w 652529"/>
              <a:gd name="connsiteY2" fmla="*/ 97794 h 663483"/>
              <a:gd name="connsiteX3" fmla="*/ 336513 w 652529"/>
              <a:gd name="connsiteY3" fmla="*/ 183158 h 663483"/>
              <a:gd name="connsiteX4" fmla="*/ 297654 w 652529"/>
              <a:gd name="connsiteY4" fmla="*/ 215219 h 663483"/>
              <a:gd name="connsiteX5" fmla="*/ 252550 w 652529"/>
              <a:gd name="connsiteY5" fmla="*/ 252433 h 663483"/>
              <a:gd name="connsiteX6" fmla="*/ 183275 w 652529"/>
              <a:gd name="connsiteY6" fmla="*/ 336395 h 663483"/>
              <a:gd name="connsiteX7" fmla="*/ 142943 w 652529"/>
              <a:gd name="connsiteY7" fmla="*/ 410700 h 663483"/>
              <a:gd name="connsiteX8" fmla="*/ 142943 w 652529"/>
              <a:gd name="connsiteY8" fmla="*/ 410702 h 663483"/>
              <a:gd name="connsiteX9" fmla="*/ 130969 w 652529"/>
              <a:gd name="connsiteY9" fmla="*/ 432762 h 663483"/>
              <a:gd name="connsiteX10" fmla="*/ 86386 w 652529"/>
              <a:gd name="connsiteY10" fmla="*/ 653589 h 663483"/>
              <a:gd name="connsiteX11" fmla="*/ 87384 w 652529"/>
              <a:gd name="connsiteY11" fmla="*/ 663483 h 663483"/>
              <a:gd name="connsiteX12" fmla="*/ 998 w 652529"/>
              <a:gd name="connsiteY12" fmla="*/ 663483 h 663483"/>
              <a:gd name="connsiteX13" fmla="*/ 0 w 652529"/>
              <a:gd name="connsiteY13" fmla="*/ 653589 h 663483"/>
              <a:gd name="connsiteX14" fmla="*/ 120606 w 652529"/>
              <a:gd name="connsiteY14" fmla="*/ 275166 h 663483"/>
              <a:gd name="connsiteX15" fmla="*/ 142942 w 652529"/>
              <a:gd name="connsiteY15" fmla="*/ 247430 h 663483"/>
              <a:gd name="connsiteX16" fmla="*/ 142942 w 652529"/>
              <a:gd name="connsiteY16" fmla="*/ 247429 h 663483"/>
              <a:gd name="connsiteX17" fmla="*/ 169821 w 652529"/>
              <a:gd name="connsiteY17" fmla="*/ 214051 h 663483"/>
              <a:gd name="connsiteX18" fmla="*/ 288213 w 652529"/>
              <a:gd name="connsiteY18" fmla="*/ 111524 h 663483"/>
              <a:gd name="connsiteX19" fmla="*/ 297654 w 652529"/>
              <a:gd name="connsiteY19" fmla="*/ 106400 h 663483"/>
              <a:gd name="connsiteX20" fmla="*/ 399255 w 652529"/>
              <a:gd name="connsiteY20" fmla="*/ 51253 h 663483"/>
              <a:gd name="connsiteX21" fmla="*/ 521963 w 652529"/>
              <a:gd name="connsiteY21" fmla="*/ 13162 h 66348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</a:cxnLst>
            <a:rect l="l" t="t" r="r" b="b"/>
            <a:pathLst>
              <a:path w="652529" h="663483">
                <a:moveTo>
                  <a:pt x="652529" y="0"/>
                </a:moveTo>
                <a:lnTo>
                  <a:pt x="652529" y="86387"/>
                </a:lnTo>
                <a:lnTo>
                  <a:pt x="539373" y="97794"/>
                </a:lnTo>
                <a:cubicBezTo>
                  <a:pt x="465510" y="112909"/>
                  <a:pt x="396876" y="142377"/>
                  <a:pt x="336513" y="183158"/>
                </a:cubicBezTo>
                <a:lnTo>
                  <a:pt x="297654" y="215219"/>
                </a:lnTo>
                <a:lnTo>
                  <a:pt x="252550" y="252433"/>
                </a:lnTo>
                <a:cubicBezTo>
                  <a:pt x="226884" y="278099"/>
                  <a:pt x="203665" y="306213"/>
                  <a:pt x="183275" y="336395"/>
                </a:cubicBezTo>
                <a:lnTo>
                  <a:pt x="142943" y="410700"/>
                </a:lnTo>
                <a:lnTo>
                  <a:pt x="142943" y="410702"/>
                </a:lnTo>
                <a:lnTo>
                  <a:pt x="130969" y="432762"/>
                </a:lnTo>
                <a:cubicBezTo>
                  <a:pt x="102261" y="500636"/>
                  <a:pt x="86386" y="575259"/>
                  <a:pt x="86386" y="653589"/>
                </a:cubicBezTo>
                <a:lnTo>
                  <a:pt x="87384" y="663483"/>
                </a:lnTo>
                <a:lnTo>
                  <a:pt x="998" y="663483"/>
                </a:lnTo>
                <a:lnTo>
                  <a:pt x="0" y="653589"/>
                </a:lnTo>
                <a:cubicBezTo>
                  <a:pt x="0" y="512561"/>
                  <a:pt x="44659" y="381963"/>
                  <a:pt x="120606" y="275166"/>
                </a:cubicBezTo>
                <a:lnTo>
                  <a:pt x="142942" y="247430"/>
                </a:lnTo>
                <a:lnTo>
                  <a:pt x="142942" y="247429"/>
                </a:lnTo>
                <a:lnTo>
                  <a:pt x="169821" y="214051"/>
                </a:lnTo>
                <a:cubicBezTo>
                  <a:pt x="204992" y="175354"/>
                  <a:pt x="244741" y="140893"/>
                  <a:pt x="288213" y="111524"/>
                </a:cubicBezTo>
                <a:lnTo>
                  <a:pt x="297654" y="106400"/>
                </a:lnTo>
                <a:lnTo>
                  <a:pt x="399255" y="51253"/>
                </a:lnTo>
                <a:cubicBezTo>
                  <a:pt x="438360" y="34713"/>
                  <a:pt x="479408" y="21870"/>
                  <a:pt x="521963" y="13162"/>
                </a:cubicBez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C4857DC7-9360-4D99-963D-DB40437CBF41}"/>
              </a:ext>
            </a:extLst>
          </p:cNvPr>
          <p:cNvSpPr/>
          <p:nvPr/>
        </p:nvSpPr>
        <p:spPr>
          <a:xfrm>
            <a:off x="6166366" y="762001"/>
            <a:ext cx="1306419" cy="1307415"/>
          </a:xfrm>
          <a:custGeom>
            <a:avLst/>
            <a:gdLst>
              <a:gd name="connsiteX0" fmla="*/ 652711 w 1306419"/>
              <a:gd name="connsiteY0" fmla="*/ 0 h 1307415"/>
              <a:gd name="connsiteX1" fmla="*/ 1306419 w 1306419"/>
              <a:gd name="connsiteY1" fmla="*/ 653708 h 1307415"/>
              <a:gd name="connsiteX2" fmla="*/ 652711 w 1306419"/>
              <a:gd name="connsiteY2" fmla="*/ 1307415 h 1307415"/>
              <a:gd name="connsiteX3" fmla="*/ 12283 w 1306419"/>
              <a:gd name="connsiteY3" fmla="*/ 785453 h 1307415"/>
              <a:gd name="connsiteX4" fmla="*/ 0 w 1306419"/>
              <a:gd name="connsiteY4" fmla="*/ 663602 h 1307415"/>
              <a:gd name="connsiteX5" fmla="*/ 86386 w 1306419"/>
              <a:gd name="connsiteY5" fmla="*/ 663602 h 1307415"/>
              <a:gd name="connsiteX6" fmla="*/ 96914 w 1306419"/>
              <a:gd name="connsiteY6" fmla="*/ 768043 h 1307415"/>
              <a:gd name="connsiteX7" fmla="*/ 652711 w 1306419"/>
              <a:gd name="connsiteY7" fmla="*/ 1221029 h 1307415"/>
              <a:gd name="connsiteX8" fmla="*/ 1220034 w 1306419"/>
              <a:gd name="connsiteY8" fmla="*/ 653708 h 1307415"/>
              <a:gd name="connsiteX9" fmla="*/ 652711 w 1306419"/>
              <a:gd name="connsiteY9" fmla="*/ 86387 h 1307415"/>
              <a:gd name="connsiteX10" fmla="*/ 651532 w 1306419"/>
              <a:gd name="connsiteY10" fmla="*/ 86506 h 1307415"/>
              <a:gd name="connsiteX11" fmla="*/ 651532 w 1306419"/>
              <a:gd name="connsiteY11" fmla="*/ 119 h 1307415"/>
              <a:gd name="connsiteX12" fmla="*/ 652711 w 1306419"/>
              <a:gd name="connsiteY12" fmla="*/ 0 h 13074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306419" h="1307415">
                <a:moveTo>
                  <a:pt x="652711" y="0"/>
                </a:moveTo>
                <a:cubicBezTo>
                  <a:pt x="1013744" y="0"/>
                  <a:pt x="1306419" y="292675"/>
                  <a:pt x="1306419" y="653708"/>
                </a:cubicBezTo>
                <a:cubicBezTo>
                  <a:pt x="1306419" y="1014740"/>
                  <a:pt x="1013744" y="1307415"/>
                  <a:pt x="652711" y="1307415"/>
                </a:cubicBezTo>
                <a:cubicBezTo>
                  <a:pt x="336807" y="1307415"/>
                  <a:pt x="73239" y="1083336"/>
                  <a:pt x="12283" y="785453"/>
                </a:cubicBezTo>
                <a:lnTo>
                  <a:pt x="0" y="663602"/>
                </a:lnTo>
                <a:lnTo>
                  <a:pt x="86386" y="663602"/>
                </a:lnTo>
                <a:lnTo>
                  <a:pt x="96914" y="768043"/>
                </a:lnTo>
                <a:cubicBezTo>
                  <a:pt x="149815" y="1026562"/>
                  <a:pt x="378554" y="1221029"/>
                  <a:pt x="652711" y="1221029"/>
                </a:cubicBezTo>
                <a:cubicBezTo>
                  <a:pt x="966035" y="1221029"/>
                  <a:pt x="1220034" y="967031"/>
                  <a:pt x="1220034" y="653708"/>
                </a:cubicBezTo>
                <a:cubicBezTo>
                  <a:pt x="1220034" y="340386"/>
                  <a:pt x="966035" y="86387"/>
                  <a:pt x="652711" y="86387"/>
                </a:cubicBezTo>
                <a:lnTo>
                  <a:pt x="651532" y="86506"/>
                </a:lnTo>
                <a:lnTo>
                  <a:pt x="651532" y="119"/>
                </a:lnTo>
                <a:lnTo>
                  <a:pt x="652711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029D31FF-B2E3-4769-A0B4-BBF7B8446C8D}"/>
              </a:ext>
            </a:extLst>
          </p:cNvPr>
          <p:cNvSpPr txBox="1"/>
          <p:nvPr/>
        </p:nvSpPr>
        <p:spPr>
          <a:xfrm>
            <a:off x="6394353" y="1254126"/>
            <a:ext cx="8494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70%</a:t>
            </a:r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BEE8BC0A-F5B5-4125-9C26-57D0EED3F235}"/>
              </a:ext>
            </a:extLst>
          </p:cNvPr>
          <p:cNvSpPr/>
          <p:nvPr/>
        </p:nvSpPr>
        <p:spPr>
          <a:xfrm rot="18900000">
            <a:off x="8143977" y="766771"/>
            <a:ext cx="1307415" cy="1297874"/>
          </a:xfrm>
          <a:custGeom>
            <a:avLst/>
            <a:gdLst>
              <a:gd name="connsiteX0" fmla="*/ 1115949 w 1307415"/>
              <a:gd name="connsiteY0" fmla="*/ 181926 h 1297874"/>
              <a:gd name="connsiteX1" fmla="*/ 1115949 w 1307415"/>
              <a:gd name="connsiteY1" fmla="*/ 1106409 h 1297874"/>
              <a:gd name="connsiteX2" fmla="*/ 191467 w 1307415"/>
              <a:gd name="connsiteY2" fmla="*/ 1106408 h 1297874"/>
              <a:gd name="connsiteX3" fmla="*/ 191465 w 1307415"/>
              <a:gd name="connsiteY3" fmla="*/ 181925 h 1297874"/>
              <a:gd name="connsiteX4" fmla="*/ 528852 w 1307415"/>
              <a:gd name="connsiteY4" fmla="*/ 2426 h 1297874"/>
              <a:gd name="connsiteX5" fmla="*/ 554158 w 1307415"/>
              <a:gd name="connsiteY5" fmla="*/ 0 h 1297874"/>
              <a:gd name="connsiteX6" fmla="*/ 554158 w 1307415"/>
              <a:gd name="connsiteY6" fmla="*/ 86387 h 1297874"/>
              <a:gd name="connsiteX7" fmla="*/ 545351 w 1307415"/>
              <a:gd name="connsiteY7" fmla="*/ 87231 h 1297874"/>
              <a:gd name="connsiteX8" fmla="*/ 252550 w 1307415"/>
              <a:gd name="connsiteY8" fmla="*/ 243010 h 1297874"/>
              <a:gd name="connsiteX9" fmla="*/ 252551 w 1307415"/>
              <a:gd name="connsiteY9" fmla="*/ 1045324 h 1297874"/>
              <a:gd name="connsiteX10" fmla="*/ 1054865 w 1307415"/>
              <a:gd name="connsiteY10" fmla="*/ 1045325 h 1297874"/>
              <a:gd name="connsiteX11" fmla="*/ 1054864 w 1307415"/>
              <a:gd name="connsiteY11" fmla="*/ 243011 h 1297874"/>
              <a:gd name="connsiteX12" fmla="*/ 1054687 w 1307415"/>
              <a:gd name="connsiteY12" fmla="*/ 242867 h 1297874"/>
              <a:gd name="connsiteX13" fmla="*/ 1115772 w 1307415"/>
              <a:gd name="connsiteY13" fmla="*/ 181782 h 1297874"/>
              <a:gd name="connsiteX14" fmla="*/ 1115949 w 1307415"/>
              <a:gd name="connsiteY14" fmla="*/ 181926 h 12978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307415" h="1297874">
                <a:moveTo>
                  <a:pt x="1115949" y="181926"/>
                </a:moveTo>
                <a:cubicBezTo>
                  <a:pt x="1371238" y="437215"/>
                  <a:pt x="1371238" y="851120"/>
                  <a:pt x="1115949" y="1106409"/>
                </a:cubicBezTo>
                <a:cubicBezTo>
                  <a:pt x="860661" y="1361697"/>
                  <a:pt x="446756" y="1361697"/>
                  <a:pt x="191467" y="1106408"/>
                </a:cubicBezTo>
                <a:cubicBezTo>
                  <a:pt x="-63822" y="851119"/>
                  <a:pt x="-63823" y="437214"/>
                  <a:pt x="191465" y="181925"/>
                </a:cubicBezTo>
                <a:cubicBezTo>
                  <a:pt x="287199" y="86192"/>
                  <a:pt x="405238" y="26359"/>
                  <a:pt x="528852" y="2426"/>
                </a:cubicBezTo>
                <a:lnTo>
                  <a:pt x="554158" y="0"/>
                </a:lnTo>
                <a:lnTo>
                  <a:pt x="554158" y="86387"/>
                </a:lnTo>
                <a:lnTo>
                  <a:pt x="545351" y="87231"/>
                </a:lnTo>
                <a:cubicBezTo>
                  <a:pt x="438072" y="108001"/>
                  <a:pt x="335632" y="159927"/>
                  <a:pt x="252550" y="243010"/>
                </a:cubicBezTo>
                <a:cubicBezTo>
                  <a:pt x="30997" y="464562"/>
                  <a:pt x="30998" y="823771"/>
                  <a:pt x="252551" y="1045324"/>
                </a:cubicBezTo>
                <a:cubicBezTo>
                  <a:pt x="474104" y="1266878"/>
                  <a:pt x="833313" y="1266878"/>
                  <a:pt x="1054865" y="1045325"/>
                </a:cubicBezTo>
                <a:cubicBezTo>
                  <a:pt x="1276418" y="823773"/>
                  <a:pt x="1276418" y="464564"/>
                  <a:pt x="1054864" y="243011"/>
                </a:cubicBezTo>
                <a:lnTo>
                  <a:pt x="1054687" y="242867"/>
                </a:lnTo>
                <a:lnTo>
                  <a:pt x="1115772" y="181782"/>
                </a:lnTo>
                <a:lnTo>
                  <a:pt x="1115949" y="181926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09D93C5D-BEFA-495C-AA9D-9C435276D0C9}"/>
              </a:ext>
            </a:extLst>
          </p:cNvPr>
          <p:cNvSpPr/>
          <p:nvPr/>
        </p:nvSpPr>
        <p:spPr>
          <a:xfrm rot="18900000">
            <a:off x="8268670" y="784959"/>
            <a:ext cx="561614" cy="252410"/>
          </a:xfrm>
          <a:custGeom>
            <a:avLst/>
            <a:gdLst>
              <a:gd name="connsiteX0" fmla="*/ 409883 w 561614"/>
              <a:gd name="connsiteY0" fmla="*/ 81729 h 252410"/>
              <a:gd name="connsiteX1" fmla="*/ 346218 w 561614"/>
              <a:gd name="connsiteY1" fmla="*/ 145394 h 252410"/>
              <a:gd name="connsiteX2" fmla="*/ 313032 w 561614"/>
              <a:gd name="connsiteY2" fmla="*/ 127931 h 252410"/>
              <a:gd name="connsiteX3" fmla="*/ 207903 w 561614"/>
              <a:gd name="connsiteY3" fmla="*/ 96775 h 252410"/>
              <a:gd name="connsiteX4" fmla="*/ 184784 w 561614"/>
              <a:gd name="connsiteY4" fmla="*/ 94559 h 252410"/>
              <a:gd name="connsiteX5" fmla="*/ 184784 w 561614"/>
              <a:gd name="connsiteY5" fmla="*/ 94557 h 252410"/>
              <a:gd name="connsiteX6" fmla="*/ 99548 w 561614"/>
              <a:gd name="connsiteY6" fmla="*/ 86387 h 252410"/>
              <a:gd name="connsiteX7" fmla="*/ 0 w 561614"/>
              <a:gd name="connsiteY7" fmla="*/ 95928 h 252410"/>
              <a:gd name="connsiteX8" fmla="*/ 0 w 561614"/>
              <a:gd name="connsiteY8" fmla="*/ 9541 h 252410"/>
              <a:gd name="connsiteX9" fmla="*/ 99549 w 561614"/>
              <a:gd name="connsiteY9" fmla="*/ 0 h 252410"/>
              <a:gd name="connsiteX10" fmla="*/ 184785 w 561614"/>
              <a:gd name="connsiteY10" fmla="*/ 8169 h 252410"/>
              <a:gd name="connsiteX11" fmla="*/ 184785 w 561614"/>
              <a:gd name="connsiteY11" fmla="*/ 8171 h 252410"/>
              <a:gd name="connsiteX12" fmla="*/ 224402 w 561614"/>
              <a:gd name="connsiteY12" fmla="*/ 11969 h 252410"/>
              <a:gd name="connsiteX13" fmla="*/ 345539 w 561614"/>
              <a:gd name="connsiteY13" fmla="*/ 47869 h 252410"/>
              <a:gd name="connsiteX14" fmla="*/ 561614 w 561614"/>
              <a:gd name="connsiteY14" fmla="*/ 191325 h 252410"/>
              <a:gd name="connsiteX15" fmla="*/ 500529 w 561614"/>
              <a:gd name="connsiteY15" fmla="*/ 252410 h 252410"/>
              <a:gd name="connsiteX16" fmla="*/ 411709 w 561614"/>
              <a:gd name="connsiteY16" fmla="*/ 179857 h 252410"/>
              <a:gd name="connsiteX17" fmla="*/ 346218 w 561614"/>
              <a:gd name="connsiteY17" fmla="*/ 145394 h 252410"/>
              <a:gd name="connsiteX18" fmla="*/ 409884 w 561614"/>
              <a:gd name="connsiteY18" fmla="*/ 81729 h 252410"/>
              <a:gd name="connsiteX19" fmla="*/ 459241 w 561614"/>
              <a:gd name="connsiteY19" fmla="*/ 107702 h 2524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561614" h="252410">
                <a:moveTo>
                  <a:pt x="409883" y="81729"/>
                </a:moveTo>
                <a:lnTo>
                  <a:pt x="346218" y="145394"/>
                </a:lnTo>
                <a:lnTo>
                  <a:pt x="313032" y="127931"/>
                </a:lnTo>
                <a:cubicBezTo>
                  <a:pt x="278885" y="114083"/>
                  <a:pt x="243663" y="103698"/>
                  <a:pt x="207903" y="96775"/>
                </a:cubicBezTo>
                <a:lnTo>
                  <a:pt x="184784" y="94559"/>
                </a:lnTo>
                <a:lnTo>
                  <a:pt x="184784" y="94557"/>
                </a:lnTo>
                <a:lnTo>
                  <a:pt x="99548" y="86387"/>
                </a:lnTo>
                <a:lnTo>
                  <a:pt x="0" y="95928"/>
                </a:lnTo>
                <a:lnTo>
                  <a:pt x="0" y="9541"/>
                </a:lnTo>
                <a:lnTo>
                  <a:pt x="99549" y="0"/>
                </a:lnTo>
                <a:lnTo>
                  <a:pt x="184785" y="8169"/>
                </a:lnTo>
                <a:lnTo>
                  <a:pt x="184785" y="8171"/>
                </a:lnTo>
                <a:lnTo>
                  <a:pt x="224402" y="11969"/>
                </a:lnTo>
                <a:cubicBezTo>
                  <a:pt x="265608" y="19947"/>
                  <a:pt x="306193" y="31913"/>
                  <a:pt x="345539" y="47869"/>
                </a:cubicBezTo>
                <a:close/>
                <a:moveTo>
                  <a:pt x="561614" y="191325"/>
                </a:moveTo>
                <a:lnTo>
                  <a:pt x="500529" y="252410"/>
                </a:lnTo>
                <a:lnTo>
                  <a:pt x="411709" y="179857"/>
                </a:lnTo>
                <a:lnTo>
                  <a:pt x="346218" y="145394"/>
                </a:lnTo>
                <a:lnTo>
                  <a:pt x="409884" y="81729"/>
                </a:lnTo>
                <a:lnTo>
                  <a:pt x="459241" y="107702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33BD109-15AD-4FF4-A7F2-03FB401F9CEC}"/>
              </a:ext>
            </a:extLst>
          </p:cNvPr>
          <p:cNvSpPr txBox="1"/>
          <p:nvPr/>
        </p:nvSpPr>
        <p:spPr>
          <a:xfrm>
            <a:off x="8372960" y="1254126"/>
            <a:ext cx="8494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90%</a:t>
            </a:r>
          </a:p>
        </p:txBody>
      </p:sp>
      <p:sp>
        <p:nvSpPr>
          <p:cNvPr id="37" name="Freeform: Shape 36">
            <a:extLst>
              <a:ext uri="{FF2B5EF4-FFF2-40B4-BE49-F238E27FC236}">
                <a16:creationId xmlns:a16="http://schemas.microsoft.com/office/drawing/2014/main" id="{87D5E6C0-A13F-4D57-9CB8-35772E991570}"/>
              </a:ext>
            </a:extLst>
          </p:cNvPr>
          <p:cNvSpPr/>
          <p:nvPr/>
        </p:nvSpPr>
        <p:spPr>
          <a:xfrm>
            <a:off x="10122584" y="762301"/>
            <a:ext cx="650737" cy="1306816"/>
          </a:xfrm>
          <a:custGeom>
            <a:avLst/>
            <a:gdLst>
              <a:gd name="connsiteX0" fmla="*/ 650737 w 650737"/>
              <a:gd name="connsiteY0" fmla="*/ 0 h 1306816"/>
              <a:gd name="connsiteX1" fmla="*/ 650737 w 650737"/>
              <a:gd name="connsiteY1" fmla="*/ 86387 h 1306816"/>
              <a:gd name="connsiteX2" fmla="*/ 539374 w 650737"/>
              <a:gd name="connsiteY2" fmla="*/ 97613 h 1306816"/>
              <a:gd name="connsiteX3" fmla="*/ 86386 w 650737"/>
              <a:gd name="connsiteY3" fmla="*/ 653408 h 1306816"/>
              <a:gd name="connsiteX4" fmla="*/ 539374 w 650737"/>
              <a:gd name="connsiteY4" fmla="*/ 1209203 h 1306816"/>
              <a:gd name="connsiteX5" fmla="*/ 650737 w 650737"/>
              <a:gd name="connsiteY5" fmla="*/ 1220430 h 1306816"/>
              <a:gd name="connsiteX6" fmla="*/ 650737 w 650737"/>
              <a:gd name="connsiteY6" fmla="*/ 1306816 h 1306816"/>
              <a:gd name="connsiteX7" fmla="*/ 521964 w 650737"/>
              <a:gd name="connsiteY7" fmla="*/ 1293834 h 1306816"/>
              <a:gd name="connsiteX8" fmla="*/ 0 w 650737"/>
              <a:gd name="connsiteY8" fmla="*/ 653408 h 1306816"/>
              <a:gd name="connsiteX9" fmla="*/ 521964 w 650737"/>
              <a:gd name="connsiteY9" fmla="*/ 12981 h 1306816"/>
              <a:gd name="connsiteX10" fmla="*/ 650737 w 650737"/>
              <a:gd name="connsiteY10" fmla="*/ 0 h 13068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650737" h="1306816">
                <a:moveTo>
                  <a:pt x="650737" y="0"/>
                </a:moveTo>
                <a:lnTo>
                  <a:pt x="650737" y="86387"/>
                </a:lnTo>
                <a:lnTo>
                  <a:pt x="539374" y="97613"/>
                </a:lnTo>
                <a:cubicBezTo>
                  <a:pt x="280855" y="150514"/>
                  <a:pt x="86386" y="379251"/>
                  <a:pt x="86386" y="653408"/>
                </a:cubicBezTo>
                <a:cubicBezTo>
                  <a:pt x="86386" y="927566"/>
                  <a:pt x="280855" y="1156303"/>
                  <a:pt x="539374" y="1209203"/>
                </a:cubicBezTo>
                <a:lnTo>
                  <a:pt x="650737" y="1220430"/>
                </a:lnTo>
                <a:lnTo>
                  <a:pt x="650737" y="1306816"/>
                </a:lnTo>
                <a:lnTo>
                  <a:pt x="521964" y="1293834"/>
                </a:lnTo>
                <a:cubicBezTo>
                  <a:pt x="224080" y="1232878"/>
                  <a:pt x="0" y="969311"/>
                  <a:pt x="0" y="653408"/>
                </a:cubicBezTo>
                <a:cubicBezTo>
                  <a:pt x="0" y="337504"/>
                  <a:pt x="224080" y="73937"/>
                  <a:pt x="521964" y="12981"/>
                </a:cubicBezTo>
                <a:lnTo>
                  <a:pt x="650737" y="0"/>
                </a:lnTo>
                <a:close/>
              </a:path>
            </a:pathLst>
          </a:cu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Freeform: Shape 37">
            <a:extLst>
              <a:ext uri="{FF2B5EF4-FFF2-40B4-BE49-F238E27FC236}">
                <a16:creationId xmlns:a16="http://schemas.microsoft.com/office/drawing/2014/main" id="{3D88F8F3-DC66-4559-ADFD-D8C4E69C2FE3}"/>
              </a:ext>
            </a:extLst>
          </p:cNvPr>
          <p:cNvSpPr/>
          <p:nvPr/>
        </p:nvSpPr>
        <p:spPr>
          <a:xfrm>
            <a:off x="10773320" y="762001"/>
            <a:ext cx="656680" cy="1307415"/>
          </a:xfrm>
          <a:custGeom>
            <a:avLst/>
            <a:gdLst>
              <a:gd name="connsiteX0" fmla="*/ 2972 w 656680"/>
              <a:gd name="connsiteY0" fmla="*/ 0 h 1307415"/>
              <a:gd name="connsiteX1" fmla="*/ 656680 w 656680"/>
              <a:gd name="connsiteY1" fmla="*/ 653708 h 1307415"/>
              <a:gd name="connsiteX2" fmla="*/ 2972 w 656680"/>
              <a:gd name="connsiteY2" fmla="*/ 1307415 h 1307415"/>
              <a:gd name="connsiteX3" fmla="*/ 0 w 656680"/>
              <a:gd name="connsiteY3" fmla="*/ 1307116 h 1307415"/>
              <a:gd name="connsiteX4" fmla="*/ 0 w 656680"/>
              <a:gd name="connsiteY4" fmla="*/ 1220730 h 1307415"/>
              <a:gd name="connsiteX5" fmla="*/ 2972 w 656680"/>
              <a:gd name="connsiteY5" fmla="*/ 1221029 h 1307415"/>
              <a:gd name="connsiteX6" fmla="*/ 570295 w 656680"/>
              <a:gd name="connsiteY6" fmla="*/ 653708 h 1307415"/>
              <a:gd name="connsiteX7" fmla="*/ 2972 w 656680"/>
              <a:gd name="connsiteY7" fmla="*/ 86387 h 1307415"/>
              <a:gd name="connsiteX8" fmla="*/ 0 w 656680"/>
              <a:gd name="connsiteY8" fmla="*/ 86687 h 1307415"/>
              <a:gd name="connsiteX9" fmla="*/ 0 w 656680"/>
              <a:gd name="connsiteY9" fmla="*/ 300 h 1307415"/>
              <a:gd name="connsiteX10" fmla="*/ 2972 w 656680"/>
              <a:gd name="connsiteY10" fmla="*/ 0 h 13074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656680" h="1307415">
                <a:moveTo>
                  <a:pt x="2972" y="0"/>
                </a:moveTo>
                <a:cubicBezTo>
                  <a:pt x="364005" y="0"/>
                  <a:pt x="656680" y="292675"/>
                  <a:pt x="656680" y="653708"/>
                </a:cubicBezTo>
                <a:cubicBezTo>
                  <a:pt x="656680" y="1014740"/>
                  <a:pt x="364005" y="1307415"/>
                  <a:pt x="2972" y="1307415"/>
                </a:cubicBezTo>
                <a:lnTo>
                  <a:pt x="0" y="1307116"/>
                </a:lnTo>
                <a:lnTo>
                  <a:pt x="0" y="1220730"/>
                </a:lnTo>
                <a:lnTo>
                  <a:pt x="2972" y="1221029"/>
                </a:lnTo>
                <a:cubicBezTo>
                  <a:pt x="316296" y="1221029"/>
                  <a:pt x="570295" y="967031"/>
                  <a:pt x="570295" y="653708"/>
                </a:cubicBezTo>
                <a:cubicBezTo>
                  <a:pt x="570295" y="340386"/>
                  <a:pt x="316296" y="86387"/>
                  <a:pt x="2972" y="86387"/>
                </a:cubicBezTo>
                <a:lnTo>
                  <a:pt x="0" y="86687"/>
                </a:lnTo>
                <a:lnTo>
                  <a:pt x="0" y="300"/>
                </a:lnTo>
                <a:lnTo>
                  <a:pt x="2972" y="0"/>
                </a:lnTo>
                <a:close/>
              </a:path>
            </a:pathLst>
          </a:cu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15D68454-B330-4CB4-B50F-BB47FA7A589F}"/>
              </a:ext>
            </a:extLst>
          </p:cNvPr>
          <p:cNvSpPr txBox="1"/>
          <p:nvPr/>
        </p:nvSpPr>
        <p:spPr>
          <a:xfrm>
            <a:off x="10351568" y="1254126"/>
            <a:ext cx="8494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50%</a:t>
            </a:r>
          </a:p>
        </p:txBody>
      </p:sp>
      <p:grpSp>
        <p:nvGrpSpPr>
          <p:cNvPr id="42" name="Group 41">
            <a:extLst>
              <a:ext uri="{FF2B5EF4-FFF2-40B4-BE49-F238E27FC236}">
                <a16:creationId xmlns:a16="http://schemas.microsoft.com/office/drawing/2014/main" id="{980590E8-0888-40D6-A31D-3570360D50F7}"/>
              </a:ext>
            </a:extLst>
          </p:cNvPr>
          <p:cNvGrpSpPr/>
          <p:nvPr/>
        </p:nvGrpSpPr>
        <p:grpSpPr>
          <a:xfrm>
            <a:off x="6096000" y="2509954"/>
            <a:ext cx="5542689" cy="994739"/>
            <a:chOff x="6096000" y="2974407"/>
            <a:chExt cx="5542689" cy="994739"/>
          </a:xfrm>
        </p:grpSpPr>
        <p:grpSp>
          <p:nvGrpSpPr>
            <p:cNvPr id="46" name="Group 45">
              <a:extLst>
                <a:ext uri="{FF2B5EF4-FFF2-40B4-BE49-F238E27FC236}">
                  <a16:creationId xmlns:a16="http://schemas.microsoft.com/office/drawing/2014/main" id="{65FEF4B3-A512-4148-974C-AFB5725398DB}"/>
                </a:ext>
              </a:extLst>
            </p:cNvPr>
            <p:cNvGrpSpPr/>
            <p:nvPr/>
          </p:nvGrpSpPr>
          <p:grpSpPr>
            <a:xfrm>
              <a:off x="6096000" y="2974407"/>
              <a:ext cx="1516104" cy="994739"/>
              <a:chOff x="3552758" y="5128201"/>
              <a:chExt cx="1516104" cy="994739"/>
            </a:xfrm>
          </p:grpSpPr>
          <p:sp>
            <p:nvSpPr>
              <p:cNvPr id="47" name="TextBox 46">
                <a:extLst>
                  <a:ext uri="{FF2B5EF4-FFF2-40B4-BE49-F238E27FC236}">
                    <a16:creationId xmlns:a16="http://schemas.microsoft.com/office/drawing/2014/main" id="{7EF7585D-D3C6-40D1-AF1B-D41960EF0320}"/>
                  </a:ext>
                </a:extLst>
              </p:cNvPr>
              <p:cNvSpPr txBox="1"/>
              <p:nvPr/>
            </p:nvSpPr>
            <p:spPr>
              <a:xfrm>
                <a:off x="3552758" y="5128201"/>
                <a:ext cx="914400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2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Templates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D88C6EC7-48BE-4F03-B3B3-CD8783C1F722}"/>
                  </a:ext>
                </a:extLst>
              </p:cNvPr>
              <p:cNvSpPr txBox="1"/>
              <p:nvPr/>
            </p:nvSpPr>
            <p:spPr>
              <a:xfrm>
                <a:off x="3552758" y="5453526"/>
                <a:ext cx="1516104" cy="66941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lorem</a:t>
                </a:r>
              </a:p>
            </p:txBody>
          </p:sp>
        </p:grpSp>
        <p:grpSp>
          <p:nvGrpSpPr>
            <p:cNvPr id="49" name="Group 48">
              <a:extLst>
                <a:ext uri="{FF2B5EF4-FFF2-40B4-BE49-F238E27FC236}">
                  <a16:creationId xmlns:a16="http://schemas.microsoft.com/office/drawing/2014/main" id="{C1115BEA-8914-49B7-9D99-4746CD6B75FD}"/>
                </a:ext>
              </a:extLst>
            </p:cNvPr>
            <p:cNvGrpSpPr/>
            <p:nvPr/>
          </p:nvGrpSpPr>
          <p:grpSpPr>
            <a:xfrm>
              <a:off x="8143977" y="2974407"/>
              <a:ext cx="1516105" cy="994739"/>
              <a:chOff x="3552757" y="5128201"/>
              <a:chExt cx="1516105" cy="994739"/>
            </a:xfrm>
          </p:grpSpPr>
          <p:sp>
            <p:nvSpPr>
              <p:cNvPr id="50" name="TextBox 49">
                <a:extLst>
                  <a:ext uri="{FF2B5EF4-FFF2-40B4-BE49-F238E27FC236}">
                    <a16:creationId xmlns:a16="http://schemas.microsoft.com/office/drawing/2014/main" id="{6821D65C-577D-49A3-A093-6D7BD8246305}"/>
                  </a:ext>
                </a:extLst>
              </p:cNvPr>
              <p:cNvSpPr txBox="1"/>
              <p:nvPr/>
            </p:nvSpPr>
            <p:spPr>
              <a:xfrm>
                <a:off x="3552757" y="5128201"/>
                <a:ext cx="993801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2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Innovation</a:t>
                </a:r>
              </a:p>
            </p:txBody>
          </p:sp>
          <p:sp>
            <p:nvSpPr>
              <p:cNvPr id="51" name="TextBox 50">
                <a:extLst>
                  <a:ext uri="{FF2B5EF4-FFF2-40B4-BE49-F238E27FC236}">
                    <a16:creationId xmlns:a16="http://schemas.microsoft.com/office/drawing/2014/main" id="{AAB653A3-19A4-40E6-8023-A10021D985BC}"/>
                  </a:ext>
                </a:extLst>
              </p:cNvPr>
              <p:cNvSpPr txBox="1"/>
              <p:nvPr/>
            </p:nvSpPr>
            <p:spPr>
              <a:xfrm>
                <a:off x="3552758" y="5453526"/>
                <a:ext cx="1516104" cy="66941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lorem</a:t>
                </a:r>
              </a:p>
            </p:txBody>
          </p:sp>
        </p:grpSp>
        <p:grpSp>
          <p:nvGrpSpPr>
            <p:cNvPr id="52" name="Group 51">
              <a:extLst>
                <a:ext uri="{FF2B5EF4-FFF2-40B4-BE49-F238E27FC236}">
                  <a16:creationId xmlns:a16="http://schemas.microsoft.com/office/drawing/2014/main" id="{C1ACB740-D9E5-4F6A-A76F-4298EE1049DF}"/>
                </a:ext>
              </a:extLst>
            </p:cNvPr>
            <p:cNvGrpSpPr/>
            <p:nvPr/>
          </p:nvGrpSpPr>
          <p:grpSpPr>
            <a:xfrm>
              <a:off x="10122584" y="2974407"/>
              <a:ext cx="1516105" cy="994739"/>
              <a:chOff x="3552757" y="5128201"/>
              <a:chExt cx="1516105" cy="994739"/>
            </a:xfrm>
          </p:grpSpPr>
          <p:sp>
            <p:nvSpPr>
              <p:cNvPr id="57" name="TextBox 56">
                <a:extLst>
                  <a:ext uri="{FF2B5EF4-FFF2-40B4-BE49-F238E27FC236}">
                    <a16:creationId xmlns:a16="http://schemas.microsoft.com/office/drawing/2014/main" id="{0929B642-C4B8-4547-B4F2-5A9D474D9AEA}"/>
                  </a:ext>
                </a:extLst>
              </p:cNvPr>
              <p:cNvSpPr txBox="1"/>
              <p:nvPr/>
            </p:nvSpPr>
            <p:spPr>
              <a:xfrm>
                <a:off x="3552757" y="5128201"/>
                <a:ext cx="1105285" cy="276999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2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Adjustability</a:t>
                </a:r>
              </a:p>
            </p:txBody>
          </p:sp>
          <p:sp>
            <p:nvSpPr>
              <p:cNvPr id="58" name="TextBox 57">
                <a:extLst>
                  <a:ext uri="{FF2B5EF4-FFF2-40B4-BE49-F238E27FC236}">
                    <a16:creationId xmlns:a16="http://schemas.microsoft.com/office/drawing/2014/main" id="{FEFD2AC9-E4EF-4640-B9F5-CFAA3B4DC95A}"/>
                  </a:ext>
                </a:extLst>
              </p:cNvPr>
              <p:cNvSpPr txBox="1"/>
              <p:nvPr/>
            </p:nvSpPr>
            <p:spPr>
              <a:xfrm>
                <a:off x="3552758" y="5453526"/>
                <a:ext cx="1516104" cy="66941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lorem</a:t>
                </a:r>
              </a:p>
            </p:txBody>
          </p:sp>
        </p:grp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2F46C499-B5E7-4D1F-BEF1-DFCEA16A7A60}"/>
              </a:ext>
            </a:extLst>
          </p:cNvPr>
          <p:cNvGrpSpPr/>
          <p:nvPr/>
        </p:nvGrpSpPr>
        <p:grpSpPr>
          <a:xfrm>
            <a:off x="6096000" y="3994172"/>
            <a:ext cx="4891089" cy="1128503"/>
            <a:chOff x="3451538" y="4871583"/>
            <a:chExt cx="4891089" cy="1128503"/>
          </a:xfrm>
        </p:grpSpPr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70F3A818-F485-45A4-939B-C469B88901E0}"/>
                </a:ext>
              </a:extLst>
            </p:cNvPr>
            <p:cNvSpPr txBox="1"/>
            <p:nvPr/>
          </p:nvSpPr>
          <p:spPr>
            <a:xfrm>
              <a:off x="3451538" y="4871583"/>
              <a:ext cx="150971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Some Title Text</a:t>
              </a:r>
            </a:p>
          </p:txBody>
        </p:sp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738ED1F3-9AAC-4355-958C-FC6B372BB58D}"/>
                </a:ext>
              </a:extLst>
            </p:cNvPr>
            <p:cNvSpPr txBox="1"/>
            <p:nvPr/>
          </p:nvSpPr>
          <p:spPr>
            <a:xfrm>
              <a:off x="3451539" y="5330672"/>
              <a:ext cx="4891088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two set had seasons. Fifth you'll, man wherein seas our </a:t>
              </a:r>
              <a:r>
                <a:rPr lang="en-US" sz="800" dirty="0" err="1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creepingcreepingHave</a:t>
              </a: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them for one.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waters had winged. Creepiest don't subdue which </a:t>
              </a:r>
              <a:r>
                <a:rPr lang="en-US" sz="800" dirty="0" err="1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945982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Chart 8">
            <a:extLst>
              <a:ext uri="{FF2B5EF4-FFF2-40B4-BE49-F238E27FC236}">
                <a16:creationId xmlns:a16="http://schemas.microsoft.com/office/drawing/2014/main" id="{3BB3213E-A728-45DF-8CE5-32A19894FC1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084607502"/>
              </p:ext>
            </p:extLst>
          </p:nvPr>
        </p:nvGraphicFramePr>
        <p:xfrm>
          <a:off x="6096000" y="762001"/>
          <a:ext cx="5329238" cy="373525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4" name="Group 3">
            <a:extLst>
              <a:ext uri="{FF2B5EF4-FFF2-40B4-BE49-F238E27FC236}">
                <a16:creationId xmlns:a16="http://schemas.microsoft.com/office/drawing/2014/main" id="{0F3DE9B6-E981-4800-815B-622324ADE879}"/>
              </a:ext>
            </a:extLst>
          </p:cNvPr>
          <p:cNvGrpSpPr/>
          <p:nvPr/>
        </p:nvGrpSpPr>
        <p:grpSpPr>
          <a:xfrm>
            <a:off x="762000" y="762001"/>
            <a:ext cx="4518338" cy="1708097"/>
            <a:chOff x="762000" y="1593364"/>
            <a:chExt cx="4518338" cy="1708097"/>
          </a:xfrm>
        </p:grpSpPr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D402A716-8A20-4E0B-A7AF-DA9BBE0E6462}"/>
                </a:ext>
              </a:extLst>
            </p:cNvPr>
            <p:cNvSpPr txBox="1"/>
            <p:nvPr/>
          </p:nvSpPr>
          <p:spPr>
            <a:xfrm>
              <a:off x="762000" y="1593364"/>
              <a:ext cx="2070099" cy="4924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Data Chart</a:t>
              </a:r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997646A2-3487-4035-91DA-820199918D0C}"/>
                </a:ext>
              </a:extLst>
            </p:cNvPr>
            <p:cNvSpPr txBox="1"/>
            <p:nvPr/>
          </p:nvSpPr>
          <p:spPr>
            <a:xfrm>
              <a:off x="3451538" y="1593364"/>
              <a:ext cx="1828800" cy="13409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14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 Creepiest</a:t>
              </a:r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E59FB864-315B-4328-A6E3-BEC45998A4B1}"/>
                </a:ext>
              </a:extLst>
            </p:cNvPr>
            <p:cNvSpPr/>
            <p:nvPr/>
          </p:nvSpPr>
          <p:spPr>
            <a:xfrm>
              <a:off x="3552758" y="3255742"/>
              <a:ext cx="354874" cy="45719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1" name="Group 10">
            <a:extLst>
              <a:ext uri="{FF2B5EF4-FFF2-40B4-BE49-F238E27FC236}">
                <a16:creationId xmlns:a16="http://schemas.microsoft.com/office/drawing/2014/main" id="{67508880-AB32-444D-8E06-AC884BCC9EF0}"/>
              </a:ext>
            </a:extLst>
          </p:cNvPr>
          <p:cNvGrpSpPr/>
          <p:nvPr/>
        </p:nvGrpSpPr>
        <p:grpSpPr>
          <a:xfrm>
            <a:off x="6096000" y="4991476"/>
            <a:ext cx="4891089" cy="1104522"/>
            <a:chOff x="3451538" y="4871583"/>
            <a:chExt cx="4891089" cy="1104522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6F378568-B32B-43C5-8C56-8664444AAA5D}"/>
                </a:ext>
              </a:extLst>
            </p:cNvPr>
            <p:cNvSpPr txBox="1"/>
            <p:nvPr/>
          </p:nvSpPr>
          <p:spPr>
            <a:xfrm>
              <a:off x="3451538" y="4871583"/>
              <a:ext cx="1509714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solidFill>
                    <a:schemeClr val="bg2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Some Title Text</a:t>
              </a:r>
            </a:p>
          </p:txBody>
        </p:sp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EA8CF7AF-21AD-4AC9-BFD9-96F519685728}"/>
                </a:ext>
              </a:extLst>
            </p:cNvPr>
            <p:cNvSpPr txBox="1"/>
            <p:nvPr/>
          </p:nvSpPr>
          <p:spPr>
            <a:xfrm>
              <a:off x="3451539" y="5330672"/>
              <a:ext cx="4891088" cy="64543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two set had seasons. Fifth you'll, man wherein seas our </a:t>
              </a:r>
              <a:r>
                <a:rPr lang="en-US" sz="8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creepingcreepingHave</a:t>
              </a: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them for one.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waters had winged. Creepiest don't subdue which </a:t>
              </a:r>
              <a:r>
                <a:rPr lang="en-US" sz="8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</a:t>
              </a:r>
            </a:p>
          </p:txBody>
        </p:sp>
      </p:grpSp>
      <p:pic>
        <p:nvPicPr>
          <p:cNvPr id="8" name="Picture Placeholder 7"/>
          <p:cNvPicPr>
            <a:picLocks noGrp="1" noChangeAspect="1"/>
          </p:cNvPicPr>
          <p:nvPr>
            <p:ph type="pic" sz="quarter" idx="1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0485" b="20485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93281305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" name="Group 52">
            <a:extLst>
              <a:ext uri="{FF2B5EF4-FFF2-40B4-BE49-F238E27FC236}">
                <a16:creationId xmlns:a16="http://schemas.microsoft.com/office/drawing/2014/main" id="{3BA323EB-2BE1-48DE-862E-F6379A52C7FB}"/>
              </a:ext>
            </a:extLst>
          </p:cNvPr>
          <p:cNvGrpSpPr/>
          <p:nvPr/>
        </p:nvGrpSpPr>
        <p:grpSpPr>
          <a:xfrm>
            <a:off x="762000" y="762001"/>
            <a:ext cx="4518338" cy="1708097"/>
            <a:chOff x="762000" y="1593364"/>
            <a:chExt cx="4518338" cy="1708097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E5D10FFA-6F4D-4778-B099-96F78F6E0AA2}"/>
                </a:ext>
              </a:extLst>
            </p:cNvPr>
            <p:cNvSpPr txBox="1"/>
            <p:nvPr/>
          </p:nvSpPr>
          <p:spPr>
            <a:xfrm>
              <a:off x="762000" y="1593364"/>
              <a:ext cx="2070099" cy="49244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00" dirty="0">
                  <a:solidFill>
                    <a:schemeClr val="bg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Data Chart</a:t>
              </a: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0D460B4A-ED4A-4CD8-B927-0EE8087B9D16}"/>
                </a:ext>
              </a:extLst>
            </p:cNvPr>
            <p:cNvSpPr txBox="1"/>
            <p:nvPr/>
          </p:nvSpPr>
          <p:spPr>
            <a:xfrm>
              <a:off x="3451538" y="1593364"/>
              <a:ext cx="1828800" cy="13409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2500"/>
                </a:lnSpc>
              </a:pPr>
              <a:r>
                <a:rPr lang="en-US" sz="14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 Creepiest</a:t>
              </a:r>
            </a:p>
          </p:txBody>
        </p:sp>
        <p:sp>
          <p:nvSpPr>
            <p:cNvPr id="56" name="Rectangle 55">
              <a:extLst>
                <a:ext uri="{FF2B5EF4-FFF2-40B4-BE49-F238E27FC236}">
                  <a16:creationId xmlns:a16="http://schemas.microsoft.com/office/drawing/2014/main" id="{32C29377-F43C-4F7D-936B-8CAE6C1197F0}"/>
                </a:ext>
              </a:extLst>
            </p:cNvPr>
            <p:cNvSpPr/>
            <p:nvPr/>
          </p:nvSpPr>
          <p:spPr>
            <a:xfrm>
              <a:off x="3552758" y="3255742"/>
              <a:ext cx="354874" cy="45719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E331E470-8C1B-4451-B033-B455BB377820}"/>
              </a:ext>
            </a:extLst>
          </p:cNvPr>
          <p:cNvGrpSpPr/>
          <p:nvPr/>
        </p:nvGrpSpPr>
        <p:grpSpPr>
          <a:xfrm>
            <a:off x="3451538" y="3342639"/>
            <a:ext cx="7840576" cy="2170067"/>
            <a:chOff x="3451538" y="3023326"/>
            <a:chExt cx="8007735" cy="2216332"/>
          </a:xfrm>
        </p:grpSpPr>
        <p:graphicFrame>
          <p:nvGraphicFramePr>
            <p:cNvPr id="7" name="Chart 6">
              <a:extLst>
                <a:ext uri="{FF2B5EF4-FFF2-40B4-BE49-F238E27FC236}">
                  <a16:creationId xmlns:a16="http://schemas.microsoft.com/office/drawing/2014/main" id="{C5B64B3C-87E7-4749-BA47-385592D2F178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2395148580"/>
                </p:ext>
              </p:extLst>
            </p:nvPr>
          </p:nvGraphicFramePr>
          <p:xfrm>
            <a:off x="3451538" y="3023326"/>
            <a:ext cx="2231049" cy="2216332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  <p:graphicFrame>
          <p:nvGraphicFramePr>
            <p:cNvPr id="17" name="Chart 16">
              <a:extLst>
                <a:ext uri="{FF2B5EF4-FFF2-40B4-BE49-F238E27FC236}">
                  <a16:creationId xmlns:a16="http://schemas.microsoft.com/office/drawing/2014/main" id="{583A9D05-7001-428C-9E71-C420EDB5F8AB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013336304"/>
                </p:ext>
              </p:extLst>
            </p:nvPr>
          </p:nvGraphicFramePr>
          <p:xfrm>
            <a:off x="6339881" y="3023326"/>
            <a:ext cx="2231049" cy="2216332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3"/>
            </a:graphicData>
          </a:graphic>
        </p:graphicFrame>
        <p:graphicFrame>
          <p:nvGraphicFramePr>
            <p:cNvPr id="18" name="Chart 17">
              <a:extLst>
                <a:ext uri="{FF2B5EF4-FFF2-40B4-BE49-F238E27FC236}">
                  <a16:creationId xmlns:a16="http://schemas.microsoft.com/office/drawing/2014/main" id="{8A376CAD-A6F9-426E-B5A2-6FB2CF1A4AC0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3292892267"/>
                </p:ext>
              </p:extLst>
            </p:nvPr>
          </p:nvGraphicFramePr>
          <p:xfrm>
            <a:off x="9228224" y="3023326"/>
            <a:ext cx="2231049" cy="2216332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4"/>
            </a:graphicData>
          </a:graphic>
        </p:graphicFrame>
      </p:grpSp>
      <p:sp>
        <p:nvSpPr>
          <p:cNvPr id="23" name="TextBox 22">
            <a:extLst>
              <a:ext uri="{FF2B5EF4-FFF2-40B4-BE49-F238E27FC236}">
                <a16:creationId xmlns:a16="http://schemas.microsoft.com/office/drawing/2014/main" id="{98D044B8-9348-4022-9E6C-FC81D6B94CCF}"/>
              </a:ext>
            </a:extLst>
          </p:cNvPr>
          <p:cNvSpPr txBox="1"/>
          <p:nvPr/>
        </p:nvSpPr>
        <p:spPr>
          <a:xfrm>
            <a:off x="4119052" y="3838715"/>
            <a:ext cx="84944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Clean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56366DA2-8B20-4525-838C-47DAF9BA3864}"/>
              </a:ext>
            </a:extLst>
          </p:cNvPr>
          <p:cNvSpPr txBox="1"/>
          <p:nvPr/>
        </p:nvSpPr>
        <p:spPr>
          <a:xfrm>
            <a:off x="6856952" y="3838715"/>
            <a:ext cx="1029748" cy="29238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Template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7306F765-8327-4A0F-9681-E470393CFD7B}"/>
              </a:ext>
            </a:extLst>
          </p:cNvPr>
          <p:cNvSpPr txBox="1"/>
          <p:nvPr/>
        </p:nvSpPr>
        <p:spPr>
          <a:xfrm>
            <a:off x="9775151" y="3838715"/>
            <a:ext cx="84944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Design</a:t>
            </a:r>
          </a:p>
        </p:txBody>
      </p:sp>
      <p:sp>
        <p:nvSpPr>
          <p:cNvPr id="2" name="Picture Placeholder 1"/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988084616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6FE7F379-F41F-429C-83CF-2C03EB9012E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2">
              <a:lumMod val="60000"/>
              <a:lumOff val="40000"/>
              <a:alpha val="43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77268328-9CAD-4C04-9FE4-E8464FC80D10}"/>
              </a:ext>
            </a:extLst>
          </p:cNvPr>
          <p:cNvSpPr/>
          <p:nvPr/>
        </p:nvSpPr>
        <p:spPr>
          <a:xfrm>
            <a:off x="3867144" y="3084838"/>
            <a:ext cx="4457712" cy="688324"/>
          </a:xfrm>
          <a:prstGeom prst="roundRect">
            <a:avLst>
              <a:gd name="adj" fmla="val 50000"/>
            </a:avLst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5D64C427-3946-4343-8B47-3D5A45A41DDA}"/>
              </a:ext>
            </a:extLst>
          </p:cNvPr>
          <p:cNvSpPr txBox="1"/>
          <p:nvPr/>
        </p:nvSpPr>
        <p:spPr>
          <a:xfrm>
            <a:off x="3867150" y="3267417"/>
            <a:ext cx="445770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spc="5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www.example.com</a:t>
            </a:r>
          </a:p>
        </p:txBody>
      </p:sp>
    </p:spTree>
    <p:extLst>
      <p:ext uri="{BB962C8B-B14F-4D97-AF65-F5344CB8AC3E}">
        <p14:creationId xmlns:p14="http://schemas.microsoft.com/office/powerpoint/2010/main" val="265036324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28BDD75D-7C2E-4A20-8870-BD2938E08E0E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ABB90B4-6BBE-4EDB-BF10-95C160B755F8}"/>
              </a:ext>
            </a:extLst>
          </p:cNvPr>
          <p:cNvSpPr txBox="1"/>
          <p:nvPr/>
        </p:nvSpPr>
        <p:spPr>
          <a:xfrm>
            <a:off x="2873828" y="1937658"/>
            <a:ext cx="6444343" cy="41207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5000"/>
              </a:lnSpc>
            </a:pPr>
            <a:r>
              <a:rPr lang="en-US" sz="20000" dirty="0">
                <a:solidFill>
                  <a:schemeClr val="bg1">
                    <a:alpha val="16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THE</a:t>
            </a:r>
          </a:p>
          <a:p>
            <a:pPr algn="ctr">
              <a:lnSpc>
                <a:spcPts val="15000"/>
              </a:lnSpc>
            </a:pPr>
            <a:r>
              <a:rPr lang="en-US" sz="20000" dirty="0">
                <a:solidFill>
                  <a:schemeClr val="bg1">
                    <a:alpha val="16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END</a:t>
            </a:r>
          </a:p>
        </p:txBody>
      </p:sp>
      <p:sp>
        <p:nvSpPr>
          <p:cNvPr id="2" name="Speech Bubble: Oval 1">
            <a:extLst>
              <a:ext uri="{FF2B5EF4-FFF2-40B4-BE49-F238E27FC236}">
                <a16:creationId xmlns:a16="http://schemas.microsoft.com/office/drawing/2014/main" id="{D3D6913D-0F4E-48AE-AF46-8005AEF25349}"/>
              </a:ext>
            </a:extLst>
          </p:cNvPr>
          <p:cNvSpPr/>
          <p:nvPr/>
        </p:nvSpPr>
        <p:spPr>
          <a:xfrm>
            <a:off x="4781550" y="2548318"/>
            <a:ext cx="2628900" cy="1761364"/>
          </a:xfrm>
          <a:prstGeom prst="wedgeEllipseCallou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23E568D6-1049-4D8D-9C93-C7AB86EFF7D7}"/>
              </a:ext>
            </a:extLst>
          </p:cNvPr>
          <p:cNvSpPr txBox="1"/>
          <p:nvPr/>
        </p:nvSpPr>
        <p:spPr>
          <a:xfrm>
            <a:off x="5060949" y="3182778"/>
            <a:ext cx="2070099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6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The End</a:t>
            </a:r>
          </a:p>
        </p:txBody>
      </p:sp>
    </p:spTree>
    <p:extLst>
      <p:ext uri="{BB962C8B-B14F-4D97-AF65-F5344CB8AC3E}">
        <p14:creationId xmlns:p14="http://schemas.microsoft.com/office/powerpoint/2010/main" val="40243349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>
            <a:extLst>
              <a:ext uri="{FF2B5EF4-FFF2-40B4-BE49-F238E27FC236}">
                <a16:creationId xmlns:a16="http://schemas.microsoft.com/office/drawing/2014/main" id="{E685862A-0074-48E7-B42D-8A8903C4C193}"/>
              </a:ext>
            </a:extLst>
          </p:cNvPr>
          <p:cNvSpPr txBox="1"/>
          <p:nvPr/>
        </p:nvSpPr>
        <p:spPr>
          <a:xfrm>
            <a:off x="6946968" y="1107154"/>
            <a:ext cx="4400550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 Introduction to</a:t>
            </a:r>
          </a:p>
          <a:p>
            <a:r>
              <a:rPr lang="en-US" sz="26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Presentation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5BE9BE5-57BC-40A5-8D08-186250D66EBD}"/>
              </a:ext>
            </a:extLst>
          </p:cNvPr>
          <p:cNvSpPr txBox="1"/>
          <p:nvPr/>
        </p:nvSpPr>
        <p:spPr>
          <a:xfrm>
            <a:off x="6970780" y="2201595"/>
            <a:ext cx="3462270" cy="45544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Have them for one. Living grass to for waters had winged. Creepiest to don't subdue which </a:t>
            </a:r>
            <a:r>
              <a:rPr lang="en-US" sz="8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</a:t>
            </a: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two set had lorem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14152189-B6B4-4DA6-BF32-3F62AA224629}"/>
              </a:ext>
            </a:extLst>
          </p:cNvPr>
          <p:cNvSpPr txBox="1"/>
          <p:nvPr/>
        </p:nvSpPr>
        <p:spPr>
          <a:xfrm>
            <a:off x="6946968" y="699750"/>
            <a:ext cx="1111565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Introduction</a:t>
            </a:r>
          </a:p>
        </p:txBody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26A997A8-8DC5-4C8F-908F-EA3BC9CA94F2}"/>
              </a:ext>
            </a:extLst>
          </p:cNvPr>
          <p:cNvCxnSpPr>
            <a:cxnSpLocks/>
          </p:cNvCxnSpPr>
          <p:nvPr/>
        </p:nvCxnSpPr>
        <p:spPr>
          <a:xfrm>
            <a:off x="6496050" y="1030019"/>
            <a:ext cx="0" cy="2343151"/>
          </a:xfrm>
          <a:prstGeom prst="line">
            <a:avLst/>
          </a:prstGeom>
          <a:ln w="127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9" name="Group 138">
            <a:extLst>
              <a:ext uri="{FF2B5EF4-FFF2-40B4-BE49-F238E27FC236}">
                <a16:creationId xmlns:a16="http://schemas.microsoft.com/office/drawing/2014/main" id="{CD2764FF-A6EF-4D65-859A-C94C8CD34F93}"/>
              </a:ext>
            </a:extLst>
          </p:cNvPr>
          <p:cNvGrpSpPr/>
          <p:nvPr/>
        </p:nvGrpSpPr>
        <p:grpSpPr>
          <a:xfrm>
            <a:off x="6843814" y="3981449"/>
            <a:ext cx="4586186" cy="2343152"/>
            <a:chOff x="6843814" y="761999"/>
            <a:chExt cx="4586186" cy="2343152"/>
          </a:xfrm>
        </p:grpSpPr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F666E48A-0136-4B13-8666-68820C2D04DF}"/>
                </a:ext>
              </a:extLst>
            </p:cNvPr>
            <p:cNvSpPr txBox="1"/>
            <p:nvPr/>
          </p:nvSpPr>
          <p:spPr>
            <a:xfrm>
              <a:off x="7439955" y="782623"/>
              <a:ext cx="116642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solidFill>
                    <a:schemeClr val="bg2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Some Text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A400CAE8-F0DF-4670-A95C-905EFBBA0516}"/>
                </a:ext>
              </a:extLst>
            </p:cNvPr>
            <p:cNvSpPr txBox="1"/>
            <p:nvPr/>
          </p:nvSpPr>
          <p:spPr>
            <a:xfrm>
              <a:off x="6843814" y="1187169"/>
              <a:ext cx="1920043" cy="4554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</a:t>
              </a:r>
            </a:p>
          </p:txBody>
        </p:sp>
        <p:grpSp>
          <p:nvGrpSpPr>
            <p:cNvPr id="16" name="Group 15">
              <a:extLst>
                <a:ext uri="{FF2B5EF4-FFF2-40B4-BE49-F238E27FC236}">
                  <a16:creationId xmlns:a16="http://schemas.microsoft.com/office/drawing/2014/main" id="{ADF88391-9CDC-47C0-A522-63A1E025E87D}"/>
                </a:ext>
              </a:extLst>
            </p:cNvPr>
            <p:cNvGrpSpPr/>
            <p:nvPr/>
          </p:nvGrpSpPr>
          <p:grpSpPr>
            <a:xfrm>
              <a:off x="6946968" y="761999"/>
              <a:ext cx="349024" cy="349024"/>
              <a:chOff x="6546057" y="1359051"/>
              <a:chExt cx="349024" cy="349024"/>
            </a:xfrm>
          </p:grpSpPr>
          <p:sp>
            <p:nvSpPr>
              <p:cNvPr id="13" name="Oval 12">
                <a:extLst>
                  <a:ext uri="{FF2B5EF4-FFF2-40B4-BE49-F238E27FC236}">
                    <a16:creationId xmlns:a16="http://schemas.microsoft.com/office/drawing/2014/main" id="{1FB0ADAC-A5CE-4ECD-8D5F-12057C26E817}"/>
                  </a:ext>
                </a:extLst>
              </p:cNvPr>
              <p:cNvSpPr/>
              <p:nvPr/>
            </p:nvSpPr>
            <p:spPr>
              <a:xfrm>
                <a:off x="6546057" y="1359051"/>
                <a:ext cx="349024" cy="349024"/>
              </a:xfrm>
              <a:prstGeom prst="ellipse">
                <a:avLst/>
              </a:prstGeom>
              <a:noFill/>
              <a:ln w="127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" name="TextBox 16">
                <a:extLst>
                  <a:ext uri="{FF2B5EF4-FFF2-40B4-BE49-F238E27FC236}">
                    <a16:creationId xmlns:a16="http://schemas.microsoft.com/office/drawing/2014/main" id="{B54612C9-2641-4EDC-9360-9C00B8337A28}"/>
                  </a:ext>
                </a:extLst>
              </p:cNvPr>
              <p:cNvSpPr txBox="1"/>
              <p:nvPr/>
            </p:nvSpPr>
            <p:spPr>
              <a:xfrm>
                <a:off x="6566618" y="1379674"/>
                <a:ext cx="307901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2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1</a:t>
                </a:r>
              </a:p>
            </p:txBody>
          </p:sp>
        </p:grp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12F30826-9FB8-4726-A12D-84B3FF105565}"/>
                </a:ext>
              </a:extLst>
            </p:cNvPr>
            <p:cNvSpPr txBox="1"/>
            <p:nvPr/>
          </p:nvSpPr>
          <p:spPr>
            <a:xfrm>
              <a:off x="10106098" y="782623"/>
              <a:ext cx="116642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solidFill>
                    <a:schemeClr val="bg2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Some Text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8C26E3E0-BB7A-4CB1-B956-70DAFB803D0A}"/>
                </a:ext>
              </a:extLst>
            </p:cNvPr>
            <p:cNvSpPr txBox="1"/>
            <p:nvPr/>
          </p:nvSpPr>
          <p:spPr>
            <a:xfrm>
              <a:off x="9509957" y="1187169"/>
              <a:ext cx="1920043" cy="4554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</a:t>
              </a:r>
            </a:p>
          </p:txBody>
        </p:sp>
        <p:grpSp>
          <p:nvGrpSpPr>
            <p:cNvPr id="29" name="Group 28">
              <a:extLst>
                <a:ext uri="{FF2B5EF4-FFF2-40B4-BE49-F238E27FC236}">
                  <a16:creationId xmlns:a16="http://schemas.microsoft.com/office/drawing/2014/main" id="{55632970-2DFF-44E7-BF80-A19A3E09110F}"/>
                </a:ext>
              </a:extLst>
            </p:cNvPr>
            <p:cNvGrpSpPr/>
            <p:nvPr/>
          </p:nvGrpSpPr>
          <p:grpSpPr>
            <a:xfrm>
              <a:off x="9613111" y="761999"/>
              <a:ext cx="349024" cy="349024"/>
              <a:chOff x="6546057" y="1359051"/>
              <a:chExt cx="349024" cy="349024"/>
            </a:xfrm>
          </p:grpSpPr>
          <p:sp>
            <p:nvSpPr>
              <p:cNvPr id="30" name="Oval 29">
                <a:extLst>
                  <a:ext uri="{FF2B5EF4-FFF2-40B4-BE49-F238E27FC236}">
                    <a16:creationId xmlns:a16="http://schemas.microsoft.com/office/drawing/2014/main" id="{EE5E3A37-F271-4DA5-8385-3792313C9A77}"/>
                  </a:ext>
                </a:extLst>
              </p:cNvPr>
              <p:cNvSpPr/>
              <p:nvPr/>
            </p:nvSpPr>
            <p:spPr>
              <a:xfrm>
                <a:off x="6546057" y="1359051"/>
                <a:ext cx="349024" cy="349024"/>
              </a:xfrm>
              <a:prstGeom prst="ellipse">
                <a:avLst/>
              </a:prstGeom>
              <a:noFill/>
              <a:ln w="127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TextBox 30">
                <a:extLst>
                  <a:ext uri="{FF2B5EF4-FFF2-40B4-BE49-F238E27FC236}">
                    <a16:creationId xmlns:a16="http://schemas.microsoft.com/office/drawing/2014/main" id="{B1687E57-1E83-4DF5-88C0-E6760F3E669C}"/>
                  </a:ext>
                </a:extLst>
              </p:cNvPr>
              <p:cNvSpPr txBox="1"/>
              <p:nvPr/>
            </p:nvSpPr>
            <p:spPr>
              <a:xfrm>
                <a:off x="6566618" y="1379674"/>
                <a:ext cx="307901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2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2</a:t>
                </a:r>
              </a:p>
            </p:txBody>
          </p:sp>
        </p:grp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C105A384-0ED9-412F-A8D9-3822CE80D53C}"/>
                </a:ext>
              </a:extLst>
            </p:cNvPr>
            <p:cNvSpPr txBox="1"/>
            <p:nvPr/>
          </p:nvSpPr>
          <p:spPr>
            <a:xfrm>
              <a:off x="7439955" y="2245159"/>
              <a:ext cx="116642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solidFill>
                    <a:schemeClr val="bg2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Some Text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431D30CE-6199-462E-9875-A090EC2C4AB7}"/>
                </a:ext>
              </a:extLst>
            </p:cNvPr>
            <p:cNvSpPr txBox="1"/>
            <p:nvPr/>
          </p:nvSpPr>
          <p:spPr>
            <a:xfrm>
              <a:off x="6843814" y="2649705"/>
              <a:ext cx="1920043" cy="4554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</a:t>
              </a:r>
            </a:p>
          </p:txBody>
        </p:sp>
        <p:grpSp>
          <p:nvGrpSpPr>
            <p:cNvPr id="35" name="Group 34">
              <a:extLst>
                <a:ext uri="{FF2B5EF4-FFF2-40B4-BE49-F238E27FC236}">
                  <a16:creationId xmlns:a16="http://schemas.microsoft.com/office/drawing/2014/main" id="{4E7D85EA-BC44-4BBF-A5C7-E015FB87527A}"/>
                </a:ext>
              </a:extLst>
            </p:cNvPr>
            <p:cNvGrpSpPr/>
            <p:nvPr/>
          </p:nvGrpSpPr>
          <p:grpSpPr>
            <a:xfrm>
              <a:off x="6946968" y="2224535"/>
              <a:ext cx="349024" cy="349024"/>
              <a:chOff x="6546057" y="1359051"/>
              <a:chExt cx="349024" cy="349024"/>
            </a:xfrm>
          </p:grpSpPr>
          <p:sp>
            <p:nvSpPr>
              <p:cNvPr id="36" name="Oval 35">
                <a:extLst>
                  <a:ext uri="{FF2B5EF4-FFF2-40B4-BE49-F238E27FC236}">
                    <a16:creationId xmlns:a16="http://schemas.microsoft.com/office/drawing/2014/main" id="{C9973400-28FF-403C-B833-C38E9E63C295}"/>
                  </a:ext>
                </a:extLst>
              </p:cNvPr>
              <p:cNvSpPr/>
              <p:nvPr/>
            </p:nvSpPr>
            <p:spPr>
              <a:xfrm>
                <a:off x="6546057" y="1359051"/>
                <a:ext cx="349024" cy="349024"/>
              </a:xfrm>
              <a:prstGeom prst="ellipse">
                <a:avLst/>
              </a:prstGeom>
              <a:noFill/>
              <a:ln w="127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7" name="TextBox 36">
                <a:extLst>
                  <a:ext uri="{FF2B5EF4-FFF2-40B4-BE49-F238E27FC236}">
                    <a16:creationId xmlns:a16="http://schemas.microsoft.com/office/drawing/2014/main" id="{B45C861A-B3A7-4A7E-B59B-940D17372F3D}"/>
                  </a:ext>
                </a:extLst>
              </p:cNvPr>
              <p:cNvSpPr txBox="1"/>
              <p:nvPr/>
            </p:nvSpPr>
            <p:spPr>
              <a:xfrm>
                <a:off x="6566618" y="1379674"/>
                <a:ext cx="307901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2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3</a:t>
                </a:r>
              </a:p>
            </p:txBody>
          </p:sp>
        </p:grp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B9BC0F7C-6A26-4244-86D8-94DE5C2DD3B1}"/>
                </a:ext>
              </a:extLst>
            </p:cNvPr>
            <p:cNvSpPr txBox="1"/>
            <p:nvPr/>
          </p:nvSpPr>
          <p:spPr>
            <a:xfrm>
              <a:off x="10106098" y="2245159"/>
              <a:ext cx="116642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dirty="0">
                  <a:solidFill>
                    <a:schemeClr val="bg2"/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Some Text</a:t>
              </a:r>
            </a:p>
          </p:txBody>
        </p:sp>
        <p:sp>
          <p:nvSpPr>
            <p:cNvPr id="40" name="TextBox 39">
              <a:extLst>
                <a:ext uri="{FF2B5EF4-FFF2-40B4-BE49-F238E27FC236}">
                  <a16:creationId xmlns:a16="http://schemas.microsoft.com/office/drawing/2014/main" id="{04640CEC-8056-4412-9F5D-B57E8584AD4C}"/>
                </a:ext>
              </a:extLst>
            </p:cNvPr>
            <p:cNvSpPr txBox="1"/>
            <p:nvPr/>
          </p:nvSpPr>
          <p:spPr>
            <a:xfrm>
              <a:off x="9509957" y="2649705"/>
              <a:ext cx="1920043" cy="4554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</a:t>
              </a:r>
            </a:p>
          </p:txBody>
        </p:sp>
        <p:grpSp>
          <p:nvGrpSpPr>
            <p:cNvPr id="41" name="Group 40">
              <a:extLst>
                <a:ext uri="{FF2B5EF4-FFF2-40B4-BE49-F238E27FC236}">
                  <a16:creationId xmlns:a16="http://schemas.microsoft.com/office/drawing/2014/main" id="{4A3A2F21-C72D-47A2-B20A-936F1FB3C624}"/>
                </a:ext>
              </a:extLst>
            </p:cNvPr>
            <p:cNvGrpSpPr/>
            <p:nvPr/>
          </p:nvGrpSpPr>
          <p:grpSpPr>
            <a:xfrm>
              <a:off x="9613111" y="2224535"/>
              <a:ext cx="349024" cy="349024"/>
              <a:chOff x="6546057" y="1359051"/>
              <a:chExt cx="349024" cy="349024"/>
            </a:xfrm>
          </p:grpSpPr>
          <p:sp>
            <p:nvSpPr>
              <p:cNvPr id="42" name="Oval 41">
                <a:extLst>
                  <a:ext uri="{FF2B5EF4-FFF2-40B4-BE49-F238E27FC236}">
                    <a16:creationId xmlns:a16="http://schemas.microsoft.com/office/drawing/2014/main" id="{7D6DB049-C6DD-4185-A5AA-29067C4CE7E9}"/>
                  </a:ext>
                </a:extLst>
              </p:cNvPr>
              <p:cNvSpPr/>
              <p:nvPr/>
            </p:nvSpPr>
            <p:spPr>
              <a:xfrm>
                <a:off x="6546057" y="1359051"/>
                <a:ext cx="349024" cy="349024"/>
              </a:xfrm>
              <a:prstGeom prst="ellipse">
                <a:avLst/>
              </a:prstGeom>
              <a:noFill/>
              <a:ln w="127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43" name="TextBox 42">
                <a:extLst>
                  <a:ext uri="{FF2B5EF4-FFF2-40B4-BE49-F238E27FC236}">
                    <a16:creationId xmlns:a16="http://schemas.microsoft.com/office/drawing/2014/main" id="{7DC2BAEF-386F-4C15-8EC6-61C93E989138}"/>
                  </a:ext>
                </a:extLst>
              </p:cNvPr>
              <p:cNvSpPr txBox="1"/>
              <p:nvPr/>
            </p:nvSpPr>
            <p:spPr>
              <a:xfrm>
                <a:off x="6566618" y="1379674"/>
                <a:ext cx="307901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2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4</a:t>
                </a:r>
              </a:p>
            </p:txBody>
          </p:sp>
        </p:grpSp>
      </p:grpSp>
      <p:sp>
        <p:nvSpPr>
          <p:cNvPr id="248" name="TextBox 247">
            <a:extLst>
              <a:ext uri="{FF2B5EF4-FFF2-40B4-BE49-F238E27FC236}">
                <a16:creationId xmlns:a16="http://schemas.microsoft.com/office/drawing/2014/main" id="{37A667A1-9EB6-41B6-A157-4FB8AA39DEA9}"/>
              </a:ext>
            </a:extLst>
          </p:cNvPr>
          <p:cNvSpPr txBox="1"/>
          <p:nvPr/>
        </p:nvSpPr>
        <p:spPr>
          <a:xfrm>
            <a:off x="6721625" y="2858930"/>
            <a:ext cx="3155786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www.company@gmail.com</a:t>
            </a:r>
          </a:p>
        </p:txBody>
      </p:sp>
      <p:sp>
        <p:nvSpPr>
          <p:cNvPr id="2" name="Rectangle 1"/>
          <p:cNvSpPr/>
          <p:nvPr/>
        </p:nvSpPr>
        <p:spPr>
          <a:xfrm>
            <a:off x="0" y="0"/>
            <a:ext cx="5695950" cy="6172200"/>
          </a:xfrm>
          <a:prstGeom prst="rect">
            <a:avLst/>
          </a:prstGeom>
          <a:solidFill>
            <a:srgbClr val="FFFF00">
              <a:alpha val="1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Placeholder 3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858" r="3858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14933330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>
            <a:extLst>
              <a:ext uri="{FF2B5EF4-FFF2-40B4-BE49-F238E27FC236}">
                <a16:creationId xmlns:a16="http://schemas.microsoft.com/office/drawing/2014/main" id="{6D285394-201F-41F6-A1E9-A093544DFC07}"/>
              </a:ext>
            </a:extLst>
          </p:cNvPr>
          <p:cNvGrpSpPr/>
          <p:nvPr/>
        </p:nvGrpSpPr>
        <p:grpSpPr>
          <a:xfrm>
            <a:off x="762000" y="1593364"/>
            <a:ext cx="3486082" cy="1619023"/>
            <a:chOff x="762000" y="1736095"/>
            <a:chExt cx="3486082" cy="1619023"/>
          </a:xfrm>
        </p:grpSpPr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A7A13F8B-8A86-46E7-BDBA-412ADE57057D}"/>
                </a:ext>
              </a:extLst>
            </p:cNvPr>
            <p:cNvSpPr txBox="1"/>
            <p:nvPr/>
          </p:nvSpPr>
          <p:spPr>
            <a:xfrm>
              <a:off x="762000" y="1736095"/>
              <a:ext cx="3230637" cy="8925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 Welcome Message</a:t>
              </a:r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9C46FF5B-9AEE-4FE7-BF8A-17C6B0B9FA45}"/>
                </a:ext>
              </a:extLst>
            </p:cNvPr>
            <p:cNvSpPr txBox="1"/>
            <p:nvPr/>
          </p:nvSpPr>
          <p:spPr>
            <a:xfrm>
              <a:off x="785812" y="2899672"/>
              <a:ext cx="3462270" cy="4554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 Creepiest to don't subdue which </a:t>
              </a:r>
              <a:r>
                <a:rPr lang="en-US" sz="800" dirty="0" err="1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</a:t>
              </a:r>
              <a:r>
                <a:rPr lang="en-US" sz="8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two set had lorem</a:t>
              </a:r>
            </a:p>
          </p:txBody>
        </p:sp>
      </p:grpSp>
      <p:sp>
        <p:nvSpPr>
          <p:cNvPr id="32" name="TextBox 31">
            <a:extLst>
              <a:ext uri="{FF2B5EF4-FFF2-40B4-BE49-F238E27FC236}">
                <a16:creationId xmlns:a16="http://schemas.microsoft.com/office/drawing/2014/main" id="{8B5AC398-E9C0-4AD7-88B2-A7DF05DB6754}"/>
              </a:ext>
            </a:extLst>
          </p:cNvPr>
          <p:cNvSpPr txBox="1"/>
          <p:nvPr/>
        </p:nvSpPr>
        <p:spPr>
          <a:xfrm>
            <a:off x="785812" y="761999"/>
            <a:ext cx="15938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Welcome Message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2F943796-6460-4B1B-8BD1-A655CAF067A1}"/>
              </a:ext>
            </a:extLst>
          </p:cNvPr>
          <p:cNvGrpSpPr/>
          <p:nvPr/>
        </p:nvGrpSpPr>
        <p:grpSpPr>
          <a:xfrm>
            <a:off x="890592" y="5748450"/>
            <a:ext cx="1160458" cy="347550"/>
            <a:chOff x="890592" y="3843450"/>
            <a:chExt cx="1160458" cy="347550"/>
          </a:xfrm>
        </p:grpSpPr>
        <p:sp>
          <p:nvSpPr>
            <p:cNvPr id="34" name="Rectangle: Rounded Corners 33">
              <a:extLst>
                <a:ext uri="{FF2B5EF4-FFF2-40B4-BE49-F238E27FC236}">
                  <a16:creationId xmlns:a16="http://schemas.microsoft.com/office/drawing/2014/main" id="{77B5E967-C893-4577-A5BB-5E7B7F5BB0E3}"/>
                </a:ext>
              </a:extLst>
            </p:cNvPr>
            <p:cNvSpPr/>
            <p:nvPr/>
          </p:nvSpPr>
          <p:spPr>
            <a:xfrm>
              <a:off x="890592" y="3843450"/>
              <a:ext cx="1160458" cy="347550"/>
            </a:xfrm>
            <a:prstGeom prst="roundRect">
              <a:avLst>
                <a:gd name="adj" fmla="val 12546"/>
              </a:avLst>
            </a:prstGeom>
            <a:noFill/>
            <a:ln w="12700">
              <a:solidFill>
                <a:schemeClr val="tx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C205D235-C654-4ECE-A562-EF8FB0FD70E6}"/>
                </a:ext>
              </a:extLst>
            </p:cNvPr>
            <p:cNvSpPr txBox="1"/>
            <p:nvPr/>
          </p:nvSpPr>
          <p:spPr>
            <a:xfrm>
              <a:off x="950917" y="3863336"/>
              <a:ext cx="103980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bg1">
                      <a:lumMod val="75000"/>
                    </a:schemeClr>
                  </a:solidFill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More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4792DBF9-66CC-4448-BDC3-B30F04A572AE}"/>
              </a:ext>
            </a:extLst>
          </p:cNvPr>
          <p:cNvGrpSpPr/>
          <p:nvPr/>
        </p:nvGrpSpPr>
        <p:grpSpPr>
          <a:xfrm>
            <a:off x="785812" y="3797531"/>
            <a:ext cx="4891089" cy="1389755"/>
            <a:chOff x="785812" y="4001380"/>
            <a:chExt cx="4891089" cy="1389755"/>
          </a:xfrm>
        </p:grpSpPr>
        <p:grpSp>
          <p:nvGrpSpPr>
            <p:cNvPr id="40" name="Group 39">
              <a:extLst>
                <a:ext uri="{FF2B5EF4-FFF2-40B4-BE49-F238E27FC236}">
                  <a16:creationId xmlns:a16="http://schemas.microsoft.com/office/drawing/2014/main" id="{4C267A73-BCAE-4F9D-A58B-DADC69DDC235}"/>
                </a:ext>
              </a:extLst>
            </p:cNvPr>
            <p:cNvGrpSpPr/>
            <p:nvPr/>
          </p:nvGrpSpPr>
          <p:grpSpPr>
            <a:xfrm>
              <a:off x="785812" y="4001380"/>
              <a:ext cx="1509714" cy="504294"/>
              <a:chOff x="785812" y="4077580"/>
              <a:chExt cx="1509714" cy="504294"/>
            </a:xfrm>
          </p:grpSpPr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9DD07051-88AA-4AC0-95DF-B7AC1BDBEA7F}"/>
                  </a:ext>
                </a:extLst>
              </p:cNvPr>
              <p:cNvSpPr txBox="1"/>
              <p:nvPr/>
            </p:nvSpPr>
            <p:spPr>
              <a:xfrm>
                <a:off x="785812" y="4366430"/>
                <a:ext cx="1076326" cy="21544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8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Graphic Designer</a:t>
                </a:r>
              </a:p>
            </p:txBody>
          </p:sp>
          <p:sp>
            <p:nvSpPr>
              <p:cNvPr id="38" name="TextBox 37">
                <a:extLst>
                  <a:ext uri="{FF2B5EF4-FFF2-40B4-BE49-F238E27FC236}">
                    <a16:creationId xmlns:a16="http://schemas.microsoft.com/office/drawing/2014/main" id="{62FC4239-7A55-4241-9113-D1D25C8D8C64}"/>
                  </a:ext>
                </a:extLst>
              </p:cNvPr>
              <p:cNvSpPr txBox="1"/>
              <p:nvPr/>
            </p:nvSpPr>
            <p:spPr>
              <a:xfrm>
                <a:off x="785812" y="4077580"/>
                <a:ext cx="1509714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500" dirty="0"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Harry Johnson</a:t>
                </a:r>
              </a:p>
            </p:txBody>
          </p:sp>
        </p:grp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0906D600-F03A-48DF-9960-935815ABC036}"/>
                </a:ext>
              </a:extLst>
            </p:cNvPr>
            <p:cNvSpPr txBox="1"/>
            <p:nvPr/>
          </p:nvSpPr>
          <p:spPr>
            <a:xfrm>
              <a:off x="785813" y="4721721"/>
              <a:ext cx="4891088" cy="6694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waters had winged. Creepiest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two set had seasons. Fifth you'll, man wherein seas our </a:t>
              </a:r>
              <a:r>
                <a:rPr lang="en-US" sz="800" dirty="0" err="1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creepingcreepingHave</a:t>
              </a: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them for one.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waters had winged. Creepiest don't subdue which </a:t>
              </a:r>
              <a:r>
                <a:rPr lang="en-US" sz="800" dirty="0" err="1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i</a:t>
              </a: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two set had seasons.</a:t>
              </a:r>
            </a:p>
          </p:txBody>
        </p:sp>
      </p:grpSp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3646" r="13646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1418132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9273AD3B-90E1-4109-9B03-5F24AC70D877}"/>
              </a:ext>
            </a:extLst>
          </p:cNvPr>
          <p:cNvSpPr/>
          <p:nvPr/>
        </p:nvSpPr>
        <p:spPr>
          <a:xfrm>
            <a:off x="7205729" y="0"/>
            <a:ext cx="4986271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C8F00B5-3F3E-469D-A285-7DC7AB9A9C96}"/>
              </a:ext>
            </a:extLst>
          </p:cNvPr>
          <p:cNvSpPr txBox="1"/>
          <p:nvPr/>
        </p:nvSpPr>
        <p:spPr>
          <a:xfrm>
            <a:off x="7967730" y="761999"/>
            <a:ext cx="14351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Company About Us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32DD18E3-93AC-484B-BC80-29B38CBA3CAD}"/>
              </a:ext>
            </a:extLst>
          </p:cNvPr>
          <p:cNvSpPr txBox="1"/>
          <p:nvPr/>
        </p:nvSpPr>
        <p:spPr>
          <a:xfrm>
            <a:off x="7967730" y="1593364"/>
            <a:ext cx="3230637" cy="8925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6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 About Us</a:t>
            </a:r>
          </a:p>
          <a:p>
            <a:r>
              <a:rPr lang="en-US" sz="26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Short Skills</a:t>
            </a:r>
          </a:p>
        </p:txBody>
      </p:sp>
      <p:grpSp>
        <p:nvGrpSpPr>
          <p:cNvPr id="72" name="Group 71">
            <a:extLst>
              <a:ext uri="{FF2B5EF4-FFF2-40B4-BE49-F238E27FC236}">
                <a16:creationId xmlns:a16="http://schemas.microsoft.com/office/drawing/2014/main" id="{BFA9928C-A921-4EA9-8616-9111ABA978EF}"/>
              </a:ext>
            </a:extLst>
          </p:cNvPr>
          <p:cNvGrpSpPr/>
          <p:nvPr/>
        </p:nvGrpSpPr>
        <p:grpSpPr>
          <a:xfrm>
            <a:off x="8512603" y="4111000"/>
            <a:ext cx="2460197" cy="1935852"/>
            <a:chOff x="8512603" y="4111000"/>
            <a:chExt cx="2460197" cy="1935852"/>
          </a:xfrm>
          <a:solidFill>
            <a:schemeClr val="bg2">
              <a:lumMod val="60000"/>
              <a:lumOff val="40000"/>
              <a:alpha val="18000"/>
            </a:schemeClr>
          </a:solidFill>
        </p:grpSpPr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428257B9-CA04-4AA9-8D1F-C920477E9FF2}"/>
                </a:ext>
              </a:extLst>
            </p:cNvPr>
            <p:cNvSpPr/>
            <p:nvPr/>
          </p:nvSpPr>
          <p:spPr>
            <a:xfrm>
              <a:off x="8512603" y="4111000"/>
              <a:ext cx="1472519" cy="305512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3E2F44B3-8CDE-4BDE-AD93-B76EEFD9116B}"/>
                </a:ext>
              </a:extLst>
            </p:cNvPr>
            <p:cNvSpPr/>
            <p:nvPr/>
          </p:nvSpPr>
          <p:spPr>
            <a:xfrm>
              <a:off x="8512603" y="4518585"/>
              <a:ext cx="1956477" cy="305512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A8DF3219-4732-4126-AD53-CFA60825A740}"/>
                </a:ext>
              </a:extLst>
            </p:cNvPr>
            <p:cNvSpPr/>
            <p:nvPr/>
          </p:nvSpPr>
          <p:spPr>
            <a:xfrm>
              <a:off x="8512603" y="4926170"/>
              <a:ext cx="2460197" cy="305512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9C429291-4FF4-47BE-B0BD-076D462FEE22}"/>
                </a:ext>
              </a:extLst>
            </p:cNvPr>
            <p:cNvSpPr/>
            <p:nvPr/>
          </p:nvSpPr>
          <p:spPr>
            <a:xfrm>
              <a:off x="8512604" y="5333755"/>
              <a:ext cx="1078210" cy="305512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2" name="Rectangle 51">
              <a:extLst>
                <a:ext uri="{FF2B5EF4-FFF2-40B4-BE49-F238E27FC236}">
                  <a16:creationId xmlns:a16="http://schemas.microsoft.com/office/drawing/2014/main" id="{52CD7ABF-31D5-4FF7-AE43-7098BE245F0B}"/>
                </a:ext>
              </a:extLst>
            </p:cNvPr>
            <p:cNvSpPr/>
            <p:nvPr/>
          </p:nvSpPr>
          <p:spPr>
            <a:xfrm>
              <a:off x="8512603" y="5741340"/>
              <a:ext cx="1277549" cy="305512"/>
            </a:xfrm>
            <a:prstGeom prst="rect">
              <a:avLst/>
            </a:prstGeom>
            <a:grpFill/>
            <a:ln w="1270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53" name="TextBox 52">
            <a:extLst>
              <a:ext uri="{FF2B5EF4-FFF2-40B4-BE49-F238E27FC236}">
                <a16:creationId xmlns:a16="http://schemas.microsoft.com/office/drawing/2014/main" id="{8930C023-EA0D-4E21-B63F-E64E54821E33}"/>
              </a:ext>
            </a:extLst>
          </p:cNvPr>
          <p:cNvSpPr txBox="1"/>
          <p:nvPr/>
        </p:nvSpPr>
        <p:spPr>
          <a:xfrm>
            <a:off x="7967730" y="5695891"/>
            <a:ext cx="474664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FontAwesome" charset="0"/>
                <a:ea typeface="FontAwesome" charset="0"/>
                <a:cs typeface="FontAwesome" charset="0"/>
              </a:rPr>
              <a:t></a:t>
            </a:r>
            <a:endParaRPr lang="en-US" sz="2000" b="1" spc="-100" dirty="0">
              <a:solidFill>
                <a:schemeClr val="bg1"/>
              </a:solidFill>
              <a:latin typeface="FontAwesome" charset="0"/>
              <a:ea typeface="FontAwesome" charset="0"/>
              <a:cs typeface="FontAwesome" charset="0"/>
            </a:endParaRP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6A436B12-23F6-4201-8364-62150CF46EA1}"/>
              </a:ext>
            </a:extLst>
          </p:cNvPr>
          <p:cNvSpPr txBox="1"/>
          <p:nvPr/>
        </p:nvSpPr>
        <p:spPr>
          <a:xfrm>
            <a:off x="7967730" y="4466126"/>
            <a:ext cx="474664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FontAwesome" charset="0"/>
                <a:ea typeface="FontAwesome" charset="0"/>
                <a:cs typeface="FontAwesome" charset="0"/>
              </a:rPr>
              <a:t></a:t>
            </a:r>
            <a:endParaRPr lang="en-US" sz="2000" b="1" spc="-100" dirty="0">
              <a:solidFill>
                <a:schemeClr val="bg1"/>
              </a:solidFill>
              <a:latin typeface="FontAwesome" charset="0"/>
              <a:ea typeface="FontAwesome" charset="0"/>
              <a:cs typeface="FontAwesome" charset="0"/>
            </a:endParaRP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1C94ACCD-E075-4ADF-B7B0-3213F932E1C5}"/>
              </a:ext>
            </a:extLst>
          </p:cNvPr>
          <p:cNvSpPr txBox="1"/>
          <p:nvPr/>
        </p:nvSpPr>
        <p:spPr>
          <a:xfrm>
            <a:off x="7967730" y="5274085"/>
            <a:ext cx="474664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FontAwesome" charset="0"/>
                <a:ea typeface="FontAwesome" charset="0"/>
                <a:cs typeface="FontAwesome" charset="0"/>
              </a:rPr>
              <a:t></a:t>
            </a:r>
            <a:endParaRPr lang="en-US" sz="2000" b="1" spc="-100" dirty="0">
              <a:solidFill>
                <a:schemeClr val="bg1"/>
              </a:solidFill>
              <a:latin typeface="FontAwesome" charset="0"/>
              <a:ea typeface="FontAwesome" charset="0"/>
              <a:cs typeface="FontAwesome" charset="0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FA87A809-AA73-40C0-988A-0B9E5DA5AFB9}"/>
              </a:ext>
            </a:extLst>
          </p:cNvPr>
          <p:cNvSpPr txBox="1"/>
          <p:nvPr/>
        </p:nvSpPr>
        <p:spPr>
          <a:xfrm>
            <a:off x="7967730" y="4043791"/>
            <a:ext cx="474664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FontAwesome" charset="0"/>
                <a:ea typeface="FontAwesome" charset="0"/>
                <a:cs typeface="FontAwesome" charset="0"/>
              </a:rPr>
              <a:t></a:t>
            </a:r>
            <a:endParaRPr lang="en-US" sz="2000" b="1" spc="-100" dirty="0">
              <a:solidFill>
                <a:schemeClr val="bg1"/>
              </a:solidFill>
              <a:latin typeface="FontAwesome" charset="0"/>
              <a:ea typeface="FontAwesome" charset="0"/>
              <a:cs typeface="FontAwesome" charset="0"/>
            </a:endParaRP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A4B3785D-5667-4C21-A4C3-A4B2215ACAAC}"/>
              </a:ext>
            </a:extLst>
          </p:cNvPr>
          <p:cNvSpPr txBox="1"/>
          <p:nvPr/>
        </p:nvSpPr>
        <p:spPr>
          <a:xfrm>
            <a:off x="7967730" y="4886977"/>
            <a:ext cx="474664" cy="400110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2000" dirty="0">
                <a:solidFill>
                  <a:schemeClr val="bg1"/>
                </a:solidFill>
                <a:latin typeface="FontAwesome" charset="0"/>
                <a:ea typeface="FontAwesome" charset="0"/>
                <a:cs typeface="FontAwesome" charset="0"/>
              </a:rPr>
              <a:t></a:t>
            </a:r>
            <a:endParaRPr lang="en-US" sz="2000" b="1" spc="-100" dirty="0">
              <a:solidFill>
                <a:schemeClr val="bg1"/>
              </a:solidFill>
              <a:latin typeface="FontAwesome" charset="0"/>
              <a:ea typeface="FontAwesome" charset="0"/>
              <a:cs typeface="FontAwesome" charset="0"/>
            </a:endParaRP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7DD8EB2B-E6A4-44D8-85DC-4B33B3790333}"/>
              </a:ext>
            </a:extLst>
          </p:cNvPr>
          <p:cNvSpPr txBox="1"/>
          <p:nvPr/>
        </p:nvSpPr>
        <p:spPr>
          <a:xfrm>
            <a:off x="8561954" y="3934132"/>
            <a:ext cx="2262947" cy="2068067"/>
          </a:xfrm>
          <a:prstGeom prst="rect">
            <a:avLst/>
          </a:prstGeom>
          <a:noFill/>
        </p:spPr>
        <p:txBody>
          <a:bodyPr wrap="square" numCol="1" spcCol="457200" rtlCol="0">
            <a:spAutoFit/>
          </a:bodyPr>
          <a:lstStyle/>
          <a:p>
            <a:pPr>
              <a:lnSpc>
                <a:spcPts val="3200"/>
              </a:lnSpc>
            </a:pPr>
            <a:r>
              <a:rPr lang="en-US" sz="8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Some text</a:t>
            </a:r>
          </a:p>
          <a:p>
            <a:pPr>
              <a:lnSpc>
                <a:spcPts val="3200"/>
              </a:lnSpc>
            </a:pPr>
            <a:r>
              <a:rPr lang="en-US" sz="8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Category of Service Two</a:t>
            </a:r>
          </a:p>
          <a:p>
            <a:pPr>
              <a:lnSpc>
                <a:spcPts val="3200"/>
              </a:lnSpc>
            </a:pPr>
            <a:r>
              <a:rPr lang="en-US" sz="8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Third Category lorem ipsum dolor</a:t>
            </a:r>
          </a:p>
          <a:p>
            <a:pPr>
              <a:lnSpc>
                <a:spcPts val="3200"/>
              </a:lnSpc>
            </a:pPr>
            <a:r>
              <a:rPr lang="en-US" sz="8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Fourth Service</a:t>
            </a:r>
          </a:p>
          <a:p>
            <a:pPr>
              <a:lnSpc>
                <a:spcPts val="3200"/>
              </a:lnSpc>
            </a:pPr>
            <a:r>
              <a:rPr lang="en-US" sz="8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Category of Service</a:t>
            </a:r>
          </a:p>
        </p:txBody>
      </p:sp>
      <p:grpSp>
        <p:nvGrpSpPr>
          <p:cNvPr id="69" name="Group 68">
            <a:extLst>
              <a:ext uri="{FF2B5EF4-FFF2-40B4-BE49-F238E27FC236}">
                <a16:creationId xmlns:a16="http://schemas.microsoft.com/office/drawing/2014/main" id="{62F24E04-4FB2-4520-B0CD-A2D89925F41C}"/>
              </a:ext>
            </a:extLst>
          </p:cNvPr>
          <p:cNvGrpSpPr/>
          <p:nvPr/>
        </p:nvGrpSpPr>
        <p:grpSpPr>
          <a:xfrm>
            <a:off x="9588232" y="4126514"/>
            <a:ext cx="1841768" cy="1890692"/>
            <a:chOff x="9661024" y="4201746"/>
            <a:chExt cx="1841768" cy="1890692"/>
          </a:xfrm>
        </p:grpSpPr>
        <p:sp>
          <p:nvSpPr>
            <p:cNvPr id="59" name="TextBox 58">
              <a:extLst>
                <a:ext uri="{FF2B5EF4-FFF2-40B4-BE49-F238E27FC236}">
                  <a16:creationId xmlns:a16="http://schemas.microsoft.com/office/drawing/2014/main" id="{867CD111-EEFA-4DD4-BD8C-D0B6EF0CCE40}"/>
                </a:ext>
              </a:extLst>
            </p:cNvPr>
            <p:cNvSpPr txBox="1"/>
            <p:nvPr/>
          </p:nvSpPr>
          <p:spPr>
            <a:xfrm>
              <a:off x="10055331" y="4201746"/>
              <a:ext cx="486866" cy="246221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70%</a:t>
              </a:r>
            </a:p>
          </p:txBody>
        </p:sp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01C6782D-B26F-4D12-81A1-FA7101DA3208}"/>
                </a:ext>
              </a:extLst>
            </p:cNvPr>
            <p:cNvSpPr txBox="1"/>
            <p:nvPr/>
          </p:nvSpPr>
          <p:spPr>
            <a:xfrm>
              <a:off x="10539289" y="4622554"/>
              <a:ext cx="486866" cy="246221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85%</a:t>
              </a:r>
            </a:p>
          </p:txBody>
        </p:sp>
        <p:sp>
          <p:nvSpPr>
            <p:cNvPr id="66" name="TextBox 65">
              <a:extLst>
                <a:ext uri="{FF2B5EF4-FFF2-40B4-BE49-F238E27FC236}">
                  <a16:creationId xmlns:a16="http://schemas.microsoft.com/office/drawing/2014/main" id="{0E106EB4-F4D6-4DC5-AB53-F8796EEDCC58}"/>
                </a:ext>
              </a:extLst>
            </p:cNvPr>
            <p:cNvSpPr txBox="1"/>
            <p:nvPr/>
          </p:nvSpPr>
          <p:spPr>
            <a:xfrm>
              <a:off x="11015926" y="5031047"/>
              <a:ext cx="486866" cy="246221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98%</a:t>
              </a:r>
            </a:p>
          </p:txBody>
        </p:sp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EABA7300-D1F9-4D52-80D8-FFD64270A902}"/>
                </a:ext>
              </a:extLst>
            </p:cNvPr>
            <p:cNvSpPr txBox="1"/>
            <p:nvPr/>
          </p:nvSpPr>
          <p:spPr>
            <a:xfrm>
              <a:off x="9661024" y="5426261"/>
              <a:ext cx="486866" cy="246221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45%</a:t>
              </a:r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BBCB151D-BA4A-403E-9CA0-0EC4EBFA0B84}"/>
                </a:ext>
              </a:extLst>
            </p:cNvPr>
            <p:cNvSpPr txBox="1"/>
            <p:nvPr/>
          </p:nvSpPr>
          <p:spPr>
            <a:xfrm>
              <a:off x="9860361" y="5846217"/>
              <a:ext cx="486866" cy="246221"/>
            </a:xfrm>
            <a:prstGeom prst="rect">
              <a:avLst/>
            </a:prstGeom>
            <a:noFill/>
          </p:spPr>
          <p:txBody>
            <a:bodyPr wrap="square" numCol="1" spcCol="457200" rtlCol="0">
              <a:spAutoFit/>
            </a:bodyPr>
            <a:lstStyle/>
            <a:p>
              <a:r>
                <a:rPr lang="en-US" sz="10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55%</a:t>
              </a:r>
            </a:p>
          </p:txBody>
        </p:sp>
      </p:grpSp>
      <p:sp>
        <p:nvSpPr>
          <p:cNvPr id="73" name="TextBox 72">
            <a:extLst>
              <a:ext uri="{FF2B5EF4-FFF2-40B4-BE49-F238E27FC236}">
                <a16:creationId xmlns:a16="http://schemas.microsoft.com/office/drawing/2014/main" id="{26EE2472-A2A9-48BB-A575-7C3F8599079B}"/>
              </a:ext>
            </a:extLst>
          </p:cNvPr>
          <p:cNvSpPr txBox="1"/>
          <p:nvPr/>
        </p:nvSpPr>
        <p:spPr>
          <a:xfrm>
            <a:off x="7967730" y="2756941"/>
            <a:ext cx="3462270" cy="6454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800" dirty="0">
                <a:solidFill>
                  <a:schemeClr val="bg1"/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had two set had seasons. Fifth you'll, man wherein seas our waters had winged. Creepiest don't seasons.</a:t>
            </a:r>
          </a:p>
        </p:txBody>
      </p:sp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412" b="2412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35128280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Freeform: Shape 39">
            <a:extLst>
              <a:ext uri="{FF2B5EF4-FFF2-40B4-BE49-F238E27FC236}">
                <a16:creationId xmlns:a16="http://schemas.microsoft.com/office/drawing/2014/main" id="{2C970BA4-7EE5-4F07-A7BE-00A3783EDFA0}"/>
              </a:ext>
            </a:extLst>
          </p:cNvPr>
          <p:cNvSpPr/>
          <p:nvPr/>
        </p:nvSpPr>
        <p:spPr>
          <a:xfrm>
            <a:off x="7880353" y="761999"/>
            <a:ext cx="3549648" cy="2569933"/>
          </a:xfrm>
          <a:custGeom>
            <a:avLst/>
            <a:gdLst>
              <a:gd name="connsiteX0" fmla="*/ 0 w 2301721"/>
              <a:gd name="connsiteY0" fmla="*/ 0 h 2202166"/>
              <a:gd name="connsiteX1" fmla="*/ 2301721 w 2301721"/>
              <a:gd name="connsiteY1" fmla="*/ 0 h 2202166"/>
              <a:gd name="connsiteX2" fmla="*/ 2301721 w 2301721"/>
              <a:gd name="connsiteY2" fmla="*/ 2202166 h 2202166"/>
              <a:gd name="connsiteX3" fmla="*/ 0 w 2301721"/>
              <a:gd name="connsiteY3" fmla="*/ 2202166 h 2202166"/>
              <a:gd name="connsiteX4" fmla="*/ 0 w 2301721"/>
              <a:gd name="connsiteY4" fmla="*/ 0 h 2202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01721" h="2202166">
                <a:moveTo>
                  <a:pt x="0" y="0"/>
                </a:moveTo>
                <a:lnTo>
                  <a:pt x="2301721" y="0"/>
                </a:lnTo>
                <a:lnTo>
                  <a:pt x="2301721" y="2202166"/>
                </a:lnTo>
                <a:lnTo>
                  <a:pt x="0" y="2202166"/>
                </a:lnTo>
                <a:lnTo>
                  <a:pt x="0" y="0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7223F749-AF1E-4919-AB85-0438D3D69138}"/>
              </a:ext>
            </a:extLst>
          </p:cNvPr>
          <p:cNvSpPr txBox="1"/>
          <p:nvPr/>
        </p:nvSpPr>
        <p:spPr>
          <a:xfrm>
            <a:off x="1442554" y="1555264"/>
            <a:ext cx="1932018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6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About Us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7CC18D2-D093-4FA5-B99B-D1802F2E36E4}"/>
              </a:ext>
            </a:extLst>
          </p:cNvPr>
          <p:cNvSpPr txBox="1"/>
          <p:nvPr/>
        </p:nvSpPr>
        <p:spPr>
          <a:xfrm>
            <a:off x="2528994" y="761999"/>
            <a:ext cx="84557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About Us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DBA7C1A-832A-4517-B567-4E8955B1A7A7}"/>
              </a:ext>
            </a:extLst>
          </p:cNvPr>
          <p:cNvSpPr txBox="1"/>
          <p:nvPr/>
        </p:nvSpPr>
        <p:spPr>
          <a:xfrm>
            <a:off x="762000" y="2318732"/>
            <a:ext cx="2612571" cy="6454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5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had two set had seasons. Fifth Creepiest don't seasons.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14EFE9FD-079F-493E-B038-C93F3F8DFF0E}"/>
              </a:ext>
            </a:extLst>
          </p:cNvPr>
          <p:cNvSpPr txBox="1"/>
          <p:nvPr/>
        </p:nvSpPr>
        <p:spPr>
          <a:xfrm>
            <a:off x="2244272" y="3456132"/>
            <a:ext cx="1130300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600" spc="5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10</a:t>
            </a:r>
            <a:r>
              <a:rPr lang="en-US" sz="2600" spc="500" dirty="0">
                <a:solidFill>
                  <a:schemeClr val="tx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*</a:t>
            </a: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CA1FAF31-35AF-479F-9E9B-6040D9AADA83}"/>
              </a:ext>
            </a:extLst>
          </p:cNvPr>
          <p:cNvSpPr txBox="1"/>
          <p:nvPr/>
        </p:nvSpPr>
        <p:spPr>
          <a:xfrm>
            <a:off x="1442554" y="3948575"/>
            <a:ext cx="193201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500" dirty="0">
                <a:solidFill>
                  <a:schemeClr val="bg2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Keyword Ranking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5C25D4AF-8937-48BD-B94E-7B565C75027C}"/>
              </a:ext>
            </a:extLst>
          </p:cNvPr>
          <p:cNvSpPr txBox="1"/>
          <p:nvPr/>
        </p:nvSpPr>
        <p:spPr>
          <a:xfrm>
            <a:off x="1018722" y="4335350"/>
            <a:ext cx="2355850" cy="4530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ts val="1500"/>
              </a:lnSpc>
            </a:pPr>
            <a:r>
              <a:rPr lang="en-US" sz="800" dirty="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had two set had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593658BF-3A7F-49B1-B739-90198F4F750F}"/>
              </a:ext>
            </a:extLst>
          </p:cNvPr>
          <p:cNvSpPr txBox="1"/>
          <p:nvPr/>
        </p:nvSpPr>
        <p:spPr>
          <a:xfrm>
            <a:off x="2244272" y="5280390"/>
            <a:ext cx="1130300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2600" spc="500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95%</a:t>
            </a:r>
            <a:endParaRPr lang="en-US" sz="2600" spc="500" dirty="0">
              <a:solidFill>
                <a:schemeClr val="accent2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98D84D9E-8695-48A1-A544-9B5F165E3AFC}"/>
              </a:ext>
            </a:extLst>
          </p:cNvPr>
          <p:cNvSpPr txBox="1"/>
          <p:nvPr/>
        </p:nvSpPr>
        <p:spPr>
          <a:xfrm>
            <a:off x="1552122" y="5772833"/>
            <a:ext cx="182245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500" dirty="0">
                <a:solidFill>
                  <a:schemeClr val="bg2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Company about</a:t>
            </a:r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99FA81F1-4E95-46E4-A0C7-343D70C5B3EE}"/>
              </a:ext>
            </a:extLst>
          </p:cNvPr>
          <p:cNvSpPr txBox="1"/>
          <p:nvPr/>
        </p:nvSpPr>
        <p:spPr>
          <a:xfrm>
            <a:off x="8459257" y="1184509"/>
            <a:ext cx="193201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Company About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38408E80-93FA-4DA6-A273-5D56A92ABACC}"/>
              </a:ext>
            </a:extLst>
          </p:cNvPr>
          <p:cNvSpPr txBox="1"/>
          <p:nvPr/>
        </p:nvSpPr>
        <p:spPr>
          <a:xfrm>
            <a:off x="8459257" y="1571284"/>
            <a:ext cx="2391841" cy="6694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500"/>
              </a:lnSpc>
            </a:pPr>
            <a:r>
              <a:rPr lang="en-US" sz="800" dirty="0">
                <a:solidFill>
                  <a:schemeClr val="bg1"/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them for one. Living grass to for can't gathered waters two set had seasons. Fifth </a:t>
            </a:r>
            <a:r>
              <a:rPr lang="en-US" sz="800" dirty="0" err="1">
                <a:solidFill>
                  <a:schemeClr val="bg1"/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creepingcreepingHave</a:t>
            </a:r>
            <a:r>
              <a:rPr lang="en-US" sz="800" dirty="0">
                <a:solidFill>
                  <a:schemeClr val="bg1"/>
                </a:solidFill>
                <a:latin typeface="Montserrat Light" panose="00000400000000000000" pitchFamily="50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 them for one.</a:t>
            </a:r>
          </a:p>
        </p:txBody>
      </p:sp>
      <p:sp>
        <p:nvSpPr>
          <p:cNvPr id="69" name="Rectangle: Rounded Corners 68">
            <a:extLst>
              <a:ext uri="{FF2B5EF4-FFF2-40B4-BE49-F238E27FC236}">
                <a16:creationId xmlns:a16="http://schemas.microsoft.com/office/drawing/2014/main" id="{AA9146EE-1061-4450-8A7E-EEF34F9ED5C0}"/>
              </a:ext>
            </a:extLst>
          </p:cNvPr>
          <p:cNvSpPr/>
          <p:nvPr/>
        </p:nvSpPr>
        <p:spPr>
          <a:xfrm>
            <a:off x="8566294" y="2561872"/>
            <a:ext cx="1160458" cy="347550"/>
          </a:xfrm>
          <a:prstGeom prst="roundRect">
            <a:avLst>
              <a:gd name="adj" fmla="val 12546"/>
            </a:avLst>
          </a:prstGeom>
          <a:noFill/>
          <a:ln w="12700"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5B9491AA-54F8-43E2-8725-7ACD22E2C21A}"/>
              </a:ext>
            </a:extLst>
          </p:cNvPr>
          <p:cNvSpPr txBox="1"/>
          <p:nvPr/>
        </p:nvSpPr>
        <p:spPr>
          <a:xfrm>
            <a:off x="8626619" y="2581758"/>
            <a:ext cx="103980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More</a:t>
            </a:r>
          </a:p>
        </p:txBody>
      </p:sp>
      <p:pic>
        <p:nvPicPr>
          <p:cNvPr id="6" name="Picture Placeholder 5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6726" r="16726"/>
          <a:stretch>
            <a:fillRect/>
          </a:stretch>
        </p:blipFill>
        <p:spPr/>
      </p:pic>
      <p:pic>
        <p:nvPicPr>
          <p:cNvPr id="7" name="Picture Placeholder 6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3797" b="13797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78114822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2275141" y="771904"/>
            <a:ext cx="3738623" cy="1959810"/>
            <a:chOff x="826371" y="807379"/>
            <a:chExt cx="3738623" cy="1959810"/>
          </a:xfrm>
        </p:grpSpPr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39132C69-AE11-47AB-89F0-BB2F25A40A61}"/>
                </a:ext>
              </a:extLst>
            </p:cNvPr>
            <p:cNvGrpSpPr/>
            <p:nvPr/>
          </p:nvGrpSpPr>
          <p:grpSpPr>
            <a:xfrm>
              <a:off x="826371" y="1001771"/>
              <a:ext cx="3230637" cy="1640631"/>
              <a:chOff x="762000" y="1736095"/>
              <a:chExt cx="3230637" cy="1640631"/>
            </a:xfrm>
          </p:grpSpPr>
          <p:sp>
            <p:nvSpPr>
              <p:cNvPr id="5" name="TextBox 4">
                <a:extLst>
                  <a:ext uri="{FF2B5EF4-FFF2-40B4-BE49-F238E27FC236}">
                    <a16:creationId xmlns:a16="http://schemas.microsoft.com/office/drawing/2014/main" id="{2D16958D-58E8-4A22-84AE-8E6CB0F01023}"/>
                  </a:ext>
                </a:extLst>
              </p:cNvPr>
              <p:cNvSpPr txBox="1"/>
              <p:nvPr/>
            </p:nvSpPr>
            <p:spPr>
              <a:xfrm>
                <a:off x="762000" y="1736095"/>
                <a:ext cx="3230637" cy="89255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en-US" sz="26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Creative Company About Us</a:t>
                </a:r>
              </a:p>
            </p:txBody>
          </p:sp>
          <p:sp>
            <p:nvSpPr>
              <p:cNvPr id="6" name="TextBox 5">
                <a:extLst>
                  <a:ext uri="{FF2B5EF4-FFF2-40B4-BE49-F238E27FC236}">
                    <a16:creationId xmlns:a16="http://schemas.microsoft.com/office/drawing/2014/main" id="{DEBC2E4C-4EFC-43AE-8B16-5791EC95A256}"/>
                  </a:ext>
                </a:extLst>
              </p:cNvPr>
              <p:cNvSpPr txBox="1"/>
              <p:nvPr/>
            </p:nvSpPr>
            <p:spPr>
              <a:xfrm>
                <a:off x="1311349" y="2899672"/>
                <a:ext cx="2681288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1500"/>
                  </a:lnSpc>
                </a:pPr>
                <a:r>
                  <a:rPr lang="en-US" sz="800" dirty="0"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Have them for one. Living grass to for waters had winged. Creepiest to don't subdue</a:t>
                </a:r>
              </a:p>
            </p:txBody>
          </p:sp>
        </p:grpSp>
        <p:cxnSp>
          <p:nvCxnSpPr>
            <p:cNvPr id="260" name="Straight Connector 259">
              <a:extLst>
                <a:ext uri="{FF2B5EF4-FFF2-40B4-BE49-F238E27FC236}">
                  <a16:creationId xmlns:a16="http://schemas.microsoft.com/office/drawing/2014/main" id="{BAE88FF6-65B5-469B-84B5-9350370111C4}"/>
                </a:ext>
              </a:extLst>
            </p:cNvPr>
            <p:cNvCxnSpPr>
              <a:cxnSpLocks/>
            </p:cNvCxnSpPr>
            <p:nvPr/>
          </p:nvCxnSpPr>
          <p:spPr>
            <a:xfrm>
              <a:off x="4508456" y="807379"/>
              <a:ext cx="0" cy="195981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62" name="Oval 261">
              <a:extLst>
                <a:ext uri="{FF2B5EF4-FFF2-40B4-BE49-F238E27FC236}">
                  <a16:creationId xmlns:a16="http://schemas.microsoft.com/office/drawing/2014/main" id="{F7EBBD08-2B2F-4AD6-8A81-895C31CB96ED}"/>
                </a:ext>
              </a:extLst>
            </p:cNvPr>
            <p:cNvSpPr/>
            <p:nvPr/>
          </p:nvSpPr>
          <p:spPr>
            <a:xfrm>
              <a:off x="4471450" y="1322711"/>
              <a:ext cx="74012" cy="7401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5" name="Oval 334">
              <a:extLst>
                <a:ext uri="{FF2B5EF4-FFF2-40B4-BE49-F238E27FC236}">
                  <a16:creationId xmlns:a16="http://schemas.microsoft.com/office/drawing/2014/main" id="{017B248F-CF39-49AB-BA94-BAC2DD08680F}"/>
                </a:ext>
              </a:extLst>
            </p:cNvPr>
            <p:cNvSpPr/>
            <p:nvPr/>
          </p:nvSpPr>
          <p:spPr>
            <a:xfrm>
              <a:off x="4490982" y="2343365"/>
              <a:ext cx="74012" cy="74012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" name="Group 1"/>
          <p:cNvGrpSpPr/>
          <p:nvPr/>
        </p:nvGrpSpPr>
        <p:grpSpPr>
          <a:xfrm>
            <a:off x="6013764" y="3375401"/>
            <a:ext cx="3961460" cy="2909453"/>
            <a:chOff x="6280464" y="1768722"/>
            <a:chExt cx="3961460" cy="2909453"/>
          </a:xfrm>
        </p:grpSpPr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28C5F290-80E3-4FCD-927C-BA395FA79B37}"/>
                </a:ext>
              </a:extLst>
            </p:cNvPr>
            <p:cNvSpPr txBox="1"/>
            <p:nvPr/>
          </p:nvSpPr>
          <p:spPr>
            <a:xfrm>
              <a:off x="6280464" y="1768722"/>
              <a:ext cx="796925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/>
              <a:r>
                <a:rPr lang="en-US" sz="10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About Us</a:t>
              </a:r>
            </a:p>
          </p:txBody>
        </p:sp>
        <p:grpSp>
          <p:nvGrpSpPr>
            <p:cNvPr id="267" name="Group 266">
              <a:extLst>
                <a:ext uri="{FF2B5EF4-FFF2-40B4-BE49-F238E27FC236}">
                  <a16:creationId xmlns:a16="http://schemas.microsoft.com/office/drawing/2014/main" id="{87C9EB09-F482-4A3B-BD6E-4546F1011314}"/>
                </a:ext>
              </a:extLst>
            </p:cNvPr>
            <p:cNvGrpSpPr/>
            <p:nvPr/>
          </p:nvGrpSpPr>
          <p:grpSpPr>
            <a:xfrm>
              <a:off x="6280465" y="2203806"/>
              <a:ext cx="3961459" cy="1248549"/>
              <a:chOff x="8575820" y="2063252"/>
              <a:chExt cx="3961459" cy="1248549"/>
            </a:xfrm>
          </p:grpSpPr>
          <p:sp>
            <p:nvSpPr>
              <p:cNvPr id="265" name="TextBox 264">
                <a:extLst>
                  <a:ext uri="{FF2B5EF4-FFF2-40B4-BE49-F238E27FC236}">
                    <a16:creationId xmlns:a16="http://schemas.microsoft.com/office/drawing/2014/main" id="{67E67A51-139F-4AA1-812D-49C5C69FD6EF}"/>
                  </a:ext>
                </a:extLst>
              </p:cNvPr>
              <p:cNvSpPr txBox="1"/>
              <p:nvPr/>
            </p:nvSpPr>
            <p:spPr>
              <a:xfrm>
                <a:off x="8575820" y="2063252"/>
                <a:ext cx="1932018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500" dirty="0"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Creative Company</a:t>
                </a:r>
              </a:p>
            </p:txBody>
          </p:sp>
          <p:sp>
            <p:nvSpPr>
              <p:cNvPr id="266" name="TextBox 265">
                <a:extLst>
                  <a:ext uri="{FF2B5EF4-FFF2-40B4-BE49-F238E27FC236}">
                    <a16:creationId xmlns:a16="http://schemas.microsoft.com/office/drawing/2014/main" id="{A654C8C7-3F1D-403C-B38C-E07B917E05FA}"/>
                  </a:ext>
                </a:extLst>
              </p:cNvPr>
              <p:cNvSpPr txBox="1"/>
              <p:nvPr/>
            </p:nvSpPr>
            <p:spPr>
              <a:xfrm>
                <a:off x="8575821" y="2450027"/>
                <a:ext cx="3961458" cy="86177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had winged. Creepiest two set had seasons. Fifth you'll, man wherein seas our </a:t>
                </a:r>
                <a:r>
                  <a:rPr lang="en-US" sz="800" dirty="0" err="1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creepingcreepingHave</a:t>
                </a:r>
                <a:r>
                  <a:rPr lang="en-US" sz="800" dirty="0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 them for one.</a:t>
                </a:r>
              </a:p>
              <a:p>
                <a:pPr>
                  <a:lnSpc>
                    <a:spcPts val="1500"/>
                  </a:lnSpc>
                </a:pPr>
                <a:r>
                  <a:rPr lang="en-US" sz="800" dirty="0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waters had winged. Creepiest don't subdue which </a:t>
                </a:r>
                <a:r>
                  <a:rPr lang="en-US" sz="800" dirty="0" err="1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i</a:t>
                </a:r>
                <a:r>
                  <a:rPr lang="en-US" sz="800" dirty="0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 two set had seasons.</a:t>
                </a:r>
              </a:p>
            </p:txBody>
          </p:sp>
        </p:grpSp>
        <p:grpSp>
          <p:nvGrpSpPr>
            <p:cNvPr id="268" name="Group 267">
              <a:extLst>
                <a:ext uri="{FF2B5EF4-FFF2-40B4-BE49-F238E27FC236}">
                  <a16:creationId xmlns:a16="http://schemas.microsoft.com/office/drawing/2014/main" id="{844768DD-1EBD-4B17-BC6F-319327E64BAC}"/>
                </a:ext>
              </a:extLst>
            </p:cNvPr>
            <p:cNvGrpSpPr/>
            <p:nvPr/>
          </p:nvGrpSpPr>
          <p:grpSpPr>
            <a:xfrm>
              <a:off x="6280465" y="3814346"/>
              <a:ext cx="2358881" cy="863829"/>
              <a:chOff x="8575820" y="2063252"/>
              <a:chExt cx="2358881" cy="863829"/>
            </a:xfrm>
          </p:grpSpPr>
          <p:sp>
            <p:nvSpPr>
              <p:cNvPr id="269" name="TextBox 268">
                <a:extLst>
                  <a:ext uri="{FF2B5EF4-FFF2-40B4-BE49-F238E27FC236}">
                    <a16:creationId xmlns:a16="http://schemas.microsoft.com/office/drawing/2014/main" id="{BFE6EFEE-90D7-42F4-B90F-5C17DE08277A}"/>
                  </a:ext>
                </a:extLst>
              </p:cNvPr>
              <p:cNvSpPr txBox="1"/>
              <p:nvPr/>
            </p:nvSpPr>
            <p:spPr>
              <a:xfrm>
                <a:off x="8575820" y="2063252"/>
                <a:ext cx="1932018" cy="3231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500" dirty="0"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Company  Text</a:t>
                </a:r>
              </a:p>
            </p:txBody>
          </p:sp>
          <p:sp>
            <p:nvSpPr>
              <p:cNvPr id="270" name="TextBox 269">
                <a:extLst>
                  <a:ext uri="{FF2B5EF4-FFF2-40B4-BE49-F238E27FC236}">
                    <a16:creationId xmlns:a16="http://schemas.microsoft.com/office/drawing/2014/main" id="{6BBDEEE5-12B8-487E-8A06-2CDD6B2ADDFA}"/>
                  </a:ext>
                </a:extLst>
              </p:cNvPr>
              <p:cNvSpPr txBox="1"/>
              <p:nvPr/>
            </p:nvSpPr>
            <p:spPr>
              <a:xfrm>
                <a:off x="8575821" y="2450027"/>
                <a:ext cx="2358880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had.</a:t>
                </a:r>
              </a:p>
            </p:txBody>
          </p:sp>
        </p:grpSp>
      </p:grpSp>
      <p:sp>
        <p:nvSpPr>
          <p:cNvPr id="8" name="Rectangle 7"/>
          <p:cNvSpPr/>
          <p:nvPr/>
        </p:nvSpPr>
        <p:spPr>
          <a:xfrm>
            <a:off x="0" y="3375401"/>
            <a:ext cx="5048250" cy="3482599"/>
          </a:xfrm>
          <a:prstGeom prst="rect">
            <a:avLst/>
          </a:prstGeom>
          <a:solidFill>
            <a:srgbClr val="FFFF00">
              <a:alpha val="1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1" name="Picture Placeholder 10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5503" b="15503"/>
          <a:stretch>
            <a:fillRect/>
          </a:stretch>
        </p:blipFill>
        <p:spPr/>
      </p:pic>
      <p:pic>
        <p:nvPicPr>
          <p:cNvPr id="10" name="Picture Placeholder 9"/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7615" b="17615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63489659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/>
          <p:nvPr/>
        </p:nvGrpSpPr>
        <p:grpSpPr>
          <a:xfrm>
            <a:off x="6539884" y="1617017"/>
            <a:ext cx="4384111" cy="645433"/>
            <a:chOff x="6741512" y="1493907"/>
            <a:chExt cx="4384111" cy="645433"/>
          </a:xfrm>
        </p:grpSpPr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47D6CA8C-93F7-4E80-A830-F2A0096AD796}"/>
                </a:ext>
              </a:extLst>
            </p:cNvPr>
            <p:cNvGrpSpPr/>
            <p:nvPr/>
          </p:nvGrpSpPr>
          <p:grpSpPr>
            <a:xfrm>
              <a:off x="8383174" y="1493907"/>
              <a:ext cx="2742449" cy="645433"/>
              <a:chOff x="6835114" y="1493907"/>
              <a:chExt cx="2742449" cy="645433"/>
            </a:xfrm>
          </p:grpSpPr>
          <p:sp>
            <p:nvSpPr>
              <p:cNvPr id="32" name="TextBox 31">
                <a:extLst>
                  <a:ext uri="{FF2B5EF4-FFF2-40B4-BE49-F238E27FC236}">
                    <a16:creationId xmlns:a16="http://schemas.microsoft.com/office/drawing/2014/main" id="{BE06D0ED-E9C8-46E0-A911-86EE403BF46B}"/>
                  </a:ext>
                </a:extLst>
              </p:cNvPr>
              <p:cNvSpPr txBox="1"/>
              <p:nvPr/>
            </p:nvSpPr>
            <p:spPr>
              <a:xfrm>
                <a:off x="6835114" y="1555013"/>
                <a:ext cx="1019517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Company</a:t>
                </a:r>
              </a:p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Text</a:t>
                </a:r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90CCF47C-E15A-4851-9F1C-093A95A4D117}"/>
                  </a:ext>
                </a:extLst>
              </p:cNvPr>
              <p:cNvSpPr txBox="1"/>
              <p:nvPr/>
            </p:nvSpPr>
            <p:spPr>
              <a:xfrm>
                <a:off x="8008810" y="1493907"/>
                <a:ext cx="1568753" cy="6454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had.</a:t>
                </a:r>
              </a:p>
            </p:txBody>
          </p:sp>
        </p:grpSp>
        <p:grpSp>
          <p:nvGrpSpPr>
            <p:cNvPr id="5" name="Group 4">
              <a:extLst>
                <a:ext uri="{FF2B5EF4-FFF2-40B4-BE49-F238E27FC236}">
                  <a16:creationId xmlns:a16="http://schemas.microsoft.com/office/drawing/2014/main" id="{D22CC222-AC7D-47AB-B3B6-FBB67C807695}"/>
                </a:ext>
              </a:extLst>
            </p:cNvPr>
            <p:cNvGrpSpPr/>
            <p:nvPr/>
          </p:nvGrpSpPr>
          <p:grpSpPr>
            <a:xfrm>
              <a:off x="6741512" y="1526914"/>
              <a:ext cx="1303700" cy="579422"/>
              <a:chOff x="4378860" y="2512120"/>
              <a:chExt cx="1303700" cy="579422"/>
            </a:xfrm>
          </p:grpSpPr>
          <p:sp>
            <p:nvSpPr>
              <p:cNvPr id="6" name="Oval 5">
                <a:extLst>
                  <a:ext uri="{FF2B5EF4-FFF2-40B4-BE49-F238E27FC236}">
                    <a16:creationId xmlns:a16="http://schemas.microsoft.com/office/drawing/2014/main" id="{0200AC30-77F6-4D6A-985D-8FC38D2DFABA}"/>
                  </a:ext>
                </a:extLst>
              </p:cNvPr>
              <p:cNvSpPr/>
              <p:nvPr/>
            </p:nvSpPr>
            <p:spPr>
              <a:xfrm>
                <a:off x="4378860" y="2512120"/>
                <a:ext cx="579422" cy="57942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" name="Oval 6">
                <a:extLst>
                  <a:ext uri="{FF2B5EF4-FFF2-40B4-BE49-F238E27FC236}">
                    <a16:creationId xmlns:a16="http://schemas.microsoft.com/office/drawing/2014/main" id="{5F53687C-27AB-4704-92AB-6B1C8B6725F0}"/>
                  </a:ext>
                </a:extLst>
              </p:cNvPr>
              <p:cNvSpPr/>
              <p:nvPr/>
            </p:nvSpPr>
            <p:spPr>
              <a:xfrm>
                <a:off x="4487502" y="2620762"/>
                <a:ext cx="362138" cy="3621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8" name="Straight Connector 7">
                <a:extLst>
                  <a:ext uri="{FF2B5EF4-FFF2-40B4-BE49-F238E27FC236}">
                    <a16:creationId xmlns:a16="http://schemas.microsoft.com/office/drawing/2014/main" id="{3A073585-97FA-4E06-A3BF-60637B2DAEDC}"/>
                  </a:ext>
                </a:extLst>
              </p:cNvPr>
              <p:cNvCxnSpPr>
                <a:stCxn id="6" idx="6"/>
              </p:cNvCxnSpPr>
              <p:nvPr/>
            </p:nvCxnSpPr>
            <p:spPr>
              <a:xfrm>
                <a:off x="4958282" y="2801831"/>
                <a:ext cx="724278" cy="0"/>
              </a:xfrm>
              <a:prstGeom prst="line">
                <a:avLst/>
              </a:prstGeom>
              <a:ln w="12700">
                <a:solidFill>
                  <a:schemeClr val="tx2"/>
                </a:solidFill>
                <a:headEnd type="none"/>
                <a:tailEnd type="oval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9" name="TextBox 8">
                <a:extLst>
                  <a:ext uri="{FF2B5EF4-FFF2-40B4-BE49-F238E27FC236}">
                    <a16:creationId xmlns:a16="http://schemas.microsoft.com/office/drawing/2014/main" id="{44E80DD7-601A-4463-9012-20F6B6506109}"/>
                  </a:ext>
                </a:extLst>
              </p:cNvPr>
              <p:cNvSpPr txBox="1"/>
              <p:nvPr/>
            </p:nvSpPr>
            <p:spPr>
              <a:xfrm>
                <a:off x="4540867" y="2647942"/>
                <a:ext cx="25540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1</a:t>
                </a:r>
              </a:p>
            </p:txBody>
          </p:sp>
        </p:grpSp>
      </p:grpSp>
      <p:grpSp>
        <p:nvGrpSpPr>
          <p:cNvPr id="27" name="Group 26"/>
          <p:cNvGrpSpPr/>
          <p:nvPr/>
        </p:nvGrpSpPr>
        <p:grpSpPr>
          <a:xfrm>
            <a:off x="6539884" y="3766851"/>
            <a:ext cx="4350051" cy="645433"/>
            <a:chOff x="7079949" y="3643741"/>
            <a:chExt cx="4350051" cy="645433"/>
          </a:xfrm>
        </p:grpSpPr>
        <p:grpSp>
          <p:nvGrpSpPr>
            <p:cNvPr id="17" name="Group 16">
              <a:extLst>
                <a:ext uri="{FF2B5EF4-FFF2-40B4-BE49-F238E27FC236}">
                  <a16:creationId xmlns:a16="http://schemas.microsoft.com/office/drawing/2014/main" id="{4EF4509C-6E9F-40BD-9299-75F622503DE8}"/>
                </a:ext>
              </a:extLst>
            </p:cNvPr>
            <p:cNvGrpSpPr/>
            <p:nvPr/>
          </p:nvGrpSpPr>
          <p:grpSpPr>
            <a:xfrm>
              <a:off x="7079949" y="3676748"/>
              <a:ext cx="1303700" cy="579422"/>
              <a:chOff x="4378860" y="2512120"/>
              <a:chExt cx="1303700" cy="579422"/>
            </a:xfrm>
          </p:grpSpPr>
          <p:sp>
            <p:nvSpPr>
              <p:cNvPr id="18" name="Oval 17">
                <a:extLst>
                  <a:ext uri="{FF2B5EF4-FFF2-40B4-BE49-F238E27FC236}">
                    <a16:creationId xmlns:a16="http://schemas.microsoft.com/office/drawing/2014/main" id="{8A5CA152-2414-4242-84A8-077F34223F2A}"/>
                  </a:ext>
                </a:extLst>
              </p:cNvPr>
              <p:cNvSpPr/>
              <p:nvPr/>
            </p:nvSpPr>
            <p:spPr>
              <a:xfrm>
                <a:off x="4378860" y="2512120"/>
                <a:ext cx="579422" cy="57942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Oval 18">
                <a:extLst>
                  <a:ext uri="{FF2B5EF4-FFF2-40B4-BE49-F238E27FC236}">
                    <a16:creationId xmlns:a16="http://schemas.microsoft.com/office/drawing/2014/main" id="{6C6F73C4-0B54-4FC0-A1E6-F3AE9DC35F9F}"/>
                  </a:ext>
                </a:extLst>
              </p:cNvPr>
              <p:cNvSpPr/>
              <p:nvPr/>
            </p:nvSpPr>
            <p:spPr>
              <a:xfrm>
                <a:off x="4487502" y="2620762"/>
                <a:ext cx="362138" cy="3621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0" name="Straight Connector 19">
                <a:extLst>
                  <a:ext uri="{FF2B5EF4-FFF2-40B4-BE49-F238E27FC236}">
                    <a16:creationId xmlns:a16="http://schemas.microsoft.com/office/drawing/2014/main" id="{918CDBE6-9221-4D57-9365-CFCA63EA325E}"/>
                  </a:ext>
                </a:extLst>
              </p:cNvPr>
              <p:cNvCxnSpPr>
                <a:stCxn id="18" idx="6"/>
              </p:cNvCxnSpPr>
              <p:nvPr/>
            </p:nvCxnSpPr>
            <p:spPr>
              <a:xfrm>
                <a:off x="4958282" y="2801831"/>
                <a:ext cx="724278" cy="0"/>
              </a:xfrm>
              <a:prstGeom prst="line">
                <a:avLst/>
              </a:prstGeom>
              <a:ln w="12700">
                <a:solidFill>
                  <a:schemeClr val="tx2"/>
                </a:solidFill>
                <a:headEnd type="none"/>
                <a:tailEnd type="oval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1" name="TextBox 20">
                <a:extLst>
                  <a:ext uri="{FF2B5EF4-FFF2-40B4-BE49-F238E27FC236}">
                    <a16:creationId xmlns:a16="http://schemas.microsoft.com/office/drawing/2014/main" id="{80937E20-82FB-454E-972D-957F19AAC21E}"/>
                  </a:ext>
                </a:extLst>
              </p:cNvPr>
              <p:cNvSpPr txBox="1"/>
              <p:nvPr/>
            </p:nvSpPr>
            <p:spPr>
              <a:xfrm>
                <a:off x="4540867" y="2647942"/>
                <a:ext cx="25540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3</a:t>
                </a:r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:a16="http://schemas.microsoft.com/office/drawing/2014/main" id="{9FB25526-832E-49EC-9B05-380C576871BC}"/>
                </a:ext>
              </a:extLst>
            </p:cNvPr>
            <p:cNvGrpSpPr/>
            <p:nvPr/>
          </p:nvGrpSpPr>
          <p:grpSpPr>
            <a:xfrm>
              <a:off x="8687551" y="3643741"/>
              <a:ext cx="2742449" cy="645433"/>
              <a:chOff x="6835114" y="1493907"/>
              <a:chExt cx="2742449" cy="645433"/>
            </a:xfrm>
          </p:grpSpPr>
          <p:sp>
            <p:nvSpPr>
              <p:cNvPr id="67" name="TextBox 66">
                <a:extLst>
                  <a:ext uri="{FF2B5EF4-FFF2-40B4-BE49-F238E27FC236}">
                    <a16:creationId xmlns:a16="http://schemas.microsoft.com/office/drawing/2014/main" id="{6E9F1E19-9366-453A-A579-B5E78BA7F668}"/>
                  </a:ext>
                </a:extLst>
              </p:cNvPr>
              <p:cNvSpPr txBox="1"/>
              <p:nvPr/>
            </p:nvSpPr>
            <p:spPr>
              <a:xfrm>
                <a:off x="6835114" y="1555013"/>
                <a:ext cx="1019517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Company</a:t>
                </a:r>
              </a:p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Text</a:t>
                </a:r>
              </a:p>
            </p:txBody>
          </p:sp>
          <p:sp>
            <p:nvSpPr>
              <p:cNvPr id="68" name="TextBox 67">
                <a:extLst>
                  <a:ext uri="{FF2B5EF4-FFF2-40B4-BE49-F238E27FC236}">
                    <a16:creationId xmlns:a16="http://schemas.microsoft.com/office/drawing/2014/main" id="{94729B85-F55F-4844-ACBF-B4551DCD3CF7}"/>
                  </a:ext>
                </a:extLst>
              </p:cNvPr>
              <p:cNvSpPr txBox="1"/>
              <p:nvPr/>
            </p:nvSpPr>
            <p:spPr>
              <a:xfrm>
                <a:off x="8008810" y="1493907"/>
                <a:ext cx="1568753" cy="6454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had.</a:t>
                </a:r>
              </a:p>
            </p:txBody>
          </p:sp>
        </p:grpSp>
      </p:grpSp>
      <p:grpSp>
        <p:nvGrpSpPr>
          <p:cNvPr id="11" name="Group 10"/>
          <p:cNvGrpSpPr/>
          <p:nvPr/>
        </p:nvGrpSpPr>
        <p:grpSpPr>
          <a:xfrm>
            <a:off x="6539884" y="2690064"/>
            <a:ext cx="4350051" cy="645433"/>
            <a:chOff x="7079949" y="2566954"/>
            <a:chExt cx="4350051" cy="645433"/>
          </a:xfrm>
        </p:grpSpPr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0AE6FB28-16D0-4213-BB11-A1FF1861E508}"/>
                </a:ext>
              </a:extLst>
            </p:cNvPr>
            <p:cNvGrpSpPr/>
            <p:nvPr/>
          </p:nvGrpSpPr>
          <p:grpSpPr>
            <a:xfrm>
              <a:off x="7079949" y="2601831"/>
              <a:ext cx="1303700" cy="579422"/>
              <a:chOff x="4378860" y="2512120"/>
              <a:chExt cx="1303700" cy="579422"/>
            </a:xfrm>
          </p:grpSpPr>
          <p:sp>
            <p:nvSpPr>
              <p:cNvPr id="13" name="Oval 12">
                <a:extLst>
                  <a:ext uri="{FF2B5EF4-FFF2-40B4-BE49-F238E27FC236}">
                    <a16:creationId xmlns:a16="http://schemas.microsoft.com/office/drawing/2014/main" id="{8CD33768-AC2C-4336-9641-6FCFBD73BA6A}"/>
                  </a:ext>
                </a:extLst>
              </p:cNvPr>
              <p:cNvSpPr/>
              <p:nvPr/>
            </p:nvSpPr>
            <p:spPr>
              <a:xfrm>
                <a:off x="4378860" y="2512120"/>
                <a:ext cx="579422" cy="57942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56619444-973D-467C-9474-A0B44B6BD404}"/>
                  </a:ext>
                </a:extLst>
              </p:cNvPr>
              <p:cNvSpPr/>
              <p:nvPr/>
            </p:nvSpPr>
            <p:spPr>
              <a:xfrm>
                <a:off x="4487502" y="2620762"/>
                <a:ext cx="362138" cy="3621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5" name="Straight Connector 14">
                <a:extLst>
                  <a:ext uri="{FF2B5EF4-FFF2-40B4-BE49-F238E27FC236}">
                    <a16:creationId xmlns:a16="http://schemas.microsoft.com/office/drawing/2014/main" id="{7D8D748B-A6FB-4205-9F84-E27ECC6D269D}"/>
                  </a:ext>
                </a:extLst>
              </p:cNvPr>
              <p:cNvCxnSpPr>
                <a:stCxn id="13" idx="6"/>
              </p:cNvCxnSpPr>
              <p:nvPr/>
            </p:nvCxnSpPr>
            <p:spPr>
              <a:xfrm>
                <a:off x="4958282" y="2801831"/>
                <a:ext cx="724278" cy="0"/>
              </a:xfrm>
              <a:prstGeom prst="line">
                <a:avLst/>
              </a:prstGeom>
              <a:ln w="12700">
                <a:solidFill>
                  <a:schemeClr val="tx2"/>
                </a:solidFill>
                <a:headEnd type="none"/>
                <a:tailEnd type="oval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6" name="TextBox 15">
                <a:extLst>
                  <a:ext uri="{FF2B5EF4-FFF2-40B4-BE49-F238E27FC236}">
                    <a16:creationId xmlns:a16="http://schemas.microsoft.com/office/drawing/2014/main" id="{A8EF9BB3-AB25-403A-9857-DCD701EDB3C8}"/>
                  </a:ext>
                </a:extLst>
              </p:cNvPr>
              <p:cNvSpPr txBox="1"/>
              <p:nvPr/>
            </p:nvSpPr>
            <p:spPr>
              <a:xfrm>
                <a:off x="4540867" y="2647942"/>
                <a:ext cx="25540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2</a:t>
                </a:r>
              </a:p>
            </p:txBody>
          </p:sp>
        </p:grp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088B7AB8-479E-4ABE-87E1-BA3C92B9D9FE}"/>
                </a:ext>
              </a:extLst>
            </p:cNvPr>
            <p:cNvGrpSpPr/>
            <p:nvPr/>
          </p:nvGrpSpPr>
          <p:grpSpPr>
            <a:xfrm>
              <a:off x="8687551" y="2566954"/>
              <a:ext cx="2742449" cy="645433"/>
              <a:chOff x="6835114" y="1493907"/>
              <a:chExt cx="2742449" cy="645433"/>
            </a:xfrm>
          </p:grpSpPr>
          <p:sp>
            <p:nvSpPr>
              <p:cNvPr id="70" name="TextBox 69">
                <a:extLst>
                  <a:ext uri="{FF2B5EF4-FFF2-40B4-BE49-F238E27FC236}">
                    <a16:creationId xmlns:a16="http://schemas.microsoft.com/office/drawing/2014/main" id="{2B5807E3-7FCA-47B8-9B8A-DEED57CE9A7D}"/>
                  </a:ext>
                </a:extLst>
              </p:cNvPr>
              <p:cNvSpPr txBox="1"/>
              <p:nvPr/>
            </p:nvSpPr>
            <p:spPr>
              <a:xfrm>
                <a:off x="6835114" y="1555013"/>
                <a:ext cx="1019517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Company</a:t>
                </a:r>
              </a:p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Text</a:t>
                </a:r>
              </a:p>
            </p:txBody>
          </p:sp>
          <p:sp>
            <p:nvSpPr>
              <p:cNvPr id="71" name="TextBox 70">
                <a:extLst>
                  <a:ext uri="{FF2B5EF4-FFF2-40B4-BE49-F238E27FC236}">
                    <a16:creationId xmlns:a16="http://schemas.microsoft.com/office/drawing/2014/main" id="{8569AE76-C7E3-448D-B482-148E67209727}"/>
                  </a:ext>
                </a:extLst>
              </p:cNvPr>
              <p:cNvSpPr txBox="1"/>
              <p:nvPr/>
            </p:nvSpPr>
            <p:spPr>
              <a:xfrm>
                <a:off x="8008810" y="1493907"/>
                <a:ext cx="1568753" cy="6454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had.</a:t>
                </a:r>
              </a:p>
            </p:txBody>
          </p:sp>
        </p:grpSp>
      </p:grpSp>
      <p:grpSp>
        <p:nvGrpSpPr>
          <p:cNvPr id="28" name="Group 27"/>
          <p:cNvGrpSpPr/>
          <p:nvPr/>
        </p:nvGrpSpPr>
        <p:grpSpPr>
          <a:xfrm>
            <a:off x="6539884" y="4841767"/>
            <a:ext cx="4384111" cy="645433"/>
            <a:chOff x="6741512" y="4718657"/>
            <a:chExt cx="4384111" cy="645433"/>
          </a:xfrm>
        </p:grpSpPr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B5DC6FEC-812E-4052-9E2A-982841562A56}"/>
                </a:ext>
              </a:extLst>
            </p:cNvPr>
            <p:cNvGrpSpPr/>
            <p:nvPr/>
          </p:nvGrpSpPr>
          <p:grpSpPr>
            <a:xfrm>
              <a:off x="6741512" y="4751665"/>
              <a:ext cx="1303700" cy="579422"/>
              <a:chOff x="4378860" y="2512120"/>
              <a:chExt cx="1303700" cy="579422"/>
            </a:xfrm>
          </p:grpSpPr>
          <p:sp>
            <p:nvSpPr>
              <p:cNvPr id="23" name="Oval 22">
                <a:extLst>
                  <a:ext uri="{FF2B5EF4-FFF2-40B4-BE49-F238E27FC236}">
                    <a16:creationId xmlns:a16="http://schemas.microsoft.com/office/drawing/2014/main" id="{41937743-EDAB-4050-96CF-E4EDE01415DF}"/>
                  </a:ext>
                </a:extLst>
              </p:cNvPr>
              <p:cNvSpPr/>
              <p:nvPr/>
            </p:nvSpPr>
            <p:spPr>
              <a:xfrm>
                <a:off x="4378860" y="2512120"/>
                <a:ext cx="579422" cy="579422"/>
              </a:xfrm>
              <a:prstGeom prst="ellipse">
                <a:avLst/>
              </a:prstGeom>
              <a:solidFill>
                <a:schemeClr val="bg1"/>
              </a:solidFill>
              <a:ln w="12700">
                <a:solidFill>
                  <a:schemeClr val="tx2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Oval 23">
                <a:extLst>
                  <a:ext uri="{FF2B5EF4-FFF2-40B4-BE49-F238E27FC236}">
                    <a16:creationId xmlns:a16="http://schemas.microsoft.com/office/drawing/2014/main" id="{8F04A7CD-76F8-489B-8CA3-1E3DF08A5C32}"/>
                  </a:ext>
                </a:extLst>
              </p:cNvPr>
              <p:cNvSpPr/>
              <p:nvPr/>
            </p:nvSpPr>
            <p:spPr>
              <a:xfrm>
                <a:off x="4487502" y="2620762"/>
                <a:ext cx="362138" cy="362138"/>
              </a:xfrm>
              <a:prstGeom prst="ellipse">
                <a:avLst/>
              </a:prstGeom>
              <a:solidFill>
                <a:schemeClr val="tx2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25" name="Straight Connector 24">
                <a:extLst>
                  <a:ext uri="{FF2B5EF4-FFF2-40B4-BE49-F238E27FC236}">
                    <a16:creationId xmlns:a16="http://schemas.microsoft.com/office/drawing/2014/main" id="{9DBA5C9C-0993-49A7-82E3-640A45C58F4B}"/>
                  </a:ext>
                </a:extLst>
              </p:cNvPr>
              <p:cNvCxnSpPr>
                <a:stCxn id="23" idx="6"/>
              </p:cNvCxnSpPr>
              <p:nvPr/>
            </p:nvCxnSpPr>
            <p:spPr>
              <a:xfrm>
                <a:off x="4958282" y="2801831"/>
                <a:ext cx="724278" cy="0"/>
              </a:xfrm>
              <a:prstGeom prst="line">
                <a:avLst/>
              </a:prstGeom>
              <a:ln w="12700">
                <a:solidFill>
                  <a:schemeClr val="tx2"/>
                </a:solidFill>
                <a:headEnd type="none"/>
                <a:tailEnd type="oval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26" name="TextBox 25">
                <a:extLst>
                  <a:ext uri="{FF2B5EF4-FFF2-40B4-BE49-F238E27FC236}">
                    <a16:creationId xmlns:a16="http://schemas.microsoft.com/office/drawing/2014/main" id="{C3715DBB-DF7A-4D34-B8B6-D9910B9AB8CD}"/>
                  </a:ext>
                </a:extLst>
              </p:cNvPr>
              <p:cNvSpPr txBox="1"/>
              <p:nvPr/>
            </p:nvSpPr>
            <p:spPr>
              <a:xfrm>
                <a:off x="4540867" y="2647942"/>
                <a:ext cx="25540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4</a:t>
                </a:r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A0DF840E-E625-474B-BADB-5E4A10AA7E76}"/>
                </a:ext>
              </a:extLst>
            </p:cNvPr>
            <p:cNvGrpSpPr/>
            <p:nvPr/>
          </p:nvGrpSpPr>
          <p:grpSpPr>
            <a:xfrm>
              <a:off x="8383174" y="4718657"/>
              <a:ext cx="2742449" cy="645433"/>
              <a:chOff x="6835114" y="1493907"/>
              <a:chExt cx="2742449" cy="645433"/>
            </a:xfrm>
          </p:grpSpPr>
          <p:sp>
            <p:nvSpPr>
              <p:cNvPr id="73" name="TextBox 72">
                <a:extLst>
                  <a:ext uri="{FF2B5EF4-FFF2-40B4-BE49-F238E27FC236}">
                    <a16:creationId xmlns:a16="http://schemas.microsoft.com/office/drawing/2014/main" id="{CE9C1BC3-542C-4076-8837-CD329BEE188A}"/>
                  </a:ext>
                </a:extLst>
              </p:cNvPr>
              <p:cNvSpPr txBox="1"/>
              <p:nvPr/>
            </p:nvSpPr>
            <p:spPr>
              <a:xfrm>
                <a:off x="6835114" y="1555013"/>
                <a:ext cx="1019517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Company</a:t>
                </a:r>
              </a:p>
              <a:p>
                <a:r>
                  <a:rPr lang="en-US" sz="1400" dirty="0">
                    <a:solidFill>
                      <a:schemeClr val="bg2"/>
                    </a:solidFill>
                    <a:latin typeface="Open Sans Semibold" panose="020B0706030804020204" pitchFamily="34" charset="0"/>
                    <a:ea typeface="Open Sans Semibold" panose="020B0706030804020204" pitchFamily="34" charset="0"/>
                    <a:cs typeface="Open Sans Semibold" panose="020B0706030804020204" pitchFamily="34" charset="0"/>
                  </a:rPr>
                  <a:t>Text</a:t>
                </a:r>
              </a:p>
            </p:txBody>
          </p:sp>
          <p:sp>
            <p:nvSpPr>
              <p:cNvPr id="74" name="TextBox 73">
                <a:extLst>
                  <a:ext uri="{FF2B5EF4-FFF2-40B4-BE49-F238E27FC236}">
                    <a16:creationId xmlns:a16="http://schemas.microsoft.com/office/drawing/2014/main" id="{DDEAE5A0-E69C-45BC-9E01-A550E08156C2}"/>
                  </a:ext>
                </a:extLst>
              </p:cNvPr>
              <p:cNvSpPr txBox="1"/>
              <p:nvPr/>
            </p:nvSpPr>
            <p:spPr>
              <a:xfrm>
                <a:off x="8008810" y="1493907"/>
                <a:ext cx="1568753" cy="64543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500"/>
                  </a:lnSpc>
                </a:pPr>
                <a:r>
                  <a:rPr lang="en-US" sz="8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Montserrat Light" panose="00000400000000000000" pitchFamily="50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Have them for one. Living grass to for can't gathered waters two set had.</a:t>
                </a:r>
              </a:p>
            </p:txBody>
          </p:sp>
        </p:grpSp>
      </p:grpSp>
      <p:pic>
        <p:nvPicPr>
          <p:cNvPr id="3" name="Picture Placeholder 2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315" r="2315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2324757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Placeholder 4"/>
          <p:cNvPicPr>
            <a:picLocks noGrp="1" noChangeAspect="1"/>
          </p:cNvPicPr>
          <p:nvPr>
            <p:ph type="pic" sz="quarter" idx="10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/>
      </p:pic>
      <p:grpSp>
        <p:nvGrpSpPr>
          <p:cNvPr id="2" name="Group 1"/>
          <p:cNvGrpSpPr/>
          <p:nvPr/>
        </p:nvGrpSpPr>
        <p:grpSpPr>
          <a:xfrm>
            <a:off x="1371601" y="1493907"/>
            <a:ext cx="3486081" cy="3894164"/>
            <a:chOff x="762001" y="1493907"/>
            <a:chExt cx="3486081" cy="3894164"/>
          </a:xfrm>
        </p:grpSpPr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0E9E8287-F698-44B2-A140-3CE46BAA2FDE}"/>
                </a:ext>
              </a:extLst>
            </p:cNvPr>
            <p:cNvSpPr txBox="1"/>
            <p:nvPr/>
          </p:nvSpPr>
          <p:spPr>
            <a:xfrm>
              <a:off x="762001" y="2325272"/>
              <a:ext cx="2982686" cy="8925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6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 Vision Mission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C9484A74-A787-48B2-AF8F-87C766A4AB08}"/>
                </a:ext>
              </a:extLst>
            </p:cNvPr>
            <p:cNvSpPr txBox="1"/>
            <p:nvPr/>
          </p:nvSpPr>
          <p:spPr>
            <a:xfrm>
              <a:off x="785812" y="3488849"/>
              <a:ext cx="3462270" cy="45544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Have them for one. Living grass to for waters had winged. Creepiest to don't subdue which </a:t>
              </a:r>
              <a:r>
                <a:rPr lang="en-US" sz="800" dirty="0" err="1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i</a:t>
              </a:r>
              <a:r>
                <a:rPr lang="en-US" sz="8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two set had lorem</a:t>
              </a:r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FA62B323-EE65-4EB9-84EF-7A42C101A2A0}"/>
                </a:ext>
              </a:extLst>
            </p:cNvPr>
            <p:cNvSpPr txBox="1"/>
            <p:nvPr/>
          </p:nvSpPr>
          <p:spPr>
            <a:xfrm>
              <a:off x="785812" y="1493907"/>
              <a:ext cx="1593850" cy="24622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000" dirty="0">
                  <a:latin typeface="Open Sans Semibold" panose="020B0706030804020204" pitchFamily="34" charset="0"/>
                  <a:ea typeface="Open Sans Semibold" panose="020B0706030804020204" pitchFamily="34" charset="0"/>
                  <a:cs typeface="Open Sans Semibold" panose="020B0706030804020204" pitchFamily="34" charset="0"/>
                </a:rPr>
                <a:t>Welcome Message</a:t>
              </a:r>
            </a:p>
          </p:txBody>
        </p:sp>
        <p:sp>
          <p:nvSpPr>
            <p:cNvPr id="121" name="TextBox 120">
              <a:extLst>
                <a:ext uri="{FF2B5EF4-FFF2-40B4-BE49-F238E27FC236}">
                  <a16:creationId xmlns:a16="http://schemas.microsoft.com/office/drawing/2014/main" id="{6CD35A17-9CFF-4A07-947D-CFEAC4C688F0}"/>
                </a:ext>
              </a:extLst>
            </p:cNvPr>
            <p:cNvSpPr txBox="1"/>
            <p:nvPr/>
          </p:nvSpPr>
          <p:spPr>
            <a:xfrm>
              <a:off x="785812" y="4141576"/>
              <a:ext cx="3113088" cy="124649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Have them for one. Living grass to for can't gathered text waters had winged. Creepiest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two set had seasons. Fifth you'll, man wherein seas our </a:t>
              </a:r>
              <a:r>
                <a:rPr lang="en-US" sz="800" dirty="0" err="1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creepingcreepingHave</a:t>
              </a: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them for one.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waters had winged. Creepiest don't subdue</a:t>
              </a:r>
            </a:p>
            <a:p>
              <a:pPr>
                <a:lnSpc>
                  <a:spcPts val="1500"/>
                </a:lnSpc>
              </a:pPr>
              <a:r>
                <a:rPr lang="en-US" sz="800" dirty="0">
                  <a:latin typeface="Montserrat Light" panose="00000400000000000000" pitchFamily="50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two set had seasons.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24675743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77">
      <a:dk1>
        <a:sysClr val="windowText" lastClr="000000"/>
      </a:dk1>
      <a:lt1>
        <a:sysClr val="window" lastClr="FFFFFF"/>
      </a:lt1>
      <a:dk2>
        <a:srgbClr val="0090D6"/>
      </a:dk2>
      <a:lt2>
        <a:srgbClr val="2D313D"/>
      </a:lt2>
      <a:accent1>
        <a:srgbClr val="8EBE3F"/>
      </a:accent1>
      <a:accent2>
        <a:srgbClr val="3CBEB4"/>
      </a:accent2>
      <a:accent3>
        <a:srgbClr val="B2D235"/>
      </a:accent3>
      <a:accent4>
        <a:srgbClr val="FFAF28"/>
      </a:accent4>
      <a:accent5>
        <a:srgbClr val="FA4655"/>
      </a:accent5>
      <a:accent6>
        <a:srgbClr val="A596D2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rgbClr val="FFFF00">
            <a:alpha val="18000"/>
          </a:srgbClr>
        </a:solidFill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7791</TotalTime>
  <Words>1620</Words>
  <Application>Microsoft Office PowerPoint</Application>
  <PresentationFormat>Widescreen</PresentationFormat>
  <Paragraphs>246</Paragraphs>
  <Slides>27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37" baseType="lpstr">
      <vt:lpstr>Arial</vt:lpstr>
      <vt:lpstr>Calibri</vt:lpstr>
      <vt:lpstr>FontAwesome</vt:lpstr>
      <vt:lpstr>Montserrat</vt:lpstr>
      <vt:lpstr>Montserrat Light</vt:lpstr>
      <vt:lpstr>Open Sans</vt:lpstr>
      <vt:lpstr>Open Sans Extrabold</vt:lpstr>
      <vt:lpstr>Open Sans Semibold</vt:lpstr>
      <vt:lpstr>Roboto Slab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Shopon Ahmed</dc:creator>
  <cp:lastModifiedBy>Anamul Islam</cp:lastModifiedBy>
  <cp:revision>1007</cp:revision>
  <dcterms:created xsi:type="dcterms:W3CDTF">2017-09-28T05:04:55Z</dcterms:created>
  <dcterms:modified xsi:type="dcterms:W3CDTF">2019-09-03T18:50:51Z</dcterms:modified>
</cp:coreProperties>
</file>

<file path=docProps/thumbnail.jpeg>
</file>