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309" r:id="rId2"/>
    <p:sldId id="315" r:id="rId3"/>
    <p:sldId id="307" r:id="rId4"/>
    <p:sldId id="311" r:id="rId5"/>
    <p:sldId id="312" r:id="rId6"/>
    <p:sldId id="313" r:id="rId7"/>
    <p:sldId id="314" r:id="rId8"/>
    <p:sldId id="316" r:id="rId9"/>
    <p:sldId id="339" r:id="rId10"/>
    <p:sldId id="340" r:id="rId11"/>
    <p:sldId id="318" r:id="rId12"/>
    <p:sldId id="320" r:id="rId13"/>
    <p:sldId id="319" r:id="rId14"/>
    <p:sldId id="321" r:id="rId15"/>
    <p:sldId id="317" r:id="rId16"/>
    <p:sldId id="322" r:id="rId17"/>
    <p:sldId id="323" r:id="rId18"/>
    <p:sldId id="325" r:id="rId19"/>
    <p:sldId id="326" r:id="rId20"/>
    <p:sldId id="327" r:id="rId21"/>
    <p:sldId id="328" r:id="rId22"/>
    <p:sldId id="333" r:id="rId23"/>
    <p:sldId id="334" r:id="rId24"/>
    <p:sldId id="330" r:id="rId25"/>
    <p:sldId id="337" r:id="rId26"/>
    <p:sldId id="336" r:id="rId27"/>
    <p:sldId id="33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src" initials="s" lastIdx="2" clrIdx="0">
    <p:extLst>
      <p:ext uri="{19B8F6BF-5375-455C-9EA6-DF929625EA0E}">
        <p15:presenceInfo xmlns:p15="http://schemas.microsoft.com/office/powerpoint/2012/main" userId=" sr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6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94"/>
    </p:cViewPr>
  </p:sorterViewPr>
  <p:notesViewPr>
    <p:cSldViewPr snapToGrid="0">
      <p:cViewPr varScale="1">
        <p:scale>
          <a:sx n="59" d="100"/>
          <a:sy n="59" d="100"/>
        </p:scale>
        <p:origin x="27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B1-4BE4-8EEB-031DEAEA59E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B1-4BE4-8EEB-031DEAEA59E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FB1-4BE4-8EEB-031DEAEA59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13098112"/>
        <c:axId val="1113099424"/>
      </c:barChart>
      <c:catAx>
        <c:axId val="1113098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1113099424"/>
        <c:crosses val="autoZero"/>
        <c:auto val="1"/>
        <c:lblAlgn val="ctr"/>
        <c:lblOffset val="100"/>
        <c:noMultiLvlLbl val="0"/>
      </c:catAx>
      <c:valAx>
        <c:axId val="1113099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1113098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pattFill prst="narVert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E3-435B-874A-5EB74AD9053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pattFill prst="narVert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2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BE3-435B-874A-5EB74AD9053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27"/>
        <c:overlap val="-48"/>
        <c:axId val="1275206472"/>
        <c:axId val="1275199584"/>
      </c:barChart>
      <c:catAx>
        <c:axId val="12752064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5199584"/>
        <c:crosses val="autoZero"/>
        <c:auto val="1"/>
        <c:lblAlgn val="ctr"/>
        <c:lblOffset val="100"/>
        <c:noMultiLvlLbl val="0"/>
      </c:catAx>
      <c:valAx>
        <c:axId val="1275199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5206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9B-45DD-95C6-85B40E07B64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29B-45DD-95C6-85B40E07B6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21652160"/>
        <c:axId val="1121652816"/>
      </c:areaChart>
      <c:dateAx>
        <c:axId val="112165216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1652816"/>
        <c:crosses val="autoZero"/>
        <c:auto val="1"/>
        <c:lblOffset val="100"/>
        <c:baseTimeUnit val="days"/>
      </c:dateAx>
      <c:valAx>
        <c:axId val="1121652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16521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AC8-4740-A8A6-CA9D07A283FF}"/>
              </c:ext>
            </c:extLst>
          </c:dPt>
          <c:dPt>
            <c:idx val="1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AC8-4740-A8A6-CA9D07A283FF}"/>
              </c:ext>
            </c:extLst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AC8-4740-A8A6-CA9D07A283FF}"/>
              </c:ext>
            </c:extLst>
          </c:dPt>
          <c:dPt>
            <c:idx val="3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3AC8-4740-A8A6-CA9D07A283F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C8-4740-A8A6-CA9D07A283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AC8-4740-A8A6-CA9D07A283FF}"/>
              </c:ext>
            </c:extLst>
          </c:dPt>
          <c:dPt>
            <c:idx val="1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AC8-4740-A8A6-CA9D07A283FF}"/>
              </c:ext>
            </c:extLst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AC8-4740-A8A6-CA9D07A283FF}"/>
              </c:ext>
            </c:extLst>
          </c:dPt>
          <c:dPt>
            <c:idx val="3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3AC8-4740-A8A6-CA9D07A283F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C8-4740-A8A6-CA9D07A283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AC8-4740-A8A6-CA9D07A283FF}"/>
              </c:ext>
            </c:extLst>
          </c:dPt>
          <c:dPt>
            <c:idx val="1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AC8-4740-A8A6-CA9D07A283FF}"/>
              </c:ext>
            </c:extLst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AC8-4740-A8A6-CA9D07A283FF}"/>
              </c:ext>
            </c:extLst>
          </c:dPt>
          <c:dPt>
            <c:idx val="3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3AC8-4740-A8A6-CA9D07A283F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C8-4740-A8A6-CA9D07A283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Vert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Vert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AB688CF-1604-4D0E-A216-0A2BFDA2372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961A05-2721-40C2-B8C2-7BCE475E6A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BB2FB-6345-45FF-A90E-A01D6AFF79C4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F89ED-19FF-448D-9637-AB3A68F3EE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22E37-F0B4-44B7-8973-6E792D97CB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99FB7-5EAD-4BB8-B680-95975632F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72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6978D-169D-4110-A16B-2595AC07B6B0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850F2-B22E-4775-A903-A41CD4C7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34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C8C9F2D-492C-44DC-8049-ED05B2DDEA7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5428" y="435429"/>
            <a:ext cx="11321144" cy="5987142"/>
          </a:xfrm>
          <a:custGeom>
            <a:avLst/>
            <a:gdLst>
              <a:gd name="connsiteX0" fmla="*/ 0 w 11321144"/>
              <a:gd name="connsiteY0" fmla="*/ 0 h 5987142"/>
              <a:gd name="connsiteX1" fmla="*/ 11321144 w 11321144"/>
              <a:gd name="connsiteY1" fmla="*/ 0 h 5987142"/>
              <a:gd name="connsiteX2" fmla="*/ 11321144 w 11321144"/>
              <a:gd name="connsiteY2" fmla="*/ 5987142 h 5987142"/>
              <a:gd name="connsiteX3" fmla="*/ 0 w 11321144"/>
              <a:gd name="connsiteY3" fmla="*/ 5987142 h 5987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21144" h="5987142">
                <a:moveTo>
                  <a:pt x="0" y="0"/>
                </a:moveTo>
                <a:lnTo>
                  <a:pt x="11321144" y="0"/>
                </a:lnTo>
                <a:lnTo>
                  <a:pt x="11321144" y="5987142"/>
                </a:lnTo>
                <a:lnTo>
                  <a:pt x="0" y="5987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27663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393A6CA-1B2B-4734-9AFF-DADDA019699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700872" y="4279710"/>
            <a:ext cx="1727580" cy="1727580"/>
          </a:xfrm>
          <a:custGeom>
            <a:avLst/>
            <a:gdLst>
              <a:gd name="connsiteX0" fmla="*/ 863790 w 1727580"/>
              <a:gd name="connsiteY0" fmla="*/ 0 h 1727580"/>
              <a:gd name="connsiteX1" fmla="*/ 1727580 w 1727580"/>
              <a:gd name="connsiteY1" fmla="*/ 863790 h 1727580"/>
              <a:gd name="connsiteX2" fmla="*/ 863790 w 1727580"/>
              <a:gd name="connsiteY2" fmla="*/ 1727580 h 1727580"/>
              <a:gd name="connsiteX3" fmla="*/ 0 w 1727580"/>
              <a:gd name="connsiteY3" fmla="*/ 863790 h 1727580"/>
              <a:gd name="connsiteX4" fmla="*/ 863790 w 1727580"/>
              <a:gd name="connsiteY4" fmla="*/ 0 h 1727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7580" h="1727580">
                <a:moveTo>
                  <a:pt x="863790" y="0"/>
                </a:moveTo>
                <a:cubicBezTo>
                  <a:pt x="1340848" y="0"/>
                  <a:pt x="1727580" y="386732"/>
                  <a:pt x="1727580" y="863790"/>
                </a:cubicBezTo>
                <a:cubicBezTo>
                  <a:pt x="1727580" y="1340848"/>
                  <a:pt x="1340848" y="1727580"/>
                  <a:pt x="863790" y="1727580"/>
                </a:cubicBezTo>
                <a:cubicBezTo>
                  <a:pt x="386732" y="1727580"/>
                  <a:pt x="0" y="1340848"/>
                  <a:pt x="0" y="863790"/>
                </a:cubicBezTo>
                <a:cubicBezTo>
                  <a:pt x="0" y="386732"/>
                  <a:pt x="386732" y="0"/>
                  <a:pt x="86379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2EB5724-2ECA-4E19-8746-900A88ADFEB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48986" y="4279710"/>
            <a:ext cx="1727580" cy="1727580"/>
          </a:xfrm>
          <a:custGeom>
            <a:avLst/>
            <a:gdLst>
              <a:gd name="connsiteX0" fmla="*/ 863790 w 1727580"/>
              <a:gd name="connsiteY0" fmla="*/ 0 h 1727580"/>
              <a:gd name="connsiteX1" fmla="*/ 1727580 w 1727580"/>
              <a:gd name="connsiteY1" fmla="*/ 863790 h 1727580"/>
              <a:gd name="connsiteX2" fmla="*/ 863790 w 1727580"/>
              <a:gd name="connsiteY2" fmla="*/ 1727580 h 1727580"/>
              <a:gd name="connsiteX3" fmla="*/ 0 w 1727580"/>
              <a:gd name="connsiteY3" fmla="*/ 863790 h 1727580"/>
              <a:gd name="connsiteX4" fmla="*/ 863790 w 1727580"/>
              <a:gd name="connsiteY4" fmla="*/ 0 h 1727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7580" h="1727580">
                <a:moveTo>
                  <a:pt x="863790" y="0"/>
                </a:moveTo>
                <a:cubicBezTo>
                  <a:pt x="1340848" y="0"/>
                  <a:pt x="1727580" y="386732"/>
                  <a:pt x="1727580" y="863790"/>
                </a:cubicBezTo>
                <a:cubicBezTo>
                  <a:pt x="1727580" y="1340848"/>
                  <a:pt x="1340848" y="1727580"/>
                  <a:pt x="863790" y="1727580"/>
                </a:cubicBezTo>
                <a:cubicBezTo>
                  <a:pt x="386732" y="1727580"/>
                  <a:pt x="0" y="1340848"/>
                  <a:pt x="0" y="863790"/>
                </a:cubicBezTo>
                <a:cubicBezTo>
                  <a:pt x="0" y="386732"/>
                  <a:pt x="386732" y="0"/>
                  <a:pt x="86379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4F32937-0A12-4BD5-AC65-F6730A2972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52758" y="4279710"/>
            <a:ext cx="1727580" cy="1727580"/>
          </a:xfrm>
          <a:custGeom>
            <a:avLst/>
            <a:gdLst>
              <a:gd name="connsiteX0" fmla="*/ 863790 w 1727580"/>
              <a:gd name="connsiteY0" fmla="*/ 0 h 1727580"/>
              <a:gd name="connsiteX1" fmla="*/ 1727580 w 1727580"/>
              <a:gd name="connsiteY1" fmla="*/ 863790 h 1727580"/>
              <a:gd name="connsiteX2" fmla="*/ 863790 w 1727580"/>
              <a:gd name="connsiteY2" fmla="*/ 1727580 h 1727580"/>
              <a:gd name="connsiteX3" fmla="*/ 0 w 1727580"/>
              <a:gd name="connsiteY3" fmla="*/ 863790 h 1727580"/>
              <a:gd name="connsiteX4" fmla="*/ 863790 w 1727580"/>
              <a:gd name="connsiteY4" fmla="*/ 0 h 1727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7580" h="1727580">
                <a:moveTo>
                  <a:pt x="863790" y="0"/>
                </a:moveTo>
                <a:cubicBezTo>
                  <a:pt x="1340848" y="0"/>
                  <a:pt x="1727580" y="386732"/>
                  <a:pt x="1727580" y="863790"/>
                </a:cubicBezTo>
                <a:cubicBezTo>
                  <a:pt x="1727580" y="1340848"/>
                  <a:pt x="1340848" y="1727580"/>
                  <a:pt x="863790" y="1727580"/>
                </a:cubicBezTo>
                <a:cubicBezTo>
                  <a:pt x="386732" y="1727580"/>
                  <a:pt x="0" y="1340848"/>
                  <a:pt x="0" y="863790"/>
                </a:cubicBezTo>
                <a:cubicBezTo>
                  <a:pt x="0" y="386732"/>
                  <a:pt x="386732" y="0"/>
                  <a:pt x="86379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1943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21EDE47-6665-4680-8384-73AC8FDEC27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193201" y="2278686"/>
            <a:ext cx="1800090" cy="1446328"/>
          </a:xfrm>
          <a:custGeom>
            <a:avLst/>
            <a:gdLst>
              <a:gd name="connsiteX0" fmla="*/ 0 w 1800090"/>
              <a:gd name="connsiteY0" fmla="*/ 0 h 1446328"/>
              <a:gd name="connsiteX1" fmla="*/ 1800090 w 1800090"/>
              <a:gd name="connsiteY1" fmla="*/ 0 h 1446328"/>
              <a:gd name="connsiteX2" fmla="*/ 1800090 w 1800090"/>
              <a:gd name="connsiteY2" fmla="*/ 1446328 h 1446328"/>
              <a:gd name="connsiteX3" fmla="*/ 0 w 1800090"/>
              <a:gd name="connsiteY3" fmla="*/ 1446328 h 1446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0090" h="1446328">
                <a:moveTo>
                  <a:pt x="0" y="0"/>
                </a:moveTo>
                <a:lnTo>
                  <a:pt x="1800090" y="0"/>
                </a:lnTo>
                <a:lnTo>
                  <a:pt x="1800090" y="1446328"/>
                </a:lnTo>
                <a:lnTo>
                  <a:pt x="0" y="14463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7829A3A-271C-4B40-8B66-2C663B1C47D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720012" y="2278686"/>
            <a:ext cx="1800090" cy="1446328"/>
          </a:xfrm>
          <a:custGeom>
            <a:avLst/>
            <a:gdLst>
              <a:gd name="connsiteX0" fmla="*/ 0 w 1800090"/>
              <a:gd name="connsiteY0" fmla="*/ 0 h 1446328"/>
              <a:gd name="connsiteX1" fmla="*/ 1800090 w 1800090"/>
              <a:gd name="connsiteY1" fmla="*/ 0 h 1446328"/>
              <a:gd name="connsiteX2" fmla="*/ 1800090 w 1800090"/>
              <a:gd name="connsiteY2" fmla="*/ 1446328 h 1446328"/>
              <a:gd name="connsiteX3" fmla="*/ 0 w 1800090"/>
              <a:gd name="connsiteY3" fmla="*/ 1446328 h 1446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0090" h="1446328">
                <a:moveTo>
                  <a:pt x="0" y="0"/>
                </a:moveTo>
                <a:lnTo>
                  <a:pt x="1800090" y="0"/>
                </a:lnTo>
                <a:lnTo>
                  <a:pt x="1800090" y="1446328"/>
                </a:lnTo>
                <a:lnTo>
                  <a:pt x="0" y="14463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212C258-902A-422C-A18D-A9D46E67666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671898" y="2278686"/>
            <a:ext cx="1800090" cy="1446328"/>
          </a:xfrm>
          <a:custGeom>
            <a:avLst/>
            <a:gdLst>
              <a:gd name="connsiteX0" fmla="*/ 0 w 1800090"/>
              <a:gd name="connsiteY0" fmla="*/ 0 h 1446328"/>
              <a:gd name="connsiteX1" fmla="*/ 1800090 w 1800090"/>
              <a:gd name="connsiteY1" fmla="*/ 0 h 1446328"/>
              <a:gd name="connsiteX2" fmla="*/ 1800090 w 1800090"/>
              <a:gd name="connsiteY2" fmla="*/ 1446328 h 1446328"/>
              <a:gd name="connsiteX3" fmla="*/ 0 w 1800090"/>
              <a:gd name="connsiteY3" fmla="*/ 1446328 h 1446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0090" h="1446328">
                <a:moveTo>
                  <a:pt x="0" y="0"/>
                </a:moveTo>
                <a:lnTo>
                  <a:pt x="1800090" y="0"/>
                </a:lnTo>
                <a:lnTo>
                  <a:pt x="1800090" y="1446328"/>
                </a:lnTo>
                <a:lnTo>
                  <a:pt x="0" y="14463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2807780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F6A1218-0037-468E-8FA0-D2732E24605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833234" y="762000"/>
            <a:ext cx="2596765" cy="2569934"/>
          </a:xfrm>
          <a:custGeom>
            <a:avLst/>
            <a:gdLst>
              <a:gd name="connsiteX0" fmla="*/ 0 w 2596765"/>
              <a:gd name="connsiteY0" fmla="*/ 0 h 2569934"/>
              <a:gd name="connsiteX1" fmla="*/ 2596765 w 2596765"/>
              <a:gd name="connsiteY1" fmla="*/ 0 h 2569934"/>
              <a:gd name="connsiteX2" fmla="*/ 2596765 w 2596765"/>
              <a:gd name="connsiteY2" fmla="*/ 2569934 h 2569934"/>
              <a:gd name="connsiteX3" fmla="*/ 0 w 2596765"/>
              <a:gd name="connsiteY3" fmla="*/ 2569934 h 256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6765" h="2569934">
                <a:moveTo>
                  <a:pt x="0" y="0"/>
                </a:moveTo>
                <a:lnTo>
                  <a:pt x="2596765" y="0"/>
                </a:lnTo>
                <a:lnTo>
                  <a:pt x="2596765" y="2569934"/>
                </a:lnTo>
                <a:lnTo>
                  <a:pt x="0" y="2569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6754946-8503-4E22-8F90-7E034ACB0C3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42338" y="762000"/>
            <a:ext cx="2596765" cy="2569934"/>
          </a:xfrm>
          <a:custGeom>
            <a:avLst/>
            <a:gdLst>
              <a:gd name="connsiteX0" fmla="*/ 0 w 2596765"/>
              <a:gd name="connsiteY0" fmla="*/ 0 h 2569934"/>
              <a:gd name="connsiteX1" fmla="*/ 2596765 w 2596765"/>
              <a:gd name="connsiteY1" fmla="*/ 0 h 2569934"/>
              <a:gd name="connsiteX2" fmla="*/ 2596765 w 2596765"/>
              <a:gd name="connsiteY2" fmla="*/ 2569934 h 2569934"/>
              <a:gd name="connsiteX3" fmla="*/ 0 w 2596765"/>
              <a:gd name="connsiteY3" fmla="*/ 2569934 h 256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6765" h="2569934">
                <a:moveTo>
                  <a:pt x="0" y="0"/>
                </a:moveTo>
                <a:lnTo>
                  <a:pt x="2596765" y="0"/>
                </a:lnTo>
                <a:lnTo>
                  <a:pt x="2596765" y="2569934"/>
                </a:lnTo>
                <a:lnTo>
                  <a:pt x="0" y="2569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2608723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6CAC0E6-FA37-48F6-84A5-2E2A8D140C3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265714" y="435429"/>
            <a:ext cx="2830286" cy="2993571"/>
          </a:xfrm>
          <a:custGeom>
            <a:avLst/>
            <a:gdLst>
              <a:gd name="connsiteX0" fmla="*/ 0 w 2830286"/>
              <a:gd name="connsiteY0" fmla="*/ 0 h 2993571"/>
              <a:gd name="connsiteX1" fmla="*/ 2830286 w 2830286"/>
              <a:gd name="connsiteY1" fmla="*/ 0 h 2993571"/>
              <a:gd name="connsiteX2" fmla="*/ 2830286 w 2830286"/>
              <a:gd name="connsiteY2" fmla="*/ 2993571 h 2993571"/>
              <a:gd name="connsiteX3" fmla="*/ 0 w 2830286"/>
              <a:gd name="connsiteY3" fmla="*/ 2993571 h 299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0286" h="2993571">
                <a:moveTo>
                  <a:pt x="0" y="0"/>
                </a:moveTo>
                <a:lnTo>
                  <a:pt x="2830286" y="0"/>
                </a:lnTo>
                <a:lnTo>
                  <a:pt x="2830286" y="2993571"/>
                </a:lnTo>
                <a:lnTo>
                  <a:pt x="0" y="29935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3163B4-2E3C-4560-A809-888A4E6D846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926286" y="435429"/>
            <a:ext cx="2830286" cy="2993571"/>
          </a:xfrm>
          <a:custGeom>
            <a:avLst/>
            <a:gdLst>
              <a:gd name="connsiteX0" fmla="*/ 0 w 2830286"/>
              <a:gd name="connsiteY0" fmla="*/ 0 h 2993571"/>
              <a:gd name="connsiteX1" fmla="*/ 2830286 w 2830286"/>
              <a:gd name="connsiteY1" fmla="*/ 0 h 2993571"/>
              <a:gd name="connsiteX2" fmla="*/ 2830286 w 2830286"/>
              <a:gd name="connsiteY2" fmla="*/ 2993571 h 2993571"/>
              <a:gd name="connsiteX3" fmla="*/ 0 w 2830286"/>
              <a:gd name="connsiteY3" fmla="*/ 2993571 h 299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0286" h="2993571">
                <a:moveTo>
                  <a:pt x="0" y="0"/>
                </a:moveTo>
                <a:lnTo>
                  <a:pt x="2830286" y="0"/>
                </a:lnTo>
                <a:lnTo>
                  <a:pt x="2830286" y="2993571"/>
                </a:lnTo>
                <a:lnTo>
                  <a:pt x="0" y="29935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D29654F-6694-44C9-9171-69B7FFDB0E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3429000"/>
            <a:ext cx="2830286" cy="2993571"/>
          </a:xfrm>
          <a:custGeom>
            <a:avLst/>
            <a:gdLst>
              <a:gd name="connsiteX0" fmla="*/ 0 w 2830286"/>
              <a:gd name="connsiteY0" fmla="*/ 0 h 2993571"/>
              <a:gd name="connsiteX1" fmla="*/ 2830286 w 2830286"/>
              <a:gd name="connsiteY1" fmla="*/ 0 h 2993571"/>
              <a:gd name="connsiteX2" fmla="*/ 2830286 w 2830286"/>
              <a:gd name="connsiteY2" fmla="*/ 2993571 h 2993571"/>
              <a:gd name="connsiteX3" fmla="*/ 0 w 2830286"/>
              <a:gd name="connsiteY3" fmla="*/ 2993571 h 299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0286" h="2993571">
                <a:moveTo>
                  <a:pt x="0" y="0"/>
                </a:moveTo>
                <a:lnTo>
                  <a:pt x="2830286" y="0"/>
                </a:lnTo>
                <a:lnTo>
                  <a:pt x="2830286" y="2993571"/>
                </a:lnTo>
                <a:lnTo>
                  <a:pt x="0" y="29935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06B58EA-260C-48AF-B301-525CAFA313E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5428" y="3429000"/>
            <a:ext cx="2830286" cy="2993571"/>
          </a:xfrm>
          <a:custGeom>
            <a:avLst/>
            <a:gdLst>
              <a:gd name="connsiteX0" fmla="*/ 0 w 2830286"/>
              <a:gd name="connsiteY0" fmla="*/ 0 h 2993571"/>
              <a:gd name="connsiteX1" fmla="*/ 2830286 w 2830286"/>
              <a:gd name="connsiteY1" fmla="*/ 0 h 2993571"/>
              <a:gd name="connsiteX2" fmla="*/ 2830286 w 2830286"/>
              <a:gd name="connsiteY2" fmla="*/ 2993571 h 2993571"/>
              <a:gd name="connsiteX3" fmla="*/ 0 w 2830286"/>
              <a:gd name="connsiteY3" fmla="*/ 2993571 h 299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0286" h="2993571">
                <a:moveTo>
                  <a:pt x="0" y="0"/>
                </a:moveTo>
                <a:lnTo>
                  <a:pt x="2830286" y="0"/>
                </a:lnTo>
                <a:lnTo>
                  <a:pt x="2830286" y="2993571"/>
                </a:lnTo>
                <a:lnTo>
                  <a:pt x="0" y="29935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0857934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D11A230-249D-4AA7-BA13-D95A78808B9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75585" y="1448705"/>
            <a:ext cx="4820173" cy="4432326"/>
          </a:xfrm>
          <a:custGeom>
            <a:avLst/>
            <a:gdLst>
              <a:gd name="connsiteX0" fmla="*/ 2228953 w 4820173"/>
              <a:gd name="connsiteY0" fmla="*/ 587 h 4432326"/>
              <a:gd name="connsiteX1" fmla="*/ 3045146 w 4820173"/>
              <a:gd name="connsiteY1" fmla="*/ 176408 h 4432326"/>
              <a:gd name="connsiteX2" fmla="*/ 4346474 w 4820173"/>
              <a:gd name="connsiteY2" fmla="*/ 2856218 h 4432326"/>
              <a:gd name="connsiteX3" fmla="*/ 4820173 w 4820173"/>
              <a:gd name="connsiteY3" fmla="*/ 3577344 h 4432326"/>
              <a:gd name="connsiteX4" fmla="*/ 3965367 w 4820173"/>
              <a:gd name="connsiteY4" fmla="*/ 3604349 h 4432326"/>
              <a:gd name="connsiteX5" fmla="*/ 1018317 w 4820173"/>
              <a:gd name="connsiteY5" fmla="*/ 4059955 h 4432326"/>
              <a:gd name="connsiteX6" fmla="*/ 237820 w 4820173"/>
              <a:gd name="connsiteY6" fmla="*/ 1184069 h 4432326"/>
              <a:gd name="connsiteX7" fmla="*/ 2228953 w 4820173"/>
              <a:gd name="connsiteY7" fmla="*/ 587 h 443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20173" h="4432326">
                <a:moveTo>
                  <a:pt x="2228953" y="587"/>
                </a:moveTo>
                <a:cubicBezTo>
                  <a:pt x="2501655" y="6878"/>
                  <a:pt x="2778168" y="63888"/>
                  <a:pt x="3045146" y="176408"/>
                </a:cubicBezTo>
                <a:cubicBezTo>
                  <a:pt x="4093387" y="618197"/>
                  <a:pt x="4654314" y="1773307"/>
                  <a:pt x="4346474" y="2856218"/>
                </a:cubicBezTo>
                <a:lnTo>
                  <a:pt x="4820173" y="3577344"/>
                </a:lnTo>
                <a:lnTo>
                  <a:pt x="3965367" y="3604349"/>
                </a:lnTo>
                <a:cubicBezTo>
                  <a:pt x="3262295" y="4498915"/>
                  <a:pt x="1983525" y="4696609"/>
                  <a:pt x="1018317" y="4059955"/>
                </a:cubicBezTo>
                <a:cubicBezTo>
                  <a:pt x="63575" y="3430204"/>
                  <a:pt x="-273401" y="2188553"/>
                  <a:pt x="237820" y="1184069"/>
                </a:cubicBezTo>
                <a:cubicBezTo>
                  <a:pt x="627031" y="419319"/>
                  <a:pt x="1410845" y="-18285"/>
                  <a:pt x="2228953" y="587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973912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46E7F47-2D52-4746-B00A-F731033BE5C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343950" y="762000"/>
            <a:ext cx="1639730" cy="1639730"/>
          </a:xfrm>
          <a:custGeom>
            <a:avLst/>
            <a:gdLst>
              <a:gd name="connsiteX0" fmla="*/ 819865 w 1639730"/>
              <a:gd name="connsiteY0" fmla="*/ 0 h 1639730"/>
              <a:gd name="connsiteX1" fmla="*/ 1639730 w 1639730"/>
              <a:gd name="connsiteY1" fmla="*/ 819865 h 1639730"/>
              <a:gd name="connsiteX2" fmla="*/ 819865 w 1639730"/>
              <a:gd name="connsiteY2" fmla="*/ 1639730 h 1639730"/>
              <a:gd name="connsiteX3" fmla="*/ 0 w 1639730"/>
              <a:gd name="connsiteY3" fmla="*/ 819865 h 1639730"/>
              <a:gd name="connsiteX4" fmla="*/ 819865 w 1639730"/>
              <a:gd name="connsiteY4" fmla="*/ 0 h 1639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9730" h="1639730">
                <a:moveTo>
                  <a:pt x="819865" y="0"/>
                </a:moveTo>
                <a:cubicBezTo>
                  <a:pt x="1272664" y="0"/>
                  <a:pt x="1639730" y="367066"/>
                  <a:pt x="1639730" y="819865"/>
                </a:cubicBezTo>
                <a:cubicBezTo>
                  <a:pt x="1639730" y="1272664"/>
                  <a:pt x="1272664" y="1639730"/>
                  <a:pt x="819865" y="1639730"/>
                </a:cubicBezTo>
                <a:cubicBezTo>
                  <a:pt x="367066" y="1639730"/>
                  <a:pt x="0" y="1272664"/>
                  <a:pt x="0" y="819865"/>
                </a:cubicBezTo>
                <a:cubicBezTo>
                  <a:pt x="0" y="367066"/>
                  <a:pt x="367066" y="0"/>
                  <a:pt x="81986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D11A230-249D-4AA7-BA13-D95A78808B9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62000" y="758559"/>
            <a:ext cx="2024743" cy="5337443"/>
          </a:xfrm>
          <a:custGeom>
            <a:avLst/>
            <a:gdLst>
              <a:gd name="connsiteX0" fmla="*/ 0 w 2024743"/>
              <a:gd name="connsiteY0" fmla="*/ 0 h 5337443"/>
              <a:gd name="connsiteX1" fmla="*/ 2024743 w 2024743"/>
              <a:gd name="connsiteY1" fmla="*/ 0 h 5337443"/>
              <a:gd name="connsiteX2" fmla="*/ 2024743 w 2024743"/>
              <a:gd name="connsiteY2" fmla="*/ 5337443 h 5337443"/>
              <a:gd name="connsiteX3" fmla="*/ 0 w 2024743"/>
              <a:gd name="connsiteY3" fmla="*/ 5337443 h 5337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4743" h="5337443">
                <a:moveTo>
                  <a:pt x="0" y="0"/>
                </a:moveTo>
                <a:lnTo>
                  <a:pt x="2024743" y="0"/>
                </a:lnTo>
                <a:lnTo>
                  <a:pt x="2024743" y="5337443"/>
                </a:lnTo>
                <a:lnTo>
                  <a:pt x="0" y="53374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4428972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8D11A230-249D-4AA7-BA13-D95A78808B9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096000" cy="6684135"/>
          </a:xfrm>
          <a:custGeom>
            <a:avLst/>
            <a:gdLst>
              <a:gd name="connsiteX0" fmla="*/ 0 w 6096000"/>
              <a:gd name="connsiteY0" fmla="*/ 0 h 6684135"/>
              <a:gd name="connsiteX1" fmla="*/ 6096000 w 6096000"/>
              <a:gd name="connsiteY1" fmla="*/ 0 h 6684135"/>
              <a:gd name="connsiteX2" fmla="*/ 6096000 w 6096000"/>
              <a:gd name="connsiteY2" fmla="*/ 6684135 h 6684135"/>
              <a:gd name="connsiteX3" fmla="*/ 0 w 6096000"/>
              <a:gd name="connsiteY3" fmla="*/ 6684135 h 668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684135">
                <a:moveTo>
                  <a:pt x="0" y="0"/>
                </a:moveTo>
                <a:lnTo>
                  <a:pt x="6096000" y="0"/>
                </a:lnTo>
                <a:lnTo>
                  <a:pt x="6096000" y="6684135"/>
                </a:lnTo>
                <a:lnTo>
                  <a:pt x="0" y="66841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597073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8596162-5F84-426E-B7A4-E15584B557B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36712" y="1695513"/>
            <a:ext cx="4036180" cy="4036180"/>
          </a:xfrm>
          <a:custGeom>
            <a:avLst/>
            <a:gdLst>
              <a:gd name="connsiteX0" fmla="*/ 2018090 w 4036180"/>
              <a:gd name="connsiteY0" fmla="*/ 0 h 4036180"/>
              <a:gd name="connsiteX1" fmla="*/ 2313372 w 4036180"/>
              <a:gd name="connsiteY1" fmla="*/ 533598 h 4036180"/>
              <a:gd name="connsiteX2" fmla="*/ 2790373 w 4036180"/>
              <a:gd name="connsiteY2" fmla="*/ 153617 h 4036180"/>
              <a:gd name="connsiteX3" fmla="*/ 2858983 w 4036180"/>
              <a:gd name="connsiteY3" fmla="*/ 759604 h 4036180"/>
              <a:gd name="connsiteX4" fmla="*/ 3445102 w 4036180"/>
              <a:gd name="connsiteY4" fmla="*/ 591078 h 4036180"/>
              <a:gd name="connsiteX5" fmla="*/ 3276576 w 4036180"/>
              <a:gd name="connsiteY5" fmla="*/ 1177197 h 4036180"/>
              <a:gd name="connsiteX6" fmla="*/ 3882563 w 4036180"/>
              <a:gd name="connsiteY6" fmla="*/ 1245807 h 4036180"/>
              <a:gd name="connsiteX7" fmla="*/ 3502582 w 4036180"/>
              <a:gd name="connsiteY7" fmla="*/ 1722808 h 4036180"/>
              <a:gd name="connsiteX8" fmla="*/ 4036180 w 4036180"/>
              <a:gd name="connsiteY8" fmla="*/ 2018090 h 4036180"/>
              <a:gd name="connsiteX9" fmla="*/ 3502582 w 4036180"/>
              <a:gd name="connsiteY9" fmla="*/ 2313372 h 4036180"/>
              <a:gd name="connsiteX10" fmla="*/ 3882563 w 4036180"/>
              <a:gd name="connsiteY10" fmla="*/ 2790373 h 4036180"/>
              <a:gd name="connsiteX11" fmla="*/ 3276576 w 4036180"/>
              <a:gd name="connsiteY11" fmla="*/ 2858983 h 4036180"/>
              <a:gd name="connsiteX12" fmla="*/ 3445102 w 4036180"/>
              <a:gd name="connsiteY12" fmla="*/ 3445102 h 4036180"/>
              <a:gd name="connsiteX13" fmla="*/ 2858983 w 4036180"/>
              <a:gd name="connsiteY13" fmla="*/ 3276576 h 4036180"/>
              <a:gd name="connsiteX14" fmla="*/ 2790373 w 4036180"/>
              <a:gd name="connsiteY14" fmla="*/ 3882563 h 4036180"/>
              <a:gd name="connsiteX15" fmla="*/ 2313372 w 4036180"/>
              <a:gd name="connsiteY15" fmla="*/ 3502582 h 4036180"/>
              <a:gd name="connsiteX16" fmla="*/ 2018090 w 4036180"/>
              <a:gd name="connsiteY16" fmla="*/ 4036180 h 4036180"/>
              <a:gd name="connsiteX17" fmla="*/ 1722808 w 4036180"/>
              <a:gd name="connsiteY17" fmla="*/ 3502582 h 4036180"/>
              <a:gd name="connsiteX18" fmla="*/ 1245807 w 4036180"/>
              <a:gd name="connsiteY18" fmla="*/ 3882563 h 4036180"/>
              <a:gd name="connsiteX19" fmla="*/ 1177197 w 4036180"/>
              <a:gd name="connsiteY19" fmla="*/ 3276576 h 4036180"/>
              <a:gd name="connsiteX20" fmla="*/ 591078 w 4036180"/>
              <a:gd name="connsiteY20" fmla="*/ 3445102 h 4036180"/>
              <a:gd name="connsiteX21" fmla="*/ 759604 w 4036180"/>
              <a:gd name="connsiteY21" fmla="*/ 2858983 h 4036180"/>
              <a:gd name="connsiteX22" fmla="*/ 153617 w 4036180"/>
              <a:gd name="connsiteY22" fmla="*/ 2790373 h 4036180"/>
              <a:gd name="connsiteX23" fmla="*/ 533598 w 4036180"/>
              <a:gd name="connsiteY23" fmla="*/ 2313372 h 4036180"/>
              <a:gd name="connsiteX24" fmla="*/ 0 w 4036180"/>
              <a:gd name="connsiteY24" fmla="*/ 2018090 h 4036180"/>
              <a:gd name="connsiteX25" fmla="*/ 533598 w 4036180"/>
              <a:gd name="connsiteY25" fmla="*/ 1722808 h 4036180"/>
              <a:gd name="connsiteX26" fmla="*/ 153617 w 4036180"/>
              <a:gd name="connsiteY26" fmla="*/ 1245807 h 4036180"/>
              <a:gd name="connsiteX27" fmla="*/ 759604 w 4036180"/>
              <a:gd name="connsiteY27" fmla="*/ 1177197 h 4036180"/>
              <a:gd name="connsiteX28" fmla="*/ 591078 w 4036180"/>
              <a:gd name="connsiteY28" fmla="*/ 591078 h 4036180"/>
              <a:gd name="connsiteX29" fmla="*/ 1177197 w 4036180"/>
              <a:gd name="connsiteY29" fmla="*/ 759604 h 4036180"/>
              <a:gd name="connsiteX30" fmla="*/ 1245807 w 4036180"/>
              <a:gd name="connsiteY30" fmla="*/ 153617 h 4036180"/>
              <a:gd name="connsiteX31" fmla="*/ 1722808 w 4036180"/>
              <a:gd name="connsiteY31" fmla="*/ 533598 h 4036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036180" h="4036180">
                <a:moveTo>
                  <a:pt x="2018090" y="0"/>
                </a:moveTo>
                <a:lnTo>
                  <a:pt x="2313372" y="533598"/>
                </a:lnTo>
                <a:lnTo>
                  <a:pt x="2790373" y="153617"/>
                </a:lnTo>
                <a:lnTo>
                  <a:pt x="2858983" y="759604"/>
                </a:lnTo>
                <a:lnTo>
                  <a:pt x="3445102" y="591078"/>
                </a:lnTo>
                <a:lnTo>
                  <a:pt x="3276576" y="1177197"/>
                </a:lnTo>
                <a:lnTo>
                  <a:pt x="3882563" y="1245807"/>
                </a:lnTo>
                <a:lnTo>
                  <a:pt x="3502582" y="1722808"/>
                </a:lnTo>
                <a:lnTo>
                  <a:pt x="4036180" y="2018090"/>
                </a:lnTo>
                <a:lnTo>
                  <a:pt x="3502582" y="2313372"/>
                </a:lnTo>
                <a:lnTo>
                  <a:pt x="3882563" y="2790373"/>
                </a:lnTo>
                <a:lnTo>
                  <a:pt x="3276576" y="2858983"/>
                </a:lnTo>
                <a:lnTo>
                  <a:pt x="3445102" y="3445102"/>
                </a:lnTo>
                <a:lnTo>
                  <a:pt x="2858983" y="3276576"/>
                </a:lnTo>
                <a:lnTo>
                  <a:pt x="2790373" y="3882563"/>
                </a:lnTo>
                <a:lnTo>
                  <a:pt x="2313372" y="3502582"/>
                </a:lnTo>
                <a:lnTo>
                  <a:pt x="2018090" y="4036180"/>
                </a:lnTo>
                <a:lnTo>
                  <a:pt x="1722808" y="3502582"/>
                </a:lnTo>
                <a:lnTo>
                  <a:pt x="1245807" y="3882563"/>
                </a:lnTo>
                <a:lnTo>
                  <a:pt x="1177197" y="3276576"/>
                </a:lnTo>
                <a:lnTo>
                  <a:pt x="591078" y="3445102"/>
                </a:lnTo>
                <a:lnTo>
                  <a:pt x="759604" y="2858983"/>
                </a:lnTo>
                <a:lnTo>
                  <a:pt x="153617" y="2790373"/>
                </a:lnTo>
                <a:lnTo>
                  <a:pt x="533598" y="2313372"/>
                </a:lnTo>
                <a:lnTo>
                  <a:pt x="0" y="2018090"/>
                </a:lnTo>
                <a:lnTo>
                  <a:pt x="533598" y="1722808"/>
                </a:lnTo>
                <a:lnTo>
                  <a:pt x="153617" y="1245807"/>
                </a:lnTo>
                <a:lnTo>
                  <a:pt x="759604" y="1177197"/>
                </a:lnTo>
                <a:lnTo>
                  <a:pt x="591078" y="591078"/>
                </a:lnTo>
                <a:lnTo>
                  <a:pt x="1177197" y="759604"/>
                </a:lnTo>
                <a:lnTo>
                  <a:pt x="1245807" y="153617"/>
                </a:lnTo>
                <a:lnTo>
                  <a:pt x="1722808" y="5335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583857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8596162-5F84-426E-B7A4-E15584B557B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539884" cy="6858000"/>
          </a:xfrm>
          <a:custGeom>
            <a:avLst/>
            <a:gdLst>
              <a:gd name="connsiteX0" fmla="*/ 0 w 6539884"/>
              <a:gd name="connsiteY0" fmla="*/ 0 h 6858000"/>
              <a:gd name="connsiteX1" fmla="*/ 6539884 w 6539884"/>
              <a:gd name="connsiteY1" fmla="*/ 0 h 6858000"/>
              <a:gd name="connsiteX2" fmla="*/ 6539884 w 6539884"/>
              <a:gd name="connsiteY2" fmla="*/ 6858000 h 6858000"/>
              <a:gd name="connsiteX3" fmla="*/ 0 w 65398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9884" h="6858000">
                <a:moveTo>
                  <a:pt x="0" y="0"/>
                </a:moveTo>
                <a:lnTo>
                  <a:pt x="6539884" y="0"/>
                </a:lnTo>
                <a:lnTo>
                  <a:pt x="6539884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2934593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8596162-5F84-426E-B7A4-E15584B557B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40498" y="1161212"/>
            <a:ext cx="4808346" cy="4714408"/>
          </a:xfrm>
          <a:custGeom>
            <a:avLst/>
            <a:gdLst>
              <a:gd name="connsiteX0" fmla="*/ 1139543 w 4808346"/>
              <a:gd name="connsiteY0" fmla="*/ 156 h 4714408"/>
              <a:gd name="connsiteX1" fmla="*/ 2404174 w 4808346"/>
              <a:gd name="connsiteY1" fmla="*/ 1134251 h 4714408"/>
              <a:gd name="connsiteX2" fmla="*/ 2404174 w 4808346"/>
              <a:gd name="connsiteY2" fmla="*/ 4714408 h 4714408"/>
              <a:gd name="connsiteX3" fmla="*/ 1139543 w 4808346"/>
              <a:gd name="connsiteY3" fmla="*/ 156 h 4714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8346" h="4714408">
                <a:moveTo>
                  <a:pt x="1139543" y="156"/>
                </a:moveTo>
                <a:cubicBezTo>
                  <a:pt x="1616644" y="8459"/>
                  <a:pt x="2124474" y="351092"/>
                  <a:pt x="2404174" y="1134251"/>
                </a:cubicBezTo>
                <a:cubicBezTo>
                  <a:pt x="3398662" y="-1650316"/>
                  <a:pt x="7277165" y="1134251"/>
                  <a:pt x="2404174" y="4714408"/>
                </a:cubicBezTo>
                <a:cubicBezTo>
                  <a:pt x="-1098289" y="2141170"/>
                  <a:pt x="-79716" y="-21064"/>
                  <a:pt x="1139543" y="156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656298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C8C9F2D-492C-44DC-8049-ED05B2DDEA7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783104" y="0"/>
            <a:ext cx="8408896" cy="2686050"/>
          </a:xfrm>
          <a:custGeom>
            <a:avLst/>
            <a:gdLst>
              <a:gd name="connsiteX0" fmla="*/ 0 w 8408896"/>
              <a:gd name="connsiteY0" fmla="*/ 0 h 2686050"/>
              <a:gd name="connsiteX1" fmla="*/ 8408896 w 8408896"/>
              <a:gd name="connsiteY1" fmla="*/ 0 h 2686050"/>
              <a:gd name="connsiteX2" fmla="*/ 8408896 w 8408896"/>
              <a:gd name="connsiteY2" fmla="*/ 2686050 h 2686050"/>
              <a:gd name="connsiteX3" fmla="*/ 0 w 8408896"/>
              <a:gd name="connsiteY3" fmla="*/ 2686050 h 268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08896" h="2686050">
                <a:moveTo>
                  <a:pt x="0" y="0"/>
                </a:moveTo>
                <a:lnTo>
                  <a:pt x="8408896" y="0"/>
                </a:lnTo>
                <a:lnTo>
                  <a:pt x="8408896" y="2686050"/>
                </a:lnTo>
                <a:lnTo>
                  <a:pt x="0" y="2686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1525682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28596162-5F84-426E-B7A4-E15584B557B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00705" y="794814"/>
            <a:ext cx="5388059" cy="5388057"/>
          </a:xfrm>
          <a:custGeom>
            <a:avLst/>
            <a:gdLst>
              <a:gd name="connsiteX0" fmla="*/ 2694030 w 5388059"/>
              <a:gd name="connsiteY0" fmla="*/ 0 h 5388057"/>
              <a:gd name="connsiteX1" fmla="*/ 3329994 w 5388059"/>
              <a:gd name="connsiteY1" fmla="*/ 2058069 h 5388057"/>
              <a:gd name="connsiteX2" fmla="*/ 5388059 w 5388059"/>
              <a:gd name="connsiteY2" fmla="*/ 2058055 h 5388057"/>
              <a:gd name="connsiteX3" fmla="*/ 3723041 w 5388059"/>
              <a:gd name="connsiteY3" fmla="*/ 3329997 h 5388057"/>
              <a:gd name="connsiteX4" fmla="*/ 4359031 w 5388059"/>
              <a:gd name="connsiteY4" fmla="*/ 5388057 h 5388057"/>
              <a:gd name="connsiteX5" fmla="*/ 2694030 w 5388059"/>
              <a:gd name="connsiteY5" fmla="*/ 4116092 h 5388057"/>
              <a:gd name="connsiteX6" fmla="*/ 1029028 w 5388059"/>
              <a:gd name="connsiteY6" fmla="*/ 5388057 h 5388057"/>
              <a:gd name="connsiteX7" fmla="*/ 1665018 w 5388059"/>
              <a:gd name="connsiteY7" fmla="*/ 3329997 h 5388057"/>
              <a:gd name="connsiteX8" fmla="*/ 0 w 5388059"/>
              <a:gd name="connsiteY8" fmla="*/ 2058055 h 5388057"/>
              <a:gd name="connsiteX9" fmla="*/ 2058065 w 5388059"/>
              <a:gd name="connsiteY9" fmla="*/ 2058069 h 5388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88059" h="5388057">
                <a:moveTo>
                  <a:pt x="2694030" y="0"/>
                </a:moveTo>
                <a:lnTo>
                  <a:pt x="3329994" y="2058069"/>
                </a:lnTo>
                <a:lnTo>
                  <a:pt x="5388059" y="2058055"/>
                </a:lnTo>
                <a:lnTo>
                  <a:pt x="3723041" y="3329997"/>
                </a:lnTo>
                <a:lnTo>
                  <a:pt x="4359031" y="5388057"/>
                </a:lnTo>
                <a:lnTo>
                  <a:pt x="2694030" y="4116092"/>
                </a:lnTo>
                <a:lnTo>
                  <a:pt x="1029028" y="5388057"/>
                </a:lnTo>
                <a:lnTo>
                  <a:pt x="1665018" y="3329997"/>
                </a:lnTo>
                <a:lnTo>
                  <a:pt x="0" y="2058055"/>
                </a:lnTo>
                <a:lnTo>
                  <a:pt x="2058065" y="20580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8738920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01EA7C1-09DD-4493-8E2A-42ED9CDB85A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880353" y="3526068"/>
            <a:ext cx="3549647" cy="2569933"/>
          </a:xfrm>
          <a:custGeom>
            <a:avLst/>
            <a:gdLst>
              <a:gd name="connsiteX0" fmla="*/ 0 w 3549647"/>
              <a:gd name="connsiteY0" fmla="*/ 0 h 2569933"/>
              <a:gd name="connsiteX1" fmla="*/ 3549647 w 3549647"/>
              <a:gd name="connsiteY1" fmla="*/ 0 h 2569933"/>
              <a:gd name="connsiteX2" fmla="*/ 3549647 w 3549647"/>
              <a:gd name="connsiteY2" fmla="*/ 2569933 h 2569933"/>
              <a:gd name="connsiteX3" fmla="*/ 0 w 3549647"/>
              <a:gd name="connsiteY3" fmla="*/ 2569933 h 2569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9647" h="2569933">
                <a:moveTo>
                  <a:pt x="0" y="0"/>
                </a:moveTo>
                <a:lnTo>
                  <a:pt x="3549647" y="0"/>
                </a:lnTo>
                <a:lnTo>
                  <a:pt x="3549647" y="2569933"/>
                </a:lnTo>
                <a:lnTo>
                  <a:pt x="0" y="25699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596162-5F84-426E-B7A4-E15584B557B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136573" y="762000"/>
            <a:ext cx="3549647" cy="5334001"/>
          </a:xfrm>
          <a:custGeom>
            <a:avLst/>
            <a:gdLst>
              <a:gd name="connsiteX0" fmla="*/ 0 w 3549647"/>
              <a:gd name="connsiteY0" fmla="*/ 0 h 2569933"/>
              <a:gd name="connsiteX1" fmla="*/ 3549647 w 3549647"/>
              <a:gd name="connsiteY1" fmla="*/ 0 h 2569933"/>
              <a:gd name="connsiteX2" fmla="*/ 3549647 w 3549647"/>
              <a:gd name="connsiteY2" fmla="*/ 2569933 h 2569933"/>
              <a:gd name="connsiteX3" fmla="*/ 0 w 3549647"/>
              <a:gd name="connsiteY3" fmla="*/ 2569933 h 2569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9647" h="2569933">
                <a:moveTo>
                  <a:pt x="0" y="0"/>
                </a:moveTo>
                <a:lnTo>
                  <a:pt x="3549647" y="0"/>
                </a:lnTo>
                <a:lnTo>
                  <a:pt x="3549647" y="2569933"/>
                </a:lnTo>
                <a:lnTo>
                  <a:pt x="0" y="25699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9206441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CECB84A-4E83-4B3F-844A-46962F766D0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7205728" cy="6858000"/>
          </a:xfrm>
          <a:custGeom>
            <a:avLst/>
            <a:gdLst>
              <a:gd name="connsiteX0" fmla="*/ 0 w 7205728"/>
              <a:gd name="connsiteY0" fmla="*/ 0 h 6858000"/>
              <a:gd name="connsiteX1" fmla="*/ 7205728 w 7205728"/>
              <a:gd name="connsiteY1" fmla="*/ 0 h 6858000"/>
              <a:gd name="connsiteX2" fmla="*/ 7205728 w 7205728"/>
              <a:gd name="connsiteY2" fmla="*/ 6858000 h 6858000"/>
              <a:gd name="connsiteX3" fmla="*/ 0 w 720572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5728" h="6858000">
                <a:moveTo>
                  <a:pt x="0" y="0"/>
                </a:moveTo>
                <a:lnTo>
                  <a:pt x="7205728" y="0"/>
                </a:lnTo>
                <a:lnTo>
                  <a:pt x="720572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869360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831F3B-0E46-44A0-BEC2-4A4A4822E11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695950" cy="6172200"/>
          </a:xfrm>
          <a:custGeom>
            <a:avLst/>
            <a:gdLst>
              <a:gd name="connsiteX0" fmla="*/ 0 w 5695950"/>
              <a:gd name="connsiteY0" fmla="*/ 0 h 6172200"/>
              <a:gd name="connsiteX1" fmla="*/ 5695950 w 5695950"/>
              <a:gd name="connsiteY1" fmla="*/ 0 h 6172200"/>
              <a:gd name="connsiteX2" fmla="*/ 5695950 w 5695950"/>
              <a:gd name="connsiteY2" fmla="*/ 6172200 h 6172200"/>
              <a:gd name="connsiteX3" fmla="*/ 0 w 5695950"/>
              <a:gd name="connsiteY3" fmla="*/ 6172200 h 617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5950" h="6172200">
                <a:moveTo>
                  <a:pt x="0" y="0"/>
                </a:moveTo>
                <a:lnTo>
                  <a:pt x="5695950" y="0"/>
                </a:lnTo>
                <a:lnTo>
                  <a:pt x="5695950" y="6172200"/>
                </a:lnTo>
                <a:lnTo>
                  <a:pt x="0" y="6172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2071065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831F3B-0E46-44A0-BEC2-4A4A4822E11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341052" cy="6858000"/>
          </a:xfrm>
          <a:custGeom>
            <a:avLst/>
            <a:gdLst>
              <a:gd name="connsiteX0" fmla="*/ 0 w 6341052"/>
              <a:gd name="connsiteY0" fmla="*/ 0 h 6858000"/>
              <a:gd name="connsiteX1" fmla="*/ 6341052 w 6341052"/>
              <a:gd name="connsiteY1" fmla="*/ 0 h 6858000"/>
              <a:gd name="connsiteX2" fmla="*/ 6341052 w 6341052"/>
              <a:gd name="connsiteY2" fmla="*/ 6858000 h 6858000"/>
              <a:gd name="connsiteX3" fmla="*/ 0 w 63410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41052" h="6858000">
                <a:moveTo>
                  <a:pt x="0" y="0"/>
                </a:moveTo>
                <a:lnTo>
                  <a:pt x="6341052" y="0"/>
                </a:lnTo>
                <a:lnTo>
                  <a:pt x="634105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5392082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55E661F-36E5-4997-A986-C1623B46ACA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505700" y="26258"/>
            <a:ext cx="4686300" cy="3035461"/>
          </a:xfrm>
          <a:custGeom>
            <a:avLst/>
            <a:gdLst>
              <a:gd name="connsiteX0" fmla="*/ 0 w 4686300"/>
              <a:gd name="connsiteY0" fmla="*/ 0 h 3035461"/>
              <a:gd name="connsiteX1" fmla="*/ 4686300 w 4686300"/>
              <a:gd name="connsiteY1" fmla="*/ 0 h 3035461"/>
              <a:gd name="connsiteX2" fmla="*/ 4686300 w 4686300"/>
              <a:gd name="connsiteY2" fmla="*/ 3035461 h 3035461"/>
              <a:gd name="connsiteX3" fmla="*/ 0 w 4686300"/>
              <a:gd name="connsiteY3" fmla="*/ 3035461 h 303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6300" h="3035461">
                <a:moveTo>
                  <a:pt x="0" y="0"/>
                </a:moveTo>
                <a:lnTo>
                  <a:pt x="4686300" y="0"/>
                </a:lnTo>
                <a:lnTo>
                  <a:pt x="4686300" y="3035461"/>
                </a:lnTo>
                <a:lnTo>
                  <a:pt x="0" y="30354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55E661F-36E5-4997-A986-C1623B46ACA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3375401"/>
            <a:ext cx="5048250" cy="3482599"/>
          </a:xfrm>
          <a:custGeom>
            <a:avLst/>
            <a:gdLst>
              <a:gd name="connsiteX0" fmla="*/ 0 w 5048250"/>
              <a:gd name="connsiteY0" fmla="*/ 0 h 3482599"/>
              <a:gd name="connsiteX1" fmla="*/ 5048250 w 5048250"/>
              <a:gd name="connsiteY1" fmla="*/ 0 h 3482599"/>
              <a:gd name="connsiteX2" fmla="*/ 5048250 w 5048250"/>
              <a:gd name="connsiteY2" fmla="*/ 3482599 h 3482599"/>
              <a:gd name="connsiteX3" fmla="*/ 0 w 5048250"/>
              <a:gd name="connsiteY3" fmla="*/ 3482599 h 348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8250" h="3482599">
                <a:moveTo>
                  <a:pt x="0" y="0"/>
                </a:moveTo>
                <a:lnTo>
                  <a:pt x="5048250" y="0"/>
                </a:lnTo>
                <a:lnTo>
                  <a:pt x="5048250" y="3482599"/>
                </a:lnTo>
                <a:lnTo>
                  <a:pt x="0" y="34825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518297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11D86D-6464-4193-B9C7-01E2210AF2C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162800" y="0"/>
            <a:ext cx="5029201" cy="6858000"/>
          </a:xfrm>
          <a:custGeom>
            <a:avLst/>
            <a:gdLst>
              <a:gd name="connsiteX0" fmla="*/ 0 w 4986271"/>
              <a:gd name="connsiteY0" fmla="*/ 0 h 6858000"/>
              <a:gd name="connsiteX1" fmla="*/ 4986271 w 4986271"/>
              <a:gd name="connsiteY1" fmla="*/ 0 h 6858000"/>
              <a:gd name="connsiteX2" fmla="*/ 4986271 w 4986271"/>
              <a:gd name="connsiteY2" fmla="*/ 6858000 h 6858000"/>
              <a:gd name="connsiteX3" fmla="*/ 0 w 49862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6271" h="6858000">
                <a:moveTo>
                  <a:pt x="0" y="0"/>
                </a:moveTo>
                <a:lnTo>
                  <a:pt x="4986271" y="0"/>
                </a:lnTo>
                <a:lnTo>
                  <a:pt x="498627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7043876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152400" y="15240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11D86D-6464-4193-B9C7-01E2210AF2C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205730" y="0"/>
            <a:ext cx="4986271" cy="6858000"/>
          </a:xfrm>
          <a:custGeom>
            <a:avLst/>
            <a:gdLst>
              <a:gd name="connsiteX0" fmla="*/ 0 w 4986271"/>
              <a:gd name="connsiteY0" fmla="*/ 0 h 6858000"/>
              <a:gd name="connsiteX1" fmla="*/ 4986271 w 4986271"/>
              <a:gd name="connsiteY1" fmla="*/ 0 h 6858000"/>
              <a:gd name="connsiteX2" fmla="*/ 4986271 w 4986271"/>
              <a:gd name="connsiteY2" fmla="*/ 6858000 h 6858000"/>
              <a:gd name="connsiteX3" fmla="*/ 0 w 49862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6271" h="6858000">
                <a:moveTo>
                  <a:pt x="0" y="0"/>
                </a:moveTo>
                <a:lnTo>
                  <a:pt x="4986271" y="0"/>
                </a:lnTo>
                <a:lnTo>
                  <a:pt x="498627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369928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C8C9F2D-492C-44DC-8049-ED05B2DDEA7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502400" y="0"/>
            <a:ext cx="4927600" cy="2470098"/>
          </a:xfrm>
          <a:custGeom>
            <a:avLst/>
            <a:gdLst>
              <a:gd name="connsiteX0" fmla="*/ 0 w 4927600"/>
              <a:gd name="connsiteY0" fmla="*/ 0 h 2470098"/>
              <a:gd name="connsiteX1" fmla="*/ 4927600 w 4927600"/>
              <a:gd name="connsiteY1" fmla="*/ 0 h 2470098"/>
              <a:gd name="connsiteX2" fmla="*/ 4927600 w 4927600"/>
              <a:gd name="connsiteY2" fmla="*/ 2470098 h 2470098"/>
              <a:gd name="connsiteX3" fmla="*/ 0 w 4927600"/>
              <a:gd name="connsiteY3" fmla="*/ 2470098 h 2470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600" h="2470098">
                <a:moveTo>
                  <a:pt x="0" y="0"/>
                </a:moveTo>
                <a:lnTo>
                  <a:pt x="4927600" y="0"/>
                </a:lnTo>
                <a:lnTo>
                  <a:pt x="4927600" y="2470098"/>
                </a:lnTo>
                <a:lnTo>
                  <a:pt x="0" y="24700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69900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9D3B8FD-E4C7-48EE-A761-56737F934C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96178" y="762001"/>
            <a:ext cx="2333821" cy="4437225"/>
          </a:xfrm>
          <a:custGeom>
            <a:avLst/>
            <a:gdLst>
              <a:gd name="connsiteX0" fmla="*/ 0 w 2333821"/>
              <a:gd name="connsiteY0" fmla="*/ 0 h 4437225"/>
              <a:gd name="connsiteX1" fmla="*/ 2333821 w 2333821"/>
              <a:gd name="connsiteY1" fmla="*/ 0 h 4437225"/>
              <a:gd name="connsiteX2" fmla="*/ 2333821 w 2333821"/>
              <a:gd name="connsiteY2" fmla="*/ 4437225 h 4437225"/>
              <a:gd name="connsiteX3" fmla="*/ 0 w 2333821"/>
              <a:gd name="connsiteY3" fmla="*/ 4437225 h 4437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3821" h="4437225">
                <a:moveTo>
                  <a:pt x="0" y="0"/>
                </a:moveTo>
                <a:lnTo>
                  <a:pt x="2333821" y="0"/>
                </a:lnTo>
                <a:lnTo>
                  <a:pt x="2333821" y="4437225"/>
                </a:lnTo>
                <a:lnTo>
                  <a:pt x="0" y="44372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559A66C-6A35-4FF1-8C88-4ACB26BD7C1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568225" y="762001"/>
            <a:ext cx="2333821" cy="4437225"/>
          </a:xfrm>
          <a:custGeom>
            <a:avLst/>
            <a:gdLst>
              <a:gd name="connsiteX0" fmla="*/ 0 w 2333821"/>
              <a:gd name="connsiteY0" fmla="*/ 0 h 4437225"/>
              <a:gd name="connsiteX1" fmla="*/ 2333821 w 2333821"/>
              <a:gd name="connsiteY1" fmla="*/ 0 h 4437225"/>
              <a:gd name="connsiteX2" fmla="*/ 2333821 w 2333821"/>
              <a:gd name="connsiteY2" fmla="*/ 4437225 h 4437225"/>
              <a:gd name="connsiteX3" fmla="*/ 0 w 2333821"/>
              <a:gd name="connsiteY3" fmla="*/ 4437225 h 4437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3821" h="4437225">
                <a:moveTo>
                  <a:pt x="0" y="0"/>
                </a:moveTo>
                <a:lnTo>
                  <a:pt x="2333821" y="0"/>
                </a:lnTo>
                <a:lnTo>
                  <a:pt x="2333821" y="4437225"/>
                </a:lnTo>
                <a:lnTo>
                  <a:pt x="0" y="44372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50501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3398C23-2770-4C8F-A254-33A64E9256F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2001" y="3429000"/>
            <a:ext cx="4518337" cy="2666998"/>
          </a:xfrm>
          <a:custGeom>
            <a:avLst/>
            <a:gdLst>
              <a:gd name="connsiteX0" fmla="*/ 0 w 4518337"/>
              <a:gd name="connsiteY0" fmla="*/ 0 h 2666998"/>
              <a:gd name="connsiteX1" fmla="*/ 4518337 w 4518337"/>
              <a:gd name="connsiteY1" fmla="*/ 0 h 2666998"/>
              <a:gd name="connsiteX2" fmla="*/ 4518337 w 4518337"/>
              <a:gd name="connsiteY2" fmla="*/ 2666998 h 2666998"/>
              <a:gd name="connsiteX3" fmla="*/ 0 w 4518337"/>
              <a:gd name="connsiteY3" fmla="*/ 2666998 h 2666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8337" h="2666998">
                <a:moveTo>
                  <a:pt x="0" y="0"/>
                </a:moveTo>
                <a:lnTo>
                  <a:pt x="4518337" y="0"/>
                </a:lnTo>
                <a:lnTo>
                  <a:pt x="4518337" y="2666998"/>
                </a:lnTo>
                <a:lnTo>
                  <a:pt x="0" y="26669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12356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B1241BF-7C8D-4F28-B452-35288DF9B7F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62000" y="3429000"/>
            <a:ext cx="2628899" cy="2667000"/>
          </a:xfrm>
          <a:custGeom>
            <a:avLst/>
            <a:gdLst>
              <a:gd name="connsiteX0" fmla="*/ 0 w 3390900"/>
              <a:gd name="connsiteY0" fmla="*/ 0 h 3429000"/>
              <a:gd name="connsiteX1" fmla="*/ 3390900 w 3390900"/>
              <a:gd name="connsiteY1" fmla="*/ 0 h 3429000"/>
              <a:gd name="connsiteX2" fmla="*/ 3390900 w 3390900"/>
              <a:gd name="connsiteY2" fmla="*/ 3429000 h 3429000"/>
              <a:gd name="connsiteX3" fmla="*/ 0 w 33909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0900" h="3429000">
                <a:moveTo>
                  <a:pt x="0" y="0"/>
                </a:moveTo>
                <a:lnTo>
                  <a:pt x="3390900" y="0"/>
                </a:lnTo>
                <a:lnTo>
                  <a:pt x="33909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9F2483-BB06-4FA7-9016-31A03DA91FF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390900" y="3429000"/>
            <a:ext cx="3390900" cy="2667000"/>
          </a:xfrm>
          <a:custGeom>
            <a:avLst/>
            <a:gdLst>
              <a:gd name="connsiteX0" fmla="*/ 0 w 3390900"/>
              <a:gd name="connsiteY0" fmla="*/ 0 h 3429000"/>
              <a:gd name="connsiteX1" fmla="*/ 3390900 w 3390900"/>
              <a:gd name="connsiteY1" fmla="*/ 0 h 3429000"/>
              <a:gd name="connsiteX2" fmla="*/ 3390900 w 3390900"/>
              <a:gd name="connsiteY2" fmla="*/ 3429000 h 3429000"/>
              <a:gd name="connsiteX3" fmla="*/ 0 w 33909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0900" h="3429000">
                <a:moveTo>
                  <a:pt x="0" y="0"/>
                </a:moveTo>
                <a:lnTo>
                  <a:pt x="3390900" y="0"/>
                </a:lnTo>
                <a:lnTo>
                  <a:pt x="33909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5676B37-675E-43E2-B3D1-AA40464A5B7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2000" y="762000"/>
            <a:ext cx="2628899" cy="2667000"/>
          </a:xfrm>
          <a:custGeom>
            <a:avLst/>
            <a:gdLst>
              <a:gd name="connsiteX0" fmla="*/ 0 w 3390900"/>
              <a:gd name="connsiteY0" fmla="*/ 0 h 3429000"/>
              <a:gd name="connsiteX1" fmla="*/ 3390900 w 3390900"/>
              <a:gd name="connsiteY1" fmla="*/ 0 h 3429000"/>
              <a:gd name="connsiteX2" fmla="*/ 3390900 w 3390900"/>
              <a:gd name="connsiteY2" fmla="*/ 3429000 h 3429000"/>
              <a:gd name="connsiteX3" fmla="*/ 0 w 33909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0900" h="3429000">
                <a:moveTo>
                  <a:pt x="0" y="0"/>
                </a:moveTo>
                <a:lnTo>
                  <a:pt x="3390900" y="0"/>
                </a:lnTo>
                <a:lnTo>
                  <a:pt x="33909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32791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65A4113-E3BD-435B-8A27-26D2A3C337F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8000" y="762000"/>
            <a:ext cx="3555999" cy="2667000"/>
          </a:xfrm>
          <a:custGeom>
            <a:avLst/>
            <a:gdLst>
              <a:gd name="connsiteX0" fmla="*/ 0 w 3555999"/>
              <a:gd name="connsiteY0" fmla="*/ 0 h 2667000"/>
              <a:gd name="connsiteX1" fmla="*/ 3555999 w 3555999"/>
              <a:gd name="connsiteY1" fmla="*/ 0 h 2667000"/>
              <a:gd name="connsiteX2" fmla="*/ 3555999 w 3555999"/>
              <a:gd name="connsiteY2" fmla="*/ 2667000 h 2667000"/>
              <a:gd name="connsiteX3" fmla="*/ 0 w 3555999"/>
              <a:gd name="connsiteY3" fmla="*/ 2667000 h 266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55999" h="2667000">
                <a:moveTo>
                  <a:pt x="0" y="0"/>
                </a:moveTo>
                <a:lnTo>
                  <a:pt x="3555999" y="0"/>
                </a:lnTo>
                <a:lnTo>
                  <a:pt x="3555999" y="2667000"/>
                </a:lnTo>
                <a:lnTo>
                  <a:pt x="0" y="2667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554981D-88FD-4A88-921B-BDA8F9A03B1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74000" y="762000"/>
            <a:ext cx="3555999" cy="2667000"/>
          </a:xfrm>
          <a:custGeom>
            <a:avLst/>
            <a:gdLst>
              <a:gd name="connsiteX0" fmla="*/ 0 w 3555999"/>
              <a:gd name="connsiteY0" fmla="*/ 0 h 2667000"/>
              <a:gd name="connsiteX1" fmla="*/ 3555999 w 3555999"/>
              <a:gd name="connsiteY1" fmla="*/ 0 h 2667000"/>
              <a:gd name="connsiteX2" fmla="*/ 3555999 w 3555999"/>
              <a:gd name="connsiteY2" fmla="*/ 2667000 h 2667000"/>
              <a:gd name="connsiteX3" fmla="*/ 0 w 3555999"/>
              <a:gd name="connsiteY3" fmla="*/ 2667000 h 266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55999" h="2667000">
                <a:moveTo>
                  <a:pt x="0" y="0"/>
                </a:moveTo>
                <a:lnTo>
                  <a:pt x="3555999" y="0"/>
                </a:lnTo>
                <a:lnTo>
                  <a:pt x="3555999" y="2667000"/>
                </a:lnTo>
                <a:lnTo>
                  <a:pt x="0" y="2667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7E88045-4601-4BE3-A638-857B7622BC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2002" y="762000"/>
            <a:ext cx="3555999" cy="2667000"/>
          </a:xfrm>
          <a:custGeom>
            <a:avLst/>
            <a:gdLst>
              <a:gd name="connsiteX0" fmla="*/ 0 w 3555999"/>
              <a:gd name="connsiteY0" fmla="*/ 0 h 2667000"/>
              <a:gd name="connsiteX1" fmla="*/ 3555999 w 3555999"/>
              <a:gd name="connsiteY1" fmla="*/ 0 h 2667000"/>
              <a:gd name="connsiteX2" fmla="*/ 3555999 w 3555999"/>
              <a:gd name="connsiteY2" fmla="*/ 2667000 h 2667000"/>
              <a:gd name="connsiteX3" fmla="*/ 0 w 3555999"/>
              <a:gd name="connsiteY3" fmla="*/ 2667000 h 266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55999" h="2667000">
                <a:moveTo>
                  <a:pt x="0" y="0"/>
                </a:moveTo>
                <a:lnTo>
                  <a:pt x="3555999" y="0"/>
                </a:lnTo>
                <a:lnTo>
                  <a:pt x="3555999" y="2667000"/>
                </a:lnTo>
                <a:lnTo>
                  <a:pt x="0" y="2667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306446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78AC595-E065-408F-BEE8-1AD3EECC245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82711" y="3429002"/>
            <a:ext cx="3426578" cy="2666999"/>
          </a:xfrm>
          <a:custGeom>
            <a:avLst/>
            <a:gdLst>
              <a:gd name="connsiteX0" fmla="*/ 0 w 3426578"/>
              <a:gd name="connsiteY0" fmla="*/ 0 h 2666999"/>
              <a:gd name="connsiteX1" fmla="*/ 3426578 w 3426578"/>
              <a:gd name="connsiteY1" fmla="*/ 0 h 2666999"/>
              <a:gd name="connsiteX2" fmla="*/ 3426578 w 3426578"/>
              <a:gd name="connsiteY2" fmla="*/ 2666999 h 2666999"/>
              <a:gd name="connsiteX3" fmla="*/ 0 w 3426578"/>
              <a:gd name="connsiteY3" fmla="*/ 2666999 h 266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6578" h="2666999">
                <a:moveTo>
                  <a:pt x="0" y="0"/>
                </a:moveTo>
                <a:lnTo>
                  <a:pt x="3426578" y="0"/>
                </a:lnTo>
                <a:lnTo>
                  <a:pt x="3426578" y="2666999"/>
                </a:lnTo>
                <a:lnTo>
                  <a:pt x="0" y="26669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8B289BB-2FBD-4D2C-8861-50DBAEC787C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03421" y="762000"/>
            <a:ext cx="3426578" cy="5334001"/>
          </a:xfrm>
          <a:custGeom>
            <a:avLst/>
            <a:gdLst>
              <a:gd name="connsiteX0" fmla="*/ 0 w 3426578"/>
              <a:gd name="connsiteY0" fmla="*/ 0 h 2666999"/>
              <a:gd name="connsiteX1" fmla="*/ 3426578 w 3426578"/>
              <a:gd name="connsiteY1" fmla="*/ 0 h 2666999"/>
              <a:gd name="connsiteX2" fmla="*/ 3426578 w 3426578"/>
              <a:gd name="connsiteY2" fmla="*/ 2666999 h 2666999"/>
              <a:gd name="connsiteX3" fmla="*/ 0 w 3426578"/>
              <a:gd name="connsiteY3" fmla="*/ 2666999 h 266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6578" h="2666999">
                <a:moveTo>
                  <a:pt x="0" y="0"/>
                </a:moveTo>
                <a:lnTo>
                  <a:pt x="3426578" y="0"/>
                </a:lnTo>
                <a:lnTo>
                  <a:pt x="3426578" y="2666999"/>
                </a:lnTo>
                <a:lnTo>
                  <a:pt x="0" y="26669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4CC8545-DEE3-44A0-BE0D-168356328D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2001" y="3429002"/>
            <a:ext cx="3426578" cy="2666999"/>
          </a:xfrm>
          <a:custGeom>
            <a:avLst/>
            <a:gdLst>
              <a:gd name="connsiteX0" fmla="*/ 0 w 3426578"/>
              <a:gd name="connsiteY0" fmla="*/ 0 h 2666999"/>
              <a:gd name="connsiteX1" fmla="*/ 3426578 w 3426578"/>
              <a:gd name="connsiteY1" fmla="*/ 0 h 2666999"/>
              <a:gd name="connsiteX2" fmla="*/ 3426578 w 3426578"/>
              <a:gd name="connsiteY2" fmla="*/ 2666999 h 2666999"/>
              <a:gd name="connsiteX3" fmla="*/ 0 w 3426578"/>
              <a:gd name="connsiteY3" fmla="*/ 2666999 h 266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6578" h="2666999">
                <a:moveTo>
                  <a:pt x="0" y="0"/>
                </a:moveTo>
                <a:lnTo>
                  <a:pt x="3426578" y="0"/>
                </a:lnTo>
                <a:lnTo>
                  <a:pt x="3426578" y="2666999"/>
                </a:lnTo>
                <a:lnTo>
                  <a:pt x="0" y="26669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00605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6754946-8503-4E22-8F90-7E034ACB0C3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3580686"/>
          </a:xfrm>
          <a:custGeom>
            <a:avLst/>
            <a:gdLst>
              <a:gd name="connsiteX0" fmla="*/ 0 w 6096000"/>
              <a:gd name="connsiteY0" fmla="*/ 0 h 3580686"/>
              <a:gd name="connsiteX1" fmla="*/ 6096000 w 6096000"/>
              <a:gd name="connsiteY1" fmla="*/ 0 h 3580686"/>
              <a:gd name="connsiteX2" fmla="*/ 6096000 w 6096000"/>
              <a:gd name="connsiteY2" fmla="*/ 3580686 h 3580686"/>
              <a:gd name="connsiteX3" fmla="*/ 0 w 6096000"/>
              <a:gd name="connsiteY3" fmla="*/ 3580686 h 3580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580686">
                <a:moveTo>
                  <a:pt x="0" y="0"/>
                </a:moveTo>
                <a:lnTo>
                  <a:pt x="6096000" y="0"/>
                </a:lnTo>
                <a:lnTo>
                  <a:pt x="6096000" y="3580686"/>
                </a:lnTo>
                <a:lnTo>
                  <a:pt x="0" y="35806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FB6E1F3-E9F0-456E-9F46-B5290B02248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52758" y="3580686"/>
            <a:ext cx="1639730" cy="1639730"/>
          </a:xfrm>
          <a:custGeom>
            <a:avLst/>
            <a:gdLst>
              <a:gd name="connsiteX0" fmla="*/ 819865 w 1639730"/>
              <a:gd name="connsiteY0" fmla="*/ 0 h 1639730"/>
              <a:gd name="connsiteX1" fmla="*/ 1639730 w 1639730"/>
              <a:gd name="connsiteY1" fmla="*/ 819865 h 1639730"/>
              <a:gd name="connsiteX2" fmla="*/ 819865 w 1639730"/>
              <a:gd name="connsiteY2" fmla="*/ 1639730 h 1639730"/>
              <a:gd name="connsiteX3" fmla="*/ 0 w 1639730"/>
              <a:gd name="connsiteY3" fmla="*/ 819865 h 1639730"/>
              <a:gd name="connsiteX4" fmla="*/ 819865 w 1639730"/>
              <a:gd name="connsiteY4" fmla="*/ 0 h 1639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9730" h="1639730">
                <a:moveTo>
                  <a:pt x="819865" y="0"/>
                </a:moveTo>
                <a:cubicBezTo>
                  <a:pt x="1272664" y="0"/>
                  <a:pt x="1639730" y="367066"/>
                  <a:pt x="1639730" y="819865"/>
                </a:cubicBezTo>
                <a:cubicBezTo>
                  <a:pt x="1639730" y="1272664"/>
                  <a:pt x="1272664" y="1639730"/>
                  <a:pt x="819865" y="1639730"/>
                </a:cubicBezTo>
                <a:cubicBezTo>
                  <a:pt x="367066" y="1639730"/>
                  <a:pt x="0" y="1272664"/>
                  <a:pt x="0" y="819865"/>
                </a:cubicBezTo>
                <a:cubicBezTo>
                  <a:pt x="0" y="367066"/>
                  <a:pt x="367066" y="0"/>
                  <a:pt x="81986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127714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537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76" r:id="rId2"/>
    <p:sldLayoutId id="2147483674" r:id="rId3"/>
    <p:sldLayoutId id="2147483673" r:id="rId4"/>
    <p:sldLayoutId id="2147483672" r:id="rId5"/>
    <p:sldLayoutId id="2147483671" r:id="rId6"/>
    <p:sldLayoutId id="2147483670" r:id="rId7"/>
    <p:sldLayoutId id="2147483669" r:id="rId8"/>
    <p:sldLayoutId id="2147483667" r:id="rId9"/>
    <p:sldLayoutId id="2147483666" r:id="rId10"/>
    <p:sldLayoutId id="2147483665" r:id="rId11"/>
    <p:sldLayoutId id="2147483664" r:id="rId12"/>
    <p:sldLayoutId id="2147483663" r:id="rId13"/>
    <p:sldLayoutId id="2147483662" r:id="rId14"/>
    <p:sldLayoutId id="2147483668" r:id="rId15"/>
    <p:sldLayoutId id="2147483679" r:id="rId16"/>
    <p:sldLayoutId id="2147483661" r:id="rId17"/>
    <p:sldLayoutId id="2147483660" r:id="rId18"/>
    <p:sldLayoutId id="2147483675" r:id="rId19"/>
    <p:sldLayoutId id="2147483678" r:id="rId20"/>
    <p:sldLayoutId id="2147483658" r:id="rId21"/>
    <p:sldLayoutId id="2147483657" r:id="rId22"/>
    <p:sldLayoutId id="2147483656" r:id="rId23"/>
    <p:sldLayoutId id="2147483655" r:id="rId24"/>
    <p:sldLayoutId id="2147483659" r:id="rId25"/>
    <p:sldLayoutId id="2147483677" r:id="rId26"/>
    <p:sldLayoutId id="2147483651" r:id="rId27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0" kern="1200" spc="0" baseline="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FE7F379-F41F-429C-83CF-2C03EB9012E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56" b="23556"/>
          <a:stretch>
            <a:fillRect/>
          </a:stretch>
        </p:blipFill>
        <p:spPr/>
      </p:pic>
      <p:sp>
        <p:nvSpPr>
          <p:cNvPr id="2" name="Rectangle 1"/>
          <p:cNvSpPr/>
          <p:nvPr/>
        </p:nvSpPr>
        <p:spPr>
          <a:xfrm>
            <a:off x="435428" y="435429"/>
            <a:ext cx="11321144" cy="5987142"/>
          </a:xfrm>
          <a:prstGeom prst="rect">
            <a:avLst/>
          </a:prstGeom>
          <a:solidFill>
            <a:srgbClr val="FFFF00">
              <a:alpha val="1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2074352" y="1829099"/>
            <a:ext cx="2952349" cy="3504602"/>
            <a:chOff x="2074352" y="2089748"/>
            <a:chExt cx="2952349" cy="350460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E2A6139-00B5-4C51-9ABC-0315740702D4}"/>
                </a:ext>
              </a:extLst>
            </p:cNvPr>
            <p:cNvSpPr txBox="1"/>
            <p:nvPr/>
          </p:nvSpPr>
          <p:spPr>
            <a:xfrm>
              <a:off x="2074352" y="2089748"/>
              <a:ext cx="2952349" cy="3178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8000"/>
                </a:lnSpc>
              </a:pPr>
              <a:r>
                <a:rPr lang="en-US" sz="8800" b="1" dirty="0" smtClean="0">
                  <a:latin typeface="Montserrat" panose="00000500000000000000" pitchFamily="50" charset="0"/>
                  <a:ea typeface="Roboto Slab" pitchFamily="2" charset="0"/>
                </a:rPr>
                <a:t>mini</a:t>
              </a:r>
            </a:p>
            <a:p>
              <a:pPr>
                <a:lnSpc>
                  <a:spcPts val="8000"/>
                </a:lnSpc>
              </a:pPr>
              <a:r>
                <a:rPr lang="en-US" sz="8800" b="1" dirty="0" smtClean="0">
                  <a:latin typeface="Montserrat" panose="00000500000000000000" pitchFamily="50" charset="0"/>
                  <a:ea typeface="Roboto Slab" pitchFamily="2" charset="0"/>
                </a:rPr>
                <a:t>ma</a:t>
              </a:r>
            </a:p>
            <a:p>
              <a:pPr>
                <a:lnSpc>
                  <a:spcPts val="8000"/>
                </a:lnSpc>
              </a:pPr>
              <a:r>
                <a:rPr lang="en-US" sz="8800" b="1" dirty="0" smtClean="0">
                  <a:latin typeface="Montserrat" panose="00000500000000000000" pitchFamily="50" charset="0"/>
                  <a:ea typeface="Roboto Slab" pitchFamily="2" charset="0"/>
                </a:rPr>
                <a:t>list</a:t>
              </a:r>
              <a:endParaRPr lang="en-US" sz="8800" b="1" dirty="0">
                <a:latin typeface="Montserrat" panose="00000500000000000000" pitchFamily="50" charset="0"/>
                <a:ea typeface="Roboto Slab" pitchFamily="2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FC10008-B653-476F-B792-58E50F8A17E8}"/>
                </a:ext>
              </a:extLst>
            </p:cNvPr>
            <p:cNvSpPr txBox="1"/>
            <p:nvPr/>
          </p:nvSpPr>
          <p:spPr>
            <a:xfrm>
              <a:off x="2181908" y="5053059"/>
              <a:ext cx="14746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PRESENTATION TEMPLATE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181908" y="5467350"/>
              <a:ext cx="1474664" cy="127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33420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" b="974"/>
          <a:stretch>
            <a:fillRect/>
          </a:stretch>
        </p:blipFill>
        <p:spPr/>
      </p:pic>
      <p:grpSp>
        <p:nvGrpSpPr>
          <p:cNvPr id="2" name="Group 1"/>
          <p:cNvGrpSpPr/>
          <p:nvPr/>
        </p:nvGrpSpPr>
        <p:grpSpPr>
          <a:xfrm>
            <a:off x="1371601" y="1493907"/>
            <a:ext cx="3486081" cy="3894164"/>
            <a:chOff x="762001" y="1493907"/>
            <a:chExt cx="3486081" cy="3894164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E9E8287-F698-44B2-A140-3CE46BAA2FDE}"/>
                </a:ext>
              </a:extLst>
            </p:cNvPr>
            <p:cNvSpPr txBox="1"/>
            <p:nvPr/>
          </p:nvSpPr>
          <p:spPr>
            <a:xfrm>
              <a:off x="762001" y="2325272"/>
              <a:ext cx="2982686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Company Vision Mission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9484A74-A787-48B2-AF8F-87C766A4AB08}"/>
                </a:ext>
              </a:extLst>
            </p:cNvPr>
            <p:cNvSpPr txBox="1"/>
            <p:nvPr/>
          </p:nvSpPr>
          <p:spPr>
            <a:xfrm>
              <a:off x="785812" y="3488849"/>
              <a:ext cx="3462270" cy="455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Have them for one. Living grass to for waters had winged. Creepiest to don't subdue which </a:t>
              </a:r>
              <a:r>
                <a:rPr lang="en-US" sz="8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en-US" sz="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two set had lorem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A62B323-EE65-4EB9-84EF-7A42C101A2A0}"/>
                </a:ext>
              </a:extLst>
            </p:cNvPr>
            <p:cNvSpPr txBox="1"/>
            <p:nvPr/>
          </p:nvSpPr>
          <p:spPr>
            <a:xfrm>
              <a:off x="785812" y="1493907"/>
              <a:ext cx="15938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Welcome Message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6CD35A17-9CFF-4A07-947D-CFEAC4C688F0}"/>
                </a:ext>
              </a:extLst>
            </p:cNvPr>
            <p:cNvSpPr txBox="1"/>
            <p:nvPr/>
          </p:nvSpPr>
          <p:spPr>
            <a:xfrm>
              <a:off x="785812" y="4141576"/>
              <a:ext cx="3113088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text waters had winged. Creepiest</a:t>
              </a:r>
            </a:p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two set had seasons. Fifth you'll, man wherein seas our </a:t>
              </a:r>
              <a:r>
                <a:rPr lang="en-US" sz="800" dirty="0" err="1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creepingcreepingHave</a:t>
              </a: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them for one.</a:t>
              </a:r>
            </a:p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waters had winged. Creepiest don't subdue</a:t>
              </a:r>
            </a:p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two set had seasons.</a:t>
              </a:r>
            </a:p>
          </p:txBody>
        </p:sp>
      </p:grpSp>
      <p:sp>
        <p:nvSpPr>
          <p:cNvPr id="5" name="Heart 4"/>
          <p:cNvSpPr/>
          <p:nvPr/>
        </p:nvSpPr>
        <p:spPr>
          <a:xfrm>
            <a:off x="6057900" y="1102077"/>
            <a:ext cx="4773543" cy="4773543"/>
          </a:xfrm>
          <a:prstGeom prst="heart">
            <a:avLst/>
          </a:prstGeom>
          <a:solidFill>
            <a:schemeClr val="tx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554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68F6E80A-FCEB-4D16-B0D8-EF15DF17D5FC}"/>
              </a:ext>
            </a:extLst>
          </p:cNvPr>
          <p:cNvSpPr txBox="1"/>
          <p:nvPr/>
        </p:nvSpPr>
        <p:spPr>
          <a:xfrm>
            <a:off x="5345267" y="3235338"/>
            <a:ext cx="16176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Services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4F697F4-9B18-447A-9D72-6F986B5A0CC9}"/>
              </a:ext>
            </a:extLst>
          </p:cNvPr>
          <p:cNvSpPr txBox="1"/>
          <p:nvPr/>
        </p:nvSpPr>
        <p:spPr>
          <a:xfrm>
            <a:off x="6857999" y="1081757"/>
            <a:ext cx="8074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>
                <a:latin typeface="FontAwesome" charset="0"/>
                <a:ea typeface="FontAwesome" charset="0"/>
                <a:cs typeface="FontAwesome" charset="0"/>
              </a:rPr>
              <a:t>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392F3BD-9477-4F48-BEE1-C2582C6ACB3A}"/>
              </a:ext>
            </a:extLst>
          </p:cNvPr>
          <p:cNvGrpSpPr/>
          <p:nvPr/>
        </p:nvGrpSpPr>
        <p:grpSpPr>
          <a:xfrm>
            <a:off x="6962929" y="1916344"/>
            <a:ext cx="1889760" cy="1095988"/>
            <a:chOff x="1561778" y="4608962"/>
            <a:chExt cx="1889760" cy="1095988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D2BB4C12-C089-40D5-BCC7-DFAA7F15388E}"/>
                </a:ext>
              </a:extLst>
            </p:cNvPr>
            <p:cNvSpPr txBox="1"/>
            <p:nvPr/>
          </p:nvSpPr>
          <p:spPr>
            <a:xfrm>
              <a:off x="1561778" y="4608962"/>
              <a:ext cx="14325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Digital Agency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B045565-9245-484F-81F3-06CBB187CF9C}"/>
                </a:ext>
              </a:extLst>
            </p:cNvPr>
            <p:cNvSpPr txBox="1"/>
            <p:nvPr/>
          </p:nvSpPr>
          <p:spPr>
            <a:xfrm>
              <a:off x="1561778" y="5035536"/>
              <a:ext cx="1889760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 ipsum had.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061DB98-9474-4881-BF5E-DB7BF4F27EC6}"/>
              </a:ext>
            </a:extLst>
          </p:cNvPr>
          <p:cNvGrpSpPr/>
          <p:nvPr/>
        </p:nvGrpSpPr>
        <p:grpSpPr>
          <a:xfrm>
            <a:off x="9540239" y="1916344"/>
            <a:ext cx="1889760" cy="1095988"/>
            <a:chOff x="1561778" y="4608962"/>
            <a:chExt cx="1889760" cy="109598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5B0C063-99DE-4FD5-9D13-3477C62CA8D5}"/>
                </a:ext>
              </a:extLst>
            </p:cNvPr>
            <p:cNvSpPr txBox="1"/>
            <p:nvPr/>
          </p:nvSpPr>
          <p:spPr>
            <a:xfrm>
              <a:off x="1561778" y="4608962"/>
              <a:ext cx="14325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Superiority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B8210ED-22F5-4BCE-92A7-CD6418EF7B18}"/>
                </a:ext>
              </a:extLst>
            </p:cNvPr>
            <p:cNvSpPr txBox="1"/>
            <p:nvPr/>
          </p:nvSpPr>
          <p:spPr>
            <a:xfrm>
              <a:off x="1561778" y="5035536"/>
              <a:ext cx="1889760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 ipsum had.</a:t>
              </a: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365B21E6-AB0C-440E-BC96-55DDE802689A}"/>
              </a:ext>
            </a:extLst>
          </p:cNvPr>
          <p:cNvSpPr txBox="1"/>
          <p:nvPr/>
        </p:nvSpPr>
        <p:spPr>
          <a:xfrm>
            <a:off x="9465969" y="1081757"/>
            <a:ext cx="75380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>
                <a:latin typeface="FontAwesome" charset="0"/>
                <a:ea typeface="FontAwesome" charset="0"/>
                <a:cs typeface="FontAwesome" charset="0"/>
              </a:rPr>
              <a:t>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3FB3F9E-6AD1-4266-99BB-416F03E34CC8}"/>
              </a:ext>
            </a:extLst>
          </p:cNvPr>
          <p:cNvGrpSpPr/>
          <p:nvPr/>
        </p:nvGrpSpPr>
        <p:grpSpPr>
          <a:xfrm>
            <a:off x="7028344" y="4704237"/>
            <a:ext cx="1889760" cy="1095988"/>
            <a:chOff x="1561778" y="4608962"/>
            <a:chExt cx="1889760" cy="1095988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B32CEEA-22CF-47E6-AB10-0A96319B3186}"/>
                </a:ext>
              </a:extLst>
            </p:cNvPr>
            <p:cNvSpPr txBox="1"/>
            <p:nvPr/>
          </p:nvSpPr>
          <p:spPr>
            <a:xfrm>
              <a:off x="1561778" y="4608962"/>
              <a:ext cx="14325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Innovation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F13F527-E62C-4A42-9D1F-0813FC959515}"/>
                </a:ext>
              </a:extLst>
            </p:cNvPr>
            <p:cNvSpPr txBox="1"/>
            <p:nvPr/>
          </p:nvSpPr>
          <p:spPr>
            <a:xfrm>
              <a:off x="1561778" y="5035536"/>
              <a:ext cx="1889760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 ipsum had.</a:t>
              </a: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90C3C5F6-AF29-442E-A56D-DAF54FEA912F}"/>
              </a:ext>
            </a:extLst>
          </p:cNvPr>
          <p:cNvSpPr txBox="1"/>
          <p:nvPr/>
        </p:nvSpPr>
        <p:spPr>
          <a:xfrm>
            <a:off x="6857999" y="3869650"/>
            <a:ext cx="93798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>
                <a:latin typeface="FontAwesome" charset="0"/>
                <a:ea typeface="FontAwesome" charset="0"/>
                <a:cs typeface="FontAwesome" charset="0"/>
              </a:rPr>
              <a:t>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67D04B7-C0F5-445E-8A6C-4E26B20B2B6A}"/>
              </a:ext>
            </a:extLst>
          </p:cNvPr>
          <p:cNvGrpSpPr/>
          <p:nvPr/>
        </p:nvGrpSpPr>
        <p:grpSpPr>
          <a:xfrm>
            <a:off x="9540239" y="4704237"/>
            <a:ext cx="1889760" cy="1095988"/>
            <a:chOff x="1561778" y="4608962"/>
            <a:chExt cx="1889760" cy="1095988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B9807514-A51D-4A84-92AF-5A3D95929015}"/>
                </a:ext>
              </a:extLst>
            </p:cNvPr>
            <p:cNvSpPr txBox="1"/>
            <p:nvPr/>
          </p:nvSpPr>
          <p:spPr>
            <a:xfrm>
              <a:off x="1561778" y="4608962"/>
              <a:ext cx="14325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Adjustability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A34F5FF-5619-414E-8168-0D5008510936}"/>
                </a:ext>
              </a:extLst>
            </p:cNvPr>
            <p:cNvSpPr txBox="1"/>
            <p:nvPr/>
          </p:nvSpPr>
          <p:spPr>
            <a:xfrm>
              <a:off x="1561778" y="5035536"/>
              <a:ext cx="1889760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 ipsum had.</a:t>
              </a:r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BF1DD36B-2223-4F0D-B5A2-0AA8A8D18EF4}"/>
              </a:ext>
            </a:extLst>
          </p:cNvPr>
          <p:cNvSpPr txBox="1"/>
          <p:nvPr/>
        </p:nvSpPr>
        <p:spPr>
          <a:xfrm>
            <a:off x="9511314" y="3869650"/>
            <a:ext cx="61013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>
                <a:latin typeface="FontAwesome" charset="0"/>
                <a:ea typeface="FontAwesome" charset="0"/>
                <a:cs typeface="FontAwesome" charset="0"/>
              </a:rPr>
              <a:t></a:t>
            </a:r>
          </a:p>
        </p:txBody>
      </p:sp>
    </p:spTree>
    <p:extLst>
      <p:ext uri="{BB962C8B-B14F-4D97-AF65-F5344CB8AC3E}">
        <p14:creationId xmlns:p14="http://schemas.microsoft.com/office/powerpoint/2010/main" val="1601284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Callout 1"/>
          <p:cNvSpPr/>
          <p:nvPr/>
        </p:nvSpPr>
        <p:spPr>
          <a:xfrm rot="18943635" flipH="1">
            <a:off x="745693" y="1490548"/>
            <a:ext cx="4392577" cy="4468792"/>
          </a:xfrm>
          <a:prstGeom prst="wedgeEllipseCallout">
            <a:avLst/>
          </a:prstGeom>
          <a:solidFill>
            <a:schemeClr val="bg2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A40CBD1-E3D3-40D7-A601-4457B2B99762}"/>
              </a:ext>
            </a:extLst>
          </p:cNvPr>
          <p:cNvGrpSpPr/>
          <p:nvPr/>
        </p:nvGrpSpPr>
        <p:grpSpPr>
          <a:xfrm>
            <a:off x="6204983" y="2421328"/>
            <a:ext cx="1516104" cy="1566396"/>
            <a:chOff x="6204983" y="2421328"/>
            <a:chExt cx="1516104" cy="1566396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88834F9-BC07-4E6B-BE33-7FD237FA57F1}"/>
                </a:ext>
              </a:extLst>
            </p:cNvPr>
            <p:cNvSpPr/>
            <p:nvPr/>
          </p:nvSpPr>
          <p:spPr>
            <a:xfrm>
              <a:off x="6204983" y="2421328"/>
              <a:ext cx="482824" cy="47705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r>
                <a:rPr lang="en-US" sz="2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FontAwesome" pitchFamily="2" charset="0"/>
                </a:rPr>
                <a:t>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9838717-31B6-477B-899F-B1C4E1DD373B}"/>
                </a:ext>
              </a:extLst>
            </p:cNvPr>
            <p:cNvSpPr txBox="1"/>
            <p:nvPr/>
          </p:nvSpPr>
          <p:spPr>
            <a:xfrm>
              <a:off x="6204983" y="3016966"/>
              <a:ext cx="914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Templates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9642ABF-37C6-4ECD-9220-71BF8831093D}"/>
                </a:ext>
              </a:extLst>
            </p:cNvPr>
            <p:cNvSpPr txBox="1"/>
            <p:nvPr/>
          </p:nvSpPr>
          <p:spPr>
            <a:xfrm>
              <a:off x="6204983" y="3342291"/>
              <a:ext cx="1516104" cy="645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072735DC-55B2-4076-AA11-C67D77F121F6}"/>
              </a:ext>
            </a:extLst>
          </p:cNvPr>
          <p:cNvGrpSpPr/>
          <p:nvPr/>
        </p:nvGrpSpPr>
        <p:grpSpPr>
          <a:xfrm>
            <a:off x="8056281" y="2421328"/>
            <a:ext cx="1516104" cy="1566396"/>
            <a:chOff x="8056281" y="2421328"/>
            <a:chExt cx="1516104" cy="1566396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F876C79-30AE-46C6-8541-CE9FB2974225}"/>
                </a:ext>
              </a:extLst>
            </p:cNvPr>
            <p:cNvSpPr/>
            <p:nvPr/>
          </p:nvSpPr>
          <p:spPr>
            <a:xfrm>
              <a:off x="8056281" y="2421328"/>
              <a:ext cx="574195" cy="47705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r>
                <a:rPr lang="en-US" sz="2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FontAwesome" pitchFamily="2" charset="0"/>
                </a:rPr>
                <a:t>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CAD85C5-95A3-40AB-94B2-5BF201392439}"/>
                </a:ext>
              </a:extLst>
            </p:cNvPr>
            <p:cNvSpPr txBox="1"/>
            <p:nvPr/>
          </p:nvSpPr>
          <p:spPr>
            <a:xfrm>
              <a:off x="8056281" y="3016966"/>
              <a:ext cx="9747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Innovation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2E52253-2DF7-4A8C-8283-7BEE0D2EDC4C}"/>
                </a:ext>
              </a:extLst>
            </p:cNvPr>
            <p:cNvSpPr txBox="1"/>
            <p:nvPr/>
          </p:nvSpPr>
          <p:spPr>
            <a:xfrm>
              <a:off x="8056281" y="3342291"/>
              <a:ext cx="1516104" cy="645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5C9E824D-A744-4874-82F0-DBA14A5A0A04}"/>
              </a:ext>
            </a:extLst>
          </p:cNvPr>
          <p:cNvGrpSpPr/>
          <p:nvPr/>
        </p:nvGrpSpPr>
        <p:grpSpPr>
          <a:xfrm>
            <a:off x="9907579" y="2421328"/>
            <a:ext cx="1522421" cy="1566396"/>
            <a:chOff x="9907579" y="2421328"/>
            <a:chExt cx="1522421" cy="1566396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6F4F897-3E47-4F2C-B98D-F67F0C531086}"/>
                </a:ext>
              </a:extLst>
            </p:cNvPr>
            <p:cNvSpPr/>
            <p:nvPr/>
          </p:nvSpPr>
          <p:spPr>
            <a:xfrm>
              <a:off x="9907579" y="2421328"/>
              <a:ext cx="482824" cy="47705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r>
                <a:rPr lang="en-US" sz="2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FontAwesome" pitchFamily="2" charset="0"/>
                </a:rPr>
                <a:t>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FE19AB9-8D75-4F1A-87A4-8557098C4FCE}"/>
                </a:ext>
              </a:extLst>
            </p:cNvPr>
            <p:cNvSpPr txBox="1"/>
            <p:nvPr/>
          </p:nvSpPr>
          <p:spPr>
            <a:xfrm>
              <a:off x="9907579" y="3016966"/>
              <a:ext cx="10853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Adjustability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4589E719-8C5F-4675-A40E-CE027A84F4D3}"/>
                </a:ext>
              </a:extLst>
            </p:cNvPr>
            <p:cNvSpPr txBox="1"/>
            <p:nvPr/>
          </p:nvSpPr>
          <p:spPr>
            <a:xfrm>
              <a:off x="9913896" y="3342291"/>
              <a:ext cx="1516104" cy="645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9052780B-8443-489D-9C5B-10CA3D043222}"/>
              </a:ext>
            </a:extLst>
          </p:cNvPr>
          <p:cNvGrpSpPr/>
          <p:nvPr/>
        </p:nvGrpSpPr>
        <p:grpSpPr>
          <a:xfrm>
            <a:off x="6204983" y="4529605"/>
            <a:ext cx="1516104" cy="1566396"/>
            <a:chOff x="6204983" y="4529605"/>
            <a:chExt cx="1516104" cy="1566396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ADAE8612-59D6-4B42-AC8E-45073BA0F83A}"/>
                </a:ext>
              </a:extLst>
            </p:cNvPr>
            <p:cNvSpPr/>
            <p:nvPr/>
          </p:nvSpPr>
          <p:spPr>
            <a:xfrm>
              <a:off x="6204983" y="4529605"/>
              <a:ext cx="527709" cy="47705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r>
                <a:rPr lang="en-US" sz="2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FontAwesome" pitchFamily="2" charset="0"/>
                </a:rPr>
                <a:t>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B681F6F-AA64-4D33-9211-8C93CA992BCB}"/>
                </a:ext>
              </a:extLst>
            </p:cNvPr>
            <p:cNvSpPr txBox="1"/>
            <p:nvPr/>
          </p:nvSpPr>
          <p:spPr>
            <a:xfrm>
              <a:off x="6204983" y="5125243"/>
              <a:ext cx="9722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Consulting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B2EF9A68-3BE1-4A0B-BEA0-9487AFBEF416}"/>
                </a:ext>
              </a:extLst>
            </p:cNvPr>
            <p:cNvSpPr txBox="1"/>
            <p:nvPr/>
          </p:nvSpPr>
          <p:spPr>
            <a:xfrm>
              <a:off x="6204983" y="5450568"/>
              <a:ext cx="1516104" cy="645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A2E5A2F-39E1-4A2D-8D3D-40DB21191C19}"/>
              </a:ext>
            </a:extLst>
          </p:cNvPr>
          <p:cNvGrpSpPr/>
          <p:nvPr/>
        </p:nvGrpSpPr>
        <p:grpSpPr>
          <a:xfrm>
            <a:off x="8059439" y="4529605"/>
            <a:ext cx="1516104" cy="1566396"/>
            <a:chOff x="8059439" y="4529605"/>
            <a:chExt cx="1516104" cy="1566396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5728913F-84FA-4606-A67B-12B9E6865B6C}"/>
                </a:ext>
              </a:extLst>
            </p:cNvPr>
            <p:cNvSpPr/>
            <p:nvPr/>
          </p:nvSpPr>
          <p:spPr>
            <a:xfrm>
              <a:off x="8059439" y="4529605"/>
              <a:ext cx="482825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500" dirty="0">
                  <a:ln w="15875"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latin typeface="FontAwesome" pitchFamily="2" charset="0"/>
                </a:rPr>
                <a:t>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40D80E9-EABD-43A6-8507-08DD43434DA3}"/>
                </a:ext>
              </a:extLst>
            </p:cNvPr>
            <p:cNvSpPr txBox="1"/>
            <p:nvPr/>
          </p:nvSpPr>
          <p:spPr>
            <a:xfrm>
              <a:off x="8059439" y="5125243"/>
              <a:ext cx="1058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Technology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88DDACCF-BD99-4FEE-9F8C-8E46801DEC39}"/>
                </a:ext>
              </a:extLst>
            </p:cNvPr>
            <p:cNvSpPr txBox="1"/>
            <p:nvPr/>
          </p:nvSpPr>
          <p:spPr>
            <a:xfrm>
              <a:off x="8059439" y="5450568"/>
              <a:ext cx="1516104" cy="645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CC4602A5-BFA3-4CA7-B327-8A04C3D95758}"/>
              </a:ext>
            </a:extLst>
          </p:cNvPr>
          <p:cNvGrpSpPr/>
          <p:nvPr/>
        </p:nvGrpSpPr>
        <p:grpSpPr>
          <a:xfrm>
            <a:off x="9913896" y="4529605"/>
            <a:ext cx="1516104" cy="1566396"/>
            <a:chOff x="9913896" y="4529605"/>
            <a:chExt cx="1516104" cy="1566396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B196D70-C495-4549-A900-63A54C0B9B07}"/>
                </a:ext>
              </a:extLst>
            </p:cNvPr>
            <p:cNvSpPr/>
            <p:nvPr/>
          </p:nvSpPr>
          <p:spPr>
            <a:xfrm>
              <a:off x="9913896" y="4529605"/>
              <a:ext cx="458780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500" dirty="0">
                  <a:ln w="15875"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latin typeface="FontAwesome" pitchFamily="2" charset="0"/>
                </a:rPr>
                <a:t>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763D963B-DC86-4D52-B3AE-894765180D08}"/>
                </a:ext>
              </a:extLst>
            </p:cNvPr>
            <p:cNvSpPr txBox="1"/>
            <p:nvPr/>
          </p:nvSpPr>
          <p:spPr>
            <a:xfrm>
              <a:off x="9913896" y="5125243"/>
              <a:ext cx="10853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Adjustability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0DBD0453-FC9A-49B3-943C-C2075E134041}"/>
                </a:ext>
              </a:extLst>
            </p:cNvPr>
            <p:cNvSpPr txBox="1"/>
            <p:nvPr/>
          </p:nvSpPr>
          <p:spPr>
            <a:xfrm>
              <a:off x="9913896" y="5450568"/>
              <a:ext cx="1516104" cy="645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7BBAF2AC-88D4-4E56-A795-6AA8B9F6A061}"/>
              </a:ext>
            </a:extLst>
          </p:cNvPr>
          <p:cNvSpPr txBox="1"/>
          <p:nvPr/>
        </p:nvSpPr>
        <p:spPr>
          <a:xfrm>
            <a:off x="6103425" y="1364923"/>
            <a:ext cx="16176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6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Services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2B8B0E00-B022-4C3F-AFB4-01A3CA206D25}"/>
              </a:ext>
            </a:extLst>
          </p:cNvPr>
          <p:cNvSpPr/>
          <p:nvPr/>
        </p:nvSpPr>
        <p:spPr>
          <a:xfrm>
            <a:off x="6364683" y="1857366"/>
            <a:ext cx="411131" cy="457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18" b="40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85487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oup 80">
            <a:extLst>
              <a:ext uri="{FF2B5EF4-FFF2-40B4-BE49-F238E27FC236}">
                <a16:creationId xmlns:a16="http://schemas.microsoft.com/office/drawing/2014/main" id="{9120F46F-01F0-4775-AE31-E4121579CC14}"/>
              </a:ext>
            </a:extLst>
          </p:cNvPr>
          <p:cNvGrpSpPr/>
          <p:nvPr/>
        </p:nvGrpSpPr>
        <p:grpSpPr>
          <a:xfrm>
            <a:off x="1092519" y="1149016"/>
            <a:ext cx="1516104" cy="1590377"/>
            <a:chOff x="8056281" y="2421328"/>
            <a:chExt cx="1516104" cy="1590377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DAF3D60E-E7F0-4105-B0AD-CC87B6F66A37}"/>
                </a:ext>
              </a:extLst>
            </p:cNvPr>
            <p:cNvSpPr/>
            <p:nvPr/>
          </p:nvSpPr>
          <p:spPr>
            <a:xfrm>
              <a:off x="8056281" y="2421328"/>
              <a:ext cx="425116" cy="47705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r>
                <a:rPr lang="en-US" sz="2500" dirty="0">
                  <a:latin typeface="FontAwesome" pitchFamily="2" charset="0"/>
                </a:rPr>
                <a:t>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9F628153-98E2-4507-A88C-722538AADDC4}"/>
                </a:ext>
              </a:extLst>
            </p:cNvPr>
            <p:cNvSpPr txBox="1"/>
            <p:nvPr/>
          </p:nvSpPr>
          <p:spPr>
            <a:xfrm>
              <a:off x="8056281" y="3016966"/>
              <a:ext cx="9747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Innovation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D7BC28AA-DD74-40F1-88CD-EDBBE7420997}"/>
                </a:ext>
              </a:extLst>
            </p:cNvPr>
            <p:cNvSpPr txBox="1"/>
            <p:nvPr/>
          </p:nvSpPr>
          <p:spPr>
            <a:xfrm>
              <a:off x="8056281" y="3342291"/>
              <a:ext cx="1516104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D4174D3-B5E8-4FDE-8F43-36F32DDBC695}"/>
              </a:ext>
            </a:extLst>
          </p:cNvPr>
          <p:cNvGrpSpPr/>
          <p:nvPr/>
        </p:nvGrpSpPr>
        <p:grpSpPr>
          <a:xfrm>
            <a:off x="6749933" y="1149016"/>
            <a:ext cx="1522421" cy="1590377"/>
            <a:chOff x="9907579" y="2421328"/>
            <a:chExt cx="1522421" cy="1590377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06BCD284-B667-4EC9-9DA5-001FC0DE317D}"/>
                </a:ext>
              </a:extLst>
            </p:cNvPr>
            <p:cNvSpPr/>
            <p:nvPr/>
          </p:nvSpPr>
          <p:spPr>
            <a:xfrm>
              <a:off x="9907579" y="2421328"/>
              <a:ext cx="425116" cy="47705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r>
                <a:rPr lang="en-US" sz="2500" dirty="0">
                  <a:latin typeface="FontAwesome" pitchFamily="2" charset="0"/>
                </a:rPr>
                <a:t>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33E0EFB6-36D8-427A-A4D4-24636141AFD8}"/>
                </a:ext>
              </a:extLst>
            </p:cNvPr>
            <p:cNvSpPr txBox="1"/>
            <p:nvPr/>
          </p:nvSpPr>
          <p:spPr>
            <a:xfrm>
              <a:off x="9907579" y="3016966"/>
              <a:ext cx="10853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Adjustability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C0559079-BBFF-4143-A082-6417A9AAE5E4}"/>
                </a:ext>
              </a:extLst>
            </p:cNvPr>
            <p:cNvSpPr txBox="1"/>
            <p:nvPr/>
          </p:nvSpPr>
          <p:spPr>
            <a:xfrm>
              <a:off x="9913896" y="3342291"/>
              <a:ext cx="1516104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A7DDE388-D8F8-4B4D-8597-6E03038C7586}"/>
              </a:ext>
            </a:extLst>
          </p:cNvPr>
          <p:cNvGrpSpPr/>
          <p:nvPr/>
        </p:nvGrpSpPr>
        <p:grpSpPr>
          <a:xfrm>
            <a:off x="3922805" y="4142587"/>
            <a:ext cx="1516104" cy="1590377"/>
            <a:chOff x="8059439" y="4529605"/>
            <a:chExt cx="1516104" cy="1590377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634951C5-68F3-4914-8033-F04CBEE60010}"/>
                </a:ext>
              </a:extLst>
            </p:cNvPr>
            <p:cNvSpPr/>
            <p:nvPr/>
          </p:nvSpPr>
          <p:spPr>
            <a:xfrm>
              <a:off x="8059439" y="4529605"/>
              <a:ext cx="425116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500" dirty="0">
                  <a:ln w="15875">
                    <a:noFill/>
                  </a:ln>
                  <a:latin typeface="FontAwesome" pitchFamily="2" charset="0"/>
                </a:rPr>
                <a:t>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16886908-A128-44A2-98A5-70B82F10D264}"/>
                </a:ext>
              </a:extLst>
            </p:cNvPr>
            <p:cNvSpPr txBox="1"/>
            <p:nvPr/>
          </p:nvSpPr>
          <p:spPr>
            <a:xfrm>
              <a:off x="8059439" y="5125243"/>
              <a:ext cx="1058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Technology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F0BD9E8A-4DB5-4613-8E52-FC62E90FEC91}"/>
                </a:ext>
              </a:extLst>
            </p:cNvPr>
            <p:cNvSpPr txBox="1"/>
            <p:nvPr/>
          </p:nvSpPr>
          <p:spPr>
            <a:xfrm>
              <a:off x="8059439" y="5450568"/>
              <a:ext cx="1516104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49566CF-5F11-4B83-926B-3A2B8829991D}"/>
              </a:ext>
            </a:extLst>
          </p:cNvPr>
          <p:cNvGrpSpPr/>
          <p:nvPr/>
        </p:nvGrpSpPr>
        <p:grpSpPr>
          <a:xfrm>
            <a:off x="9583377" y="4142587"/>
            <a:ext cx="1516104" cy="1590377"/>
            <a:chOff x="9913896" y="4529605"/>
            <a:chExt cx="1516104" cy="1590377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9D34F827-48FC-464E-949D-5AF3210E12F1}"/>
                </a:ext>
              </a:extLst>
            </p:cNvPr>
            <p:cNvSpPr/>
            <p:nvPr/>
          </p:nvSpPr>
          <p:spPr>
            <a:xfrm>
              <a:off x="9913896" y="4529605"/>
              <a:ext cx="425116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500" dirty="0">
                  <a:ln w="15875">
                    <a:noFill/>
                  </a:ln>
                  <a:latin typeface="FontAwesome" pitchFamily="2" charset="0"/>
                </a:rPr>
                <a:t>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98A40497-92B9-477B-9DCA-974CEDEDD357}"/>
                </a:ext>
              </a:extLst>
            </p:cNvPr>
            <p:cNvSpPr txBox="1"/>
            <p:nvPr/>
          </p:nvSpPr>
          <p:spPr>
            <a:xfrm>
              <a:off x="9913896" y="5125243"/>
              <a:ext cx="10853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Adjustability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610B4E15-6830-4A99-84A0-11B564222F20}"/>
                </a:ext>
              </a:extLst>
            </p:cNvPr>
            <p:cNvSpPr txBox="1"/>
            <p:nvPr/>
          </p:nvSpPr>
          <p:spPr>
            <a:xfrm>
              <a:off x="9913896" y="5450568"/>
              <a:ext cx="1516104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</a:t>
              </a:r>
            </a:p>
          </p:txBody>
        </p:sp>
      </p:grpSp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r="2731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r="2731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r="2731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r="27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63102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29" b="34029"/>
          <a:stretch>
            <a:fillRect/>
          </a:stretch>
        </p:blipFill>
        <p:spPr/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257F36FB-B509-4506-8BA4-D6C353434C4A}"/>
              </a:ext>
            </a:extLst>
          </p:cNvPr>
          <p:cNvSpPr txBox="1"/>
          <p:nvPr/>
        </p:nvSpPr>
        <p:spPr>
          <a:xfrm>
            <a:off x="762001" y="866264"/>
            <a:ext cx="16176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Services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43B5923-3A05-49DE-B3AE-0AB23D346321}"/>
              </a:ext>
            </a:extLst>
          </p:cNvPr>
          <p:cNvSpPr txBox="1"/>
          <p:nvPr/>
        </p:nvSpPr>
        <p:spPr>
          <a:xfrm>
            <a:off x="746445" y="1658881"/>
            <a:ext cx="1828800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Have them for one. Living grass to for waters had winged. Creepiest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D1F67B5-27C0-4725-87A5-30C150FAA7B8}"/>
              </a:ext>
            </a:extLst>
          </p:cNvPr>
          <p:cNvSpPr/>
          <p:nvPr/>
        </p:nvSpPr>
        <p:spPr>
          <a:xfrm>
            <a:off x="847665" y="3321259"/>
            <a:ext cx="354874" cy="457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8D0401B1-9D10-4BD3-B3EB-C76C8EC46971}"/>
              </a:ext>
            </a:extLst>
          </p:cNvPr>
          <p:cNvSpPr/>
          <p:nvPr/>
        </p:nvSpPr>
        <p:spPr>
          <a:xfrm>
            <a:off x="3552759" y="3301137"/>
            <a:ext cx="652529" cy="663483"/>
          </a:xfrm>
          <a:custGeom>
            <a:avLst/>
            <a:gdLst>
              <a:gd name="connsiteX0" fmla="*/ 652529 w 652529"/>
              <a:gd name="connsiteY0" fmla="*/ 0 h 663483"/>
              <a:gd name="connsiteX1" fmla="*/ 652529 w 652529"/>
              <a:gd name="connsiteY1" fmla="*/ 86387 h 663483"/>
              <a:gd name="connsiteX2" fmla="*/ 539373 w 652529"/>
              <a:gd name="connsiteY2" fmla="*/ 97794 h 663483"/>
              <a:gd name="connsiteX3" fmla="*/ 336513 w 652529"/>
              <a:gd name="connsiteY3" fmla="*/ 183158 h 663483"/>
              <a:gd name="connsiteX4" fmla="*/ 297654 w 652529"/>
              <a:gd name="connsiteY4" fmla="*/ 215219 h 663483"/>
              <a:gd name="connsiteX5" fmla="*/ 252550 w 652529"/>
              <a:gd name="connsiteY5" fmla="*/ 252433 h 663483"/>
              <a:gd name="connsiteX6" fmla="*/ 183275 w 652529"/>
              <a:gd name="connsiteY6" fmla="*/ 336395 h 663483"/>
              <a:gd name="connsiteX7" fmla="*/ 142943 w 652529"/>
              <a:gd name="connsiteY7" fmla="*/ 410700 h 663483"/>
              <a:gd name="connsiteX8" fmla="*/ 142943 w 652529"/>
              <a:gd name="connsiteY8" fmla="*/ 410702 h 663483"/>
              <a:gd name="connsiteX9" fmla="*/ 130969 w 652529"/>
              <a:gd name="connsiteY9" fmla="*/ 432762 h 663483"/>
              <a:gd name="connsiteX10" fmla="*/ 86386 w 652529"/>
              <a:gd name="connsiteY10" fmla="*/ 653589 h 663483"/>
              <a:gd name="connsiteX11" fmla="*/ 87384 w 652529"/>
              <a:gd name="connsiteY11" fmla="*/ 663483 h 663483"/>
              <a:gd name="connsiteX12" fmla="*/ 998 w 652529"/>
              <a:gd name="connsiteY12" fmla="*/ 663483 h 663483"/>
              <a:gd name="connsiteX13" fmla="*/ 0 w 652529"/>
              <a:gd name="connsiteY13" fmla="*/ 653589 h 663483"/>
              <a:gd name="connsiteX14" fmla="*/ 120606 w 652529"/>
              <a:gd name="connsiteY14" fmla="*/ 275166 h 663483"/>
              <a:gd name="connsiteX15" fmla="*/ 142942 w 652529"/>
              <a:gd name="connsiteY15" fmla="*/ 247430 h 663483"/>
              <a:gd name="connsiteX16" fmla="*/ 142942 w 652529"/>
              <a:gd name="connsiteY16" fmla="*/ 247429 h 663483"/>
              <a:gd name="connsiteX17" fmla="*/ 169821 w 652529"/>
              <a:gd name="connsiteY17" fmla="*/ 214051 h 663483"/>
              <a:gd name="connsiteX18" fmla="*/ 288213 w 652529"/>
              <a:gd name="connsiteY18" fmla="*/ 111524 h 663483"/>
              <a:gd name="connsiteX19" fmla="*/ 297654 w 652529"/>
              <a:gd name="connsiteY19" fmla="*/ 106400 h 663483"/>
              <a:gd name="connsiteX20" fmla="*/ 399255 w 652529"/>
              <a:gd name="connsiteY20" fmla="*/ 51253 h 663483"/>
              <a:gd name="connsiteX21" fmla="*/ 521963 w 652529"/>
              <a:gd name="connsiteY21" fmla="*/ 13162 h 663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52529" h="663483">
                <a:moveTo>
                  <a:pt x="652529" y="0"/>
                </a:moveTo>
                <a:lnTo>
                  <a:pt x="652529" y="86387"/>
                </a:lnTo>
                <a:lnTo>
                  <a:pt x="539373" y="97794"/>
                </a:lnTo>
                <a:cubicBezTo>
                  <a:pt x="465510" y="112909"/>
                  <a:pt x="396876" y="142377"/>
                  <a:pt x="336513" y="183158"/>
                </a:cubicBezTo>
                <a:lnTo>
                  <a:pt x="297654" y="215219"/>
                </a:lnTo>
                <a:lnTo>
                  <a:pt x="252550" y="252433"/>
                </a:lnTo>
                <a:cubicBezTo>
                  <a:pt x="226884" y="278099"/>
                  <a:pt x="203665" y="306213"/>
                  <a:pt x="183275" y="336395"/>
                </a:cubicBezTo>
                <a:lnTo>
                  <a:pt x="142943" y="410700"/>
                </a:lnTo>
                <a:lnTo>
                  <a:pt x="142943" y="410702"/>
                </a:lnTo>
                <a:lnTo>
                  <a:pt x="130969" y="432762"/>
                </a:lnTo>
                <a:cubicBezTo>
                  <a:pt x="102261" y="500636"/>
                  <a:pt x="86386" y="575259"/>
                  <a:pt x="86386" y="653589"/>
                </a:cubicBezTo>
                <a:lnTo>
                  <a:pt x="87384" y="663483"/>
                </a:lnTo>
                <a:lnTo>
                  <a:pt x="998" y="663483"/>
                </a:lnTo>
                <a:lnTo>
                  <a:pt x="0" y="653589"/>
                </a:lnTo>
                <a:cubicBezTo>
                  <a:pt x="0" y="512561"/>
                  <a:pt x="44659" y="381963"/>
                  <a:pt x="120606" y="275166"/>
                </a:cubicBezTo>
                <a:lnTo>
                  <a:pt x="142942" y="247430"/>
                </a:lnTo>
                <a:lnTo>
                  <a:pt x="142942" y="247429"/>
                </a:lnTo>
                <a:lnTo>
                  <a:pt x="169821" y="214051"/>
                </a:lnTo>
                <a:cubicBezTo>
                  <a:pt x="204992" y="175354"/>
                  <a:pt x="244741" y="140893"/>
                  <a:pt x="288213" y="111524"/>
                </a:cubicBezTo>
                <a:lnTo>
                  <a:pt x="297654" y="106400"/>
                </a:lnTo>
                <a:lnTo>
                  <a:pt x="399255" y="51253"/>
                </a:lnTo>
                <a:cubicBezTo>
                  <a:pt x="438360" y="34713"/>
                  <a:pt x="479408" y="21870"/>
                  <a:pt x="521963" y="1316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667B122C-FD4A-44D8-A8B0-E1842EFB4152}"/>
              </a:ext>
            </a:extLst>
          </p:cNvPr>
          <p:cNvSpPr/>
          <p:nvPr/>
        </p:nvSpPr>
        <p:spPr>
          <a:xfrm>
            <a:off x="3553756" y="3301018"/>
            <a:ext cx="1306419" cy="1307415"/>
          </a:xfrm>
          <a:custGeom>
            <a:avLst/>
            <a:gdLst>
              <a:gd name="connsiteX0" fmla="*/ 652711 w 1306419"/>
              <a:gd name="connsiteY0" fmla="*/ 0 h 1307415"/>
              <a:gd name="connsiteX1" fmla="*/ 1306419 w 1306419"/>
              <a:gd name="connsiteY1" fmla="*/ 653708 h 1307415"/>
              <a:gd name="connsiteX2" fmla="*/ 652711 w 1306419"/>
              <a:gd name="connsiteY2" fmla="*/ 1307415 h 1307415"/>
              <a:gd name="connsiteX3" fmla="*/ 12283 w 1306419"/>
              <a:gd name="connsiteY3" fmla="*/ 785453 h 1307415"/>
              <a:gd name="connsiteX4" fmla="*/ 0 w 1306419"/>
              <a:gd name="connsiteY4" fmla="*/ 663602 h 1307415"/>
              <a:gd name="connsiteX5" fmla="*/ 86386 w 1306419"/>
              <a:gd name="connsiteY5" fmla="*/ 663602 h 1307415"/>
              <a:gd name="connsiteX6" fmla="*/ 96914 w 1306419"/>
              <a:gd name="connsiteY6" fmla="*/ 768043 h 1307415"/>
              <a:gd name="connsiteX7" fmla="*/ 652711 w 1306419"/>
              <a:gd name="connsiteY7" fmla="*/ 1221029 h 1307415"/>
              <a:gd name="connsiteX8" fmla="*/ 1220034 w 1306419"/>
              <a:gd name="connsiteY8" fmla="*/ 653708 h 1307415"/>
              <a:gd name="connsiteX9" fmla="*/ 652711 w 1306419"/>
              <a:gd name="connsiteY9" fmla="*/ 86387 h 1307415"/>
              <a:gd name="connsiteX10" fmla="*/ 651532 w 1306419"/>
              <a:gd name="connsiteY10" fmla="*/ 86506 h 1307415"/>
              <a:gd name="connsiteX11" fmla="*/ 651532 w 1306419"/>
              <a:gd name="connsiteY11" fmla="*/ 119 h 1307415"/>
              <a:gd name="connsiteX12" fmla="*/ 652711 w 1306419"/>
              <a:gd name="connsiteY12" fmla="*/ 0 h 130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06419" h="1307415">
                <a:moveTo>
                  <a:pt x="652711" y="0"/>
                </a:moveTo>
                <a:cubicBezTo>
                  <a:pt x="1013744" y="0"/>
                  <a:pt x="1306419" y="292675"/>
                  <a:pt x="1306419" y="653708"/>
                </a:cubicBezTo>
                <a:cubicBezTo>
                  <a:pt x="1306419" y="1014740"/>
                  <a:pt x="1013744" y="1307415"/>
                  <a:pt x="652711" y="1307415"/>
                </a:cubicBezTo>
                <a:cubicBezTo>
                  <a:pt x="336807" y="1307415"/>
                  <a:pt x="73239" y="1083336"/>
                  <a:pt x="12283" y="785453"/>
                </a:cubicBezTo>
                <a:lnTo>
                  <a:pt x="0" y="663602"/>
                </a:lnTo>
                <a:lnTo>
                  <a:pt x="86386" y="663602"/>
                </a:lnTo>
                <a:lnTo>
                  <a:pt x="96914" y="768043"/>
                </a:lnTo>
                <a:cubicBezTo>
                  <a:pt x="149815" y="1026562"/>
                  <a:pt x="378554" y="1221029"/>
                  <a:pt x="652711" y="1221029"/>
                </a:cubicBezTo>
                <a:cubicBezTo>
                  <a:pt x="966035" y="1221029"/>
                  <a:pt x="1220034" y="967031"/>
                  <a:pt x="1220034" y="653708"/>
                </a:cubicBezTo>
                <a:cubicBezTo>
                  <a:pt x="1220034" y="340386"/>
                  <a:pt x="966035" y="86387"/>
                  <a:pt x="652711" y="86387"/>
                </a:cubicBezTo>
                <a:lnTo>
                  <a:pt x="651532" y="86506"/>
                </a:lnTo>
                <a:lnTo>
                  <a:pt x="651532" y="119"/>
                </a:lnTo>
                <a:lnTo>
                  <a:pt x="652711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7BAAD36-2816-4857-9996-224614F80F17}"/>
              </a:ext>
            </a:extLst>
          </p:cNvPr>
          <p:cNvSpPr txBox="1"/>
          <p:nvPr/>
        </p:nvSpPr>
        <p:spPr>
          <a:xfrm>
            <a:off x="3783104" y="3791964"/>
            <a:ext cx="8494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7A14C26-13A0-4E50-89A9-DBE069354CF7}"/>
              </a:ext>
            </a:extLst>
          </p:cNvPr>
          <p:cNvGrpSpPr/>
          <p:nvPr/>
        </p:nvGrpSpPr>
        <p:grpSpPr>
          <a:xfrm>
            <a:off x="3453653" y="5020979"/>
            <a:ext cx="1516104" cy="994739"/>
            <a:chOff x="3552758" y="5128201"/>
            <a:chExt cx="1516104" cy="994739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DED34AE5-CA28-443A-B00E-6FA3A0D25C02}"/>
                </a:ext>
              </a:extLst>
            </p:cNvPr>
            <p:cNvSpPr txBox="1"/>
            <p:nvPr/>
          </p:nvSpPr>
          <p:spPr>
            <a:xfrm>
              <a:off x="3552758" y="5128201"/>
              <a:ext cx="914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Templates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60C0C8DC-9B4C-44C3-9FAB-8FBBC02A50E8}"/>
                </a:ext>
              </a:extLst>
            </p:cNvPr>
            <p:cNvSpPr txBox="1"/>
            <p:nvPr/>
          </p:nvSpPr>
          <p:spPr>
            <a:xfrm>
              <a:off x="3552758" y="5453526"/>
              <a:ext cx="1516104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</a:t>
              </a:r>
            </a:p>
          </p:txBody>
        </p:sp>
      </p:grp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6B89575D-E6CA-4D10-A819-C72EE596D597}"/>
              </a:ext>
            </a:extLst>
          </p:cNvPr>
          <p:cNvSpPr/>
          <p:nvPr/>
        </p:nvSpPr>
        <p:spPr>
          <a:xfrm rot="18900000">
            <a:off x="5699578" y="3305788"/>
            <a:ext cx="1307415" cy="1297874"/>
          </a:xfrm>
          <a:custGeom>
            <a:avLst/>
            <a:gdLst>
              <a:gd name="connsiteX0" fmla="*/ 1115949 w 1307415"/>
              <a:gd name="connsiteY0" fmla="*/ 181926 h 1297874"/>
              <a:gd name="connsiteX1" fmla="*/ 1115949 w 1307415"/>
              <a:gd name="connsiteY1" fmla="*/ 1106409 h 1297874"/>
              <a:gd name="connsiteX2" fmla="*/ 191467 w 1307415"/>
              <a:gd name="connsiteY2" fmla="*/ 1106408 h 1297874"/>
              <a:gd name="connsiteX3" fmla="*/ 191465 w 1307415"/>
              <a:gd name="connsiteY3" fmla="*/ 181925 h 1297874"/>
              <a:gd name="connsiteX4" fmla="*/ 528852 w 1307415"/>
              <a:gd name="connsiteY4" fmla="*/ 2426 h 1297874"/>
              <a:gd name="connsiteX5" fmla="*/ 554158 w 1307415"/>
              <a:gd name="connsiteY5" fmla="*/ 0 h 1297874"/>
              <a:gd name="connsiteX6" fmla="*/ 554158 w 1307415"/>
              <a:gd name="connsiteY6" fmla="*/ 86387 h 1297874"/>
              <a:gd name="connsiteX7" fmla="*/ 545351 w 1307415"/>
              <a:gd name="connsiteY7" fmla="*/ 87231 h 1297874"/>
              <a:gd name="connsiteX8" fmla="*/ 252550 w 1307415"/>
              <a:gd name="connsiteY8" fmla="*/ 243010 h 1297874"/>
              <a:gd name="connsiteX9" fmla="*/ 252551 w 1307415"/>
              <a:gd name="connsiteY9" fmla="*/ 1045324 h 1297874"/>
              <a:gd name="connsiteX10" fmla="*/ 1054865 w 1307415"/>
              <a:gd name="connsiteY10" fmla="*/ 1045325 h 1297874"/>
              <a:gd name="connsiteX11" fmla="*/ 1054864 w 1307415"/>
              <a:gd name="connsiteY11" fmla="*/ 243011 h 1297874"/>
              <a:gd name="connsiteX12" fmla="*/ 1054687 w 1307415"/>
              <a:gd name="connsiteY12" fmla="*/ 242867 h 1297874"/>
              <a:gd name="connsiteX13" fmla="*/ 1115772 w 1307415"/>
              <a:gd name="connsiteY13" fmla="*/ 181782 h 1297874"/>
              <a:gd name="connsiteX14" fmla="*/ 1115949 w 1307415"/>
              <a:gd name="connsiteY14" fmla="*/ 181926 h 1297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07415" h="1297874">
                <a:moveTo>
                  <a:pt x="1115949" y="181926"/>
                </a:moveTo>
                <a:cubicBezTo>
                  <a:pt x="1371238" y="437215"/>
                  <a:pt x="1371238" y="851120"/>
                  <a:pt x="1115949" y="1106409"/>
                </a:cubicBezTo>
                <a:cubicBezTo>
                  <a:pt x="860661" y="1361697"/>
                  <a:pt x="446756" y="1361697"/>
                  <a:pt x="191467" y="1106408"/>
                </a:cubicBezTo>
                <a:cubicBezTo>
                  <a:pt x="-63822" y="851119"/>
                  <a:pt x="-63823" y="437214"/>
                  <a:pt x="191465" y="181925"/>
                </a:cubicBezTo>
                <a:cubicBezTo>
                  <a:pt x="287199" y="86192"/>
                  <a:pt x="405238" y="26359"/>
                  <a:pt x="528852" y="2426"/>
                </a:cubicBezTo>
                <a:lnTo>
                  <a:pt x="554158" y="0"/>
                </a:lnTo>
                <a:lnTo>
                  <a:pt x="554158" y="86387"/>
                </a:lnTo>
                <a:lnTo>
                  <a:pt x="545351" y="87231"/>
                </a:lnTo>
                <a:cubicBezTo>
                  <a:pt x="438072" y="108001"/>
                  <a:pt x="335632" y="159927"/>
                  <a:pt x="252550" y="243010"/>
                </a:cubicBezTo>
                <a:cubicBezTo>
                  <a:pt x="30997" y="464562"/>
                  <a:pt x="30998" y="823771"/>
                  <a:pt x="252551" y="1045324"/>
                </a:cubicBezTo>
                <a:cubicBezTo>
                  <a:pt x="474104" y="1266878"/>
                  <a:pt x="833313" y="1266878"/>
                  <a:pt x="1054865" y="1045325"/>
                </a:cubicBezTo>
                <a:cubicBezTo>
                  <a:pt x="1276418" y="823773"/>
                  <a:pt x="1276418" y="464564"/>
                  <a:pt x="1054864" y="243011"/>
                </a:cubicBezTo>
                <a:lnTo>
                  <a:pt x="1054687" y="242867"/>
                </a:lnTo>
                <a:lnTo>
                  <a:pt x="1115772" y="181782"/>
                </a:lnTo>
                <a:lnTo>
                  <a:pt x="1115949" y="18192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38B319AC-0377-4409-A48C-975182318B39}"/>
              </a:ext>
            </a:extLst>
          </p:cNvPr>
          <p:cNvSpPr/>
          <p:nvPr/>
        </p:nvSpPr>
        <p:spPr>
          <a:xfrm rot="18900000">
            <a:off x="5824271" y="3323976"/>
            <a:ext cx="561614" cy="252410"/>
          </a:xfrm>
          <a:custGeom>
            <a:avLst/>
            <a:gdLst>
              <a:gd name="connsiteX0" fmla="*/ 409883 w 561614"/>
              <a:gd name="connsiteY0" fmla="*/ 81729 h 252410"/>
              <a:gd name="connsiteX1" fmla="*/ 346218 w 561614"/>
              <a:gd name="connsiteY1" fmla="*/ 145394 h 252410"/>
              <a:gd name="connsiteX2" fmla="*/ 313032 w 561614"/>
              <a:gd name="connsiteY2" fmla="*/ 127931 h 252410"/>
              <a:gd name="connsiteX3" fmla="*/ 207903 w 561614"/>
              <a:gd name="connsiteY3" fmla="*/ 96775 h 252410"/>
              <a:gd name="connsiteX4" fmla="*/ 184784 w 561614"/>
              <a:gd name="connsiteY4" fmla="*/ 94559 h 252410"/>
              <a:gd name="connsiteX5" fmla="*/ 184784 w 561614"/>
              <a:gd name="connsiteY5" fmla="*/ 94557 h 252410"/>
              <a:gd name="connsiteX6" fmla="*/ 99548 w 561614"/>
              <a:gd name="connsiteY6" fmla="*/ 86387 h 252410"/>
              <a:gd name="connsiteX7" fmla="*/ 0 w 561614"/>
              <a:gd name="connsiteY7" fmla="*/ 95928 h 252410"/>
              <a:gd name="connsiteX8" fmla="*/ 0 w 561614"/>
              <a:gd name="connsiteY8" fmla="*/ 9541 h 252410"/>
              <a:gd name="connsiteX9" fmla="*/ 99549 w 561614"/>
              <a:gd name="connsiteY9" fmla="*/ 0 h 252410"/>
              <a:gd name="connsiteX10" fmla="*/ 184785 w 561614"/>
              <a:gd name="connsiteY10" fmla="*/ 8169 h 252410"/>
              <a:gd name="connsiteX11" fmla="*/ 184785 w 561614"/>
              <a:gd name="connsiteY11" fmla="*/ 8171 h 252410"/>
              <a:gd name="connsiteX12" fmla="*/ 224402 w 561614"/>
              <a:gd name="connsiteY12" fmla="*/ 11969 h 252410"/>
              <a:gd name="connsiteX13" fmla="*/ 345539 w 561614"/>
              <a:gd name="connsiteY13" fmla="*/ 47869 h 252410"/>
              <a:gd name="connsiteX14" fmla="*/ 561614 w 561614"/>
              <a:gd name="connsiteY14" fmla="*/ 191325 h 252410"/>
              <a:gd name="connsiteX15" fmla="*/ 500529 w 561614"/>
              <a:gd name="connsiteY15" fmla="*/ 252410 h 252410"/>
              <a:gd name="connsiteX16" fmla="*/ 411709 w 561614"/>
              <a:gd name="connsiteY16" fmla="*/ 179857 h 252410"/>
              <a:gd name="connsiteX17" fmla="*/ 346218 w 561614"/>
              <a:gd name="connsiteY17" fmla="*/ 145394 h 252410"/>
              <a:gd name="connsiteX18" fmla="*/ 409884 w 561614"/>
              <a:gd name="connsiteY18" fmla="*/ 81729 h 252410"/>
              <a:gd name="connsiteX19" fmla="*/ 459241 w 561614"/>
              <a:gd name="connsiteY19" fmla="*/ 107702 h 25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61614" h="252410">
                <a:moveTo>
                  <a:pt x="409883" y="81729"/>
                </a:moveTo>
                <a:lnTo>
                  <a:pt x="346218" y="145394"/>
                </a:lnTo>
                <a:lnTo>
                  <a:pt x="313032" y="127931"/>
                </a:lnTo>
                <a:cubicBezTo>
                  <a:pt x="278885" y="114083"/>
                  <a:pt x="243663" y="103698"/>
                  <a:pt x="207903" y="96775"/>
                </a:cubicBezTo>
                <a:lnTo>
                  <a:pt x="184784" y="94559"/>
                </a:lnTo>
                <a:lnTo>
                  <a:pt x="184784" y="94557"/>
                </a:lnTo>
                <a:lnTo>
                  <a:pt x="99548" y="86387"/>
                </a:lnTo>
                <a:lnTo>
                  <a:pt x="0" y="95928"/>
                </a:lnTo>
                <a:lnTo>
                  <a:pt x="0" y="9541"/>
                </a:lnTo>
                <a:lnTo>
                  <a:pt x="99549" y="0"/>
                </a:lnTo>
                <a:lnTo>
                  <a:pt x="184785" y="8169"/>
                </a:lnTo>
                <a:lnTo>
                  <a:pt x="184785" y="8171"/>
                </a:lnTo>
                <a:lnTo>
                  <a:pt x="224402" y="11969"/>
                </a:lnTo>
                <a:cubicBezTo>
                  <a:pt x="265608" y="19947"/>
                  <a:pt x="306193" y="31913"/>
                  <a:pt x="345539" y="47869"/>
                </a:cubicBezTo>
                <a:close/>
                <a:moveTo>
                  <a:pt x="561614" y="191325"/>
                </a:moveTo>
                <a:lnTo>
                  <a:pt x="500529" y="252410"/>
                </a:lnTo>
                <a:lnTo>
                  <a:pt x="411709" y="179857"/>
                </a:lnTo>
                <a:lnTo>
                  <a:pt x="346218" y="145394"/>
                </a:lnTo>
                <a:lnTo>
                  <a:pt x="409884" y="81729"/>
                </a:lnTo>
                <a:lnTo>
                  <a:pt x="459241" y="10770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CA19F92-CF1F-4CC1-990C-E7A3A6DF0266}"/>
              </a:ext>
            </a:extLst>
          </p:cNvPr>
          <p:cNvSpPr txBox="1"/>
          <p:nvPr/>
        </p:nvSpPr>
        <p:spPr>
          <a:xfrm>
            <a:off x="5968155" y="3791964"/>
            <a:ext cx="8494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90%</a:t>
            </a:r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ED33CF36-D347-4F40-856B-0D31E2F6A820}"/>
              </a:ext>
            </a:extLst>
          </p:cNvPr>
          <p:cNvGrpSpPr/>
          <p:nvPr/>
        </p:nvGrpSpPr>
        <p:grpSpPr>
          <a:xfrm>
            <a:off x="5607066" y="5020979"/>
            <a:ext cx="1516105" cy="994739"/>
            <a:chOff x="3552757" y="5128201"/>
            <a:chExt cx="1516105" cy="994739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3AB35BB7-0536-4711-AE98-FE78C5D1E6F9}"/>
                </a:ext>
              </a:extLst>
            </p:cNvPr>
            <p:cNvSpPr txBox="1"/>
            <p:nvPr/>
          </p:nvSpPr>
          <p:spPr>
            <a:xfrm>
              <a:off x="3552757" y="5128201"/>
              <a:ext cx="9938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Innovation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2A0E0F8A-0049-4840-958B-0ADFDFD8457F}"/>
                </a:ext>
              </a:extLst>
            </p:cNvPr>
            <p:cNvSpPr txBox="1"/>
            <p:nvPr/>
          </p:nvSpPr>
          <p:spPr>
            <a:xfrm>
              <a:off x="3552758" y="5453526"/>
              <a:ext cx="1516104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</a:t>
              </a:r>
            </a:p>
          </p:txBody>
        </p:sp>
      </p:grp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EEC98332-B590-4BF0-A25C-B04A34F1ADEF}"/>
              </a:ext>
            </a:extLst>
          </p:cNvPr>
          <p:cNvSpPr/>
          <p:nvPr/>
        </p:nvSpPr>
        <p:spPr>
          <a:xfrm>
            <a:off x="7846206" y="3301318"/>
            <a:ext cx="650737" cy="1306816"/>
          </a:xfrm>
          <a:custGeom>
            <a:avLst/>
            <a:gdLst>
              <a:gd name="connsiteX0" fmla="*/ 650737 w 650737"/>
              <a:gd name="connsiteY0" fmla="*/ 0 h 1306816"/>
              <a:gd name="connsiteX1" fmla="*/ 650737 w 650737"/>
              <a:gd name="connsiteY1" fmla="*/ 86387 h 1306816"/>
              <a:gd name="connsiteX2" fmla="*/ 539374 w 650737"/>
              <a:gd name="connsiteY2" fmla="*/ 97613 h 1306816"/>
              <a:gd name="connsiteX3" fmla="*/ 86386 w 650737"/>
              <a:gd name="connsiteY3" fmla="*/ 653408 h 1306816"/>
              <a:gd name="connsiteX4" fmla="*/ 539374 w 650737"/>
              <a:gd name="connsiteY4" fmla="*/ 1209203 h 1306816"/>
              <a:gd name="connsiteX5" fmla="*/ 650737 w 650737"/>
              <a:gd name="connsiteY5" fmla="*/ 1220430 h 1306816"/>
              <a:gd name="connsiteX6" fmla="*/ 650737 w 650737"/>
              <a:gd name="connsiteY6" fmla="*/ 1306816 h 1306816"/>
              <a:gd name="connsiteX7" fmla="*/ 521964 w 650737"/>
              <a:gd name="connsiteY7" fmla="*/ 1293834 h 1306816"/>
              <a:gd name="connsiteX8" fmla="*/ 0 w 650737"/>
              <a:gd name="connsiteY8" fmla="*/ 653408 h 1306816"/>
              <a:gd name="connsiteX9" fmla="*/ 521964 w 650737"/>
              <a:gd name="connsiteY9" fmla="*/ 12981 h 1306816"/>
              <a:gd name="connsiteX10" fmla="*/ 650737 w 650737"/>
              <a:gd name="connsiteY10" fmla="*/ 0 h 1306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50737" h="1306816">
                <a:moveTo>
                  <a:pt x="650737" y="0"/>
                </a:moveTo>
                <a:lnTo>
                  <a:pt x="650737" y="86387"/>
                </a:lnTo>
                <a:lnTo>
                  <a:pt x="539374" y="97613"/>
                </a:lnTo>
                <a:cubicBezTo>
                  <a:pt x="280855" y="150514"/>
                  <a:pt x="86386" y="379251"/>
                  <a:pt x="86386" y="653408"/>
                </a:cubicBezTo>
                <a:cubicBezTo>
                  <a:pt x="86386" y="927566"/>
                  <a:pt x="280855" y="1156303"/>
                  <a:pt x="539374" y="1209203"/>
                </a:cubicBezTo>
                <a:lnTo>
                  <a:pt x="650737" y="1220430"/>
                </a:lnTo>
                <a:lnTo>
                  <a:pt x="650737" y="1306816"/>
                </a:lnTo>
                <a:lnTo>
                  <a:pt x="521964" y="1293834"/>
                </a:lnTo>
                <a:cubicBezTo>
                  <a:pt x="224080" y="1232878"/>
                  <a:pt x="0" y="969311"/>
                  <a:pt x="0" y="653408"/>
                </a:cubicBezTo>
                <a:cubicBezTo>
                  <a:pt x="0" y="337504"/>
                  <a:pt x="224080" y="73937"/>
                  <a:pt x="521964" y="12981"/>
                </a:cubicBezTo>
                <a:lnTo>
                  <a:pt x="650737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38BA9EBA-8229-463D-8B7E-F4279331E2CA}"/>
              </a:ext>
            </a:extLst>
          </p:cNvPr>
          <p:cNvSpPr/>
          <p:nvPr/>
        </p:nvSpPr>
        <p:spPr>
          <a:xfrm>
            <a:off x="8496942" y="3301018"/>
            <a:ext cx="656680" cy="1307415"/>
          </a:xfrm>
          <a:custGeom>
            <a:avLst/>
            <a:gdLst>
              <a:gd name="connsiteX0" fmla="*/ 2972 w 656680"/>
              <a:gd name="connsiteY0" fmla="*/ 0 h 1307415"/>
              <a:gd name="connsiteX1" fmla="*/ 656680 w 656680"/>
              <a:gd name="connsiteY1" fmla="*/ 653708 h 1307415"/>
              <a:gd name="connsiteX2" fmla="*/ 2972 w 656680"/>
              <a:gd name="connsiteY2" fmla="*/ 1307415 h 1307415"/>
              <a:gd name="connsiteX3" fmla="*/ 0 w 656680"/>
              <a:gd name="connsiteY3" fmla="*/ 1307116 h 1307415"/>
              <a:gd name="connsiteX4" fmla="*/ 0 w 656680"/>
              <a:gd name="connsiteY4" fmla="*/ 1220730 h 1307415"/>
              <a:gd name="connsiteX5" fmla="*/ 2972 w 656680"/>
              <a:gd name="connsiteY5" fmla="*/ 1221029 h 1307415"/>
              <a:gd name="connsiteX6" fmla="*/ 570295 w 656680"/>
              <a:gd name="connsiteY6" fmla="*/ 653708 h 1307415"/>
              <a:gd name="connsiteX7" fmla="*/ 2972 w 656680"/>
              <a:gd name="connsiteY7" fmla="*/ 86387 h 1307415"/>
              <a:gd name="connsiteX8" fmla="*/ 0 w 656680"/>
              <a:gd name="connsiteY8" fmla="*/ 86687 h 1307415"/>
              <a:gd name="connsiteX9" fmla="*/ 0 w 656680"/>
              <a:gd name="connsiteY9" fmla="*/ 300 h 1307415"/>
              <a:gd name="connsiteX10" fmla="*/ 2972 w 656680"/>
              <a:gd name="connsiteY10" fmla="*/ 0 h 130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56680" h="1307415">
                <a:moveTo>
                  <a:pt x="2972" y="0"/>
                </a:moveTo>
                <a:cubicBezTo>
                  <a:pt x="364005" y="0"/>
                  <a:pt x="656680" y="292675"/>
                  <a:pt x="656680" y="653708"/>
                </a:cubicBezTo>
                <a:cubicBezTo>
                  <a:pt x="656680" y="1014740"/>
                  <a:pt x="364005" y="1307415"/>
                  <a:pt x="2972" y="1307415"/>
                </a:cubicBezTo>
                <a:lnTo>
                  <a:pt x="0" y="1307116"/>
                </a:lnTo>
                <a:lnTo>
                  <a:pt x="0" y="1220730"/>
                </a:lnTo>
                <a:lnTo>
                  <a:pt x="2972" y="1221029"/>
                </a:lnTo>
                <a:cubicBezTo>
                  <a:pt x="316296" y="1221029"/>
                  <a:pt x="570295" y="967031"/>
                  <a:pt x="570295" y="653708"/>
                </a:cubicBezTo>
                <a:cubicBezTo>
                  <a:pt x="570295" y="340386"/>
                  <a:pt x="316296" y="86387"/>
                  <a:pt x="2972" y="86387"/>
                </a:cubicBezTo>
                <a:lnTo>
                  <a:pt x="0" y="86687"/>
                </a:lnTo>
                <a:lnTo>
                  <a:pt x="0" y="300"/>
                </a:lnTo>
                <a:lnTo>
                  <a:pt x="297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7FC17BB2-94A5-4948-984F-16EFF0384293}"/>
              </a:ext>
            </a:extLst>
          </p:cNvPr>
          <p:cNvSpPr txBox="1"/>
          <p:nvPr/>
        </p:nvSpPr>
        <p:spPr>
          <a:xfrm>
            <a:off x="8072099" y="3791964"/>
            <a:ext cx="8494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50%</a:t>
            </a: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7BDC1B33-5CB4-41C2-A1FF-2484B16AB076}"/>
              </a:ext>
            </a:extLst>
          </p:cNvPr>
          <p:cNvGrpSpPr/>
          <p:nvPr/>
        </p:nvGrpSpPr>
        <p:grpSpPr>
          <a:xfrm>
            <a:off x="7760480" y="5020979"/>
            <a:ext cx="1516105" cy="994739"/>
            <a:chOff x="3552757" y="5128201"/>
            <a:chExt cx="1516105" cy="994739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CCF70B3D-7FDE-4BB6-95C9-6F3CF8CC5BBC}"/>
                </a:ext>
              </a:extLst>
            </p:cNvPr>
            <p:cNvSpPr txBox="1"/>
            <p:nvPr/>
          </p:nvSpPr>
          <p:spPr>
            <a:xfrm>
              <a:off x="3552757" y="5128201"/>
              <a:ext cx="11052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Adjustability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48212518-F8D4-44EC-ADCA-B16183EB9259}"/>
                </a:ext>
              </a:extLst>
            </p:cNvPr>
            <p:cNvSpPr txBox="1"/>
            <p:nvPr/>
          </p:nvSpPr>
          <p:spPr>
            <a:xfrm>
              <a:off x="3552758" y="5453526"/>
              <a:ext cx="1516104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</a:t>
              </a:r>
            </a:p>
          </p:txBody>
        </p:sp>
      </p:grp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2DD9DAD1-713B-4E8F-B31A-5A969FA3BBD4}"/>
              </a:ext>
            </a:extLst>
          </p:cNvPr>
          <p:cNvSpPr/>
          <p:nvPr/>
        </p:nvSpPr>
        <p:spPr>
          <a:xfrm rot="5400000">
            <a:off x="10657201" y="3295541"/>
            <a:ext cx="652529" cy="663483"/>
          </a:xfrm>
          <a:custGeom>
            <a:avLst/>
            <a:gdLst>
              <a:gd name="connsiteX0" fmla="*/ 652529 w 652529"/>
              <a:gd name="connsiteY0" fmla="*/ 0 h 663483"/>
              <a:gd name="connsiteX1" fmla="*/ 652529 w 652529"/>
              <a:gd name="connsiteY1" fmla="*/ 86387 h 663483"/>
              <a:gd name="connsiteX2" fmla="*/ 539373 w 652529"/>
              <a:gd name="connsiteY2" fmla="*/ 97794 h 663483"/>
              <a:gd name="connsiteX3" fmla="*/ 336513 w 652529"/>
              <a:gd name="connsiteY3" fmla="*/ 183158 h 663483"/>
              <a:gd name="connsiteX4" fmla="*/ 297654 w 652529"/>
              <a:gd name="connsiteY4" fmla="*/ 215219 h 663483"/>
              <a:gd name="connsiteX5" fmla="*/ 252550 w 652529"/>
              <a:gd name="connsiteY5" fmla="*/ 252433 h 663483"/>
              <a:gd name="connsiteX6" fmla="*/ 183275 w 652529"/>
              <a:gd name="connsiteY6" fmla="*/ 336395 h 663483"/>
              <a:gd name="connsiteX7" fmla="*/ 142943 w 652529"/>
              <a:gd name="connsiteY7" fmla="*/ 410700 h 663483"/>
              <a:gd name="connsiteX8" fmla="*/ 142943 w 652529"/>
              <a:gd name="connsiteY8" fmla="*/ 410702 h 663483"/>
              <a:gd name="connsiteX9" fmla="*/ 130969 w 652529"/>
              <a:gd name="connsiteY9" fmla="*/ 432762 h 663483"/>
              <a:gd name="connsiteX10" fmla="*/ 86386 w 652529"/>
              <a:gd name="connsiteY10" fmla="*/ 653589 h 663483"/>
              <a:gd name="connsiteX11" fmla="*/ 87384 w 652529"/>
              <a:gd name="connsiteY11" fmla="*/ 663483 h 663483"/>
              <a:gd name="connsiteX12" fmla="*/ 998 w 652529"/>
              <a:gd name="connsiteY12" fmla="*/ 663483 h 663483"/>
              <a:gd name="connsiteX13" fmla="*/ 0 w 652529"/>
              <a:gd name="connsiteY13" fmla="*/ 653589 h 663483"/>
              <a:gd name="connsiteX14" fmla="*/ 120606 w 652529"/>
              <a:gd name="connsiteY14" fmla="*/ 275166 h 663483"/>
              <a:gd name="connsiteX15" fmla="*/ 142942 w 652529"/>
              <a:gd name="connsiteY15" fmla="*/ 247430 h 663483"/>
              <a:gd name="connsiteX16" fmla="*/ 142942 w 652529"/>
              <a:gd name="connsiteY16" fmla="*/ 247429 h 663483"/>
              <a:gd name="connsiteX17" fmla="*/ 169821 w 652529"/>
              <a:gd name="connsiteY17" fmla="*/ 214051 h 663483"/>
              <a:gd name="connsiteX18" fmla="*/ 288213 w 652529"/>
              <a:gd name="connsiteY18" fmla="*/ 111524 h 663483"/>
              <a:gd name="connsiteX19" fmla="*/ 297654 w 652529"/>
              <a:gd name="connsiteY19" fmla="*/ 106400 h 663483"/>
              <a:gd name="connsiteX20" fmla="*/ 399255 w 652529"/>
              <a:gd name="connsiteY20" fmla="*/ 51253 h 663483"/>
              <a:gd name="connsiteX21" fmla="*/ 521963 w 652529"/>
              <a:gd name="connsiteY21" fmla="*/ 13162 h 663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52529" h="663483">
                <a:moveTo>
                  <a:pt x="652529" y="0"/>
                </a:moveTo>
                <a:lnTo>
                  <a:pt x="652529" y="86387"/>
                </a:lnTo>
                <a:lnTo>
                  <a:pt x="539373" y="97794"/>
                </a:lnTo>
                <a:cubicBezTo>
                  <a:pt x="465510" y="112909"/>
                  <a:pt x="396876" y="142377"/>
                  <a:pt x="336513" y="183158"/>
                </a:cubicBezTo>
                <a:lnTo>
                  <a:pt x="297654" y="215219"/>
                </a:lnTo>
                <a:lnTo>
                  <a:pt x="252550" y="252433"/>
                </a:lnTo>
                <a:cubicBezTo>
                  <a:pt x="226884" y="278099"/>
                  <a:pt x="203665" y="306213"/>
                  <a:pt x="183275" y="336395"/>
                </a:cubicBezTo>
                <a:lnTo>
                  <a:pt x="142943" y="410700"/>
                </a:lnTo>
                <a:lnTo>
                  <a:pt x="142943" y="410702"/>
                </a:lnTo>
                <a:lnTo>
                  <a:pt x="130969" y="432762"/>
                </a:lnTo>
                <a:cubicBezTo>
                  <a:pt x="102261" y="500636"/>
                  <a:pt x="86386" y="575259"/>
                  <a:pt x="86386" y="653589"/>
                </a:cubicBezTo>
                <a:lnTo>
                  <a:pt x="87384" y="663483"/>
                </a:lnTo>
                <a:lnTo>
                  <a:pt x="998" y="663483"/>
                </a:lnTo>
                <a:lnTo>
                  <a:pt x="0" y="653589"/>
                </a:lnTo>
                <a:cubicBezTo>
                  <a:pt x="0" y="512561"/>
                  <a:pt x="44659" y="381963"/>
                  <a:pt x="120606" y="275166"/>
                </a:cubicBezTo>
                <a:lnTo>
                  <a:pt x="142942" y="247430"/>
                </a:lnTo>
                <a:lnTo>
                  <a:pt x="142942" y="247429"/>
                </a:lnTo>
                <a:lnTo>
                  <a:pt x="169821" y="214051"/>
                </a:lnTo>
                <a:cubicBezTo>
                  <a:pt x="204992" y="175354"/>
                  <a:pt x="244741" y="140893"/>
                  <a:pt x="288213" y="111524"/>
                </a:cubicBezTo>
                <a:lnTo>
                  <a:pt x="297654" y="106400"/>
                </a:lnTo>
                <a:lnTo>
                  <a:pt x="399255" y="51253"/>
                </a:lnTo>
                <a:cubicBezTo>
                  <a:pt x="438360" y="34713"/>
                  <a:pt x="479408" y="21870"/>
                  <a:pt x="521963" y="1316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D213B11F-3997-47E6-8F8F-A6D4856C2002}"/>
              </a:ext>
            </a:extLst>
          </p:cNvPr>
          <p:cNvSpPr/>
          <p:nvPr/>
        </p:nvSpPr>
        <p:spPr>
          <a:xfrm rot="5400000">
            <a:off x="10008409" y="3301517"/>
            <a:ext cx="1306419" cy="1307415"/>
          </a:xfrm>
          <a:custGeom>
            <a:avLst/>
            <a:gdLst>
              <a:gd name="connsiteX0" fmla="*/ 652711 w 1306419"/>
              <a:gd name="connsiteY0" fmla="*/ 0 h 1307415"/>
              <a:gd name="connsiteX1" fmla="*/ 1306419 w 1306419"/>
              <a:gd name="connsiteY1" fmla="*/ 653708 h 1307415"/>
              <a:gd name="connsiteX2" fmla="*/ 652711 w 1306419"/>
              <a:gd name="connsiteY2" fmla="*/ 1307415 h 1307415"/>
              <a:gd name="connsiteX3" fmla="*/ 12283 w 1306419"/>
              <a:gd name="connsiteY3" fmla="*/ 785453 h 1307415"/>
              <a:gd name="connsiteX4" fmla="*/ 0 w 1306419"/>
              <a:gd name="connsiteY4" fmla="*/ 663602 h 1307415"/>
              <a:gd name="connsiteX5" fmla="*/ 86386 w 1306419"/>
              <a:gd name="connsiteY5" fmla="*/ 663602 h 1307415"/>
              <a:gd name="connsiteX6" fmla="*/ 96914 w 1306419"/>
              <a:gd name="connsiteY6" fmla="*/ 768043 h 1307415"/>
              <a:gd name="connsiteX7" fmla="*/ 652711 w 1306419"/>
              <a:gd name="connsiteY7" fmla="*/ 1221029 h 1307415"/>
              <a:gd name="connsiteX8" fmla="*/ 1220034 w 1306419"/>
              <a:gd name="connsiteY8" fmla="*/ 653708 h 1307415"/>
              <a:gd name="connsiteX9" fmla="*/ 652711 w 1306419"/>
              <a:gd name="connsiteY9" fmla="*/ 86387 h 1307415"/>
              <a:gd name="connsiteX10" fmla="*/ 651532 w 1306419"/>
              <a:gd name="connsiteY10" fmla="*/ 86506 h 1307415"/>
              <a:gd name="connsiteX11" fmla="*/ 651532 w 1306419"/>
              <a:gd name="connsiteY11" fmla="*/ 119 h 1307415"/>
              <a:gd name="connsiteX12" fmla="*/ 652711 w 1306419"/>
              <a:gd name="connsiteY12" fmla="*/ 0 h 130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06419" h="1307415">
                <a:moveTo>
                  <a:pt x="652711" y="0"/>
                </a:moveTo>
                <a:cubicBezTo>
                  <a:pt x="1013744" y="0"/>
                  <a:pt x="1306419" y="292675"/>
                  <a:pt x="1306419" y="653708"/>
                </a:cubicBezTo>
                <a:cubicBezTo>
                  <a:pt x="1306419" y="1014740"/>
                  <a:pt x="1013744" y="1307415"/>
                  <a:pt x="652711" y="1307415"/>
                </a:cubicBezTo>
                <a:cubicBezTo>
                  <a:pt x="336807" y="1307415"/>
                  <a:pt x="73239" y="1083336"/>
                  <a:pt x="12283" y="785453"/>
                </a:cubicBezTo>
                <a:lnTo>
                  <a:pt x="0" y="663602"/>
                </a:lnTo>
                <a:lnTo>
                  <a:pt x="86386" y="663602"/>
                </a:lnTo>
                <a:lnTo>
                  <a:pt x="96914" y="768043"/>
                </a:lnTo>
                <a:cubicBezTo>
                  <a:pt x="149815" y="1026562"/>
                  <a:pt x="378554" y="1221029"/>
                  <a:pt x="652711" y="1221029"/>
                </a:cubicBezTo>
                <a:cubicBezTo>
                  <a:pt x="966035" y="1221029"/>
                  <a:pt x="1220034" y="967031"/>
                  <a:pt x="1220034" y="653708"/>
                </a:cubicBezTo>
                <a:cubicBezTo>
                  <a:pt x="1220034" y="340386"/>
                  <a:pt x="966035" y="86387"/>
                  <a:pt x="652711" y="86387"/>
                </a:cubicBezTo>
                <a:lnTo>
                  <a:pt x="651532" y="86506"/>
                </a:lnTo>
                <a:lnTo>
                  <a:pt x="651532" y="119"/>
                </a:lnTo>
                <a:lnTo>
                  <a:pt x="652711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8BC00EBB-A649-4AA5-8F12-976CCE369150}"/>
              </a:ext>
            </a:extLst>
          </p:cNvPr>
          <p:cNvSpPr txBox="1"/>
          <p:nvPr/>
        </p:nvSpPr>
        <p:spPr>
          <a:xfrm>
            <a:off x="10236894" y="3791964"/>
            <a:ext cx="8494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7B82C50-CA1C-4121-B397-BA4C2E722027}"/>
              </a:ext>
            </a:extLst>
          </p:cNvPr>
          <p:cNvGrpSpPr/>
          <p:nvPr/>
        </p:nvGrpSpPr>
        <p:grpSpPr>
          <a:xfrm>
            <a:off x="9913895" y="5020979"/>
            <a:ext cx="1516104" cy="994739"/>
            <a:chOff x="3552758" y="5128201"/>
            <a:chExt cx="1516104" cy="994739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FBF450FB-75D9-48F2-A5F8-8C3C6E2D8611}"/>
                </a:ext>
              </a:extLst>
            </p:cNvPr>
            <p:cNvSpPr txBox="1"/>
            <p:nvPr/>
          </p:nvSpPr>
          <p:spPr>
            <a:xfrm>
              <a:off x="3552758" y="5128201"/>
              <a:ext cx="914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Templates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048EFAFE-EB94-4677-8C49-898ADC8FC8C2}"/>
                </a:ext>
              </a:extLst>
            </p:cNvPr>
            <p:cNvSpPr txBox="1"/>
            <p:nvPr/>
          </p:nvSpPr>
          <p:spPr>
            <a:xfrm>
              <a:off x="3552758" y="5453526"/>
              <a:ext cx="1516104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4506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E47B879-4386-4C45-BF4E-1E1D32DBED9A}"/>
              </a:ext>
            </a:extLst>
          </p:cNvPr>
          <p:cNvSpPr txBox="1"/>
          <p:nvPr/>
        </p:nvSpPr>
        <p:spPr>
          <a:xfrm>
            <a:off x="762001" y="866264"/>
            <a:ext cx="13144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5D2D11-25F4-4BFC-84C8-20D909585A28}"/>
              </a:ext>
            </a:extLst>
          </p:cNvPr>
          <p:cNvSpPr txBox="1"/>
          <p:nvPr/>
        </p:nvSpPr>
        <p:spPr>
          <a:xfrm>
            <a:off x="3451538" y="866264"/>
            <a:ext cx="1828800" cy="1340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Have them for one. Living grass to for waters had winged. Creepiest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87FC8F-A2A8-4B8A-A87E-4348411DF4EE}"/>
              </a:ext>
            </a:extLst>
          </p:cNvPr>
          <p:cNvSpPr/>
          <p:nvPr/>
        </p:nvSpPr>
        <p:spPr>
          <a:xfrm>
            <a:off x="3552758" y="2528642"/>
            <a:ext cx="354874" cy="457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DBB7997-0C98-47BF-9684-720AF7316831}"/>
              </a:ext>
            </a:extLst>
          </p:cNvPr>
          <p:cNvGrpSpPr/>
          <p:nvPr/>
        </p:nvGrpSpPr>
        <p:grpSpPr>
          <a:xfrm>
            <a:off x="762001" y="3134652"/>
            <a:ext cx="4518337" cy="611555"/>
            <a:chOff x="762001" y="3134652"/>
            <a:chExt cx="4518337" cy="611555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C236A4C-D6A4-489C-8CA0-85B4018B2711}"/>
                </a:ext>
              </a:extLst>
            </p:cNvPr>
            <p:cNvGrpSpPr/>
            <p:nvPr/>
          </p:nvGrpSpPr>
          <p:grpSpPr>
            <a:xfrm>
              <a:off x="857591" y="3584848"/>
              <a:ext cx="3758859" cy="45720"/>
              <a:chOff x="857591" y="3526066"/>
              <a:chExt cx="3981109" cy="163284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10DFDDC-6530-4C38-B5AC-A82F79BBB980}"/>
                  </a:ext>
                </a:extLst>
              </p:cNvPr>
              <p:cNvSpPr/>
              <p:nvPr/>
            </p:nvSpPr>
            <p:spPr>
              <a:xfrm>
                <a:off x="857591" y="3526066"/>
                <a:ext cx="2499972" cy="163284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822FA07C-F5A2-42D0-92A4-121FEE272780}"/>
                  </a:ext>
                </a:extLst>
              </p:cNvPr>
              <p:cNvSpPr/>
              <p:nvPr/>
            </p:nvSpPr>
            <p:spPr>
              <a:xfrm>
                <a:off x="3357563" y="3526066"/>
                <a:ext cx="1481137" cy="16328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02A63A5-46E3-45F7-B323-28EE3382D4D5}"/>
                </a:ext>
              </a:extLst>
            </p:cNvPr>
            <p:cNvSpPr txBox="1"/>
            <p:nvPr/>
          </p:nvSpPr>
          <p:spPr>
            <a:xfrm>
              <a:off x="4751152" y="3469208"/>
              <a:ext cx="5291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70%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132370D-B5E8-4984-9849-667650654C40}"/>
                </a:ext>
              </a:extLst>
            </p:cNvPr>
            <p:cNvSpPr txBox="1"/>
            <p:nvPr/>
          </p:nvSpPr>
          <p:spPr>
            <a:xfrm>
              <a:off x="762001" y="3134652"/>
              <a:ext cx="914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Illustrator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2B3E7C9-3A86-4600-A36B-DB4FE91A962E}"/>
              </a:ext>
            </a:extLst>
          </p:cNvPr>
          <p:cNvGrpSpPr/>
          <p:nvPr/>
        </p:nvGrpSpPr>
        <p:grpSpPr>
          <a:xfrm>
            <a:off x="762001" y="4309549"/>
            <a:ext cx="4518337" cy="611555"/>
            <a:chOff x="762001" y="3134652"/>
            <a:chExt cx="4518337" cy="611555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C268CF5F-D8CC-4867-9FC2-B952FB3E3BAB}"/>
                </a:ext>
              </a:extLst>
            </p:cNvPr>
            <p:cNvGrpSpPr/>
            <p:nvPr/>
          </p:nvGrpSpPr>
          <p:grpSpPr>
            <a:xfrm>
              <a:off x="857591" y="3584848"/>
              <a:ext cx="3758859" cy="45720"/>
              <a:chOff x="857591" y="3526066"/>
              <a:chExt cx="3981109" cy="163284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7D31F9B7-5530-4A1C-A9E8-6B0C4262CB9D}"/>
                  </a:ext>
                </a:extLst>
              </p:cNvPr>
              <p:cNvSpPr/>
              <p:nvPr/>
            </p:nvSpPr>
            <p:spPr>
              <a:xfrm>
                <a:off x="857591" y="3526066"/>
                <a:ext cx="2499972" cy="163284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B923124A-1F7B-49F2-B852-9CE297666C13}"/>
                  </a:ext>
                </a:extLst>
              </p:cNvPr>
              <p:cNvSpPr/>
              <p:nvPr/>
            </p:nvSpPr>
            <p:spPr>
              <a:xfrm>
                <a:off x="3357563" y="3526066"/>
                <a:ext cx="1481137" cy="16328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71722F3-3AA9-4FE9-AAC4-24891C1BBA63}"/>
                </a:ext>
              </a:extLst>
            </p:cNvPr>
            <p:cNvSpPr txBox="1"/>
            <p:nvPr/>
          </p:nvSpPr>
          <p:spPr>
            <a:xfrm>
              <a:off x="4751152" y="3469208"/>
              <a:ext cx="5291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70%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9EEC915-84E3-4774-9191-0910F22684C3}"/>
                </a:ext>
              </a:extLst>
            </p:cNvPr>
            <p:cNvSpPr txBox="1"/>
            <p:nvPr/>
          </p:nvSpPr>
          <p:spPr>
            <a:xfrm>
              <a:off x="762001" y="3134652"/>
              <a:ext cx="914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HTML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F1D2425-215B-4191-9993-53D974FE221F}"/>
              </a:ext>
            </a:extLst>
          </p:cNvPr>
          <p:cNvGrpSpPr/>
          <p:nvPr/>
        </p:nvGrpSpPr>
        <p:grpSpPr>
          <a:xfrm>
            <a:off x="762001" y="5484445"/>
            <a:ext cx="4518337" cy="611555"/>
            <a:chOff x="762001" y="3134652"/>
            <a:chExt cx="4518337" cy="611555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3B40FA7F-1184-48D9-8CA3-513D188CCBE5}"/>
                </a:ext>
              </a:extLst>
            </p:cNvPr>
            <p:cNvGrpSpPr/>
            <p:nvPr/>
          </p:nvGrpSpPr>
          <p:grpSpPr>
            <a:xfrm>
              <a:off x="857591" y="3584848"/>
              <a:ext cx="3758859" cy="45720"/>
              <a:chOff x="857591" y="3526066"/>
              <a:chExt cx="3981109" cy="163284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68601EF1-1BE4-4CA0-B45C-7BE31C02919B}"/>
                  </a:ext>
                </a:extLst>
              </p:cNvPr>
              <p:cNvSpPr/>
              <p:nvPr/>
            </p:nvSpPr>
            <p:spPr>
              <a:xfrm>
                <a:off x="857591" y="3526066"/>
                <a:ext cx="2499972" cy="163284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7CEAE0D3-A8F2-4608-8DD5-02B6F6735432}"/>
                  </a:ext>
                </a:extLst>
              </p:cNvPr>
              <p:cNvSpPr/>
              <p:nvPr/>
            </p:nvSpPr>
            <p:spPr>
              <a:xfrm>
                <a:off x="3357563" y="3526066"/>
                <a:ext cx="1481137" cy="16328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B46DE72-E19F-4B2C-AC62-8A47D919EECF}"/>
                </a:ext>
              </a:extLst>
            </p:cNvPr>
            <p:cNvSpPr txBox="1"/>
            <p:nvPr/>
          </p:nvSpPr>
          <p:spPr>
            <a:xfrm>
              <a:off x="4751152" y="3469208"/>
              <a:ext cx="5291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70%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E94737E-78AA-4041-BF9E-7A4F567F6B48}"/>
                </a:ext>
              </a:extLst>
            </p:cNvPr>
            <p:cNvSpPr txBox="1"/>
            <p:nvPr/>
          </p:nvSpPr>
          <p:spPr>
            <a:xfrm>
              <a:off x="762001" y="3134652"/>
              <a:ext cx="1118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Photoshop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985B5747-62F1-466D-9BFA-3FC2B6ECBA54}"/>
              </a:ext>
            </a:extLst>
          </p:cNvPr>
          <p:cNvGrpSpPr/>
          <p:nvPr/>
        </p:nvGrpSpPr>
        <p:grpSpPr>
          <a:xfrm>
            <a:off x="6395839" y="4024833"/>
            <a:ext cx="1889760" cy="1095988"/>
            <a:chOff x="1561778" y="4608962"/>
            <a:chExt cx="1889760" cy="1095988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7A5C5AD-4622-4A29-A5AD-77C0E6C3F4FB}"/>
                </a:ext>
              </a:extLst>
            </p:cNvPr>
            <p:cNvSpPr txBox="1"/>
            <p:nvPr/>
          </p:nvSpPr>
          <p:spPr>
            <a:xfrm>
              <a:off x="1561778" y="4608962"/>
              <a:ext cx="14325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Your Name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1AFFA64-2466-4F42-A884-7747BC464F49}"/>
                </a:ext>
              </a:extLst>
            </p:cNvPr>
            <p:cNvSpPr txBox="1"/>
            <p:nvPr/>
          </p:nvSpPr>
          <p:spPr>
            <a:xfrm>
              <a:off x="1561778" y="5035536"/>
              <a:ext cx="1889760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 ipsum had.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8C3B1CD-4FA5-4A65-B4EE-9B8A1BCE8E17}"/>
              </a:ext>
            </a:extLst>
          </p:cNvPr>
          <p:cNvGrpSpPr/>
          <p:nvPr/>
        </p:nvGrpSpPr>
        <p:grpSpPr>
          <a:xfrm>
            <a:off x="6482701" y="5351358"/>
            <a:ext cx="882056" cy="245876"/>
            <a:chOff x="3737318" y="5352459"/>
            <a:chExt cx="574436" cy="160126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49691796-DE84-4C88-9BE6-3A4A6B7AD193}"/>
                </a:ext>
              </a:extLst>
            </p:cNvPr>
            <p:cNvGrpSpPr/>
            <p:nvPr/>
          </p:nvGrpSpPr>
          <p:grpSpPr>
            <a:xfrm>
              <a:off x="3737318" y="5352459"/>
              <a:ext cx="160124" cy="160126"/>
              <a:chOff x="7136966" y="5134202"/>
              <a:chExt cx="588412" cy="588417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1CB4EDCA-2930-4D8E-ADC2-456140AEAD7E}"/>
                  </a:ext>
                </a:extLst>
              </p:cNvPr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bg2">
                    <a:lumMod val="60000"/>
                    <a:lumOff val="4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8" name="AutoShape 1">
                <a:extLst>
                  <a:ext uri="{FF2B5EF4-FFF2-40B4-BE49-F238E27FC236}">
                    <a16:creationId xmlns:a16="http://schemas.microsoft.com/office/drawing/2014/main" id="{511C0B55-CA97-4174-91E6-E6DE23138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092" y="5304814"/>
                <a:ext cx="304161" cy="24719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2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2B2A8572-E462-4471-966D-7C17AA886B2E}"/>
                </a:ext>
              </a:extLst>
            </p:cNvPr>
            <p:cNvGrpSpPr/>
            <p:nvPr/>
          </p:nvGrpSpPr>
          <p:grpSpPr>
            <a:xfrm>
              <a:off x="3944474" y="5352459"/>
              <a:ext cx="160124" cy="160126"/>
              <a:chOff x="7991862" y="5134202"/>
              <a:chExt cx="588412" cy="588417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471E593C-8989-4FC7-A076-EAD795B9613B}"/>
                  </a:ext>
                </a:extLst>
              </p:cNvPr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bg2">
                    <a:lumMod val="60000"/>
                    <a:lumOff val="4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AutoShape 21">
                <a:extLst>
                  <a:ext uri="{FF2B5EF4-FFF2-40B4-BE49-F238E27FC236}">
                    <a16:creationId xmlns:a16="http://schemas.microsoft.com/office/drawing/2014/main" id="{19152969-AC43-4782-A467-21E705758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4240" y="5316581"/>
                <a:ext cx="223656" cy="2236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B47ECFF3-7994-4C1A-BB96-F138FC0EBECA}"/>
                </a:ext>
              </a:extLst>
            </p:cNvPr>
            <p:cNvGrpSpPr/>
            <p:nvPr/>
          </p:nvGrpSpPr>
          <p:grpSpPr>
            <a:xfrm>
              <a:off x="4151630" y="5352459"/>
              <a:ext cx="160124" cy="160126"/>
              <a:chOff x="8846763" y="5134202"/>
              <a:chExt cx="588412" cy="588417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429E6E87-2F36-4C75-8DE4-1D014FBD6D83}"/>
                  </a:ext>
                </a:extLst>
              </p:cNvPr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bg2">
                    <a:lumMod val="60000"/>
                    <a:lumOff val="4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4" name="AutoShape 18">
                <a:extLst>
                  <a:ext uri="{FF2B5EF4-FFF2-40B4-BE49-F238E27FC236}">
                    <a16:creationId xmlns:a16="http://schemas.microsoft.com/office/drawing/2014/main" id="{F177514A-0A58-4B56-9158-65AA1124B1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458" y="5322042"/>
                <a:ext cx="333023" cy="21274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8CC63A5-C7AE-4A85-BD14-84C398073381}"/>
              </a:ext>
            </a:extLst>
          </p:cNvPr>
          <p:cNvGrpSpPr/>
          <p:nvPr/>
        </p:nvGrpSpPr>
        <p:grpSpPr>
          <a:xfrm>
            <a:off x="9186736" y="4024833"/>
            <a:ext cx="1889760" cy="1095988"/>
            <a:chOff x="1561778" y="4608962"/>
            <a:chExt cx="1889760" cy="1095988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38193D6A-462F-4BBF-8DC6-AD6EE7ABB989}"/>
                </a:ext>
              </a:extLst>
            </p:cNvPr>
            <p:cNvSpPr txBox="1"/>
            <p:nvPr/>
          </p:nvSpPr>
          <p:spPr>
            <a:xfrm>
              <a:off x="1561778" y="4608962"/>
              <a:ext cx="14325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Your Name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A1BAE6EF-4C56-4BD3-B3A4-4EFEC7DC6030}"/>
                </a:ext>
              </a:extLst>
            </p:cNvPr>
            <p:cNvSpPr txBox="1"/>
            <p:nvPr/>
          </p:nvSpPr>
          <p:spPr>
            <a:xfrm>
              <a:off x="1561778" y="5035536"/>
              <a:ext cx="1889760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 ipsum had.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01CFFA3C-7FFF-46D2-A527-C49FCD69C2A6}"/>
              </a:ext>
            </a:extLst>
          </p:cNvPr>
          <p:cNvGrpSpPr/>
          <p:nvPr/>
        </p:nvGrpSpPr>
        <p:grpSpPr>
          <a:xfrm>
            <a:off x="9273598" y="5351358"/>
            <a:ext cx="882056" cy="245876"/>
            <a:chOff x="3737318" y="5352459"/>
            <a:chExt cx="574436" cy="160126"/>
          </a:xfrm>
        </p:grpSpPr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C9564AC5-0007-48B7-AE4B-B66D321184CD}"/>
                </a:ext>
              </a:extLst>
            </p:cNvPr>
            <p:cNvGrpSpPr/>
            <p:nvPr/>
          </p:nvGrpSpPr>
          <p:grpSpPr>
            <a:xfrm>
              <a:off x="3737318" y="5352459"/>
              <a:ext cx="160124" cy="160126"/>
              <a:chOff x="7136966" y="5134202"/>
              <a:chExt cx="588412" cy="588417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7A7FDCB4-367C-46F3-9BFE-C25E28795E9E}"/>
                  </a:ext>
                </a:extLst>
              </p:cNvPr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bg2">
                    <a:lumMod val="60000"/>
                    <a:lumOff val="4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1" name="AutoShape 1">
                <a:extLst>
                  <a:ext uri="{FF2B5EF4-FFF2-40B4-BE49-F238E27FC236}">
                    <a16:creationId xmlns:a16="http://schemas.microsoft.com/office/drawing/2014/main" id="{3FECCFA5-CABB-4FB1-B424-FFFBB240A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092" y="5304814"/>
                <a:ext cx="304161" cy="24719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2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C0B2AE25-6F0B-47A9-B25D-18D75E8C1E93}"/>
                </a:ext>
              </a:extLst>
            </p:cNvPr>
            <p:cNvGrpSpPr/>
            <p:nvPr/>
          </p:nvGrpSpPr>
          <p:grpSpPr>
            <a:xfrm>
              <a:off x="3944474" y="5352459"/>
              <a:ext cx="160124" cy="160126"/>
              <a:chOff x="7991862" y="5134202"/>
              <a:chExt cx="588412" cy="588417"/>
            </a:xfrm>
          </p:grpSpPr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4D2CDFBA-3F3F-4F15-B50B-8DAAEA8B7AFB}"/>
                  </a:ext>
                </a:extLst>
              </p:cNvPr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bg2">
                    <a:lumMod val="60000"/>
                    <a:lumOff val="4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9" name="AutoShape 21">
                <a:extLst>
                  <a:ext uri="{FF2B5EF4-FFF2-40B4-BE49-F238E27FC236}">
                    <a16:creationId xmlns:a16="http://schemas.microsoft.com/office/drawing/2014/main" id="{38A78C31-B464-4F44-B14B-28E0F662B0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4240" y="5316581"/>
                <a:ext cx="223656" cy="2236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87264BF4-8D32-4509-93F0-0F1CDBDBA154}"/>
                </a:ext>
              </a:extLst>
            </p:cNvPr>
            <p:cNvGrpSpPr/>
            <p:nvPr/>
          </p:nvGrpSpPr>
          <p:grpSpPr>
            <a:xfrm>
              <a:off x="4151630" y="5352459"/>
              <a:ext cx="160124" cy="160126"/>
              <a:chOff x="8846763" y="5134202"/>
              <a:chExt cx="588412" cy="588417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E13F85ED-13EE-47A8-8201-5DEA452917DF}"/>
                  </a:ext>
                </a:extLst>
              </p:cNvPr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bg2">
                    <a:lumMod val="60000"/>
                    <a:lumOff val="4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7" name="AutoShape 18">
                <a:extLst>
                  <a:ext uri="{FF2B5EF4-FFF2-40B4-BE49-F238E27FC236}">
                    <a16:creationId xmlns:a16="http://schemas.microsoft.com/office/drawing/2014/main" id="{5F189250-C565-4354-A3D8-C78640466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458" y="5322042"/>
                <a:ext cx="333023" cy="21274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" b="520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" b="5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20597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3889571-EF02-45C0-A9C0-75A08728892F}"/>
              </a:ext>
            </a:extLst>
          </p:cNvPr>
          <p:cNvSpPr/>
          <p:nvPr/>
        </p:nvSpPr>
        <p:spPr>
          <a:xfrm>
            <a:off x="4992913" y="762000"/>
            <a:ext cx="2206174" cy="6734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83888D-B499-4E62-A52A-F084BAB78928}"/>
              </a:ext>
            </a:extLst>
          </p:cNvPr>
          <p:cNvSpPr txBox="1"/>
          <p:nvPr/>
        </p:nvSpPr>
        <p:spPr>
          <a:xfrm>
            <a:off x="5438774" y="852509"/>
            <a:ext cx="13144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41F4E43-3A3D-4844-A131-6808A8E3272A}"/>
              </a:ext>
            </a:extLst>
          </p:cNvPr>
          <p:cNvCxnSpPr>
            <a:cxnSpLocks/>
          </p:cNvCxnSpPr>
          <p:nvPr/>
        </p:nvCxnSpPr>
        <p:spPr>
          <a:xfrm>
            <a:off x="2468856" y="1098732"/>
            <a:ext cx="220597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76C9D2F-ECA3-4CDF-BC82-CAFCAAC411A6}"/>
              </a:ext>
            </a:extLst>
          </p:cNvPr>
          <p:cNvCxnSpPr>
            <a:cxnSpLocks/>
          </p:cNvCxnSpPr>
          <p:nvPr/>
        </p:nvCxnSpPr>
        <p:spPr>
          <a:xfrm>
            <a:off x="7517173" y="1098732"/>
            <a:ext cx="220597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940DF1AC-9FF6-474B-920F-FE912DC08757}"/>
              </a:ext>
            </a:extLst>
          </p:cNvPr>
          <p:cNvSpPr/>
          <p:nvPr/>
        </p:nvSpPr>
        <p:spPr>
          <a:xfrm>
            <a:off x="4992913" y="2075644"/>
            <a:ext cx="2206174" cy="1852411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99E81F0-506A-4323-AE98-2A7866980084}"/>
              </a:ext>
            </a:extLst>
          </p:cNvPr>
          <p:cNvSpPr/>
          <p:nvPr/>
        </p:nvSpPr>
        <p:spPr>
          <a:xfrm>
            <a:off x="7516970" y="2075644"/>
            <a:ext cx="2206174" cy="1852411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AACA0E6-C737-473D-B131-FDFE0F7344FF}"/>
              </a:ext>
            </a:extLst>
          </p:cNvPr>
          <p:cNvSpPr/>
          <p:nvPr/>
        </p:nvSpPr>
        <p:spPr>
          <a:xfrm>
            <a:off x="2468856" y="2075644"/>
            <a:ext cx="2206174" cy="1852411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C6356D8D-0D20-4D31-9FCB-1E36F481CC82}"/>
              </a:ext>
            </a:extLst>
          </p:cNvPr>
          <p:cNvGrpSpPr/>
          <p:nvPr/>
        </p:nvGrpSpPr>
        <p:grpSpPr>
          <a:xfrm>
            <a:off x="2468856" y="4523599"/>
            <a:ext cx="1889760" cy="1095988"/>
            <a:chOff x="1561778" y="4608962"/>
            <a:chExt cx="1889760" cy="1095988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779340C-3025-4567-8A29-8C7BF8F91A1C}"/>
                </a:ext>
              </a:extLst>
            </p:cNvPr>
            <p:cNvSpPr txBox="1"/>
            <p:nvPr/>
          </p:nvSpPr>
          <p:spPr>
            <a:xfrm>
              <a:off x="1561778" y="4608962"/>
              <a:ext cx="14325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Your Name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B867604-C50F-4AD3-9572-153C8B54D202}"/>
                </a:ext>
              </a:extLst>
            </p:cNvPr>
            <p:cNvSpPr txBox="1"/>
            <p:nvPr/>
          </p:nvSpPr>
          <p:spPr>
            <a:xfrm>
              <a:off x="1561778" y="5035536"/>
              <a:ext cx="1889760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 ipsum had.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506C428-701E-4E98-A08D-A971224E936F}"/>
              </a:ext>
            </a:extLst>
          </p:cNvPr>
          <p:cNvGrpSpPr/>
          <p:nvPr/>
        </p:nvGrpSpPr>
        <p:grpSpPr>
          <a:xfrm>
            <a:off x="2555718" y="5850124"/>
            <a:ext cx="882056" cy="245876"/>
            <a:chOff x="3737318" y="5352459"/>
            <a:chExt cx="574436" cy="160126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E00D46D5-20CA-4284-9313-143B45471BF4}"/>
                </a:ext>
              </a:extLst>
            </p:cNvPr>
            <p:cNvGrpSpPr/>
            <p:nvPr/>
          </p:nvGrpSpPr>
          <p:grpSpPr>
            <a:xfrm>
              <a:off x="3737318" y="5352459"/>
              <a:ext cx="160124" cy="160126"/>
              <a:chOff x="7136966" y="5134202"/>
              <a:chExt cx="588412" cy="588417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A6713925-3FF5-4F7D-8BA0-D91E0F13731F}"/>
                  </a:ext>
                </a:extLst>
              </p:cNvPr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bg2">
                    <a:lumMod val="60000"/>
                    <a:lumOff val="4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2" name="AutoShape 1">
                <a:extLst>
                  <a:ext uri="{FF2B5EF4-FFF2-40B4-BE49-F238E27FC236}">
                    <a16:creationId xmlns:a16="http://schemas.microsoft.com/office/drawing/2014/main" id="{4D446244-ABC7-437A-9AE6-604A43D555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092" y="5304814"/>
                <a:ext cx="304161" cy="24719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2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DA071C1F-DEC6-44AF-9CC0-6553FA43B746}"/>
                </a:ext>
              </a:extLst>
            </p:cNvPr>
            <p:cNvGrpSpPr/>
            <p:nvPr/>
          </p:nvGrpSpPr>
          <p:grpSpPr>
            <a:xfrm>
              <a:off x="3944474" y="5352459"/>
              <a:ext cx="160124" cy="160126"/>
              <a:chOff x="7991862" y="5134202"/>
              <a:chExt cx="588412" cy="588417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D309D1E2-B1B7-441D-92D3-FD1A06B257E7}"/>
                  </a:ext>
                </a:extLst>
              </p:cNvPr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bg2">
                    <a:lumMod val="60000"/>
                    <a:lumOff val="4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0" name="AutoShape 21">
                <a:extLst>
                  <a:ext uri="{FF2B5EF4-FFF2-40B4-BE49-F238E27FC236}">
                    <a16:creationId xmlns:a16="http://schemas.microsoft.com/office/drawing/2014/main" id="{41193372-7D6E-459A-B0CF-4DA0BFAB5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4240" y="5316581"/>
                <a:ext cx="223656" cy="2236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342A2D39-16FB-4749-B37C-5584E11A0F81}"/>
                </a:ext>
              </a:extLst>
            </p:cNvPr>
            <p:cNvGrpSpPr/>
            <p:nvPr/>
          </p:nvGrpSpPr>
          <p:grpSpPr>
            <a:xfrm>
              <a:off x="4151630" y="5352459"/>
              <a:ext cx="160124" cy="160126"/>
              <a:chOff x="8846763" y="5134202"/>
              <a:chExt cx="588412" cy="588417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E37643AB-F811-4AC4-A638-962D7B5D92FC}"/>
                  </a:ext>
                </a:extLst>
              </p:cNvPr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bg2">
                    <a:lumMod val="60000"/>
                    <a:lumOff val="4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8" name="AutoShape 18">
                <a:extLst>
                  <a:ext uri="{FF2B5EF4-FFF2-40B4-BE49-F238E27FC236}">
                    <a16:creationId xmlns:a16="http://schemas.microsoft.com/office/drawing/2014/main" id="{933E95AA-D27D-46CB-8505-DBFD5F289E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458" y="5322042"/>
                <a:ext cx="333023" cy="21274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2C5D9941-6079-4A36-87CF-D146763845A0}"/>
              </a:ext>
            </a:extLst>
          </p:cNvPr>
          <p:cNvGrpSpPr/>
          <p:nvPr/>
        </p:nvGrpSpPr>
        <p:grpSpPr>
          <a:xfrm>
            <a:off x="4992913" y="4523599"/>
            <a:ext cx="1889760" cy="1095988"/>
            <a:chOff x="1561778" y="4608962"/>
            <a:chExt cx="1889760" cy="1095988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9313FE5E-FF37-4D0E-9111-1C1416AF6B51}"/>
                </a:ext>
              </a:extLst>
            </p:cNvPr>
            <p:cNvSpPr txBox="1"/>
            <p:nvPr/>
          </p:nvSpPr>
          <p:spPr>
            <a:xfrm>
              <a:off x="1561778" y="4608962"/>
              <a:ext cx="14325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Your Name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9E41B46B-3082-4718-A8A1-79B2E1A11AA0}"/>
                </a:ext>
              </a:extLst>
            </p:cNvPr>
            <p:cNvSpPr txBox="1"/>
            <p:nvPr/>
          </p:nvSpPr>
          <p:spPr>
            <a:xfrm>
              <a:off x="1561778" y="5035536"/>
              <a:ext cx="1889760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 ipsum had.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429A55B8-0B11-4AED-8540-7CC0AEBDCF03}"/>
              </a:ext>
            </a:extLst>
          </p:cNvPr>
          <p:cNvGrpSpPr/>
          <p:nvPr/>
        </p:nvGrpSpPr>
        <p:grpSpPr>
          <a:xfrm>
            <a:off x="5079775" y="5850124"/>
            <a:ext cx="882056" cy="245876"/>
            <a:chOff x="3737318" y="5352459"/>
            <a:chExt cx="574436" cy="160126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D159D41C-81F4-40D4-9D3F-8C75E85AB726}"/>
                </a:ext>
              </a:extLst>
            </p:cNvPr>
            <p:cNvGrpSpPr/>
            <p:nvPr/>
          </p:nvGrpSpPr>
          <p:grpSpPr>
            <a:xfrm>
              <a:off x="3737318" y="5352459"/>
              <a:ext cx="160124" cy="160126"/>
              <a:chOff x="7136966" y="5134202"/>
              <a:chExt cx="588412" cy="588417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1BB6710E-89D4-4E47-94C7-0FD3D0557D99}"/>
                  </a:ext>
                </a:extLst>
              </p:cNvPr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bg2">
                    <a:lumMod val="60000"/>
                    <a:lumOff val="4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6" name="AutoShape 1">
                <a:extLst>
                  <a:ext uri="{FF2B5EF4-FFF2-40B4-BE49-F238E27FC236}">
                    <a16:creationId xmlns:a16="http://schemas.microsoft.com/office/drawing/2014/main" id="{218D250F-2583-4847-AC52-B31FAC6D7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092" y="5304814"/>
                <a:ext cx="304161" cy="24719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2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1F957A73-BE15-4BD3-99AD-11E25DEEE9A8}"/>
                </a:ext>
              </a:extLst>
            </p:cNvPr>
            <p:cNvGrpSpPr/>
            <p:nvPr/>
          </p:nvGrpSpPr>
          <p:grpSpPr>
            <a:xfrm>
              <a:off x="3944474" y="5352459"/>
              <a:ext cx="160124" cy="160126"/>
              <a:chOff x="7991862" y="5134202"/>
              <a:chExt cx="588412" cy="588417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A5C00436-F2F0-4A91-A198-4A54D86AD9BD}"/>
                  </a:ext>
                </a:extLst>
              </p:cNvPr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bg2">
                    <a:lumMod val="60000"/>
                    <a:lumOff val="4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4" name="AutoShape 21">
                <a:extLst>
                  <a:ext uri="{FF2B5EF4-FFF2-40B4-BE49-F238E27FC236}">
                    <a16:creationId xmlns:a16="http://schemas.microsoft.com/office/drawing/2014/main" id="{3040AABC-C291-45AA-AECE-B087E9CE62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4240" y="5316581"/>
                <a:ext cx="223656" cy="2236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24C0B6C9-F8D9-4972-B222-62724F091788}"/>
                </a:ext>
              </a:extLst>
            </p:cNvPr>
            <p:cNvGrpSpPr/>
            <p:nvPr/>
          </p:nvGrpSpPr>
          <p:grpSpPr>
            <a:xfrm>
              <a:off x="4151630" y="5352459"/>
              <a:ext cx="160124" cy="160126"/>
              <a:chOff x="8846763" y="5134202"/>
              <a:chExt cx="588412" cy="588417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CD5B4DF1-8484-445D-A794-2E6652CAEF4E}"/>
                  </a:ext>
                </a:extLst>
              </p:cNvPr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bg2">
                    <a:lumMod val="60000"/>
                    <a:lumOff val="4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2" name="AutoShape 18">
                <a:extLst>
                  <a:ext uri="{FF2B5EF4-FFF2-40B4-BE49-F238E27FC236}">
                    <a16:creationId xmlns:a16="http://schemas.microsoft.com/office/drawing/2014/main" id="{C60FD970-6424-49BC-9E79-79CCA3DD69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458" y="5322042"/>
                <a:ext cx="333023" cy="21274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DF020739-290B-4608-B401-28887EBB3974}"/>
              </a:ext>
            </a:extLst>
          </p:cNvPr>
          <p:cNvGrpSpPr/>
          <p:nvPr/>
        </p:nvGrpSpPr>
        <p:grpSpPr>
          <a:xfrm>
            <a:off x="7516970" y="4523599"/>
            <a:ext cx="1889760" cy="1095988"/>
            <a:chOff x="1561778" y="4608962"/>
            <a:chExt cx="1889760" cy="1095988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CB4DBB6E-F4DD-435A-A73A-E49D1CB7203B}"/>
                </a:ext>
              </a:extLst>
            </p:cNvPr>
            <p:cNvSpPr txBox="1"/>
            <p:nvPr/>
          </p:nvSpPr>
          <p:spPr>
            <a:xfrm>
              <a:off x="1561778" y="4608962"/>
              <a:ext cx="14325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Your Name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BBBEB51-B6BE-446E-9FED-D765A132CEBC}"/>
                </a:ext>
              </a:extLst>
            </p:cNvPr>
            <p:cNvSpPr txBox="1"/>
            <p:nvPr/>
          </p:nvSpPr>
          <p:spPr>
            <a:xfrm>
              <a:off x="1561778" y="5035536"/>
              <a:ext cx="1889760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two set lorem ipsum had.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1B45E7F2-394F-43AF-9372-741708A17BAD}"/>
              </a:ext>
            </a:extLst>
          </p:cNvPr>
          <p:cNvGrpSpPr/>
          <p:nvPr/>
        </p:nvGrpSpPr>
        <p:grpSpPr>
          <a:xfrm>
            <a:off x="7603832" y="5850124"/>
            <a:ext cx="882056" cy="245876"/>
            <a:chOff x="3737318" y="5352459"/>
            <a:chExt cx="574436" cy="160126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3D569BE5-B1A8-40E1-B816-88D77D7F1FA3}"/>
                </a:ext>
              </a:extLst>
            </p:cNvPr>
            <p:cNvGrpSpPr/>
            <p:nvPr/>
          </p:nvGrpSpPr>
          <p:grpSpPr>
            <a:xfrm>
              <a:off x="3737318" y="5352459"/>
              <a:ext cx="160124" cy="160126"/>
              <a:chOff x="7136966" y="5134202"/>
              <a:chExt cx="588412" cy="588417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B5A27241-616B-4DA1-8567-A7788A2DE143}"/>
                  </a:ext>
                </a:extLst>
              </p:cNvPr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bg2">
                    <a:lumMod val="60000"/>
                    <a:lumOff val="4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0" name="AutoShape 1">
                <a:extLst>
                  <a:ext uri="{FF2B5EF4-FFF2-40B4-BE49-F238E27FC236}">
                    <a16:creationId xmlns:a16="http://schemas.microsoft.com/office/drawing/2014/main" id="{5F9878BB-ACB2-4E88-844C-65559CA74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092" y="5304814"/>
                <a:ext cx="304161" cy="24719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2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C98F1DE8-22A8-4CE3-B8C7-870D65B76A60}"/>
                </a:ext>
              </a:extLst>
            </p:cNvPr>
            <p:cNvGrpSpPr/>
            <p:nvPr/>
          </p:nvGrpSpPr>
          <p:grpSpPr>
            <a:xfrm>
              <a:off x="3944474" y="5352459"/>
              <a:ext cx="160124" cy="160126"/>
              <a:chOff x="7991862" y="5134202"/>
              <a:chExt cx="588412" cy="588417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3B3D34B3-E46C-443F-BCA9-3C960A9ADF08}"/>
                  </a:ext>
                </a:extLst>
              </p:cNvPr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bg2">
                    <a:lumMod val="60000"/>
                    <a:lumOff val="4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8" name="AutoShape 21">
                <a:extLst>
                  <a:ext uri="{FF2B5EF4-FFF2-40B4-BE49-F238E27FC236}">
                    <a16:creationId xmlns:a16="http://schemas.microsoft.com/office/drawing/2014/main" id="{CEB3AD49-B915-444C-B208-E3E3025EEC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4240" y="5316581"/>
                <a:ext cx="223656" cy="2236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8DF7441C-116A-442A-BFBE-3D07D6214F96}"/>
                </a:ext>
              </a:extLst>
            </p:cNvPr>
            <p:cNvGrpSpPr/>
            <p:nvPr/>
          </p:nvGrpSpPr>
          <p:grpSpPr>
            <a:xfrm>
              <a:off x="4151630" y="5352459"/>
              <a:ext cx="160124" cy="160126"/>
              <a:chOff x="8846763" y="5134202"/>
              <a:chExt cx="588412" cy="588417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9DB06636-508E-455B-9A1B-ACF8DB8BA560}"/>
                  </a:ext>
                </a:extLst>
              </p:cNvPr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bg2">
                    <a:lumMod val="60000"/>
                    <a:lumOff val="4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6" name="AutoShape 18">
                <a:extLst>
                  <a:ext uri="{FF2B5EF4-FFF2-40B4-BE49-F238E27FC236}">
                    <a16:creationId xmlns:a16="http://schemas.microsoft.com/office/drawing/2014/main" id="{DEC30EFA-824C-4E8B-85E2-35E403BE1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458" y="5322042"/>
                <a:ext cx="333023" cy="21274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pic>
        <p:nvPicPr>
          <p:cNvPr id="11" name="Picture Placeholder 10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2" b="9832"/>
          <a:stretch>
            <a:fillRect/>
          </a:stretch>
        </p:blipFill>
        <p:spPr/>
      </p:pic>
      <p:pic>
        <p:nvPicPr>
          <p:cNvPr id="12" name="Picture Placeholder 11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2" b="9832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2" b="98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583561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9E0296E2-B5E5-41D4-9151-4BB807BC7655}"/>
              </a:ext>
            </a:extLst>
          </p:cNvPr>
          <p:cNvSpPr txBox="1"/>
          <p:nvPr/>
        </p:nvSpPr>
        <p:spPr>
          <a:xfrm>
            <a:off x="3451538" y="860452"/>
            <a:ext cx="1828800" cy="1340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Have them for one. Living grass to for waters had winged. Creepiest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568387-B6D6-45B1-9E61-4F776D459745}"/>
              </a:ext>
            </a:extLst>
          </p:cNvPr>
          <p:cNvSpPr/>
          <p:nvPr/>
        </p:nvSpPr>
        <p:spPr>
          <a:xfrm>
            <a:off x="3552758" y="2522830"/>
            <a:ext cx="354874" cy="457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91EF3ED-2282-4EC2-B85A-DCE5F2F8EC71}"/>
              </a:ext>
            </a:extLst>
          </p:cNvPr>
          <p:cNvSpPr txBox="1"/>
          <p:nvPr/>
        </p:nvSpPr>
        <p:spPr>
          <a:xfrm>
            <a:off x="762001" y="860452"/>
            <a:ext cx="13144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617128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E70F9FDA-8357-49CE-8390-5EBE4DEFAC19}"/>
              </a:ext>
            </a:extLst>
          </p:cNvPr>
          <p:cNvGrpSpPr/>
          <p:nvPr/>
        </p:nvGrpSpPr>
        <p:grpSpPr>
          <a:xfrm>
            <a:off x="994591" y="1146013"/>
            <a:ext cx="1889760" cy="1572401"/>
            <a:chOff x="6435141" y="3912044"/>
            <a:chExt cx="1889760" cy="1572401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6FCFA136-B701-4F35-BEDA-DCB9B5D2BB27}"/>
                </a:ext>
              </a:extLst>
            </p:cNvPr>
            <p:cNvGrpSpPr/>
            <p:nvPr/>
          </p:nvGrpSpPr>
          <p:grpSpPr>
            <a:xfrm>
              <a:off x="6435141" y="3912044"/>
              <a:ext cx="1889760" cy="1072007"/>
              <a:chOff x="1561778" y="4608962"/>
              <a:chExt cx="1889760" cy="1072007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226BB82-32A3-4AAE-873D-2FF868DEEF65}"/>
                  </a:ext>
                </a:extLst>
              </p:cNvPr>
              <p:cNvSpPr txBox="1"/>
              <p:nvPr/>
            </p:nvSpPr>
            <p:spPr>
              <a:xfrm>
                <a:off x="1561778" y="4608962"/>
                <a:ext cx="14325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2"/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Your Name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B76F58A4-6245-401C-B3E6-73F2F98F9DF8}"/>
                  </a:ext>
                </a:extLst>
              </p:cNvPr>
              <p:cNvSpPr txBox="1"/>
              <p:nvPr/>
            </p:nvSpPr>
            <p:spPr>
              <a:xfrm>
                <a:off x="1561778" y="5035536"/>
                <a:ext cx="1889760" cy="645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Have them for one. Living grass to for can't gathered waters two set lorem ipsum had.</a:t>
                </a: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F495AD8-CF08-4A71-B534-A7E3866D7256}"/>
                </a:ext>
              </a:extLst>
            </p:cNvPr>
            <p:cNvGrpSpPr/>
            <p:nvPr/>
          </p:nvGrpSpPr>
          <p:grpSpPr>
            <a:xfrm>
              <a:off x="6522003" y="5238569"/>
              <a:ext cx="882056" cy="245876"/>
              <a:chOff x="3737318" y="5352459"/>
              <a:chExt cx="574436" cy="160126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42CA4C35-D292-4FFA-A0D5-60DB505CEB66}"/>
                  </a:ext>
                </a:extLst>
              </p:cNvPr>
              <p:cNvGrpSpPr/>
              <p:nvPr/>
            </p:nvGrpSpPr>
            <p:grpSpPr>
              <a:xfrm>
                <a:off x="3737318" y="5352459"/>
                <a:ext cx="160124" cy="160126"/>
                <a:chOff x="7136966" y="5134202"/>
                <a:chExt cx="588412" cy="588417"/>
              </a:xfrm>
            </p:grpSpPr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BAA1D407-1145-446C-AA7B-BC8D146D68FB}"/>
                    </a:ext>
                  </a:extLst>
                </p:cNvPr>
                <p:cNvSpPr/>
                <p:nvPr/>
              </p:nvSpPr>
              <p:spPr>
                <a:xfrm>
                  <a:off x="7136966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bg2">
                      <a:lumMod val="60000"/>
                      <a:lumOff val="40000"/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AutoShape 1">
                  <a:extLst>
                    <a:ext uri="{FF2B5EF4-FFF2-40B4-BE49-F238E27FC236}">
                      <a16:creationId xmlns:a16="http://schemas.microsoft.com/office/drawing/2014/main" id="{D9270892-5B74-40EF-9E96-43B2E4A8FD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79092" y="5304814"/>
                  <a:ext cx="304161" cy="24719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29891CE7-88A1-4170-A486-EF73F2FCE410}"/>
                  </a:ext>
                </a:extLst>
              </p:cNvPr>
              <p:cNvGrpSpPr/>
              <p:nvPr/>
            </p:nvGrpSpPr>
            <p:grpSpPr>
              <a:xfrm>
                <a:off x="3944474" y="5352459"/>
                <a:ext cx="160124" cy="160126"/>
                <a:chOff x="7991862" y="5134202"/>
                <a:chExt cx="588412" cy="588417"/>
              </a:xfrm>
            </p:grpSpPr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CE2CC95E-1729-435B-9107-E4111B043EAA}"/>
                    </a:ext>
                  </a:extLst>
                </p:cNvPr>
                <p:cNvSpPr/>
                <p:nvPr/>
              </p:nvSpPr>
              <p:spPr>
                <a:xfrm>
                  <a:off x="7991862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bg2">
                      <a:lumMod val="60000"/>
                      <a:lumOff val="40000"/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5" name="AutoShape 21">
                  <a:extLst>
                    <a:ext uri="{FF2B5EF4-FFF2-40B4-BE49-F238E27FC236}">
                      <a16:creationId xmlns:a16="http://schemas.microsoft.com/office/drawing/2014/main" id="{EBD195BF-CFC1-4996-A5F9-F7C0D1B6C0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74240" y="5316581"/>
                  <a:ext cx="223656" cy="2236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74AF21E6-CE6D-42B8-8EAB-C608B76C167E}"/>
                  </a:ext>
                </a:extLst>
              </p:cNvPr>
              <p:cNvGrpSpPr/>
              <p:nvPr/>
            </p:nvGrpSpPr>
            <p:grpSpPr>
              <a:xfrm>
                <a:off x="4151630" y="5352459"/>
                <a:ext cx="160124" cy="160126"/>
                <a:chOff x="8846763" y="5134202"/>
                <a:chExt cx="588412" cy="588417"/>
              </a:xfrm>
            </p:grpSpPr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8C7E5689-7047-459B-9478-5B7C6E02F3D2}"/>
                    </a:ext>
                  </a:extLst>
                </p:cNvPr>
                <p:cNvSpPr/>
                <p:nvPr/>
              </p:nvSpPr>
              <p:spPr>
                <a:xfrm>
                  <a:off x="8846763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bg2">
                      <a:lumMod val="60000"/>
                      <a:lumOff val="40000"/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3" name="AutoShape 18">
                  <a:extLst>
                    <a:ext uri="{FF2B5EF4-FFF2-40B4-BE49-F238E27FC236}">
                      <a16:creationId xmlns:a16="http://schemas.microsoft.com/office/drawing/2014/main" id="{571F4196-7F0E-416E-B352-368BA75F56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74458" y="5322042"/>
                  <a:ext cx="333023" cy="21274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219ED9D-57F8-4613-8838-31284774D9F9}"/>
              </a:ext>
            </a:extLst>
          </p:cNvPr>
          <p:cNvGrpSpPr/>
          <p:nvPr/>
        </p:nvGrpSpPr>
        <p:grpSpPr>
          <a:xfrm>
            <a:off x="6566263" y="1146013"/>
            <a:ext cx="1889760" cy="1572401"/>
            <a:chOff x="6435141" y="3912044"/>
            <a:chExt cx="1889760" cy="1572401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6DB8B62E-E028-436A-9B5E-DBB7A73B5841}"/>
                </a:ext>
              </a:extLst>
            </p:cNvPr>
            <p:cNvGrpSpPr/>
            <p:nvPr/>
          </p:nvGrpSpPr>
          <p:grpSpPr>
            <a:xfrm>
              <a:off x="6435141" y="3912044"/>
              <a:ext cx="1889760" cy="1072007"/>
              <a:chOff x="1561778" y="4608962"/>
              <a:chExt cx="1889760" cy="1072007"/>
            </a:xfrm>
          </p:grpSpPr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DE6B0389-4FBB-40B4-B7F2-10A21FC31FF0}"/>
                  </a:ext>
                </a:extLst>
              </p:cNvPr>
              <p:cNvSpPr txBox="1"/>
              <p:nvPr/>
            </p:nvSpPr>
            <p:spPr>
              <a:xfrm>
                <a:off x="1561778" y="4608962"/>
                <a:ext cx="14325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2"/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Your Name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B05AF571-EBF8-4F11-9F5A-C70D71240395}"/>
                  </a:ext>
                </a:extLst>
              </p:cNvPr>
              <p:cNvSpPr txBox="1"/>
              <p:nvPr/>
            </p:nvSpPr>
            <p:spPr>
              <a:xfrm>
                <a:off x="1561778" y="5035536"/>
                <a:ext cx="1889760" cy="645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Have them for one. Living grass to for can't gathered waters two set lorem ipsum had.</a:t>
                </a: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36067DF-8793-4E51-B9D9-A5E0F010486C}"/>
                </a:ext>
              </a:extLst>
            </p:cNvPr>
            <p:cNvGrpSpPr/>
            <p:nvPr/>
          </p:nvGrpSpPr>
          <p:grpSpPr>
            <a:xfrm>
              <a:off x="6522003" y="5238569"/>
              <a:ext cx="882056" cy="245876"/>
              <a:chOff x="3737318" y="5352459"/>
              <a:chExt cx="574436" cy="160126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2E043121-7D0D-4165-868B-5DE3780DFF3B}"/>
                  </a:ext>
                </a:extLst>
              </p:cNvPr>
              <p:cNvGrpSpPr/>
              <p:nvPr/>
            </p:nvGrpSpPr>
            <p:grpSpPr>
              <a:xfrm>
                <a:off x="3737318" y="5352459"/>
                <a:ext cx="160124" cy="160126"/>
                <a:chOff x="7136966" y="5134202"/>
                <a:chExt cx="588412" cy="588417"/>
              </a:xfrm>
            </p:grpSpPr>
            <p:sp>
              <p:nvSpPr>
                <p:cNvPr id="60" name="Oval 59">
                  <a:extLst>
                    <a:ext uri="{FF2B5EF4-FFF2-40B4-BE49-F238E27FC236}">
                      <a16:creationId xmlns:a16="http://schemas.microsoft.com/office/drawing/2014/main" id="{32938F00-2950-4DD4-8182-0180D89B979B}"/>
                    </a:ext>
                  </a:extLst>
                </p:cNvPr>
                <p:cNvSpPr/>
                <p:nvPr/>
              </p:nvSpPr>
              <p:spPr>
                <a:xfrm>
                  <a:off x="7136966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bg2">
                      <a:lumMod val="60000"/>
                      <a:lumOff val="40000"/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1" name="AutoShape 1">
                  <a:extLst>
                    <a:ext uri="{FF2B5EF4-FFF2-40B4-BE49-F238E27FC236}">
                      <a16:creationId xmlns:a16="http://schemas.microsoft.com/office/drawing/2014/main" id="{D9D52A34-1778-4CAE-9955-89EE398134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79092" y="5304814"/>
                  <a:ext cx="304161" cy="24719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1E60BECF-9477-4715-B24E-B5DD6CB080DA}"/>
                  </a:ext>
                </a:extLst>
              </p:cNvPr>
              <p:cNvGrpSpPr/>
              <p:nvPr/>
            </p:nvGrpSpPr>
            <p:grpSpPr>
              <a:xfrm>
                <a:off x="3944474" y="5352459"/>
                <a:ext cx="160124" cy="160126"/>
                <a:chOff x="7991862" y="5134202"/>
                <a:chExt cx="588412" cy="588417"/>
              </a:xfrm>
            </p:grpSpPr>
            <p:sp>
              <p:nvSpPr>
                <p:cNvPr id="58" name="Oval 57">
                  <a:extLst>
                    <a:ext uri="{FF2B5EF4-FFF2-40B4-BE49-F238E27FC236}">
                      <a16:creationId xmlns:a16="http://schemas.microsoft.com/office/drawing/2014/main" id="{7EE39B47-29F6-4C16-B273-304F63681A0A}"/>
                    </a:ext>
                  </a:extLst>
                </p:cNvPr>
                <p:cNvSpPr/>
                <p:nvPr/>
              </p:nvSpPr>
              <p:spPr>
                <a:xfrm>
                  <a:off x="7991862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bg2">
                      <a:lumMod val="60000"/>
                      <a:lumOff val="40000"/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9" name="AutoShape 21">
                  <a:extLst>
                    <a:ext uri="{FF2B5EF4-FFF2-40B4-BE49-F238E27FC236}">
                      <a16:creationId xmlns:a16="http://schemas.microsoft.com/office/drawing/2014/main" id="{951E83DD-526F-4BAF-8325-12609EFBA5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74240" y="5316581"/>
                  <a:ext cx="223656" cy="2236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AFBCE2B0-70F5-40F0-AD52-CDA08D7DCBAE}"/>
                  </a:ext>
                </a:extLst>
              </p:cNvPr>
              <p:cNvGrpSpPr/>
              <p:nvPr/>
            </p:nvGrpSpPr>
            <p:grpSpPr>
              <a:xfrm>
                <a:off x="4151630" y="5352459"/>
                <a:ext cx="160124" cy="160126"/>
                <a:chOff x="8846763" y="5134202"/>
                <a:chExt cx="588412" cy="588417"/>
              </a:xfrm>
            </p:grpSpPr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2E7900D0-4DB2-47D5-9926-6BAE4DA5189B}"/>
                    </a:ext>
                  </a:extLst>
                </p:cNvPr>
                <p:cNvSpPr/>
                <p:nvPr/>
              </p:nvSpPr>
              <p:spPr>
                <a:xfrm>
                  <a:off x="8846763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bg2">
                      <a:lumMod val="60000"/>
                      <a:lumOff val="40000"/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7" name="AutoShape 18">
                  <a:extLst>
                    <a:ext uri="{FF2B5EF4-FFF2-40B4-BE49-F238E27FC236}">
                      <a16:creationId xmlns:a16="http://schemas.microsoft.com/office/drawing/2014/main" id="{683143A9-7AE0-4A9C-8D36-7AC3D10244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74458" y="5322042"/>
                  <a:ext cx="333023" cy="21274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C92E16F0-518D-4EBD-8763-60CCC8F5493A}"/>
              </a:ext>
            </a:extLst>
          </p:cNvPr>
          <p:cNvGrpSpPr/>
          <p:nvPr/>
        </p:nvGrpSpPr>
        <p:grpSpPr>
          <a:xfrm>
            <a:off x="3735977" y="4139584"/>
            <a:ext cx="1889760" cy="1572401"/>
            <a:chOff x="6435141" y="3912044"/>
            <a:chExt cx="1889760" cy="1572401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A2A75028-D039-43E2-8DED-EE68ED0D0A28}"/>
                </a:ext>
              </a:extLst>
            </p:cNvPr>
            <p:cNvGrpSpPr/>
            <p:nvPr/>
          </p:nvGrpSpPr>
          <p:grpSpPr>
            <a:xfrm>
              <a:off x="6435141" y="3912044"/>
              <a:ext cx="1889760" cy="1072007"/>
              <a:chOff x="1561778" y="4608962"/>
              <a:chExt cx="1889760" cy="1072007"/>
            </a:xfrm>
          </p:grpSpPr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417BADFF-941D-448F-B8A6-C1E468E874D9}"/>
                  </a:ext>
                </a:extLst>
              </p:cNvPr>
              <p:cNvSpPr txBox="1"/>
              <p:nvPr/>
            </p:nvSpPr>
            <p:spPr>
              <a:xfrm>
                <a:off x="1561778" y="4608962"/>
                <a:ext cx="14325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2"/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Your Name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7B2CF90-A1B4-4628-91BF-41A69B53B50B}"/>
                  </a:ext>
                </a:extLst>
              </p:cNvPr>
              <p:cNvSpPr txBox="1"/>
              <p:nvPr/>
            </p:nvSpPr>
            <p:spPr>
              <a:xfrm>
                <a:off x="1561778" y="5035536"/>
                <a:ext cx="1889760" cy="645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Have them for one. Living grass to for can't gathered waters two set lorem ipsum had.</a:t>
                </a: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C9D4574E-5986-4A17-966F-9869926F9BB6}"/>
                </a:ext>
              </a:extLst>
            </p:cNvPr>
            <p:cNvGrpSpPr/>
            <p:nvPr/>
          </p:nvGrpSpPr>
          <p:grpSpPr>
            <a:xfrm>
              <a:off x="6522003" y="5238569"/>
              <a:ext cx="882056" cy="245876"/>
              <a:chOff x="3737318" y="5352459"/>
              <a:chExt cx="574436" cy="160126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8A98C934-B9D0-478C-9E0C-F7D9E6504801}"/>
                  </a:ext>
                </a:extLst>
              </p:cNvPr>
              <p:cNvGrpSpPr/>
              <p:nvPr/>
            </p:nvGrpSpPr>
            <p:grpSpPr>
              <a:xfrm>
                <a:off x="3737318" y="5352459"/>
                <a:ext cx="160124" cy="160126"/>
                <a:chOff x="7136966" y="5134202"/>
                <a:chExt cx="588412" cy="588417"/>
              </a:xfrm>
            </p:grpSpPr>
            <p:sp>
              <p:nvSpPr>
                <p:cNvPr id="74" name="Oval 73">
                  <a:extLst>
                    <a:ext uri="{FF2B5EF4-FFF2-40B4-BE49-F238E27FC236}">
                      <a16:creationId xmlns:a16="http://schemas.microsoft.com/office/drawing/2014/main" id="{2798627C-D710-4618-84DD-06260C1B5A8B}"/>
                    </a:ext>
                  </a:extLst>
                </p:cNvPr>
                <p:cNvSpPr/>
                <p:nvPr/>
              </p:nvSpPr>
              <p:spPr>
                <a:xfrm>
                  <a:off x="7136966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bg2">
                      <a:lumMod val="60000"/>
                      <a:lumOff val="40000"/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5" name="AutoShape 1">
                  <a:extLst>
                    <a:ext uri="{FF2B5EF4-FFF2-40B4-BE49-F238E27FC236}">
                      <a16:creationId xmlns:a16="http://schemas.microsoft.com/office/drawing/2014/main" id="{CE793B19-C081-4527-81B8-5800383B3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79092" y="5304814"/>
                  <a:ext cx="304161" cy="24719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D8A64053-7F5C-4B89-A1C8-021575192558}"/>
                  </a:ext>
                </a:extLst>
              </p:cNvPr>
              <p:cNvGrpSpPr/>
              <p:nvPr/>
            </p:nvGrpSpPr>
            <p:grpSpPr>
              <a:xfrm>
                <a:off x="3944474" y="5352459"/>
                <a:ext cx="160124" cy="160126"/>
                <a:chOff x="7991862" y="5134202"/>
                <a:chExt cx="588412" cy="588417"/>
              </a:xfrm>
            </p:grpSpPr>
            <p:sp>
              <p:nvSpPr>
                <p:cNvPr id="72" name="Oval 71">
                  <a:extLst>
                    <a:ext uri="{FF2B5EF4-FFF2-40B4-BE49-F238E27FC236}">
                      <a16:creationId xmlns:a16="http://schemas.microsoft.com/office/drawing/2014/main" id="{26313910-0891-456D-A455-9CC9F27A7DD4}"/>
                    </a:ext>
                  </a:extLst>
                </p:cNvPr>
                <p:cNvSpPr/>
                <p:nvPr/>
              </p:nvSpPr>
              <p:spPr>
                <a:xfrm>
                  <a:off x="7991862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bg2">
                      <a:lumMod val="60000"/>
                      <a:lumOff val="40000"/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3" name="AutoShape 21">
                  <a:extLst>
                    <a:ext uri="{FF2B5EF4-FFF2-40B4-BE49-F238E27FC236}">
                      <a16:creationId xmlns:a16="http://schemas.microsoft.com/office/drawing/2014/main" id="{79DCB0A3-99AB-46C9-B8AD-A983AE6F56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74240" y="5316581"/>
                  <a:ext cx="223656" cy="2236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79033438-E550-490D-AF65-D6D6AE09AFA0}"/>
                  </a:ext>
                </a:extLst>
              </p:cNvPr>
              <p:cNvGrpSpPr/>
              <p:nvPr/>
            </p:nvGrpSpPr>
            <p:grpSpPr>
              <a:xfrm>
                <a:off x="4151630" y="5352459"/>
                <a:ext cx="160124" cy="160126"/>
                <a:chOff x="8846763" y="5134202"/>
                <a:chExt cx="588412" cy="588417"/>
              </a:xfrm>
            </p:grpSpPr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D3E7E65B-32E2-4C41-BA94-454C25934921}"/>
                    </a:ext>
                  </a:extLst>
                </p:cNvPr>
                <p:cNvSpPr/>
                <p:nvPr/>
              </p:nvSpPr>
              <p:spPr>
                <a:xfrm>
                  <a:off x="8846763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bg2">
                      <a:lumMod val="60000"/>
                      <a:lumOff val="40000"/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1" name="AutoShape 18">
                  <a:extLst>
                    <a:ext uri="{FF2B5EF4-FFF2-40B4-BE49-F238E27FC236}">
                      <a16:creationId xmlns:a16="http://schemas.microsoft.com/office/drawing/2014/main" id="{137B2024-A190-4DB0-AC9A-2177C78D67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74458" y="5322042"/>
                  <a:ext cx="333023" cy="21274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7AA914A9-07AD-49C5-A7D4-6D02B4EE44DB}"/>
              </a:ext>
            </a:extLst>
          </p:cNvPr>
          <p:cNvGrpSpPr/>
          <p:nvPr/>
        </p:nvGrpSpPr>
        <p:grpSpPr>
          <a:xfrm>
            <a:off x="9396549" y="4139584"/>
            <a:ext cx="1889760" cy="1572401"/>
            <a:chOff x="6435141" y="3912044"/>
            <a:chExt cx="1889760" cy="1572401"/>
          </a:xfrm>
        </p:grpSpPr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E93ED52-7FBF-4F7B-A924-6B674B6B9013}"/>
                </a:ext>
              </a:extLst>
            </p:cNvPr>
            <p:cNvGrpSpPr/>
            <p:nvPr/>
          </p:nvGrpSpPr>
          <p:grpSpPr>
            <a:xfrm>
              <a:off x="6435141" y="3912044"/>
              <a:ext cx="1889760" cy="1072007"/>
              <a:chOff x="1561778" y="4608962"/>
              <a:chExt cx="1889760" cy="1072007"/>
            </a:xfrm>
          </p:grpSpPr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2FF2F17D-B905-4105-96CD-829D67576009}"/>
                  </a:ext>
                </a:extLst>
              </p:cNvPr>
              <p:cNvSpPr txBox="1"/>
              <p:nvPr/>
            </p:nvSpPr>
            <p:spPr>
              <a:xfrm>
                <a:off x="1561778" y="4608962"/>
                <a:ext cx="14325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2"/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Your Name</a:t>
                </a: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561D72BC-26B4-4EBD-BC91-C5B1DA4BBF60}"/>
                  </a:ext>
                </a:extLst>
              </p:cNvPr>
              <p:cNvSpPr txBox="1"/>
              <p:nvPr/>
            </p:nvSpPr>
            <p:spPr>
              <a:xfrm>
                <a:off x="1561778" y="5035536"/>
                <a:ext cx="1889760" cy="645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Have them for one. Living grass to for can't gathered waters two set lorem ipsum had.</a:t>
                </a:r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2505BB1B-D6D1-4BFF-ABCE-24B63B0D2C7C}"/>
                </a:ext>
              </a:extLst>
            </p:cNvPr>
            <p:cNvGrpSpPr/>
            <p:nvPr/>
          </p:nvGrpSpPr>
          <p:grpSpPr>
            <a:xfrm>
              <a:off x="6522003" y="5238569"/>
              <a:ext cx="882056" cy="245876"/>
              <a:chOff x="3737318" y="5352459"/>
              <a:chExt cx="574436" cy="160126"/>
            </a:xfrm>
          </p:grpSpPr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0B166220-ADE5-4965-A5D6-0C8B2BF320A4}"/>
                  </a:ext>
                </a:extLst>
              </p:cNvPr>
              <p:cNvGrpSpPr/>
              <p:nvPr/>
            </p:nvGrpSpPr>
            <p:grpSpPr>
              <a:xfrm>
                <a:off x="3737318" y="5352459"/>
                <a:ext cx="160124" cy="160126"/>
                <a:chOff x="7136966" y="5134202"/>
                <a:chExt cx="588412" cy="588417"/>
              </a:xfrm>
            </p:grpSpPr>
            <p:sp>
              <p:nvSpPr>
                <p:cNvPr id="88" name="Oval 87">
                  <a:extLst>
                    <a:ext uri="{FF2B5EF4-FFF2-40B4-BE49-F238E27FC236}">
                      <a16:creationId xmlns:a16="http://schemas.microsoft.com/office/drawing/2014/main" id="{A1088EF3-6062-493B-8984-8EB46B334986}"/>
                    </a:ext>
                  </a:extLst>
                </p:cNvPr>
                <p:cNvSpPr/>
                <p:nvPr/>
              </p:nvSpPr>
              <p:spPr>
                <a:xfrm>
                  <a:off x="7136966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bg2">
                      <a:lumMod val="60000"/>
                      <a:lumOff val="40000"/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AutoShape 1">
                  <a:extLst>
                    <a:ext uri="{FF2B5EF4-FFF2-40B4-BE49-F238E27FC236}">
                      <a16:creationId xmlns:a16="http://schemas.microsoft.com/office/drawing/2014/main" id="{4902B463-4B4C-4E90-8000-32D4518D91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79092" y="5304814"/>
                  <a:ext cx="304161" cy="24719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B53DC400-6B3B-4BA8-AACC-58172808A418}"/>
                  </a:ext>
                </a:extLst>
              </p:cNvPr>
              <p:cNvGrpSpPr/>
              <p:nvPr/>
            </p:nvGrpSpPr>
            <p:grpSpPr>
              <a:xfrm>
                <a:off x="3944474" y="5352459"/>
                <a:ext cx="160124" cy="160126"/>
                <a:chOff x="7991862" y="5134202"/>
                <a:chExt cx="588412" cy="588417"/>
              </a:xfrm>
            </p:grpSpPr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ABC6B790-D6C9-4958-BA5A-0022E20D898E}"/>
                    </a:ext>
                  </a:extLst>
                </p:cNvPr>
                <p:cNvSpPr/>
                <p:nvPr/>
              </p:nvSpPr>
              <p:spPr>
                <a:xfrm>
                  <a:off x="7991862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bg2">
                      <a:lumMod val="60000"/>
                      <a:lumOff val="40000"/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7" name="AutoShape 21">
                  <a:extLst>
                    <a:ext uri="{FF2B5EF4-FFF2-40B4-BE49-F238E27FC236}">
                      <a16:creationId xmlns:a16="http://schemas.microsoft.com/office/drawing/2014/main" id="{C6EB3628-442F-4243-AA4E-2049097D99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74240" y="5316581"/>
                  <a:ext cx="223656" cy="2236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B7801A79-52AA-413A-A417-015BE0D9CA23}"/>
                  </a:ext>
                </a:extLst>
              </p:cNvPr>
              <p:cNvGrpSpPr/>
              <p:nvPr/>
            </p:nvGrpSpPr>
            <p:grpSpPr>
              <a:xfrm>
                <a:off x="4151630" y="5352459"/>
                <a:ext cx="160124" cy="160126"/>
                <a:chOff x="8846763" y="5134202"/>
                <a:chExt cx="588412" cy="588417"/>
              </a:xfrm>
            </p:grpSpPr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9191782E-96FA-4C15-A7B6-56777F96E6CD}"/>
                    </a:ext>
                  </a:extLst>
                </p:cNvPr>
                <p:cNvSpPr/>
                <p:nvPr/>
              </p:nvSpPr>
              <p:spPr>
                <a:xfrm>
                  <a:off x="8846763" y="5134202"/>
                  <a:ext cx="588412" cy="588417"/>
                </a:xfrm>
                <a:prstGeom prst="ellipse">
                  <a:avLst/>
                </a:prstGeom>
                <a:noFill/>
                <a:ln w="3175">
                  <a:solidFill>
                    <a:schemeClr val="bg2">
                      <a:lumMod val="60000"/>
                      <a:lumOff val="40000"/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AutoShape 18">
                  <a:extLst>
                    <a:ext uri="{FF2B5EF4-FFF2-40B4-BE49-F238E27FC236}">
                      <a16:creationId xmlns:a16="http://schemas.microsoft.com/office/drawing/2014/main" id="{4DF1A019-95E8-4E37-9E6E-C6831085B2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74458" y="5322042"/>
                  <a:ext cx="333023" cy="21274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pic>
        <p:nvPicPr>
          <p:cNvPr id="13" name="Picture Placeholder 1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r="2731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r="2731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r="2731"/>
          <a:stretch>
            <a:fillRect/>
          </a:stretch>
        </p:blipFill>
        <p:spPr/>
      </p:pic>
      <p:pic>
        <p:nvPicPr>
          <p:cNvPr id="12" name="Picture Placeholder 11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r="27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563463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96">
            <a:extLst>
              <a:ext uri="{FF2B5EF4-FFF2-40B4-BE49-F238E27FC236}">
                <a16:creationId xmlns:a16="http://schemas.microsoft.com/office/drawing/2014/main" id="{EC048FA8-4D42-44FE-B799-488F7F27A38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613DD2B1-3C2E-4EC6-94A2-74473F12854F}"/>
              </a:ext>
            </a:extLst>
          </p:cNvPr>
          <p:cNvGrpSpPr/>
          <p:nvPr/>
        </p:nvGrpSpPr>
        <p:grpSpPr>
          <a:xfrm>
            <a:off x="762001" y="1081757"/>
            <a:ext cx="4518337" cy="1708097"/>
            <a:chOff x="762001" y="1593364"/>
            <a:chExt cx="4518337" cy="1708097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ED5AE1CE-4525-4526-A6C0-FE31E213075A}"/>
                </a:ext>
              </a:extLst>
            </p:cNvPr>
            <p:cNvSpPr txBox="1"/>
            <p:nvPr/>
          </p:nvSpPr>
          <p:spPr>
            <a:xfrm>
              <a:off x="762001" y="1593364"/>
              <a:ext cx="161766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Timeline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7D00BF42-0343-4877-849F-992893EABA7E}"/>
                </a:ext>
              </a:extLst>
            </p:cNvPr>
            <p:cNvSpPr txBox="1"/>
            <p:nvPr/>
          </p:nvSpPr>
          <p:spPr>
            <a:xfrm>
              <a:off x="3451538" y="1593364"/>
              <a:ext cx="1828800" cy="134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Have them for one. Living grass to for waters had winged. Creepiest</a:t>
              </a: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39B759A4-A8C4-48B7-BE98-E637EBEE5C50}"/>
                </a:ext>
              </a:extLst>
            </p:cNvPr>
            <p:cNvSpPr/>
            <p:nvPr/>
          </p:nvSpPr>
          <p:spPr>
            <a:xfrm>
              <a:off x="3552758" y="3255742"/>
              <a:ext cx="354874" cy="4571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46C010C-03F1-4D5A-9E91-A106096D1FFE}"/>
              </a:ext>
            </a:extLst>
          </p:cNvPr>
          <p:cNvCxnSpPr>
            <a:cxnSpLocks/>
          </p:cNvCxnSpPr>
          <p:nvPr/>
        </p:nvCxnSpPr>
        <p:spPr>
          <a:xfrm>
            <a:off x="6096000" y="4629150"/>
            <a:ext cx="0" cy="22288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F269BC0A-93A9-4081-A0B9-D60678685CFB}"/>
              </a:ext>
            </a:extLst>
          </p:cNvPr>
          <p:cNvSpPr/>
          <p:nvPr/>
        </p:nvSpPr>
        <p:spPr>
          <a:xfrm>
            <a:off x="5867401" y="4171952"/>
            <a:ext cx="457198" cy="457198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7001874-5B38-4FCD-BC9E-4BCC8F0430A4}"/>
              </a:ext>
            </a:extLst>
          </p:cNvPr>
          <p:cNvSpPr txBox="1"/>
          <p:nvPr/>
        </p:nvSpPr>
        <p:spPr>
          <a:xfrm>
            <a:off x="5867406" y="4238969"/>
            <a:ext cx="45718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533A8D7-2BD5-47C7-AA6F-0151E632A585}"/>
              </a:ext>
            </a:extLst>
          </p:cNvPr>
          <p:cNvSpPr txBox="1"/>
          <p:nvPr/>
        </p:nvSpPr>
        <p:spPr>
          <a:xfrm>
            <a:off x="6553193" y="4148409"/>
            <a:ext cx="1432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Title Text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27771D-593C-4358-B3EE-44C0D3C8736C}"/>
              </a:ext>
            </a:extLst>
          </p:cNvPr>
          <p:cNvSpPr txBox="1"/>
          <p:nvPr/>
        </p:nvSpPr>
        <p:spPr>
          <a:xfrm>
            <a:off x="6553193" y="4574983"/>
            <a:ext cx="1889760" cy="64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two set lorem ipsum had.</a:t>
            </a: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5" b="20625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" b="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15144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FE7F379-F41F-429C-83CF-2C03EB9012E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lumMod val="60000"/>
              <a:lumOff val="4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3" r="3773"/>
          <a:stretch>
            <a:fillRect/>
          </a:stretch>
        </p:blipFill>
        <p:spPr/>
      </p:pic>
      <p:grpSp>
        <p:nvGrpSpPr>
          <p:cNvPr id="2" name="Group 1"/>
          <p:cNvGrpSpPr/>
          <p:nvPr/>
        </p:nvGrpSpPr>
        <p:grpSpPr>
          <a:xfrm>
            <a:off x="4169852" y="3037865"/>
            <a:ext cx="6383438" cy="1506169"/>
            <a:chOff x="2074352" y="2089748"/>
            <a:chExt cx="6383438" cy="150616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E2A6139-00B5-4C51-9ABC-0315740702D4}"/>
                </a:ext>
              </a:extLst>
            </p:cNvPr>
            <p:cNvSpPr txBox="1"/>
            <p:nvPr/>
          </p:nvSpPr>
          <p:spPr>
            <a:xfrm>
              <a:off x="2074352" y="2089748"/>
              <a:ext cx="6383438" cy="1126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8000"/>
                </a:lnSpc>
              </a:pPr>
              <a:r>
                <a:rPr lang="en-US" sz="8800" b="1" dirty="0" smtClean="0">
                  <a:latin typeface="Montserrat" panose="00000500000000000000" pitchFamily="50" charset="0"/>
                  <a:ea typeface="Roboto Slab" pitchFamily="2" charset="0"/>
                </a:rPr>
                <a:t>Minimalist</a:t>
              </a:r>
              <a:endParaRPr lang="en-US" sz="8800" b="1" dirty="0">
                <a:latin typeface="Montserrat" panose="00000500000000000000" pitchFamily="50" charset="0"/>
                <a:ea typeface="Roboto Slab" pitchFamily="2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FC10008-B653-476F-B792-58E50F8A17E8}"/>
                </a:ext>
              </a:extLst>
            </p:cNvPr>
            <p:cNvSpPr txBox="1"/>
            <p:nvPr/>
          </p:nvSpPr>
          <p:spPr>
            <a:xfrm>
              <a:off x="2074352" y="3043079"/>
              <a:ext cx="196934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PRESENTATION TEMPLATE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199388" y="3468917"/>
              <a:ext cx="1474664" cy="127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974461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" r="2315"/>
          <a:stretch>
            <a:fillRect/>
          </a:stretch>
        </p:blipFill>
        <p:spPr/>
      </p:pic>
      <p:sp>
        <p:nvSpPr>
          <p:cNvPr id="97" name="Rectangle 96">
            <a:extLst>
              <a:ext uri="{FF2B5EF4-FFF2-40B4-BE49-F238E27FC236}">
                <a16:creationId xmlns:a16="http://schemas.microsoft.com/office/drawing/2014/main" id="{EC048FA8-4D42-44FE-B799-488F7F27A38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623BD869-5D64-471D-8891-F18CBD72D11F}"/>
              </a:ext>
            </a:extLst>
          </p:cNvPr>
          <p:cNvSpPr/>
          <p:nvPr/>
        </p:nvSpPr>
        <p:spPr>
          <a:xfrm>
            <a:off x="9790270" y="4459712"/>
            <a:ext cx="1639730" cy="1639730"/>
          </a:xfrm>
          <a:custGeom>
            <a:avLst/>
            <a:gdLst>
              <a:gd name="connsiteX0" fmla="*/ 819865 w 1639730"/>
              <a:gd name="connsiteY0" fmla="*/ 0 h 1639730"/>
              <a:gd name="connsiteX1" fmla="*/ 1639730 w 1639730"/>
              <a:gd name="connsiteY1" fmla="*/ 819865 h 1639730"/>
              <a:gd name="connsiteX2" fmla="*/ 819865 w 1639730"/>
              <a:gd name="connsiteY2" fmla="*/ 1639730 h 1639730"/>
              <a:gd name="connsiteX3" fmla="*/ 0 w 1639730"/>
              <a:gd name="connsiteY3" fmla="*/ 819865 h 1639730"/>
              <a:gd name="connsiteX4" fmla="*/ 819865 w 1639730"/>
              <a:gd name="connsiteY4" fmla="*/ 0 h 1639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9730" h="1639730">
                <a:moveTo>
                  <a:pt x="819865" y="0"/>
                </a:moveTo>
                <a:cubicBezTo>
                  <a:pt x="1272664" y="0"/>
                  <a:pt x="1639730" y="367066"/>
                  <a:pt x="1639730" y="819865"/>
                </a:cubicBezTo>
                <a:cubicBezTo>
                  <a:pt x="1639730" y="1272664"/>
                  <a:pt x="1272664" y="1639730"/>
                  <a:pt x="819865" y="1639730"/>
                </a:cubicBezTo>
                <a:cubicBezTo>
                  <a:pt x="367066" y="1639730"/>
                  <a:pt x="0" y="1272664"/>
                  <a:pt x="0" y="819865"/>
                </a:cubicBezTo>
                <a:cubicBezTo>
                  <a:pt x="0" y="367066"/>
                  <a:pt x="367066" y="0"/>
                  <a:pt x="819865" y="0"/>
                </a:cubicBez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46C010C-03F1-4D5A-9E91-A106096D1FFE}"/>
              </a:ext>
            </a:extLst>
          </p:cNvPr>
          <p:cNvCxnSpPr>
            <a:cxnSpLocks/>
            <a:stCxn id="97" idx="0"/>
            <a:endCxn id="97" idx="2"/>
          </p:cNvCxnSpPr>
          <p:nvPr/>
        </p:nvCxnSpPr>
        <p:spPr>
          <a:xfrm>
            <a:off x="6096000" y="0"/>
            <a:ext cx="0" cy="685800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A1BE22C1-272E-48E8-989E-7D79F6939CB1}"/>
              </a:ext>
            </a:extLst>
          </p:cNvPr>
          <p:cNvSpPr/>
          <p:nvPr/>
        </p:nvSpPr>
        <p:spPr>
          <a:xfrm>
            <a:off x="5867401" y="5047536"/>
            <a:ext cx="457198" cy="45719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0594E04-E9D1-40C1-AE46-79999A7A93EE}"/>
              </a:ext>
            </a:extLst>
          </p:cNvPr>
          <p:cNvSpPr txBox="1"/>
          <p:nvPr/>
        </p:nvSpPr>
        <p:spPr>
          <a:xfrm>
            <a:off x="5867406" y="5114553"/>
            <a:ext cx="45718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017E1C-606C-485A-9462-2DB51D90A3C0}"/>
              </a:ext>
            </a:extLst>
          </p:cNvPr>
          <p:cNvSpPr txBox="1"/>
          <p:nvPr/>
        </p:nvSpPr>
        <p:spPr>
          <a:xfrm>
            <a:off x="6553193" y="5023993"/>
            <a:ext cx="1432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Title Text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0A66183-C888-4836-B338-7B7029E2C6B7}"/>
              </a:ext>
            </a:extLst>
          </p:cNvPr>
          <p:cNvSpPr txBox="1"/>
          <p:nvPr/>
        </p:nvSpPr>
        <p:spPr>
          <a:xfrm>
            <a:off x="6553193" y="5450567"/>
            <a:ext cx="1889760" cy="64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two set lorem ipsum had.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75EE92A-F486-4D27-A5EC-F77B150805DC}"/>
              </a:ext>
            </a:extLst>
          </p:cNvPr>
          <p:cNvSpPr/>
          <p:nvPr/>
        </p:nvSpPr>
        <p:spPr>
          <a:xfrm>
            <a:off x="5867401" y="2916540"/>
            <a:ext cx="457198" cy="45719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F39D00-6624-4C4F-AFE0-99402FAA1FD2}"/>
              </a:ext>
            </a:extLst>
          </p:cNvPr>
          <p:cNvSpPr txBox="1"/>
          <p:nvPr/>
        </p:nvSpPr>
        <p:spPr>
          <a:xfrm>
            <a:off x="5867406" y="2983557"/>
            <a:ext cx="45718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897F864-CA5E-4196-92F3-E40E5D969539}"/>
              </a:ext>
            </a:extLst>
          </p:cNvPr>
          <p:cNvSpPr txBox="1"/>
          <p:nvPr/>
        </p:nvSpPr>
        <p:spPr>
          <a:xfrm>
            <a:off x="6553193" y="2892997"/>
            <a:ext cx="1432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Title Text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611F059-1BDE-4643-8A92-5EC7660C547F}"/>
              </a:ext>
            </a:extLst>
          </p:cNvPr>
          <p:cNvSpPr txBox="1"/>
          <p:nvPr/>
        </p:nvSpPr>
        <p:spPr>
          <a:xfrm>
            <a:off x="6553193" y="3319571"/>
            <a:ext cx="1889760" cy="64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two set lorem ipsum had.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71FF4DD-F0C6-4F0C-A72B-0869CDFD4A01}"/>
              </a:ext>
            </a:extLst>
          </p:cNvPr>
          <p:cNvSpPr/>
          <p:nvPr/>
        </p:nvSpPr>
        <p:spPr>
          <a:xfrm>
            <a:off x="5867401" y="785543"/>
            <a:ext cx="457198" cy="45719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387BDD-5A2E-4533-B2CA-3A3397F4CBA7}"/>
              </a:ext>
            </a:extLst>
          </p:cNvPr>
          <p:cNvSpPr txBox="1"/>
          <p:nvPr/>
        </p:nvSpPr>
        <p:spPr>
          <a:xfrm>
            <a:off x="5867406" y="852560"/>
            <a:ext cx="45718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68BE287-14F6-4506-97C6-611B4447C64A}"/>
              </a:ext>
            </a:extLst>
          </p:cNvPr>
          <p:cNvSpPr txBox="1"/>
          <p:nvPr/>
        </p:nvSpPr>
        <p:spPr>
          <a:xfrm>
            <a:off x="6553193" y="762000"/>
            <a:ext cx="1432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Title Text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5EE0E49-C3F2-4DD3-B75B-DB0E0C76FA5E}"/>
              </a:ext>
            </a:extLst>
          </p:cNvPr>
          <p:cNvSpPr txBox="1"/>
          <p:nvPr/>
        </p:nvSpPr>
        <p:spPr>
          <a:xfrm>
            <a:off x="6553193" y="1188574"/>
            <a:ext cx="1889760" cy="64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two set lorem ipsum had.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87DC395-D24A-40B6-976C-D409761ECBE0}"/>
              </a:ext>
            </a:extLst>
          </p:cNvPr>
          <p:cNvSpPr txBox="1"/>
          <p:nvPr/>
        </p:nvSpPr>
        <p:spPr>
          <a:xfrm>
            <a:off x="5001438" y="762000"/>
            <a:ext cx="923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96EABAE-18E3-41BC-8911-0EDE13AB4EE9}"/>
              </a:ext>
            </a:extLst>
          </p:cNvPr>
          <p:cNvSpPr txBox="1"/>
          <p:nvPr/>
        </p:nvSpPr>
        <p:spPr>
          <a:xfrm>
            <a:off x="5001438" y="2892997"/>
            <a:ext cx="923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2014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B6277FC-5B10-42CD-BA6B-BA5FB374D5AF}"/>
              </a:ext>
            </a:extLst>
          </p:cNvPr>
          <p:cNvSpPr txBox="1"/>
          <p:nvPr/>
        </p:nvSpPr>
        <p:spPr>
          <a:xfrm>
            <a:off x="5001438" y="5023993"/>
            <a:ext cx="923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36776235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96">
            <a:extLst>
              <a:ext uri="{FF2B5EF4-FFF2-40B4-BE49-F238E27FC236}">
                <a16:creationId xmlns:a16="http://schemas.microsoft.com/office/drawing/2014/main" id="{EC048FA8-4D42-44FE-B799-488F7F27A38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46C010C-03F1-4D5A-9E91-A106096D1FFE}"/>
              </a:ext>
            </a:extLst>
          </p:cNvPr>
          <p:cNvCxnSpPr>
            <a:cxnSpLocks/>
            <a:stCxn id="97" idx="0"/>
            <a:endCxn id="29" idx="0"/>
          </p:cNvCxnSpPr>
          <p:nvPr/>
        </p:nvCxnSpPr>
        <p:spPr>
          <a:xfrm>
            <a:off x="6096000" y="0"/>
            <a:ext cx="0" cy="78554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971FF4DD-F0C6-4F0C-A72B-0869CDFD4A01}"/>
              </a:ext>
            </a:extLst>
          </p:cNvPr>
          <p:cNvSpPr/>
          <p:nvPr/>
        </p:nvSpPr>
        <p:spPr>
          <a:xfrm>
            <a:off x="5867401" y="785543"/>
            <a:ext cx="457198" cy="45719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387BDD-5A2E-4533-B2CA-3A3397F4CBA7}"/>
              </a:ext>
            </a:extLst>
          </p:cNvPr>
          <p:cNvSpPr txBox="1"/>
          <p:nvPr/>
        </p:nvSpPr>
        <p:spPr>
          <a:xfrm>
            <a:off x="5867406" y="852560"/>
            <a:ext cx="45718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68BE287-14F6-4506-97C6-611B4447C64A}"/>
              </a:ext>
            </a:extLst>
          </p:cNvPr>
          <p:cNvSpPr txBox="1"/>
          <p:nvPr/>
        </p:nvSpPr>
        <p:spPr>
          <a:xfrm>
            <a:off x="6553193" y="762000"/>
            <a:ext cx="1432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Title Text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5EE0E49-C3F2-4DD3-B75B-DB0E0C76FA5E}"/>
              </a:ext>
            </a:extLst>
          </p:cNvPr>
          <p:cNvSpPr txBox="1"/>
          <p:nvPr/>
        </p:nvSpPr>
        <p:spPr>
          <a:xfrm>
            <a:off x="6553193" y="1188574"/>
            <a:ext cx="1889760" cy="64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two set lorem ipsum had.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87DC395-D24A-40B6-976C-D409761ECBE0}"/>
              </a:ext>
            </a:extLst>
          </p:cNvPr>
          <p:cNvSpPr txBox="1"/>
          <p:nvPr/>
        </p:nvSpPr>
        <p:spPr>
          <a:xfrm>
            <a:off x="3953688" y="762000"/>
            <a:ext cx="923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2012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07FD436-B6A3-42BA-8687-62DFA417DA42}"/>
              </a:ext>
            </a:extLst>
          </p:cNvPr>
          <p:cNvGrpSpPr/>
          <p:nvPr/>
        </p:nvGrpSpPr>
        <p:grpSpPr>
          <a:xfrm>
            <a:off x="6553193" y="3429000"/>
            <a:ext cx="4518337" cy="1708097"/>
            <a:chOff x="762001" y="1593364"/>
            <a:chExt cx="4518337" cy="1708097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1E2F4BB-03B3-49CF-AA2A-816A05B17AFD}"/>
                </a:ext>
              </a:extLst>
            </p:cNvPr>
            <p:cNvSpPr txBox="1"/>
            <p:nvPr/>
          </p:nvSpPr>
          <p:spPr>
            <a:xfrm>
              <a:off x="762001" y="1593364"/>
              <a:ext cx="161766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 End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BD658F2-C385-44C1-B432-DEFD30AD623B}"/>
                </a:ext>
              </a:extLst>
            </p:cNvPr>
            <p:cNvSpPr txBox="1"/>
            <p:nvPr/>
          </p:nvSpPr>
          <p:spPr>
            <a:xfrm>
              <a:off x="3451538" y="1593364"/>
              <a:ext cx="1828800" cy="134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Have them for one. Living grass to for waters had winged. Creepiest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0ECDB6E-70B9-4FFF-8D00-7A5C53B8BF15}"/>
                </a:ext>
              </a:extLst>
            </p:cNvPr>
            <p:cNvSpPr/>
            <p:nvPr/>
          </p:nvSpPr>
          <p:spPr>
            <a:xfrm>
              <a:off x="3552758" y="3255742"/>
              <a:ext cx="354874" cy="4571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8" r="31038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884898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3BA323EB-2BE1-48DE-862E-F6379A52C7FB}"/>
              </a:ext>
            </a:extLst>
          </p:cNvPr>
          <p:cNvGrpSpPr/>
          <p:nvPr/>
        </p:nvGrpSpPr>
        <p:grpSpPr>
          <a:xfrm>
            <a:off x="762000" y="762001"/>
            <a:ext cx="4518338" cy="1708097"/>
            <a:chOff x="762000" y="1593364"/>
            <a:chExt cx="4518338" cy="1708097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5D10FFA-6F4D-4778-B099-96F78F6E0AA2}"/>
                </a:ext>
              </a:extLst>
            </p:cNvPr>
            <p:cNvSpPr txBox="1"/>
            <p:nvPr/>
          </p:nvSpPr>
          <p:spPr>
            <a:xfrm>
              <a:off x="762000" y="1593364"/>
              <a:ext cx="207009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Data Chart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D460B4A-ED4A-4CD8-B927-0EE8087B9D16}"/>
                </a:ext>
              </a:extLst>
            </p:cNvPr>
            <p:cNvSpPr txBox="1"/>
            <p:nvPr/>
          </p:nvSpPr>
          <p:spPr>
            <a:xfrm>
              <a:off x="3451538" y="1593364"/>
              <a:ext cx="1828800" cy="134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Have them for one. Living grass to for waters had winged. Creepiest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2C29377-F43C-4F7D-936B-8CAE6C1197F0}"/>
                </a:ext>
              </a:extLst>
            </p:cNvPr>
            <p:cNvSpPr/>
            <p:nvPr/>
          </p:nvSpPr>
          <p:spPr>
            <a:xfrm>
              <a:off x="3552758" y="3255742"/>
              <a:ext cx="354874" cy="4571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253B11B-63C9-4B5E-9446-7A049E6CC3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0867151"/>
              </p:ext>
            </p:extLst>
          </p:nvPr>
        </p:nvGraphicFramePr>
        <p:xfrm>
          <a:off x="6096000" y="762002"/>
          <a:ext cx="5334000" cy="3735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EDA31FF7-C98E-4347-9F87-1FAD5A30AB85}"/>
              </a:ext>
            </a:extLst>
          </p:cNvPr>
          <p:cNvGrpSpPr/>
          <p:nvPr/>
        </p:nvGrpSpPr>
        <p:grpSpPr>
          <a:xfrm>
            <a:off x="6096000" y="4991476"/>
            <a:ext cx="4891089" cy="1104522"/>
            <a:chOff x="3451538" y="4871583"/>
            <a:chExt cx="4891089" cy="110452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64F9238-7FF1-4CC1-801D-84A6E33D009A}"/>
                </a:ext>
              </a:extLst>
            </p:cNvPr>
            <p:cNvSpPr txBox="1"/>
            <p:nvPr/>
          </p:nvSpPr>
          <p:spPr>
            <a:xfrm>
              <a:off x="3451538" y="4871583"/>
              <a:ext cx="15097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2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Some Title Text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D5C9382-2507-43E5-957F-72B56A283EF3}"/>
                </a:ext>
              </a:extLst>
            </p:cNvPr>
            <p:cNvSpPr txBox="1"/>
            <p:nvPr/>
          </p:nvSpPr>
          <p:spPr>
            <a:xfrm>
              <a:off x="3451539" y="5330672"/>
              <a:ext cx="4891088" cy="645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</a:t>
              </a:r>
            </a:p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two set had seasons. Fifth you'll, man wherein seas our </a:t>
              </a:r>
              <a:r>
                <a:rPr lang="en-US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creepingcreepingHave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them for one.</a:t>
              </a:r>
            </a:p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waters had winged. Creepiest don't subdue which </a:t>
              </a:r>
              <a:r>
                <a:rPr lang="en-US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two set had seasons.</a:t>
              </a:r>
            </a:p>
          </p:txBody>
        </p:sp>
      </p:grpSp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85" b="204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649645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3BA323EB-2BE1-48DE-862E-F6379A52C7FB}"/>
              </a:ext>
            </a:extLst>
          </p:cNvPr>
          <p:cNvGrpSpPr/>
          <p:nvPr/>
        </p:nvGrpSpPr>
        <p:grpSpPr>
          <a:xfrm>
            <a:off x="762000" y="762001"/>
            <a:ext cx="4518338" cy="1708097"/>
            <a:chOff x="762000" y="1593364"/>
            <a:chExt cx="4518338" cy="1708097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5D10FFA-6F4D-4778-B099-96F78F6E0AA2}"/>
                </a:ext>
              </a:extLst>
            </p:cNvPr>
            <p:cNvSpPr txBox="1"/>
            <p:nvPr/>
          </p:nvSpPr>
          <p:spPr>
            <a:xfrm>
              <a:off x="762000" y="1593364"/>
              <a:ext cx="207009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Data Chart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D460B4A-ED4A-4CD8-B927-0EE8087B9D16}"/>
                </a:ext>
              </a:extLst>
            </p:cNvPr>
            <p:cNvSpPr txBox="1"/>
            <p:nvPr/>
          </p:nvSpPr>
          <p:spPr>
            <a:xfrm>
              <a:off x="3451538" y="1593364"/>
              <a:ext cx="1828800" cy="1374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Have them for one. Living grass to for waters had winged. Creepiest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2C29377-F43C-4F7D-936B-8CAE6C1197F0}"/>
                </a:ext>
              </a:extLst>
            </p:cNvPr>
            <p:cNvSpPr/>
            <p:nvPr/>
          </p:nvSpPr>
          <p:spPr>
            <a:xfrm>
              <a:off x="3552758" y="3255742"/>
              <a:ext cx="354874" cy="4571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B6838BC-870C-4F34-A17D-54D27852F9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37170526"/>
              </p:ext>
            </p:extLst>
          </p:nvPr>
        </p:nvGraphicFramePr>
        <p:xfrm>
          <a:off x="762000" y="3169986"/>
          <a:ext cx="4518338" cy="3121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FA9AF33-D205-49E8-BD77-2B55A7880007}"/>
              </a:ext>
            </a:extLst>
          </p:cNvPr>
          <p:cNvSpPr/>
          <p:nvPr/>
        </p:nvSpPr>
        <p:spPr>
          <a:xfrm>
            <a:off x="6165369" y="762120"/>
            <a:ext cx="652529" cy="663483"/>
          </a:xfrm>
          <a:custGeom>
            <a:avLst/>
            <a:gdLst>
              <a:gd name="connsiteX0" fmla="*/ 652529 w 652529"/>
              <a:gd name="connsiteY0" fmla="*/ 0 h 663483"/>
              <a:gd name="connsiteX1" fmla="*/ 652529 w 652529"/>
              <a:gd name="connsiteY1" fmla="*/ 86387 h 663483"/>
              <a:gd name="connsiteX2" fmla="*/ 539373 w 652529"/>
              <a:gd name="connsiteY2" fmla="*/ 97794 h 663483"/>
              <a:gd name="connsiteX3" fmla="*/ 336513 w 652529"/>
              <a:gd name="connsiteY3" fmla="*/ 183158 h 663483"/>
              <a:gd name="connsiteX4" fmla="*/ 297654 w 652529"/>
              <a:gd name="connsiteY4" fmla="*/ 215219 h 663483"/>
              <a:gd name="connsiteX5" fmla="*/ 252550 w 652529"/>
              <a:gd name="connsiteY5" fmla="*/ 252433 h 663483"/>
              <a:gd name="connsiteX6" fmla="*/ 183275 w 652529"/>
              <a:gd name="connsiteY6" fmla="*/ 336395 h 663483"/>
              <a:gd name="connsiteX7" fmla="*/ 142943 w 652529"/>
              <a:gd name="connsiteY7" fmla="*/ 410700 h 663483"/>
              <a:gd name="connsiteX8" fmla="*/ 142943 w 652529"/>
              <a:gd name="connsiteY8" fmla="*/ 410702 h 663483"/>
              <a:gd name="connsiteX9" fmla="*/ 130969 w 652529"/>
              <a:gd name="connsiteY9" fmla="*/ 432762 h 663483"/>
              <a:gd name="connsiteX10" fmla="*/ 86386 w 652529"/>
              <a:gd name="connsiteY10" fmla="*/ 653589 h 663483"/>
              <a:gd name="connsiteX11" fmla="*/ 87384 w 652529"/>
              <a:gd name="connsiteY11" fmla="*/ 663483 h 663483"/>
              <a:gd name="connsiteX12" fmla="*/ 998 w 652529"/>
              <a:gd name="connsiteY12" fmla="*/ 663483 h 663483"/>
              <a:gd name="connsiteX13" fmla="*/ 0 w 652529"/>
              <a:gd name="connsiteY13" fmla="*/ 653589 h 663483"/>
              <a:gd name="connsiteX14" fmla="*/ 120606 w 652529"/>
              <a:gd name="connsiteY14" fmla="*/ 275166 h 663483"/>
              <a:gd name="connsiteX15" fmla="*/ 142942 w 652529"/>
              <a:gd name="connsiteY15" fmla="*/ 247430 h 663483"/>
              <a:gd name="connsiteX16" fmla="*/ 142942 w 652529"/>
              <a:gd name="connsiteY16" fmla="*/ 247429 h 663483"/>
              <a:gd name="connsiteX17" fmla="*/ 169821 w 652529"/>
              <a:gd name="connsiteY17" fmla="*/ 214051 h 663483"/>
              <a:gd name="connsiteX18" fmla="*/ 288213 w 652529"/>
              <a:gd name="connsiteY18" fmla="*/ 111524 h 663483"/>
              <a:gd name="connsiteX19" fmla="*/ 297654 w 652529"/>
              <a:gd name="connsiteY19" fmla="*/ 106400 h 663483"/>
              <a:gd name="connsiteX20" fmla="*/ 399255 w 652529"/>
              <a:gd name="connsiteY20" fmla="*/ 51253 h 663483"/>
              <a:gd name="connsiteX21" fmla="*/ 521963 w 652529"/>
              <a:gd name="connsiteY21" fmla="*/ 13162 h 663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52529" h="663483">
                <a:moveTo>
                  <a:pt x="652529" y="0"/>
                </a:moveTo>
                <a:lnTo>
                  <a:pt x="652529" y="86387"/>
                </a:lnTo>
                <a:lnTo>
                  <a:pt x="539373" y="97794"/>
                </a:lnTo>
                <a:cubicBezTo>
                  <a:pt x="465510" y="112909"/>
                  <a:pt x="396876" y="142377"/>
                  <a:pt x="336513" y="183158"/>
                </a:cubicBezTo>
                <a:lnTo>
                  <a:pt x="297654" y="215219"/>
                </a:lnTo>
                <a:lnTo>
                  <a:pt x="252550" y="252433"/>
                </a:lnTo>
                <a:cubicBezTo>
                  <a:pt x="226884" y="278099"/>
                  <a:pt x="203665" y="306213"/>
                  <a:pt x="183275" y="336395"/>
                </a:cubicBezTo>
                <a:lnTo>
                  <a:pt x="142943" y="410700"/>
                </a:lnTo>
                <a:lnTo>
                  <a:pt x="142943" y="410702"/>
                </a:lnTo>
                <a:lnTo>
                  <a:pt x="130969" y="432762"/>
                </a:lnTo>
                <a:cubicBezTo>
                  <a:pt x="102261" y="500636"/>
                  <a:pt x="86386" y="575259"/>
                  <a:pt x="86386" y="653589"/>
                </a:cubicBezTo>
                <a:lnTo>
                  <a:pt x="87384" y="663483"/>
                </a:lnTo>
                <a:lnTo>
                  <a:pt x="998" y="663483"/>
                </a:lnTo>
                <a:lnTo>
                  <a:pt x="0" y="653589"/>
                </a:lnTo>
                <a:cubicBezTo>
                  <a:pt x="0" y="512561"/>
                  <a:pt x="44659" y="381963"/>
                  <a:pt x="120606" y="275166"/>
                </a:cubicBezTo>
                <a:lnTo>
                  <a:pt x="142942" y="247430"/>
                </a:lnTo>
                <a:lnTo>
                  <a:pt x="142942" y="247429"/>
                </a:lnTo>
                <a:lnTo>
                  <a:pt x="169821" y="214051"/>
                </a:lnTo>
                <a:cubicBezTo>
                  <a:pt x="204992" y="175354"/>
                  <a:pt x="244741" y="140893"/>
                  <a:pt x="288213" y="111524"/>
                </a:cubicBezTo>
                <a:lnTo>
                  <a:pt x="297654" y="106400"/>
                </a:lnTo>
                <a:lnTo>
                  <a:pt x="399255" y="51253"/>
                </a:lnTo>
                <a:cubicBezTo>
                  <a:pt x="438360" y="34713"/>
                  <a:pt x="479408" y="21870"/>
                  <a:pt x="521963" y="1316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4857DC7-9360-4D99-963D-DB40437CBF41}"/>
              </a:ext>
            </a:extLst>
          </p:cNvPr>
          <p:cNvSpPr/>
          <p:nvPr/>
        </p:nvSpPr>
        <p:spPr>
          <a:xfrm>
            <a:off x="6166366" y="762001"/>
            <a:ext cx="1306419" cy="1307415"/>
          </a:xfrm>
          <a:custGeom>
            <a:avLst/>
            <a:gdLst>
              <a:gd name="connsiteX0" fmla="*/ 652711 w 1306419"/>
              <a:gd name="connsiteY0" fmla="*/ 0 h 1307415"/>
              <a:gd name="connsiteX1" fmla="*/ 1306419 w 1306419"/>
              <a:gd name="connsiteY1" fmla="*/ 653708 h 1307415"/>
              <a:gd name="connsiteX2" fmla="*/ 652711 w 1306419"/>
              <a:gd name="connsiteY2" fmla="*/ 1307415 h 1307415"/>
              <a:gd name="connsiteX3" fmla="*/ 12283 w 1306419"/>
              <a:gd name="connsiteY3" fmla="*/ 785453 h 1307415"/>
              <a:gd name="connsiteX4" fmla="*/ 0 w 1306419"/>
              <a:gd name="connsiteY4" fmla="*/ 663602 h 1307415"/>
              <a:gd name="connsiteX5" fmla="*/ 86386 w 1306419"/>
              <a:gd name="connsiteY5" fmla="*/ 663602 h 1307415"/>
              <a:gd name="connsiteX6" fmla="*/ 96914 w 1306419"/>
              <a:gd name="connsiteY6" fmla="*/ 768043 h 1307415"/>
              <a:gd name="connsiteX7" fmla="*/ 652711 w 1306419"/>
              <a:gd name="connsiteY7" fmla="*/ 1221029 h 1307415"/>
              <a:gd name="connsiteX8" fmla="*/ 1220034 w 1306419"/>
              <a:gd name="connsiteY8" fmla="*/ 653708 h 1307415"/>
              <a:gd name="connsiteX9" fmla="*/ 652711 w 1306419"/>
              <a:gd name="connsiteY9" fmla="*/ 86387 h 1307415"/>
              <a:gd name="connsiteX10" fmla="*/ 651532 w 1306419"/>
              <a:gd name="connsiteY10" fmla="*/ 86506 h 1307415"/>
              <a:gd name="connsiteX11" fmla="*/ 651532 w 1306419"/>
              <a:gd name="connsiteY11" fmla="*/ 119 h 1307415"/>
              <a:gd name="connsiteX12" fmla="*/ 652711 w 1306419"/>
              <a:gd name="connsiteY12" fmla="*/ 0 h 130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06419" h="1307415">
                <a:moveTo>
                  <a:pt x="652711" y="0"/>
                </a:moveTo>
                <a:cubicBezTo>
                  <a:pt x="1013744" y="0"/>
                  <a:pt x="1306419" y="292675"/>
                  <a:pt x="1306419" y="653708"/>
                </a:cubicBezTo>
                <a:cubicBezTo>
                  <a:pt x="1306419" y="1014740"/>
                  <a:pt x="1013744" y="1307415"/>
                  <a:pt x="652711" y="1307415"/>
                </a:cubicBezTo>
                <a:cubicBezTo>
                  <a:pt x="336807" y="1307415"/>
                  <a:pt x="73239" y="1083336"/>
                  <a:pt x="12283" y="785453"/>
                </a:cubicBezTo>
                <a:lnTo>
                  <a:pt x="0" y="663602"/>
                </a:lnTo>
                <a:lnTo>
                  <a:pt x="86386" y="663602"/>
                </a:lnTo>
                <a:lnTo>
                  <a:pt x="96914" y="768043"/>
                </a:lnTo>
                <a:cubicBezTo>
                  <a:pt x="149815" y="1026562"/>
                  <a:pt x="378554" y="1221029"/>
                  <a:pt x="652711" y="1221029"/>
                </a:cubicBezTo>
                <a:cubicBezTo>
                  <a:pt x="966035" y="1221029"/>
                  <a:pt x="1220034" y="967031"/>
                  <a:pt x="1220034" y="653708"/>
                </a:cubicBezTo>
                <a:cubicBezTo>
                  <a:pt x="1220034" y="340386"/>
                  <a:pt x="966035" y="86387"/>
                  <a:pt x="652711" y="86387"/>
                </a:cubicBezTo>
                <a:lnTo>
                  <a:pt x="651532" y="86506"/>
                </a:lnTo>
                <a:lnTo>
                  <a:pt x="651532" y="119"/>
                </a:lnTo>
                <a:lnTo>
                  <a:pt x="652711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9D31FF-B2E3-4769-A0B4-BBF7B8446C8D}"/>
              </a:ext>
            </a:extLst>
          </p:cNvPr>
          <p:cNvSpPr txBox="1"/>
          <p:nvPr/>
        </p:nvSpPr>
        <p:spPr>
          <a:xfrm>
            <a:off x="6394353" y="1254126"/>
            <a:ext cx="8494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EE8BC0A-F5B5-4125-9C26-57D0EED3F235}"/>
              </a:ext>
            </a:extLst>
          </p:cNvPr>
          <p:cNvSpPr/>
          <p:nvPr/>
        </p:nvSpPr>
        <p:spPr>
          <a:xfrm rot="18900000">
            <a:off x="8143977" y="766771"/>
            <a:ext cx="1307415" cy="1297874"/>
          </a:xfrm>
          <a:custGeom>
            <a:avLst/>
            <a:gdLst>
              <a:gd name="connsiteX0" fmla="*/ 1115949 w 1307415"/>
              <a:gd name="connsiteY0" fmla="*/ 181926 h 1297874"/>
              <a:gd name="connsiteX1" fmla="*/ 1115949 w 1307415"/>
              <a:gd name="connsiteY1" fmla="*/ 1106409 h 1297874"/>
              <a:gd name="connsiteX2" fmla="*/ 191467 w 1307415"/>
              <a:gd name="connsiteY2" fmla="*/ 1106408 h 1297874"/>
              <a:gd name="connsiteX3" fmla="*/ 191465 w 1307415"/>
              <a:gd name="connsiteY3" fmla="*/ 181925 h 1297874"/>
              <a:gd name="connsiteX4" fmla="*/ 528852 w 1307415"/>
              <a:gd name="connsiteY4" fmla="*/ 2426 h 1297874"/>
              <a:gd name="connsiteX5" fmla="*/ 554158 w 1307415"/>
              <a:gd name="connsiteY5" fmla="*/ 0 h 1297874"/>
              <a:gd name="connsiteX6" fmla="*/ 554158 w 1307415"/>
              <a:gd name="connsiteY6" fmla="*/ 86387 h 1297874"/>
              <a:gd name="connsiteX7" fmla="*/ 545351 w 1307415"/>
              <a:gd name="connsiteY7" fmla="*/ 87231 h 1297874"/>
              <a:gd name="connsiteX8" fmla="*/ 252550 w 1307415"/>
              <a:gd name="connsiteY8" fmla="*/ 243010 h 1297874"/>
              <a:gd name="connsiteX9" fmla="*/ 252551 w 1307415"/>
              <a:gd name="connsiteY9" fmla="*/ 1045324 h 1297874"/>
              <a:gd name="connsiteX10" fmla="*/ 1054865 w 1307415"/>
              <a:gd name="connsiteY10" fmla="*/ 1045325 h 1297874"/>
              <a:gd name="connsiteX11" fmla="*/ 1054864 w 1307415"/>
              <a:gd name="connsiteY11" fmla="*/ 243011 h 1297874"/>
              <a:gd name="connsiteX12" fmla="*/ 1054687 w 1307415"/>
              <a:gd name="connsiteY12" fmla="*/ 242867 h 1297874"/>
              <a:gd name="connsiteX13" fmla="*/ 1115772 w 1307415"/>
              <a:gd name="connsiteY13" fmla="*/ 181782 h 1297874"/>
              <a:gd name="connsiteX14" fmla="*/ 1115949 w 1307415"/>
              <a:gd name="connsiteY14" fmla="*/ 181926 h 1297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07415" h="1297874">
                <a:moveTo>
                  <a:pt x="1115949" y="181926"/>
                </a:moveTo>
                <a:cubicBezTo>
                  <a:pt x="1371238" y="437215"/>
                  <a:pt x="1371238" y="851120"/>
                  <a:pt x="1115949" y="1106409"/>
                </a:cubicBezTo>
                <a:cubicBezTo>
                  <a:pt x="860661" y="1361697"/>
                  <a:pt x="446756" y="1361697"/>
                  <a:pt x="191467" y="1106408"/>
                </a:cubicBezTo>
                <a:cubicBezTo>
                  <a:pt x="-63822" y="851119"/>
                  <a:pt x="-63823" y="437214"/>
                  <a:pt x="191465" y="181925"/>
                </a:cubicBezTo>
                <a:cubicBezTo>
                  <a:pt x="287199" y="86192"/>
                  <a:pt x="405238" y="26359"/>
                  <a:pt x="528852" y="2426"/>
                </a:cubicBezTo>
                <a:lnTo>
                  <a:pt x="554158" y="0"/>
                </a:lnTo>
                <a:lnTo>
                  <a:pt x="554158" y="86387"/>
                </a:lnTo>
                <a:lnTo>
                  <a:pt x="545351" y="87231"/>
                </a:lnTo>
                <a:cubicBezTo>
                  <a:pt x="438072" y="108001"/>
                  <a:pt x="335632" y="159927"/>
                  <a:pt x="252550" y="243010"/>
                </a:cubicBezTo>
                <a:cubicBezTo>
                  <a:pt x="30997" y="464562"/>
                  <a:pt x="30998" y="823771"/>
                  <a:pt x="252551" y="1045324"/>
                </a:cubicBezTo>
                <a:cubicBezTo>
                  <a:pt x="474104" y="1266878"/>
                  <a:pt x="833313" y="1266878"/>
                  <a:pt x="1054865" y="1045325"/>
                </a:cubicBezTo>
                <a:cubicBezTo>
                  <a:pt x="1276418" y="823773"/>
                  <a:pt x="1276418" y="464564"/>
                  <a:pt x="1054864" y="243011"/>
                </a:cubicBezTo>
                <a:lnTo>
                  <a:pt x="1054687" y="242867"/>
                </a:lnTo>
                <a:lnTo>
                  <a:pt x="1115772" y="181782"/>
                </a:lnTo>
                <a:lnTo>
                  <a:pt x="1115949" y="18192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9D93C5D-BEFA-495C-AA9D-9C435276D0C9}"/>
              </a:ext>
            </a:extLst>
          </p:cNvPr>
          <p:cNvSpPr/>
          <p:nvPr/>
        </p:nvSpPr>
        <p:spPr>
          <a:xfrm rot="18900000">
            <a:off x="8268670" y="784959"/>
            <a:ext cx="561614" cy="252410"/>
          </a:xfrm>
          <a:custGeom>
            <a:avLst/>
            <a:gdLst>
              <a:gd name="connsiteX0" fmla="*/ 409883 w 561614"/>
              <a:gd name="connsiteY0" fmla="*/ 81729 h 252410"/>
              <a:gd name="connsiteX1" fmla="*/ 346218 w 561614"/>
              <a:gd name="connsiteY1" fmla="*/ 145394 h 252410"/>
              <a:gd name="connsiteX2" fmla="*/ 313032 w 561614"/>
              <a:gd name="connsiteY2" fmla="*/ 127931 h 252410"/>
              <a:gd name="connsiteX3" fmla="*/ 207903 w 561614"/>
              <a:gd name="connsiteY3" fmla="*/ 96775 h 252410"/>
              <a:gd name="connsiteX4" fmla="*/ 184784 w 561614"/>
              <a:gd name="connsiteY4" fmla="*/ 94559 h 252410"/>
              <a:gd name="connsiteX5" fmla="*/ 184784 w 561614"/>
              <a:gd name="connsiteY5" fmla="*/ 94557 h 252410"/>
              <a:gd name="connsiteX6" fmla="*/ 99548 w 561614"/>
              <a:gd name="connsiteY6" fmla="*/ 86387 h 252410"/>
              <a:gd name="connsiteX7" fmla="*/ 0 w 561614"/>
              <a:gd name="connsiteY7" fmla="*/ 95928 h 252410"/>
              <a:gd name="connsiteX8" fmla="*/ 0 w 561614"/>
              <a:gd name="connsiteY8" fmla="*/ 9541 h 252410"/>
              <a:gd name="connsiteX9" fmla="*/ 99549 w 561614"/>
              <a:gd name="connsiteY9" fmla="*/ 0 h 252410"/>
              <a:gd name="connsiteX10" fmla="*/ 184785 w 561614"/>
              <a:gd name="connsiteY10" fmla="*/ 8169 h 252410"/>
              <a:gd name="connsiteX11" fmla="*/ 184785 w 561614"/>
              <a:gd name="connsiteY11" fmla="*/ 8171 h 252410"/>
              <a:gd name="connsiteX12" fmla="*/ 224402 w 561614"/>
              <a:gd name="connsiteY12" fmla="*/ 11969 h 252410"/>
              <a:gd name="connsiteX13" fmla="*/ 345539 w 561614"/>
              <a:gd name="connsiteY13" fmla="*/ 47869 h 252410"/>
              <a:gd name="connsiteX14" fmla="*/ 561614 w 561614"/>
              <a:gd name="connsiteY14" fmla="*/ 191325 h 252410"/>
              <a:gd name="connsiteX15" fmla="*/ 500529 w 561614"/>
              <a:gd name="connsiteY15" fmla="*/ 252410 h 252410"/>
              <a:gd name="connsiteX16" fmla="*/ 411709 w 561614"/>
              <a:gd name="connsiteY16" fmla="*/ 179857 h 252410"/>
              <a:gd name="connsiteX17" fmla="*/ 346218 w 561614"/>
              <a:gd name="connsiteY17" fmla="*/ 145394 h 252410"/>
              <a:gd name="connsiteX18" fmla="*/ 409884 w 561614"/>
              <a:gd name="connsiteY18" fmla="*/ 81729 h 252410"/>
              <a:gd name="connsiteX19" fmla="*/ 459241 w 561614"/>
              <a:gd name="connsiteY19" fmla="*/ 107702 h 25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61614" h="252410">
                <a:moveTo>
                  <a:pt x="409883" y="81729"/>
                </a:moveTo>
                <a:lnTo>
                  <a:pt x="346218" y="145394"/>
                </a:lnTo>
                <a:lnTo>
                  <a:pt x="313032" y="127931"/>
                </a:lnTo>
                <a:cubicBezTo>
                  <a:pt x="278885" y="114083"/>
                  <a:pt x="243663" y="103698"/>
                  <a:pt x="207903" y="96775"/>
                </a:cubicBezTo>
                <a:lnTo>
                  <a:pt x="184784" y="94559"/>
                </a:lnTo>
                <a:lnTo>
                  <a:pt x="184784" y="94557"/>
                </a:lnTo>
                <a:lnTo>
                  <a:pt x="99548" y="86387"/>
                </a:lnTo>
                <a:lnTo>
                  <a:pt x="0" y="95928"/>
                </a:lnTo>
                <a:lnTo>
                  <a:pt x="0" y="9541"/>
                </a:lnTo>
                <a:lnTo>
                  <a:pt x="99549" y="0"/>
                </a:lnTo>
                <a:lnTo>
                  <a:pt x="184785" y="8169"/>
                </a:lnTo>
                <a:lnTo>
                  <a:pt x="184785" y="8171"/>
                </a:lnTo>
                <a:lnTo>
                  <a:pt x="224402" y="11969"/>
                </a:lnTo>
                <a:cubicBezTo>
                  <a:pt x="265608" y="19947"/>
                  <a:pt x="306193" y="31913"/>
                  <a:pt x="345539" y="47869"/>
                </a:cubicBezTo>
                <a:close/>
                <a:moveTo>
                  <a:pt x="561614" y="191325"/>
                </a:moveTo>
                <a:lnTo>
                  <a:pt x="500529" y="252410"/>
                </a:lnTo>
                <a:lnTo>
                  <a:pt x="411709" y="179857"/>
                </a:lnTo>
                <a:lnTo>
                  <a:pt x="346218" y="145394"/>
                </a:lnTo>
                <a:lnTo>
                  <a:pt x="409884" y="81729"/>
                </a:lnTo>
                <a:lnTo>
                  <a:pt x="459241" y="1077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33BD109-15AD-4FF4-A7F2-03FB401F9CEC}"/>
              </a:ext>
            </a:extLst>
          </p:cNvPr>
          <p:cNvSpPr txBox="1"/>
          <p:nvPr/>
        </p:nvSpPr>
        <p:spPr>
          <a:xfrm>
            <a:off x="8372960" y="1254126"/>
            <a:ext cx="8494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90%</a:t>
            </a: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7D5E6C0-A13F-4D57-9CB8-35772E991570}"/>
              </a:ext>
            </a:extLst>
          </p:cNvPr>
          <p:cNvSpPr/>
          <p:nvPr/>
        </p:nvSpPr>
        <p:spPr>
          <a:xfrm>
            <a:off x="10122584" y="762301"/>
            <a:ext cx="650737" cy="1306816"/>
          </a:xfrm>
          <a:custGeom>
            <a:avLst/>
            <a:gdLst>
              <a:gd name="connsiteX0" fmla="*/ 650737 w 650737"/>
              <a:gd name="connsiteY0" fmla="*/ 0 h 1306816"/>
              <a:gd name="connsiteX1" fmla="*/ 650737 w 650737"/>
              <a:gd name="connsiteY1" fmla="*/ 86387 h 1306816"/>
              <a:gd name="connsiteX2" fmla="*/ 539374 w 650737"/>
              <a:gd name="connsiteY2" fmla="*/ 97613 h 1306816"/>
              <a:gd name="connsiteX3" fmla="*/ 86386 w 650737"/>
              <a:gd name="connsiteY3" fmla="*/ 653408 h 1306816"/>
              <a:gd name="connsiteX4" fmla="*/ 539374 w 650737"/>
              <a:gd name="connsiteY4" fmla="*/ 1209203 h 1306816"/>
              <a:gd name="connsiteX5" fmla="*/ 650737 w 650737"/>
              <a:gd name="connsiteY5" fmla="*/ 1220430 h 1306816"/>
              <a:gd name="connsiteX6" fmla="*/ 650737 w 650737"/>
              <a:gd name="connsiteY6" fmla="*/ 1306816 h 1306816"/>
              <a:gd name="connsiteX7" fmla="*/ 521964 w 650737"/>
              <a:gd name="connsiteY7" fmla="*/ 1293834 h 1306816"/>
              <a:gd name="connsiteX8" fmla="*/ 0 w 650737"/>
              <a:gd name="connsiteY8" fmla="*/ 653408 h 1306816"/>
              <a:gd name="connsiteX9" fmla="*/ 521964 w 650737"/>
              <a:gd name="connsiteY9" fmla="*/ 12981 h 1306816"/>
              <a:gd name="connsiteX10" fmla="*/ 650737 w 650737"/>
              <a:gd name="connsiteY10" fmla="*/ 0 h 1306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50737" h="1306816">
                <a:moveTo>
                  <a:pt x="650737" y="0"/>
                </a:moveTo>
                <a:lnTo>
                  <a:pt x="650737" y="86387"/>
                </a:lnTo>
                <a:lnTo>
                  <a:pt x="539374" y="97613"/>
                </a:lnTo>
                <a:cubicBezTo>
                  <a:pt x="280855" y="150514"/>
                  <a:pt x="86386" y="379251"/>
                  <a:pt x="86386" y="653408"/>
                </a:cubicBezTo>
                <a:cubicBezTo>
                  <a:pt x="86386" y="927566"/>
                  <a:pt x="280855" y="1156303"/>
                  <a:pt x="539374" y="1209203"/>
                </a:cubicBezTo>
                <a:lnTo>
                  <a:pt x="650737" y="1220430"/>
                </a:lnTo>
                <a:lnTo>
                  <a:pt x="650737" y="1306816"/>
                </a:lnTo>
                <a:lnTo>
                  <a:pt x="521964" y="1293834"/>
                </a:lnTo>
                <a:cubicBezTo>
                  <a:pt x="224080" y="1232878"/>
                  <a:pt x="0" y="969311"/>
                  <a:pt x="0" y="653408"/>
                </a:cubicBezTo>
                <a:cubicBezTo>
                  <a:pt x="0" y="337504"/>
                  <a:pt x="224080" y="73937"/>
                  <a:pt x="521964" y="12981"/>
                </a:cubicBezTo>
                <a:lnTo>
                  <a:pt x="650737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3D88F8F3-DC66-4559-ADFD-D8C4E69C2FE3}"/>
              </a:ext>
            </a:extLst>
          </p:cNvPr>
          <p:cNvSpPr/>
          <p:nvPr/>
        </p:nvSpPr>
        <p:spPr>
          <a:xfrm>
            <a:off x="10773320" y="762001"/>
            <a:ext cx="656680" cy="1307415"/>
          </a:xfrm>
          <a:custGeom>
            <a:avLst/>
            <a:gdLst>
              <a:gd name="connsiteX0" fmla="*/ 2972 w 656680"/>
              <a:gd name="connsiteY0" fmla="*/ 0 h 1307415"/>
              <a:gd name="connsiteX1" fmla="*/ 656680 w 656680"/>
              <a:gd name="connsiteY1" fmla="*/ 653708 h 1307415"/>
              <a:gd name="connsiteX2" fmla="*/ 2972 w 656680"/>
              <a:gd name="connsiteY2" fmla="*/ 1307415 h 1307415"/>
              <a:gd name="connsiteX3" fmla="*/ 0 w 656680"/>
              <a:gd name="connsiteY3" fmla="*/ 1307116 h 1307415"/>
              <a:gd name="connsiteX4" fmla="*/ 0 w 656680"/>
              <a:gd name="connsiteY4" fmla="*/ 1220730 h 1307415"/>
              <a:gd name="connsiteX5" fmla="*/ 2972 w 656680"/>
              <a:gd name="connsiteY5" fmla="*/ 1221029 h 1307415"/>
              <a:gd name="connsiteX6" fmla="*/ 570295 w 656680"/>
              <a:gd name="connsiteY6" fmla="*/ 653708 h 1307415"/>
              <a:gd name="connsiteX7" fmla="*/ 2972 w 656680"/>
              <a:gd name="connsiteY7" fmla="*/ 86387 h 1307415"/>
              <a:gd name="connsiteX8" fmla="*/ 0 w 656680"/>
              <a:gd name="connsiteY8" fmla="*/ 86687 h 1307415"/>
              <a:gd name="connsiteX9" fmla="*/ 0 w 656680"/>
              <a:gd name="connsiteY9" fmla="*/ 300 h 1307415"/>
              <a:gd name="connsiteX10" fmla="*/ 2972 w 656680"/>
              <a:gd name="connsiteY10" fmla="*/ 0 h 130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56680" h="1307415">
                <a:moveTo>
                  <a:pt x="2972" y="0"/>
                </a:moveTo>
                <a:cubicBezTo>
                  <a:pt x="364005" y="0"/>
                  <a:pt x="656680" y="292675"/>
                  <a:pt x="656680" y="653708"/>
                </a:cubicBezTo>
                <a:cubicBezTo>
                  <a:pt x="656680" y="1014740"/>
                  <a:pt x="364005" y="1307415"/>
                  <a:pt x="2972" y="1307415"/>
                </a:cubicBezTo>
                <a:lnTo>
                  <a:pt x="0" y="1307116"/>
                </a:lnTo>
                <a:lnTo>
                  <a:pt x="0" y="1220730"/>
                </a:lnTo>
                <a:lnTo>
                  <a:pt x="2972" y="1221029"/>
                </a:lnTo>
                <a:cubicBezTo>
                  <a:pt x="316296" y="1221029"/>
                  <a:pt x="570295" y="967031"/>
                  <a:pt x="570295" y="653708"/>
                </a:cubicBezTo>
                <a:cubicBezTo>
                  <a:pt x="570295" y="340386"/>
                  <a:pt x="316296" y="86387"/>
                  <a:pt x="2972" y="86387"/>
                </a:cubicBezTo>
                <a:lnTo>
                  <a:pt x="0" y="86687"/>
                </a:lnTo>
                <a:lnTo>
                  <a:pt x="0" y="300"/>
                </a:lnTo>
                <a:lnTo>
                  <a:pt x="297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5D68454-B330-4CB4-B50F-BB47FA7A589F}"/>
              </a:ext>
            </a:extLst>
          </p:cNvPr>
          <p:cNvSpPr txBox="1"/>
          <p:nvPr/>
        </p:nvSpPr>
        <p:spPr>
          <a:xfrm>
            <a:off x="10351568" y="1254126"/>
            <a:ext cx="8494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50%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80590E8-0888-40D6-A31D-3570360D50F7}"/>
              </a:ext>
            </a:extLst>
          </p:cNvPr>
          <p:cNvGrpSpPr/>
          <p:nvPr/>
        </p:nvGrpSpPr>
        <p:grpSpPr>
          <a:xfrm>
            <a:off x="6096000" y="2509954"/>
            <a:ext cx="5542689" cy="994739"/>
            <a:chOff x="6096000" y="2974407"/>
            <a:chExt cx="5542689" cy="994739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65FEF4B3-A512-4148-974C-AFB5725398DB}"/>
                </a:ext>
              </a:extLst>
            </p:cNvPr>
            <p:cNvGrpSpPr/>
            <p:nvPr/>
          </p:nvGrpSpPr>
          <p:grpSpPr>
            <a:xfrm>
              <a:off x="6096000" y="2974407"/>
              <a:ext cx="1516104" cy="994739"/>
              <a:chOff x="3552758" y="5128201"/>
              <a:chExt cx="1516104" cy="994739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7EF7585D-D3C6-40D1-AF1B-D41960EF0320}"/>
                  </a:ext>
                </a:extLst>
              </p:cNvPr>
              <p:cNvSpPr txBox="1"/>
              <p:nvPr/>
            </p:nvSpPr>
            <p:spPr>
              <a:xfrm>
                <a:off x="3552758" y="5128201"/>
                <a:ext cx="914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Templates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88C6EC7-48BE-4F03-B3B3-CD8783C1F722}"/>
                  </a:ext>
                </a:extLst>
              </p:cNvPr>
              <p:cNvSpPr txBox="1"/>
              <p:nvPr/>
            </p:nvSpPr>
            <p:spPr>
              <a:xfrm>
                <a:off x="3552758" y="5453526"/>
                <a:ext cx="1516104" cy="669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latin typeface="Montserrat Light" panose="00000400000000000000" pitchFamily="50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Have them for one. Living grass to for can't gathered waters two set lorem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C1115BEA-8914-49B7-9D99-4746CD6B75FD}"/>
                </a:ext>
              </a:extLst>
            </p:cNvPr>
            <p:cNvGrpSpPr/>
            <p:nvPr/>
          </p:nvGrpSpPr>
          <p:grpSpPr>
            <a:xfrm>
              <a:off x="8143977" y="2974407"/>
              <a:ext cx="1516105" cy="994739"/>
              <a:chOff x="3552757" y="5128201"/>
              <a:chExt cx="1516105" cy="994739"/>
            </a:xfrm>
          </p:grpSpPr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821D65C-577D-49A3-A093-6D7BD8246305}"/>
                  </a:ext>
                </a:extLst>
              </p:cNvPr>
              <p:cNvSpPr txBox="1"/>
              <p:nvPr/>
            </p:nvSpPr>
            <p:spPr>
              <a:xfrm>
                <a:off x="3552757" y="5128201"/>
                <a:ext cx="99380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Innovation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AAB653A3-19A4-40E6-8023-A10021D985BC}"/>
                  </a:ext>
                </a:extLst>
              </p:cNvPr>
              <p:cNvSpPr txBox="1"/>
              <p:nvPr/>
            </p:nvSpPr>
            <p:spPr>
              <a:xfrm>
                <a:off x="3552758" y="5453526"/>
                <a:ext cx="1516104" cy="669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latin typeface="Montserrat Light" panose="00000400000000000000" pitchFamily="50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Have them for one. Living grass to for can't gathered waters two set lorem</a:t>
                </a: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C1ACB740-D9E5-4F6A-A76F-4298EE1049DF}"/>
                </a:ext>
              </a:extLst>
            </p:cNvPr>
            <p:cNvGrpSpPr/>
            <p:nvPr/>
          </p:nvGrpSpPr>
          <p:grpSpPr>
            <a:xfrm>
              <a:off x="10122584" y="2974407"/>
              <a:ext cx="1516105" cy="994739"/>
              <a:chOff x="3552757" y="5128201"/>
              <a:chExt cx="1516105" cy="994739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0929B642-C4B8-4547-B4F2-5A9D474D9AEA}"/>
                  </a:ext>
                </a:extLst>
              </p:cNvPr>
              <p:cNvSpPr txBox="1"/>
              <p:nvPr/>
            </p:nvSpPr>
            <p:spPr>
              <a:xfrm>
                <a:off x="3552757" y="5128201"/>
                <a:ext cx="110528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Adjustability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EFD2AC9-E4EF-4640-B9F5-CFAA3B4DC95A}"/>
                  </a:ext>
                </a:extLst>
              </p:cNvPr>
              <p:cNvSpPr txBox="1"/>
              <p:nvPr/>
            </p:nvSpPr>
            <p:spPr>
              <a:xfrm>
                <a:off x="3552758" y="5453526"/>
                <a:ext cx="1516104" cy="669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latin typeface="Montserrat Light" panose="00000400000000000000" pitchFamily="50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Have them for one. Living grass to for can't gathered waters two set lorem</a:t>
                </a:r>
              </a:p>
            </p:txBody>
          </p:sp>
        </p:grp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F46C499-B5E7-4D1F-BEF1-DFCEA16A7A60}"/>
              </a:ext>
            </a:extLst>
          </p:cNvPr>
          <p:cNvGrpSpPr/>
          <p:nvPr/>
        </p:nvGrpSpPr>
        <p:grpSpPr>
          <a:xfrm>
            <a:off x="6096000" y="3994172"/>
            <a:ext cx="4891089" cy="1128503"/>
            <a:chOff x="3451538" y="4871583"/>
            <a:chExt cx="4891089" cy="1128503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0F3A818-F485-45A4-939B-C469B88901E0}"/>
                </a:ext>
              </a:extLst>
            </p:cNvPr>
            <p:cNvSpPr txBox="1"/>
            <p:nvPr/>
          </p:nvSpPr>
          <p:spPr>
            <a:xfrm>
              <a:off x="3451538" y="4871583"/>
              <a:ext cx="15097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Some Title Text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738ED1F3-9AAC-4355-958C-FC6B372BB58D}"/>
                </a:ext>
              </a:extLst>
            </p:cNvPr>
            <p:cNvSpPr txBox="1"/>
            <p:nvPr/>
          </p:nvSpPr>
          <p:spPr>
            <a:xfrm>
              <a:off x="3451539" y="5330672"/>
              <a:ext cx="4891088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</a:t>
              </a:r>
            </a:p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two set had seasons. Fifth you'll, man wherein seas our </a:t>
              </a:r>
              <a:r>
                <a:rPr lang="en-US" sz="800" dirty="0" err="1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creepingcreepingHave</a:t>
              </a: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them for one.</a:t>
              </a:r>
            </a:p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waters had winged. Creepiest don't subdue which </a:t>
              </a:r>
              <a:r>
                <a:rPr lang="en-US" sz="800" dirty="0" err="1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</a:t>
              </a: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two set had seasons.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4598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3BB3213E-A728-45DF-8CE5-32A19894FC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84607502"/>
              </p:ext>
            </p:extLst>
          </p:nvPr>
        </p:nvGraphicFramePr>
        <p:xfrm>
          <a:off x="6096000" y="762001"/>
          <a:ext cx="5329238" cy="37352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0F3DE9B6-E981-4800-815B-622324ADE879}"/>
              </a:ext>
            </a:extLst>
          </p:cNvPr>
          <p:cNvGrpSpPr/>
          <p:nvPr/>
        </p:nvGrpSpPr>
        <p:grpSpPr>
          <a:xfrm>
            <a:off x="762000" y="762001"/>
            <a:ext cx="4518338" cy="1708097"/>
            <a:chOff x="762000" y="1593364"/>
            <a:chExt cx="4518338" cy="170809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402A716-8A20-4E0B-A7AF-DA9BBE0E6462}"/>
                </a:ext>
              </a:extLst>
            </p:cNvPr>
            <p:cNvSpPr txBox="1"/>
            <p:nvPr/>
          </p:nvSpPr>
          <p:spPr>
            <a:xfrm>
              <a:off x="762000" y="1593364"/>
              <a:ext cx="207009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Data Chart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97646A2-3487-4035-91DA-820199918D0C}"/>
                </a:ext>
              </a:extLst>
            </p:cNvPr>
            <p:cNvSpPr txBox="1"/>
            <p:nvPr/>
          </p:nvSpPr>
          <p:spPr>
            <a:xfrm>
              <a:off x="3451538" y="1593364"/>
              <a:ext cx="1828800" cy="134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Have them for one. Living grass to for waters had winged. Creepiest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59FB864-315B-4328-A6E3-BEC45998A4B1}"/>
                </a:ext>
              </a:extLst>
            </p:cNvPr>
            <p:cNvSpPr/>
            <p:nvPr/>
          </p:nvSpPr>
          <p:spPr>
            <a:xfrm>
              <a:off x="3552758" y="3255742"/>
              <a:ext cx="354874" cy="4571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7508880-AB32-444D-8E06-AC884BCC9EF0}"/>
              </a:ext>
            </a:extLst>
          </p:cNvPr>
          <p:cNvGrpSpPr/>
          <p:nvPr/>
        </p:nvGrpSpPr>
        <p:grpSpPr>
          <a:xfrm>
            <a:off x="6096000" y="4991476"/>
            <a:ext cx="4891089" cy="1104522"/>
            <a:chOff x="3451538" y="4871583"/>
            <a:chExt cx="4891089" cy="110452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F378568-B32B-43C5-8C56-8664444AAA5D}"/>
                </a:ext>
              </a:extLst>
            </p:cNvPr>
            <p:cNvSpPr txBox="1"/>
            <p:nvPr/>
          </p:nvSpPr>
          <p:spPr>
            <a:xfrm>
              <a:off x="3451538" y="4871583"/>
              <a:ext cx="15097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2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Some Title Text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A8CF7AF-21AD-4AC9-BFD9-96F519685728}"/>
                </a:ext>
              </a:extLst>
            </p:cNvPr>
            <p:cNvSpPr txBox="1"/>
            <p:nvPr/>
          </p:nvSpPr>
          <p:spPr>
            <a:xfrm>
              <a:off x="3451539" y="5330672"/>
              <a:ext cx="4891088" cy="645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</a:t>
              </a:r>
            </a:p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two set had seasons. Fifth you'll, man wherein seas our </a:t>
              </a:r>
              <a:r>
                <a:rPr lang="en-US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creepingcreepingHave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them for one.</a:t>
              </a:r>
            </a:p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waters had winged. Creepiest don't subdue which </a:t>
              </a:r>
              <a:r>
                <a:rPr lang="en-US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two set had seasons.</a:t>
              </a:r>
            </a:p>
          </p:txBody>
        </p:sp>
      </p:grpSp>
      <p:pic>
        <p:nvPicPr>
          <p:cNvPr id="8" name="Picture Placeholder 7"/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85" b="204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328130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3BA323EB-2BE1-48DE-862E-F6379A52C7FB}"/>
              </a:ext>
            </a:extLst>
          </p:cNvPr>
          <p:cNvGrpSpPr/>
          <p:nvPr/>
        </p:nvGrpSpPr>
        <p:grpSpPr>
          <a:xfrm>
            <a:off x="762000" y="762001"/>
            <a:ext cx="4518338" cy="1708097"/>
            <a:chOff x="762000" y="1593364"/>
            <a:chExt cx="4518338" cy="1708097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5D10FFA-6F4D-4778-B099-96F78F6E0AA2}"/>
                </a:ext>
              </a:extLst>
            </p:cNvPr>
            <p:cNvSpPr txBox="1"/>
            <p:nvPr/>
          </p:nvSpPr>
          <p:spPr>
            <a:xfrm>
              <a:off x="762000" y="1593364"/>
              <a:ext cx="207009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Data Chart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D460B4A-ED4A-4CD8-B927-0EE8087B9D16}"/>
                </a:ext>
              </a:extLst>
            </p:cNvPr>
            <p:cNvSpPr txBox="1"/>
            <p:nvPr/>
          </p:nvSpPr>
          <p:spPr>
            <a:xfrm>
              <a:off x="3451538" y="1593364"/>
              <a:ext cx="1828800" cy="134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Have them for one. Living grass to for waters had winged. Creepiest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2C29377-F43C-4F7D-936B-8CAE6C1197F0}"/>
                </a:ext>
              </a:extLst>
            </p:cNvPr>
            <p:cNvSpPr/>
            <p:nvPr/>
          </p:nvSpPr>
          <p:spPr>
            <a:xfrm>
              <a:off x="3552758" y="3255742"/>
              <a:ext cx="354874" cy="4571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331E470-8C1B-4451-B033-B455BB377820}"/>
              </a:ext>
            </a:extLst>
          </p:cNvPr>
          <p:cNvGrpSpPr/>
          <p:nvPr/>
        </p:nvGrpSpPr>
        <p:grpSpPr>
          <a:xfrm>
            <a:off x="3451538" y="3342639"/>
            <a:ext cx="7840576" cy="2170067"/>
            <a:chOff x="3451538" y="3023326"/>
            <a:chExt cx="8007735" cy="2216332"/>
          </a:xfrm>
        </p:grpSpPr>
        <p:graphicFrame>
          <p:nvGraphicFramePr>
            <p:cNvPr id="7" name="Chart 6">
              <a:extLst>
                <a:ext uri="{FF2B5EF4-FFF2-40B4-BE49-F238E27FC236}">
                  <a16:creationId xmlns:a16="http://schemas.microsoft.com/office/drawing/2014/main" id="{C5B64B3C-87E7-4749-BA47-385592D2F17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395148580"/>
                </p:ext>
              </p:extLst>
            </p:nvPr>
          </p:nvGraphicFramePr>
          <p:xfrm>
            <a:off x="3451538" y="3023326"/>
            <a:ext cx="2231049" cy="221633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17" name="Chart 16">
              <a:extLst>
                <a:ext uri="{FF2B5EF4-FFF2-40B4-BE49-F238E27FC236}">
                  <a16:creationId xmlns:a16="http://schemas.microsoft.com/office/drawing/2014/main" id="{583A9D05-7001-428C-9E71-C420EDB5F8A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013336304"/>
                </p:ext>
              </p:extLst>
            </p:nvPr>
          </p:nvGraphicFramePr>
          <p:xfrm>
            <a:off x="6339881" y="3023326"/>
            <a:ext cx="2231049" cy="221633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8" name="Chart 17">
              <a:extLst>
                <a:ext uri="{FF2B5EF4-FFF2-40B4-BE49-F238E27FC236}">
                  <a16:creationId xmlns:a16="http://schemas.microsoft.com/office/drawing/2014/main" id="{8A376CAD-A6F9-426E-B5A2-6FB2CF1A4AC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92892267"/>
                </p:ext>
              </p:extLst>
            </p:nvPr>
          </p:nvGraphicFramePr>
          <p:xfrm>
            <a:off x="9228224" y="3023326"/>
            <a:ext cx="2231049" cy="221633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8D044B8-9348-4022-9E6C-FC81D6B94CCF}"/>
              </a:ext>
            </a:extLst>
          </p:cNvPr>
          <p:cNvSpPr txBox="1"/>
          <p:nvPr/>
        </p:nvSpPr>
        <p:spPr>
          <a:xfrm>
            <a:off x="4119052" y="3838715"/>
            <a:ext cx="84944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Clean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366DA2-8B20-4525-838C-47DAF9BA3864}"/>
              </a:ext>
            </a:extLst>
          </p:cNvPr>
          <p:cNvSpPr txBox="1"/>
          <p:nvPr/>
        </p:nvSpPr>
        <p:spPr>
          <a:xfrm>
            <a:off x="6856952" y="3838715"/>
            <a:ext cx="102974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Template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306F765-8327-4A0F-9681-E470393CFD7B}"/>
              </a:ext>
            </a:extLst>
          </p:cNvPr>
          <p:cNvSpPr txBox="1"/>
          <p:nvPr/>
        </p:nvSpPr>
        <p:spPr>
          <a:xfrm>
            <a:off x="9775151" y="3838715"/>
            <a:ext cx="8494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Design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880846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FE7F379-F41F-429C-83CF-2C03EB9012E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lumMod val="60000"/>
              <a:lumOff val="4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7268328-9CAD-4C04-9FE4-E8464FC80D10}"/>
              </a:ext>
            </a:extLst>
          </p:cNvPr>
          <p:cNvSpPr/>
          <p:nvPr/>
        </p:nvSpPr>
        <p:spPr>
          <a:xfrm>
            <a:off x="3867144" y="3084838"/>
            <a:ext cx="4457712" cy="688324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64C427-3946-4343-8B47-3D5A45A41DDA}"/>
              </a:ext>
            </a:extLst>
          </p:cNvPr>
          <p:cNvSpPr txBox="1"/>
          <p:nvPr/>
        </p:nvSpPr>
        <p:spPr>
          <a:xfrm>
            <a:off x="3867150" y="3267417"/>
            <a:ext cx="44577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5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www.example.com</a:t>
            </a:r>
          </a:p>
        </p:txBody>
      </p:sp>
    </p:spTree>
    <p:extLst>
      <p:ext uri="{BB962C8B-B14F-4D97-AF65-F5344CB8AC3E}">
        <p14:creationId xmlns:p14="http://schemas.microsoft.com/office/powerpoint/2010/main" val="26503632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8BDD75D-7C2E-4A20-8870-BD2938E08E0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BB90B4-6BBE-4EDB-BF10-95C160B755F8}"/>
              </a:ext>
            </a:extLst>
          </p:cNvPr>
          <p:cNvSpPr txBox="1"/>
          <p:nvPr/>
        </p:nvSpPr>
        <p:spPr>
          <a:xfrm>
            <a:off x="2873828" y="1937658"/>
            <a:ext cx="6444343" cy="4120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0"/>
              </a:lnSpc>
            </a:pPr>
            <a:r>
              <a:rPr lang="en-US" sz="20000" dirty="0">
                <a:solidFill>
                  <a:schemeClr val="bg1">
                    <a:alpha val="16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THE</a:t>
            </a:r>
          </a:p>
          <a:p>
            <a:pPr algn="ctr">
              <a:lnSpc>
                <a:spcPts val="15000"/>
              </a:lnSpc>
            </a:pPr>
            <a:r>
              <a:rPr lang="en-US" sz="20000" dirty="0">
                <a:solidFill>
                  <a:schemeClr val="bg1">
                    <a:alpha val="16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END</a:t>
            </a:r>
          </a:p>
        </p:txBody>
      </p:sp>
      <p:sp>
        <p:nvSpPr>
          <p:cNvPr id="2" name="Speech Bubble: Oval 1">
            <a:extLst>
              <a:ext uri="{FF2B5EF4-FFF2-40B4-BE49-F238E27FC236}">
                <a16:creationId xmlns:a16="http://schemas.microsoft.com/office/drawing/2014/main" id="{D3D6913D-0F4E-48AE-AF46-8005AEF25349}"/>
              </a:ext>
            </a:extLst>
          </p:cNvPr>
          <p:cNvSpPr/>
          <p:nvPr/>
        </p:nvSpPr>
        <p:spPr>
          <a:xfrm>
            <a:off x="4781550" y="2548318"/>
            <a:ext cx="2628900" cy="1761364"/>
          </a:xfrm>
          <a:prstGeom prst="wedgeEllipseCallo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E568D6-1049-4D8D-9C93-C7AB86EFF7D7}"/>
              </a:ext>
            </a:extLst>
          </p:cNvPr>
          <p:cNvSpPr txBox="1"/>
          <p:nvPr/>
        </p:nvSpPr>
        <p:spPr>
          <a:xfrm>
            <a:off x="5060949" y="3182778"/>
            <a:ext cx="20700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4024334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685862A-0074-48E7-B42D-8A8903C4C193}"/>
              </a:ext>
            </a:extLst>
          </p:cNvPr>
          <p:cNvSpPr txBox="1"/>
          <p:nvPr/>
        </p:nvSpPr>
        <p:spPr>
          <a:xfrm>
            <a:off x="6946968" y="1107154"/>
            <a:ext cx="440055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Introduction to</a:t>
            </a:r>
          </a:p>
          <a:p>
            <a:r>
              <a:rPr lang="en-US" sz="26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BE9BE5-57BC-40A5-8D08-186250D66EBD}"/>
              </a:ext>
            </a:extLst>
          </p:cNvPr>
          <p:cNvSpPr txBox="1"/>
          <p:nvPr/>
        </p:nvSpPr>
        <p:spPr>
          <a:xfrm>
            <a:off x="6970780" y="2201595"/>
            <a:ext cx="3462270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Have them for one. Living grass to for waters had winged. Creepiest to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two set had lorem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52189-B6B4-4DA6-BF32-3F62AA224629}"/>
              </a:ext>
            </a:extLst>
          </p:cNvPr>
          <p:cNvSpPr txBox="1"/>
          <p:nvPr/>
        </p:nvSpPr>
        <p:spPr>
          <a:xfrm>
            <a:off x="6946968" y="699750"/>
            <a:ext cx="11115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Introduction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6A997A8-8DC5-4C8F-908F-EA3BC9CA94F2}"/>
              </a:ext>
            </a:extLst>
          </p:cNvPr>
          <p:cNvCxnSpPr>
            <a:cxnSpLocks/>
          </p:cNvCxnSpPr>
          <p:nvPr/>
        </p:nvCxnSpPr>
        <p:spPr>
          <a:xfrm>
            <a:off x="6496050" y="1030019"/>
            <a:ext cx="0" cy="2343151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CD2764FF-A6EF-4D65-859A-C94C8CD34F93}"/>
              </a:ext>
            </a:extLst>
          </p:cNvPr>
          <p:cNvGrpSpPr/>
          <p:nvPr/>
        </p:nvGrpSpPr>
        <p:grpSpPr>
          <a:xfrm>
            <a:off x="6843814" y="3981449"/>
            <a:ext cx="4586186" cy="2343152"/>
            <a:chOff x="6843814" y="761999"/>
            <a:chExt cx="4586186" cy="234315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666E48A-0136-4B13-8666-68820C2D04DF}"/>
                </a:ext>
              </a:extLst>
            </p:cNvPr>
            <p:cNvSpPr txBox="1"/>
            <p:nvPr/>
          </p:nvSpPr>
          <p:spPr>
            <a:xfrm>
              <a:off x="7439955" y="782623"/>
              <a:ext cx="11664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2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Some Text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400CAE8-F0DF-4670-A95C-905EFBBA0516}"/>
                </a:ext>
              </a:extLst>
            </p:cNvPr>
            <p:cNvSpPr txBox="1"/>
            <p:nvPr/>
          </p:nvSpPr>
          <p:spPr>
            <a:xfrm>
              <a:off x="6843814" y="1187169"/>
              <a:ext cx="1920043" cy="455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Have them for one. Living grass to for waters had winged.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DF88391-9CDC-47C0-A522-63A1E025E87D}"/>
                </a:ext>
              </a:extLst>
            </p:cNvPr>
            <p:cNvGrpSpPr/>
            <p:nvPr/>
          </p:nvGrpSpPr>
          <p:grpSpPr>
            <a:xfrm>
              <a:off x="6946968" y="761999"/>
              <a:ext cx="349024" cy="349024"/>
              <a:chOff x="6546057" y="1359051"/>
              <a:chExt cx="349024" cy="349024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1FB0ADAC-A5CE-4ECD-8D5F-12057C26E817}"/>
                  </a:ext>
                </a:extLst>
              </p:cNvPr>
              <p:cNvSpPr/>
              <p:nvPr/>
            </p:nvSpPr>
            <p:spPr>
              <a:xfrm>
                <a:off x="6546057" y="1359051"/>
                <a:ext cx="349024" cy="349024"/>
              </a:xfrm>
              <a:prstGeom prst="ellipse">
                <a:avLst/>
              </a:prstGeom>
              <a:noFill/>
              <a:ln w="127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54612C9-2641-4EDC-9360-9C00B8337A28}"/>
                  </a:ext>
                </a:extLst>
              </p:cNvPr>
              <p:cNvSpPr txBox="1"/>
              <p:nvPr/>
            </p:nvSpPr>
            <p:spPr>
              <a:xfrm>
                <a:off x="6566618" y="1379674"/>
                <a:ext cx="30790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1</a:t>
                </a: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2F30826-9FB8-4726-A12D-84B3FF105565}"/>
                </a:ext>
              </a:extLst>
            </p:cNvPr>
            <p:cNvSpPr txBox="1"/>
            <p:nvPr/>
          </p:nvSpPr>
          <p:spPr>
            <a:xfrm>
              <a:off x="10106098" y="782623"/>
              <a:ext cx="11664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2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Some Text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C26E3E0-BB7A-4CB1-B956-70DAFB803D0A}"/>
                </a:ext>
              </a:extLst>
            </p:cNvPr>
            <p:cNvSpPr txBox="1"/>
            <p:nvPr/>
          </p:nvSpPr>
          <p:spPr>
            <a:xfrm>
              <a:off x="9509957" y="1187169"/>
              <a:ext cx="1920043" cy="455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Have them for one. Living grass to for waters had winged.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5632970-2DFF-44E7-BF80-A19A3E09110F}"/>
                </a:ext>
              </a:extLst>
            </p:cNvPr>
            <p:cNvGrpSpPr/>
            <p:nvPr/>
          </p:nvGrpSpPr>
          <p:grpSpPr>
            <a:xfrm>
              <a:off x="9613111" y="761999"/>
              <a:ext cx="349024" cy="349024"/>
              <a:chOff x="6546057" y="1359051"/>
              <a:chExt cx="349024" cy="34902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E5E3A37-F271-4DA5-8385-3792313C9A77}"/>
                  </a:ext>
                </a:extLst>
              </p:cNvPr>
              <p:cNvSpPr/>
              <p:nvPr/>
            </p:nvSpPr>
            <p:spPr>
              <a:xfrm>
                <a:off x="6546057" y="1359051"/>
                <a:ext cx="349024" cy="349024"/>
              </a:xfrm>
              <a:prstGeom prst="ellipse">
                <a:avLst/>
              </a:prstGeom>
              <a:noFill/>
              <a:ln w="127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1687E57-1E83-4DF5-88C0-E6760F3E669C}"/>
                  </a:ext>
                </a:extLst>
              </p:cNvPr>
              <p:cNvSpPr txBox="1"/>
              <p:nvPr/>
            </p:nvSpPr>
            <p:spPr>
              <a:xfrm>
                <a:off x="6566618" y="1379674"/>
                <a:ext cx="30790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2</a:t>
                </a:r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105A384-0ED9-412F-A8D9-3822CE80D53C}"/>
                </a:ext>
              </a:extLst>
            </p:cNvPr>
            <p:cNvSpPr txBox="1"/>
            <p:nvPr/>
          </p:nvSpPr>
          <p:spPr>
            <a:xfrm>
              <a:off x="7439955" y="2245159"/>
              <a:ext cx="11664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2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Some Text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31D30CE-6199-462E-9875-A090EC2C4AB7}"/>
                </a:ext>
              </a:extLst>
            </p:cNvPr>
            <p:cNvSpPr txBox="1"/>
            <p:nvPr/>
          </p:nvSpPr>
          <p:spPr>
            <a:xfrm>
              <a:off x="6843814" y="2649705"/>
              <a:ext cx="1920043" cy="455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Have them for one. Living grass to for waters had winged.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4E7D85EA-BC44-4BBF-A5C7-E015FB87527A}"/>
                </a:ext>
              </a:extLst>
            </p:cNvPr>
            <p:cNvGrpSpPr/>
            <p:nvPr/>
          </p:nvGrpSpPr>
          <p:grpSpPr>
            <a:xfrm>
              <a:off x="6946968" y="2224535"/>
              <a:ext cx="349024" cy="349024"/>
              <a:chOff x="6546057" y="1359051"/>
              <a:chExt cx="349024" cy="349024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C9973400-28FF-403C-B833-C38E9E63C295}"/>
                  </a:ext>
                </a:extLst>
              </p:cNvPr>
              <p:cNvSpPr/>
              <p:nvPr/>
            </p:nvSpPr>
            <p:spPr>
              <a:xfrm>
                <a:off x="6546057" y="1359051"/>
                <a:ext cx="349024" cy="349024"/>
              </a:xfrm>
              <a:prstGeom prst="ellipse">
                <a:avLst/>
              </a:prstGeom>
              <a:noFill/>
              <a:ln w="127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45C861A-B3A7-4A7E-B59B-940D17372F3D}"/>
                  </a:ext>
                </a:extLst>
              </p:cNvPr>
              <p:cNvSpPr txBox="1"/>
              <p:nvPr/>
            </p:nvSpPr>
            <p:spPr>
              <a:xfrm>
                <a:off x="6566618" y="1379674"/>
                <a:ext cx="30790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3</a:t>
                </a:r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9BC0F7C-6A26-4244-86D8-94DE5C2DD3B1}"/>
                </a:ext>
              </a:extLst>
            </p:cNvPr>
            <p:cNvSpPr txBox="1"/>
            <p:nvPr/>
          </p:nvSpPr>
          <p:spPr>
            <a:xfrm>
              <a:off x="10106098" y="2245159"/>
              <a:ext cx="11664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2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Some Text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4640CEC-8056-4412-9F5D-B57E8584AD4C}"/>
                </a:ext>
              </a:extLst>
            </p:cNvPr>
            <p:cNvSpPr txBox="1"/>
            <p:nvPr/>
          </p:nvSpPr>
          <p:spPr>
            <a:xfrm>
              <a:off x="9509957" y="2649705"/>
              <a:ext cx="1920043" cy="455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Have them for one. Living grass to for waters had winged.</a:t>
              </a: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4A3A2F21-C72D-47A2-B20A-936F1FB3C624}"/>
                </a:ext>
              </a:extLst>
            </p:cNvPr>
            <p:cNvGrpSpPr/>
            <p:nvPr/>
          </p:nvGrpSpPr>
          <p:grpSpPr>
            <a:xfrm>
              <a:off x="9613111" y="2224535"/>
              <a:ext cx="349024" cy="349024"/>
              <a:chOff x="6546057" y="1359051"/>
              <a:chExt cx="349024" cy="349024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7D6DB049-C6DD-4185-A5AA-29067C4CE7E9}"/>
                  </a:ext>
                </a:extLst>
              </p:cNvPr>
              <p:cNvSpPr/>
              <p:nvPr/>
            </p:nvSpPr>
            <p:spPr>
              <a:xfrm>
                <a:off x="6546057" y="1359051"/>
                <a:ext cx="349024" cy="349024"/>
              </a:xfrm>
              <a:prstGeom prst="ellipse">
                <a:avLst/>
              </a:prstGeom>
              <a:noFill/>
              <a:ln w="127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DC2BAEF-386F-4C15-8EC6-61C93E989138}"/>
                  </a:ext>
                </a:extLst>
              </p:cNvPr>
              <p:cNvSpPr txBox="1"/>
              <p:nvPr/>
            </p:nvSpPr>
            <p:spPr>
              <a:xfrm>
                <a:off x="6566618" y="1379674"/>
                <a:ext cx="30790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4</a:t>
                </a:r>
              </a:p>
            </p:txBody>
          </p:sp>
        </p:grpSp>
      </p:grpSp>
      <p:sp>
        <p:nvSpPr>
          <p:cNvPr id="248" name="TextBox 247">
            <a:extLst>
              <a:ext uri="{FF2B5EF4-FFF2-40B4-BE49-F238E27FC236}">
                <a16:creationId xmlns:a16="http://schemas.microsoft.com/office/drawing/2014/main" id="{37A667A1-9EB6-41B6-A157-4FB8AA39DEA9}"/>
              </a:ext>
            </a:extLst>
          </p:cNvPr>
          <p:cNvSpPr txBox="1"/>
          <p:nvPr/>
        </p:nvSpPr>
        <p:spPr>
          <a:xfrm>
            <a:off x="6721625" y="2858930"/>
            <a:ext cx="31557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www.company@gmail.com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0"/>
            <a:ext cx="5695950" cy="6172200"/>
          </a:xfrm>
          <a:prstGeom prst="rect">
            <a:avLst/>
          </a:prstGeom>
          <a:solidFill>
            <a:srgbClr val="FFFF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8" r="38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93333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6D285394-201F-41F6-A1E9-A093544DFC07}"/>
              </a:ext>
            </a:extLst>
          </p:cNvPr>
          <p:cNvGrpSpPr/>
          <p:nvPr/>
        </p:nvGrpSpPr>
        <p:grpSpPr>
          <a:xfrm>
            <a:off x="762000" y="1593364"/>
            <a:ext cx="3486082" cy="1619023"/>
            <a:chOff x="762000" y="1736095"/>
            <a:chExt cx="3486082" cy="1619023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7A13F8B-8A86-46E7-BDBA-412ADE57057D}"/>
                </a:ext>
              </a:extLst>
            </p:cNvPr>
            <p:cNvSpPr txBox="1"/>
            <p:nvPr/>
          </p:nvSpPr>
          <p:spPr>
            <a:xfrm>
              <a:off x="762000" y="1736095"/>
              <a:ext cx="3230637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Company Welcome Message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C46FF5B-9AEE-4FE7-BF8A-17C6B0B9FA45}"/>
                </a:ext>
              </a:extLst>
            </p:cNvPr>
            <p:cNvSpPr txBox="1"/>
            <p:nvPr/>
          </p:nvSpPr>
          <p:spPr>
            <a:xfrm>
              <a:off x="785812" y="2899672"/>
              <a:ext cx="3462270" cy="455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Have them for one. Living grass to for waters had winged. Creepiest to don't subdue which </a:t>
              </a:r>
              <a:r>
                <a:rPr lang="en-US" sz="8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en-US" sz="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two set had lorem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8B5AC398-E9C0-4AD7-88B2-A7DF05DB6754}"/>
              </a:ext>
            </a:extLst>
          </p:cNvPr>
          <p:cNvSpPr txBox="1"/>
          <p:nvPr/>
        </p:nvSpPr>
        <p:spPr>
          <a:xfrm>
            <a:off x="785812" y="761999"/>
            <a:ext cx="15938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Welcome Message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F943796-6460-4B1B-8BD1-A655CAF067A1}"/>
              </a:ext>
            </a:extLst>
          </p:cNvPr>
          <p:cNvGrpSpPr/>
          <p:nvPr/>
        </p:nvGrpSpPr>
        <p:grpSpPr>
          <a:xfrm>
            <a:off x="890592" y="5748450"/>
            <a:ext cx="1160458" cy="347550"/>
            <a:chOff x="890592" y="3843450"/>
            <a:chExt cx="1160458" cy="347550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77B5E967-C893-4577-A5BB-5E7B7F5BB0E3}"/>
                </a:ext>
              </a:extLst>
            </p:cNvPr>
            <p:cNvSpPr/>
            <p:nvPr/>
          </p:nvSpPr>
          <p:spPr>
            <a:xfrm>
              <a:off x="890592" y="3843450"/>
              <a:ext cx="1160458" cy="347550"/>
            </a:xfrm>
            <a:prstGeom prst="roundRect">
              <a:avLst>
                <a:gd name="adj" fmla="val 12546"/>
              </a:avLst>
            </a:prstGeom>
            <a:noFill/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205D235-C654-4ECE-A562-EF8FB0FD70E6}"/>
                </a:ext>
              </a:extLst>
            </p:cNvPr>
            <p:cNvSpPr txBox="1"/>
            <p:nvPr/>
          </p:nvSpPr>
          <p:spPr>
            <a:xfrm>
              <a:off x="950917" y="3863336"/>
              <a:ext cx="10398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75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More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792DBF9-66CC-4448-BDC3-B30F04A572AE}"/>
              </a:ext>
            </a:extLst>
          </p:cNvPr>
          <p:cNvGrpSpPr/>
          <p:nvPr/>
        </p:nvGrpSpPr>
        <p:grpSpPr>
          <a:xfrm>
            <a:off x="785812" y="3797531"/>
            <a:ext cx="4891089" cy="1389755"/>
            <a:chOff x="785812" y="4001380"/>
            <a:chExt cx="4891089" cy="1389755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C267A73-BCAE-4F9D-A58B-DADC69DDC235}"/>
                </a:ext>
              </a:extLst>
            </p:cNvPr>
            <p:cNvGrpSpPr/>
            <p:nvPr/>
          </p:nvGrpSpPr>
          <p:grpSpPr>
            <a:xfrm>
              <a:off x="785812" y="4001380"/>
              <a:ext cx="1509714" cy="504294"/>
              <a:chOff x="785812" y="4077580"/>
              <a:chExt cx="1509714" cy="504294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DD07051-88AA-4AC0-95DF-B7AC1BDBEA7F}"/>
                  </a:ext>
                </a:extLst>
              </p:cNvPr>
              <p:cNvSpPr txBox="1"/>
              <p:nvPr/>
            </p:nvSpPr>
            <p:spPr>
              <a:xfrm>
                <a:off x="785812" y="4366430"/>
                <a:ext cx="107632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Graphic Designer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62FC4239-7A55-4241-9113-D1D25C8D8C64}"/>
                  </a:ext>
                </a:extLst>
              </p:cNvPr>
              <p:cNvSpPr txBox="1"/>
              <p:nvPr/>
            </p:nvSpPr>
            <p:spPr>
              <a:xfrm>
                <a:off x="785812" y="4077580"/>
                <a:ext cx="150971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Harry Johnson</a:t>
                </a:r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906D600-F03A-48DF-9960-935815ABC036}"/>
                </a:ext>
              </a:extLst>
            </p:cNvPr>
            <p:cNvSpPr txBox="1"/>
            <p:nvPr/>
          </p:nvSpPr>
          <p:spPr>
            <a:xfrm>
              <a:off x="785813" y="4721721"/>
              <a:ext cx="4891088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</a:t>
              </a:r>
            </a:p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two set had seasons. Fifth you'll, man wherein seas our </a:t>
              </a:r>
              <a:r>
                <a:rPr lang="en-US" sz="800" dirty="0" err="1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creepingcreepingHave</a:t>
              </a: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them for one.</a:t>
              </a:r>
            </a:p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waters had winged. Creepiest don't subdue which </a:t>
              </a:r>
              <a:r>
                <a:rPr lang="en-US" sz="800" dirty="0" err="1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</a:t>
              </a: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two set had seasons.</a:t>
              </a:r>
            </a:p>
          </p:txBody>
        </p:sp>
      </p:grp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46" r="136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41813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273AD3B-90E1-4109-9B03-5F24AC70D877}"/>
              </a:ext>
            </a:extLst>
          </p:cNvPr>
          <p:cNvSpPr/>
          <p:nvPr/>
        </p:nvSpPr>
        <p:spPr>
          <a:xfrm>
            <a:off x="7205729" y="0"/>
            <a:ext cx="498627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8F00B5-3F3E-469D-A285-7DC7AB9A9C96}"/>
              </a:ext>
            </a:extLst>
          </p:cNvPr>
          <p:cNvSpPr txBox="1"/>
          <p:nvPr/>
        </p:nvSpPr>
        <p:spPr>
          <a:xfrm>
            <a:off x="7967730" y="761999"/>
            <a:ext cx="14351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Company About Us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2DD18E3-93AC-484B-BC80-29B38CBA3CAD}"/>
              </a:ext>
            </a:extLst>
          </p:cNvPr>
          <p:cNvSpPr txBox="1"/>
          <p:nvPr/>
        </p:nvSpPr>
        <p:spPr>
          <a:xfrm>
            <a:off x="7967730" y="1593364"/>
            <a:ext cx="32306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About Us</a:t>
            </a:r>
          </a:p>
          <a:p>
            <a:r>
              <a:rPr lang="en-US" sz="2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Short Skills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FA9928C-A921-4EA9-8616-9111ABA978EF}"/>
              </a:ext>
            </a:extLst>
          </p:cNvPr>
          <p:cNvGrpSpPr/>
          <p:nvPr/>
        </p:nvGrpSpPr>
        <p:grpSpPr>
          <a:xfrm>
            <a:off x="8512603" y="4111000"/>
            <a:ext cx="2460197" cy="1935852"/>
            <a:chOff x="8512603" y="4111000"/>
            <a:chExt cx="2460197" cy="1935852"/>
          </a:xfrm>
          <a:solidFill>
            <a:schemeClr val="bg2">
              <a:lumMod val="60000"/>
              <a:lumOff val="40000"/>
              <a:alpha val="18000"/>
            </a:schemeClr>
          </a:solidFill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28257B9-CA04-4AA9-8D1F-C920477E9FF2}"/>
                </a:ext>
              </a:extLst>
            </p:cNvPr>
            <p:cNvSpPr/>
            <p:nvPr/>
          </p:nvSpPr>
          <p:spPr>
            <a:xfrm>
              <a:off x="8512603" y="4111000"/>
              <a:ext cx="1472519" cy="305512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E2F44B3-8CDE-4BDE-AD93-B76EEFD9116B}"/>
                </a:ext>
              </a:extLst>
            </p:cNvPr>
            <p:cNvSpPr/>
            <p:nvPr/>
          </p:nvSpPr>
          <p:spPr>
            <a:xfrm>
              <a:off x="8512603" y="4518585"/>
              <a:ext cx="1956477" cy="305512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A8DF3219-4732-4126-AD53-CFA60825A740}"/>
                </a:ext>
              </a:extLst>
            </p:cNvPr>
            <p:cNvSpPr/>
            <p:nvPr/>
          </p:nvSpPr>
          <p:spPr>
            <a:xfrm>
              <a:off x="8512603" y="4926170"/>
              <a:ext cx="2460197" cy="305512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9C429291-4FF4-47BE-B0BD-076D462FEE22}"/>
                </a:ext>
              </a:extLst>
            </p:cNvPr>
            <p:cNvSpPr/>
            <p:nvPr/>
          </p:nvSpPr>
          <p:spPr>
            <a:xfrm>
              <a:off x="8512604" y="5333755"/>
              <a:ext cx="1078210" cy="305512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52CD7ABF-31D5-4FF7-AE43-7098BE245F0B}"/>
                </a:ext>
              </a:extLst>
            </p:cNvPr>
            <p:cNvSpPr/>
            <p:nvPr/>
          </p:nvSpPr>
          <p:spPr>
            <a:xfrm>
              <a:off x="8512603" y="5741340"/>
              <a:ext cx="1277549" cy="305512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8930C023-EA0D-4E21-B63F-E64E54821E33}"/>
              </a:ext>
            </a:extLst>
          </p:cNvPr>
          <p:cNvSpPr txBox="1"/>
          <p:nvPr/>
        </p:nvSpPr>
        <p:spPr>
          <a:xfrm>
            <a:off x="7967730" y="5695891"/>
            <a:ext cx="4746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FontAwesome" charset="0"/>
                <a:ea typeface="FontAwesome" charset="0"/>
                <a:cs typeface="FontAwesome" charset="0"/>
              </a:rPr>
              <a:t></a:t>
            </a:r>
            <a:endParaRPr lang="en-US" sz="2000" b="1" spc="-100" dirty="0">
              <a:solidFill>
                <a:schemeClr val="bg1"/>
              </a:solidFill>
              <a:latin typeface="FontAwesome" charset="0"/>
              <a:ea typeface="FontAwesome" charset="0"/>
              <a:cs typeface="FontAwesome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A436B12-23F6-4201-8364-62150CF46EA1}"/>
              </a:ext>
            </a:extLst>
          </p:cNvPr>
          <p:cNvSpPr txBox="1"/>
          <p:nvPr/>
        </p:nvSpPr>
        <p:spPr>
          <a:xfrm>
            <a:off x="7967730" y="4466126"/>
            <a:ext cx="4746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FontAwesome" charset="0"/>
                <a:ea typeface="FontAwesome" charset="0"/>
                <a:cs typeface="FontAwesome" charset="0"/>
              </a:rPr>
              <a:t></a:t>
            </a:r>
            <a:endParaRPr lang="en-US" sz="2000" b="1" spc="-100" dirty="0">
              <a:solidFill>
                <a:schemeClr val="bg1"/>
              </a:solidFill>
              <a:latin typeface="FontAwesome" charset="0"/>
              <a:ea typeface="FontAwesome" charset="0"/>
              <a:cs typeface="FontAwesome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C94ACCD-E075-4ADF-B7B0-3213F932E1C5}"/>
              </a:ext>
            </a:extLst>
          </p:cNvPr>
          <p:cNvSpPr txBox="1"/>
          <p:nvPr/>
        </p:nvSpPr>
        <p:spPr>
          <a:xfrm>
            <a:off x="7967730" y="5274085"/>
            <a:ext cx="4746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FontAwesome" charset="0"/>
                <a:ea typeface="FontAwesome" charset="0"/>
                <a:cs typeface="FontAwesome" charset="0"/>
              </a:rPr>
              <a:t></a:t>
            </a:r>
            <a:endParaRPr lang="en-US" sz="2000" b="1" spc="-100" dirty="0">
              <a:solidFill>
                <a:schemeClr val="bg1"/>
              </a:solidFill>
              <a:latin typeface="FontAwesome" charset="0"/>
              <a:ea typeface="FontAwesome" charset="0"/>
              <a:cs typeface="FontAwesome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A87A809-AA73-40C0-988A-0B9E5DA5AFB9}"/>
              </a:ext>
            </a:extLst>
          </p:cNvPr>
          <p:cNvSpPr txBox="1"/>
          <p:nvPr/>
        </p:nvSpPr>
        <p:spPr>
          <a:xfrm>
            <a:off x="7967730" y="4043791"/>
            <a:ext cx="4746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FontAwesome" charset="0"/>
                <a:ea typeface="FontAwesome" charset="0"/>
                <a:cs typeface="FontAwesome" charset="0"/>
              </a:rPr>
              <a:t></a:t>
            </a:r>
            <a:endParaRPr lang="en-US" sz="2000" b="1" spc="-100" dirty="0">
              <a:solidFill>
                <a:schemeClr val="bg1"/>
              </a:solidFill>
              <a:latin typeface="FontAwesome" charset="0"/>
              <a:ea typeface="FontAwesome" charset="0"/>
              <a:cs typeface="FontAwesome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4B3785D-5667-4C21-A4C3-A4B2215ACAAC}"/>
              </a:ext>
            </a:extLst>
          </p:cNvPr>
          <p:cNvSpPr txBox="1"/>
          <p:nvPr/>
        </p:nvSpPr>
        <p:spPr>
          <a:xfrm>
            <a:off x="7967730" y="4886977"/>
            <a:ext cx="4746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FontAwesome" charset="0"/>
                <a:ea typeface="FontAwesome" charset="0"/>
                <a:cs typeface="FontAwesome" charset="0"/>
              </a:rPr>
              <a:t></a:t>
            </a:r>
            <a:endParaRPr lang="en-US" sz="2000" b="1" spc="-100" dirty="0">
              <a:solidFill>
                <a:schemeClr val="bg1"/>
              </a:solidFill>
              <a:latin typeface="FontAwesome" charset="0"/>
              <a:ea typeface="FontAwesome" charset="0"/>
              <a:cs typeface="FontAwesome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DD8EB2B-E6A4-44D8-85DC-4B33B3790333}"/>
              </a:ext>
            </a:extLst>
          </p:cNvPr>
          <p:cNvSpPr txBox="1"/>
          <p:nvPr/>
        </p:nvSpPr>
        <p:spPr>
          <a:xfrm>
            <a:off x="8561954" y="3934132"/>
            <a:ext cx="2262947" cy="206806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 text</a:t>
            </a:r>
          </a:p>
          <a:p>
            <a:pPr>
              <a:lnSpc>
                <a:spcPts val="3200"/>
              </a:lnSpc>
            </a:pPr>
            <a:r>
              <a: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Category of Service Two</a:t>
            </a:r>
          </a:p>
          <a:p>
            <a:pPr>
              <a:lnSpc>
                <a:spcPts val="3200"/>
              </a:lnSpc>
            </a:pPr>
            <a:r>
              <a: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Third Category lorem ipsum dolor</a:t>
            </a:r>
          </a:p>
          <a:p>
            <a:pPr>
              <a:lnSpc>
                <a:spcPts val="3200"/>
              </a:lnSpc>
            </a:pPr>
            <a:r>
              <a: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Fourth Service</a:t>
            </a:r>
          </a:p>
          <a:p>
            <a:pPr>
              <a:lnSpc>
                <a:spcPts val="3200"/>
              </a:lnSpc>
            </a:pPr>
            <a:r>
              <a: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Category of Service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2F24E04-4FB2-4520-B0CD-A2D89925F41C}"/>
              </a:ext>
            </a:extLst>
          </p:cNvPr>
          <p:cNvGrpSpPr/>
          <p:nvPr/>
        </p:nvGrpSpPr>
        <p:grpSpPr>
          <a:xfrm>
            <a:off x="9588232" y="4126514"/>
            <a:ext cx="1841768" cy="1890692"/>
            <a:chOff x="9661024" y="4201746"/>
            <a:chExt cx="1841768" cy="1890692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67CD111-EEFA-4DD4-BD8C-D0B6EF0CCE40}"/>
                </a:ext>
              </a:extLst>
            </p:cNvPr>
            <p:cNvSpPr txBox="1"/>
            <p:nvPr/>
          </p:nvSpPr>
          <p:spPr>
            <a:xfrm>
              <a:off x="10055331" y="4201746"/>
              <a:ext cx="486866" cy="246221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70%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1C6782D-B26F-4D12-81A1-FA7101DA3208}"/>
                </a:ext>
              </a:extLst>
            </p:cNvPr>
            <p:cNvSpPr txBox="1"/>
            <p:nvPr/>
          </p:nvSpPr>
          <p:spPr>
            <a:xfrm>
              <a:off x="10539289" y="4622554"/>
              <a:ext cx="486866" cy="246221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85%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0E106EB4-F4D6-4DC5-AB53-F8796EEDCC58}"/>
                </a:ext>
              </a:extLst>
            </p:cNvPr>
            <p:cNvSpPr txBox="1"/>
            <p:nvPr/>
          </p:nvSpPr>
          <p:spPr>
            <a:xfrm>
              <a:off x="11015926" y="5031047"/>
              <a:ext cx="486866" cy="246221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98%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EABA7300-D1F9-4D52-80D8-FFD64270A902}"/>
                </a:ext>
              </a:extLst>
            </p:cNvPr>
            <p:cNvSpPr txBox="1"/>
            <p:nvPr/>
          </p:nvSpPr>
          <p:spPr>
            <a:xfrm>
              <a:off x="9661024" y="5426261"/>
              <a:ext cx="486866" cy="246221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45%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BBCB151D-BA4A-403E-9CA0-0EC4EBFA0B84}"/>
                </a:ext>
              </a:extLst>
            </p:cNvPr>
            <p:cNvSpPr txBox="1"/>
            <p:nvPr/>
          </p:nvSpPr>
          <p:spPr>
            <a:xfrm>
              <a:off x="9860361" y="5846217"/>
              <a:ext cx="486866" cy="246221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55%</a:t>
              </a: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26EE2472-A2A9-48BB-A575-7C3F8599079B}"/>
              </a:ext>
            </a:extLst>
          </p:cNvPr>
          <p:cNvSpPr txBox="1"/>
          <p:nvPr/>
        </p:nvSpPr>
        <p:spPr>
          <a:xfrm>
            <a:off x="7967730" y="2756941"/>
            <a:ext cx="3462270" cy="64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800" dirty="0">
                <a:solidFill>
                  <a:schemeClr val="bg1"/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two set had seasons. Fifth you'll, man wherein seas our waters had winged. Creepiest don't seasons.</a:t>
            </a: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2" b="24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12828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C970BA4-7EE5-4F07-A7BE-00A3783EDFA0}"/>
              </a:ext>
            </a:extLst>
          </p:cNvPr>
          <p:cNvSpPr/>
          <p:nvPr/>
        </p:nvSpPr>
        <p:spPr>
          <a:xfrm>
            <a:off x="7880353" y="761999"/>
            <a:ext cx="3549648" cy="2569933"/>
          </a:xfrm>
          <a:custGeom>
            <a:avLst/>
            <a:gdLst>
              <a:gd name="connsiteX0" fmla="*/ 0 w 2301721"/>
              <a:gd name="connsiteY0" fmla="*/ 0 h 2202166"/>
              <a:gd name="connsiteX1" fmla="*/ 2301721 w 2301721"/>
              <a:gd name="connsiteY1" fmla="*/ 0 h 2202166"/>
              <a:gd name="connsiteX2" fmla="*/ 2301721 w 2301721"/>
              <a:gd name="connsiteY2" fmla="*/ 2202166 h 2202166"/>
              <a:gd name="connsiteX3" fmla="*/ 0 w 2301721"/>
              <a:gd name="connsiteY3" fmla="*/ 2202166 h 2202166"/>
              <a:gd name="connsiteX4" fmla="*/ 0 w 2301721"/>
              <a:gd name="connsiteY4" fmla="*/ 0 h 220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1721" h="2202166">
                <a:moveTo>
                  <a:pt x="0" y="0"/>
                </a:moveTo>
                <a:lnTo>
                  <a:pt x="2301721" y="0"/>
                </a:lnTo>
                <a:lnTo>
                  <a:pt x="2301721" y="2202166"/>
                </a:lnTo>
                <a:lnTo>
                  <a:pt x="0" y="2202166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23F749-AF1E-4919-AB85-0438D3D69138}"/>
              </a:ext>
            </a:extLst>
          </p:cNvPr>
          <p:cNvSpPr txBox="1"/>
          <p:nvPr/>
        </p:nvSpPr>
        <p:spPr>
          <a:xfrm>
            <a:off x="1442554" y="1555264"/>
            <a:ext cx="193201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6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CC18D2-D093-4FA5-B99B-D1802F2E36E4}"/>
              </a:ext>
            </a:extLst>
          </p:cNvPr>
          <p:cNvSpPr txBox="1"/>
          <p:nvPr/>
        </p:nvSpPr>
        <p:spPr>
          <a:xfrm>
            <a:off x="2528994" y="761999"/>
            <a:ext cx="8455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About Us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BA7C1A-832A-4517-B567-4E8955B1A7A7}"/>
              </a:ext>
            </a:extLst>
          </p:cNvPr>
          <p:cNvSpPr txBox="1"/>
          <p:nvPr/>
        </p:nvSpPr>
        <p:spPr>
          <a:xfrm>
            <a:off x="762000" y="2318732"/>
            <a:ext cx="2612571" cy="64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two set had seasons. Fifth Creepiest don't seasons.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4EFE9FD-079F-493E-B038-C93F3F8DFF0E}"/>
              </a:ext>
            </a:extLst>
          </p:cNvPr>
          <p:cNvSpPr txBox="1"/>
          <p:nvPr/>
        </p:nvSpPr>
        <p:spPr>
          <a:xfrm>
            <a:off x="2244272" y="3456132"/>
            <a:ext cx="11303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600" spc="5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</a:t>
            </a:r>
            <a:r>
              <a:rPr lang="en-US" sz="2600" spc="5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1FAF31-35AF-479F-9E9B-6040D9AADA83}"/>
              </a:ext>
            </a:extLst>
          </p:cNvPr>
          <p:cNvSpPr txBox="1"/>
          <p:nvPr/>
        </p:nvSpPr>
        <p:spPr>
          <a:xfrm>
            <a:off x="1442554" y="3948575"/>
            <a:ext cx="19320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>
                <a:solidFill>
                  <a:schemeClr val="bg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Keyword Ranking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C25D4AF-8937-48BD-B94E-7B565C75027C}"/>
              </a:ext>
            </a:extLst>
          </p:cNvPr>
          <p:cNvSpPr txBox="1"/>
          <p:nvPr/>
        </p:nvSpPr>
        <p:spPr>
          <a:xfrm>
            <a:off x="1018722" y="4335350"/>
            <a:ext cx="2355850" cy="453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two set had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93658BF-3A7F-49B1-B739-90198F4F750F}"/>
              </a:ext>
            </a:extLst>
          </p:cNvPr>
          <p:cNvSpPr txBox="1"/>
          <p:nvPr/>
        </p:nvSpPr>
        <p:spPr>
          <a:xfrm>
            <a:off x="2244272" y="5280390"/>
            <a:ext cx="11303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600" spc="5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95%</a:t>
            </a:r>
            <a:endParaRPr lang="en-US" sz="2600" spc="500" dirty="0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8D84D9E-8695-48A1-A544-9B5F165E3AFC}"/>
              </a:ext>
            </a:extLst>
          </p:cNvPr>
          <p:cNvSpPr txBox="1"/>
          <p:nvPr/>
        </p:nvSpPr>
        <p:spPr>
          <a:xfrm>
            <a:off x="1552122" y="5772833"/>
            <a:ext cx="182245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>
                <a:solidFill>
                  <a:schemeClr val="bg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Company about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9FA81F1-4E95-46E4-A0C7-343D70C5B3EE}"/>
              </a:ext>
            </a:extLst>
          </p:cNvPr>
          <p:cNvSpPr txBox="1"/>
          <p:nvPr/>
        </p:nvSpPr>
        <p:spPr>
          <a:xfrm>
            <a:off x="8459257" y="1184509"/>
            <a:ext cx="19320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Company About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8408E80-93FA-4DA6-A273-5D56A92ABACC}"/>
              </a:ext>
            </a:extLst>
          </p:cNvPr>
          <p:cNvSpPr txBox="1"/>
          <p:nvPr/>
        </p:nvSpPr>
        <p:spPr>
          <a:xfrm>
            <a:off x="8459257" y="1571284"/>
            <a:ext cx="239184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800" dirty="0">
                <a:solidFill>
                  <a:schemeClr val="bg1"/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two set had seasons. Fifth </a:t>
            </a:r>
            <a:r>
              <a:rPr lang="en-US" sz="800" dirty="0" err="1">
                <a:solidFill>
                  <a:schemeClr val="bg1"/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creepingcreepingHave</a:t>
            </a:r>
            <a:r>
              <a:rPr lang="en-US" sz="800" dirty="0">
                <a:solidFill>
                  <a:schemeClr val="bg1"/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them for one.</a:t>
            </a: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AA9146EE-1061-4450-8A7E-EEF34F9ED5C0}"/>
              </a:ext>
            </a:extLst>
          </p:cNvPr>
          <p:cNvSpPr/>
          <p:nvPr/>
        </p:nvSpPr>
        <p:spPr>
          <a:xfrm>
            <a:off x="8566294" y="2561872"/>
            <a:ext cx="1160458" cy="347550"/>
          </a:xfrm>
          <a:prstGeom prst="roundRect">
            <a:avLst>
              <a:gd name="adj" fmla="val 12546"/>
            </a:avLst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B9491AA-54F8-43E2-8725-7ACD22E2C21A}"/>
              </a:ext>
            </a:extLst>
          </p:cNvPr>
          <p:cNvSpPr txBox="1"/>
          <p:nvPr/>
        </p:nvSpPr>
        <p:spPr>
          <a:xfrm>
            <a:off x="8626619" y="2581758"/>
            <a:ext cx="10398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More</a:t>
            </a: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26" r="16726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97" b="137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1148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2275141" y="771904"/>
            <a:ext cx="3738623" cy="1959810"/>
            <a:chOff x="826371" y="807379"/>
            <a:chExt cx="3738623" cy="195981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9132C69-AE11-47AB-89F0-BB2F25A40A61}"/>
                </a:ext>
              </a:extLst>
            </p:cNvPr>
            <p:cNvGrpSpPr/>
            <p:nvPr/>
          </p:nvGrpSpPr>
          <p:grpSpPr>
            <a:xfrm>
              <a:off x="826371" y="1001771"/>
              <a:ext cx="3230637" cy="1640631"/>
              <a:chOff x="762000" y="1736095"/>
              <a:chExt cx="3230637" cy="1640631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D16958D-58E8-4A22-84AE-8E6CB0F01023}"/>
                  </a:ext>
                </a:extLst>
              </p:cNvPr>
              <p:cNvSpPr txBox="1"/>
              <p:nvPr/>
            </p:nvSpPr>
            <p:spPr>
              <a:xfrm>
                <a:off x="762000" y="1736095"/>
                <a:ext cx="3230637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6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Creative Company About Us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EBC2E4C-4EFC-43AE-8B16-5791EC95A256}"/>
                  </a:ext>
                </a:extLst>
              </p:cNvPr>
              <p:cNvSpPr txBox="1"/>
              <p:nvPr/>
            </p:nvSpPr>
            <p:spPr>
              <a:xfrm>
                <a:off x="1311349" y="2899672"/>
                <a:ext cx="2681288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500"/>
                  </a:lnSpc>
                </a:pPr>
                <a:r>
                  <a:rPr lang="en-US" sz="8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Have them for one. Living grass to for waters had winged. Creepiest to don't subdue</a:t>
                </a:r>
              </a:p>
            </p:txBody>
          </p:sp>
        </p:grpSp>
        <p:cxnSp>
          <p:nvCxnSpPr>
            <p:cNvPr id="260" name="Straight Connector 259">
              <a:extLst>
                <a:ext uri="{FF2B5EF4-FFF2-40B4-BE49-F238E27FC236}">
                  <a16:creationId xmlns:a16="http://schemas.microsoft.com/office/drawing/2014/main" id="{BAE88FF6-65B5-469B-84B5-9350370111C4}"/>
                </a:ext>
              </a:extLst>
            </p:cNvPr>
            <p:cNvCxnSpPr>
              <a:cxnSpLocks/>
            </p:cNvCxnSpPr>
            <p:nvPr/>
          </p:nvCxnSpPr>
          <p:spPr>
            <a:xfrm>
              <a:off x="4508456" y="807379"/>
              <a:ext cx="0" cy="195981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2" name="Oval 261">
              <a:extLst>
                <a:ext uri="{FF2B5EF4-FFF2-40B4-BE49-F238E27FC236}">
                  <a16:creationId xmlns:a16="http://schemas.microsoft.com/office/drawing/2014/main" id="{F7EBBD08-2B2F-4AD6-8A81-895C31CB96ED}"/>
                </a:ext>
              </a:extLst>
            </p:cNvPr>
            <p:cNvSpPr/>
            <p:nvPr/>
          </p:nvSpPr>
          <p:spPr>
            <a:xfrm>
              <a:off x="4471450" y="1322711"/>
              <a:ext cx="74012" cy="7401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017B248F-CF39-49AB-BA94-BAC2DD08680F}"/>
                </a:ext>
              </a:extLst>
            </p:cNvPr>
            <p:cNvSpPr/>
            <p:nvPr/>
          </p:nvSpPr>
          <p:spPr>
            <a:xfrm>
              <a:off x="4490982" y="2343365"/>
              <a:ext cx="74012" cy="7401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013764" y="3375401"/>
            <a:ext cx="3961460" cy="2909453"/>
            <a:chOff x="6280464" y="1768722"/>
            <a:chExt cx="3961460" cy="290945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8C5F290-80E3-4FCD-927C-BA395FA79B37}"/>
                </a:ext>
              </a:extLst>
            </p:cNvPr>
            <p:cNvSpPr txBox="1"/>
            <p:nvPr/>
          </p:nvSpPr>
          <p:spPr>
            <a:xfrm>
              <a:off x="6280464" y="1768722"/>
              <a:ext cx="7969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About Us</a:t>
              </a:r>
            </a:p>
          </p:txBody>
        </p:sp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87C9EB09-F482-4A3B-BD6E-4546F1011314}"/>
                </a:ext>
              </a:extLst>
            </p:cNvPr>
            <p:cNvGrpSpPr/>
            <p:nvPr/>
          </p:nvGrpSpPr>
          <p:grpSpPr>
            <a:xfrm>
              <a:off x="6280465" y="2203806"/>
              <a:ext cx="3961459" cy="1248549"/>
              <a:chOff x="8575820" y="2063252"/>
              <a:chExt cx="3961459" cy="1248549"/>
            </a:xfrm>
          </p:grpSpPr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67E67A51-139F-4AA1-812D-49C5C69FD6EF}"/>
                  </a:ext>
                </a:extLst>
              </p:cNvPr>
              <p:cNvSpPr txBox="1"/>
              <p:nvPr/>
            </p:nvSpPr>
            <p:spPr>
              <a:xfrm>
                <a:off x="8575820" y="2063252"/>
                <a:ext cx="1932018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Creative Company</a:t>
                </a:r>
              </a:p>
            </p:txBody>
          </p:sp>
          <p:sp>
            <p:nvSpPr>
              <p:cNvPr id="266" name="TextBox 265">
                <a:extLst>
                  <a:ext uri="{FF2B5EF4-FFF2-40B4-BE49-F238E27FC236}">
                    <a16:creationId xmlns:a16="http://schemas.microsoft.com/office/drawing/2014/main" id="{A654C8C7-3F1D-403C-B38C-E07B917E05FA}"/>
                  </a:ext>
                </a:extLst>
              </p:cNvPr>
              <p:cNvSpPr txBox="1"/>
              <p:nvPr/>
            </p:nvSpPr>
            <p:spPr>
              <a:xfrm>
                <a:off x="8575821" y="2450027"/>
                <a:ext cx="3961458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latin typeface="Montserrat Light" panose="00000400000000000000" pitchFamily="50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Have them for one. Living grass to for can't gathered waters had winged. Creepiest two set had seasons. Fifth you'll, man wherein seas our </a:t>
                </a:r>
                <a:r>
                  <a:rPr lang="en-US" sz="800" dirty="0" err="1">
                    <a:latin typeface="Montserrat Light" panose="00000400000000000000" pitchFamily="50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creepingcreepingHave</a:t>
                </a:r>
                <a:r>
                  <a:rPr lang="en-US" sz="800" dirty="0">
                    <a:latin typeface="Montserrat Light" panose="00000400000000000000" pitchFamily="50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 them for one.</a:t>
                </a:r>
              </a:p>
              <a:p>
                <a:pPr>
                  <a:lnSpc>
                    <a:spcPts val="1500"/>
                  </a:lnSpc>
                </a:pPr>
                <a:r>
                  <a:rPr lang="en-US" sz="800" dirty="0">
                    <a:latin typeface="Montserrat Light" panose="00000400000000000000" pitchFamily="50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waters had winged. Creepiest don't subdue which </a:t>
                </a:r>
                <a:r>
                  <a:rPr lang="en-US" sz="800" dirty="0" err="1">
                    <a:latin typeface="Montserrat Light" panose="00000400000000000000" pitchFamily="50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i</a:t>
                </a:r>
                <a:r>
                  <a:rPr lang="en-US" sz="800" dirty="0">
                    <a:latin typeface="Montserrat Light" panose="00000400000000000000" pitchFamily="50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 two set had seasons.</a:t>
                </a:r>
              </a:p>
            </p:txBody>
          </p:sp>
        </p:grpSp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id="{844768DD-1EBD-4B17-BC6F-319327E64BAC}"/>
                </a:ext>
              </a:extLst>
            </p:cNvPr>
            <p:cNvGrpSpPr/>
            <p:nvPr/>
          </p:nvGrpSpPr>
          <p:grpSpPr>
            <a:xfrm>
              <a:off x="6280465" y="3814346"/>
              <a:ext cx="2358881" cy="863829"/>
              <a:chOff x="8575820" y="2063252"/>
              <a:chExt cx="2358881" cy="863829"/>
            </a:xfrm>
          </p:grpSpPr>
          <p:sp>
            <p:nvSpPr>
              <p:cNvPr id="269" name="TextBox 268">
                <a:extLst>
                  <a:ext uri="{FF2B5EF4-FFF2-40B4-BE49-F238E27FC236}">
                    <a16:creationId xmlns:a16="http://schemas.microsoft.com/office/drawing/2014/main" id="{BFE6EFEE-90D7-42F4-B90F-5C17DE08277A}"/>
                  </a:ext>
                </a:extLst>
              </p:cNvPr>
              <p:cNvSpPr txBox="1"/>
              <p:nvPr/>
            </p:nvSpPr>
            <p:spPr>
              <a:xfrm>
                <a:off x="8575820" y="2063252"/>
                <a:ext cx="1932018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Company  Text</a:t>
                </a:r>
              </a:p>
            </p:txBody>
          </p:sp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6BBDEEE5-12B8-487E-8A06-2CDD6B2ADDFA}"/>
                  </a:ext>
                </a:extLst>
              </p:cNvPr>
              <p:cNvSpPr txBox="1"/>
              <p:nvPr/>
            </p:nvSpPr>
            <p:spPr>
              <a:xfrm>
                <a:off x="8575821" y="2450027"/>
                <a:ext cx="235888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latin typeface="Montserrat Light" panose="00000400000000000000" pitchFamily="50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Have them for one. Living grass to for can't gathered waters two set had.</a:t>
                </a:r>
              </a:p>
            </p:txBody>
          </p:sp>
        </p:grpSp>
      </p:grpSp>
      <p:sp>
        <p:nvSpPr>
          <p:cNvPr id="8" name="Rectangle 7"/>
          <p:cNvSpPr/>
          <p:nvPr/>
        </p:nvSpPr>
        <p:spPr>
          <a:xfrm>
            <a:off x="0" y="3375401"/>
            <a:ext cx="5048250" cy="3482599"/>
          </a:xfrm>
          <a:prstGeom prst="rect">
            <a:avLst/>
          </a:prstGeom>
          <a:solidFill>
            <a:srgbClr val="FFFF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03" b="15503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15" b="176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34896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6539884" y="1617017"/>
            <a:ext cx="4384111" cy="645433"/>
            <a:chOff x="6741512" y="1493907"/>
            <a:chExt cx="4384111" cy="645433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47D6CA8C-93F7-4E80-A830-F2A0096AD796}"/>
                </a:ext>
              </a:extLst>
            </p:cNvPr>
            <p:cNvGrpSpPr/>
            <p:nvPr/>
          </p:nvGrpSpPr>
          <p:grpSpPr>
            <a:xfrm>
              <a:off x="8383174" y="1493907"/>
              <a:ext cx="2742449" cy="645433"/>
              <a:chOff x="6835114" y="1493907"/>
              <a:chExt cx="2742449" cy="645433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E06D0ED-E9C8-46E0-A911-86EE403BF46B}"/>
                  </a:ext>
                </a:extLst>
              </p:cNvPr>
              <p:cNvSpPr txBox="1"/>
              <p:nvPr/>
            </p:nvSpPr>
            <p:spPr>
              <a:xfrm>
                <a:off x="6835114" y="1555013"/>
                <a:ext cx="10195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2"/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Company</a:t>
                </a:r>
              </a:p>
              <a:p>
                <a:r>
                  <a:rPr lang="en-US" sz="1400" dirty="0">
                    <a:solidFill>
                      <a:schemeClr val="bg2"/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Text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0CCF47C-E15A-4851-9F1C-093A95A4D117}"/>
                  </a:ext>
                </a:extLst>
              </p:cNvPr>
              <p:cNvSpPr txBox="1"/>
              <p:nvPr/>
            </p:nvSpPr>
            <p:spPr>
              <a:xfrm>
                <a:off x="8008810" y="1493907"/>
                <a:ext cx="1568753" cy="645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Have them for one. Living grass to for can't gathered waters two set had.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22CC222-AC7D-47AB-B3B6-FBB67C807695}"/>
                </a:ext>
              </a:extLst>
            </p:cNvPr>
            <p:cNvGrpSpPr/>
            <p:nvPr/>
          </p:nvGrpSpPr>
          <p:grpSpPr>
            <a:xfrm>
              <a:off x="6741512" y="1526914"/>
              <a:ext cx="1303700" cy="579422"/>
              <a:chOff x="4378860" y="2512120"/>
              <a:chExt cx="1303700" cy="579422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0200AC30-77F6-4D6A-985D-8FC38D2DFABA}"/>
                  </a:ext>
                </a:extLst>
              </p:cNvPr>
              <p:cNvSpPr/>
              <p:nvPr/>
            </p:nvSpPr>
            <p:spPr>
              <a:xfrm>
                <a:off x="4378860" y="2512120"/>
                <a:ext cx="579422" cy="57942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5F53687C-27AB-4704-92AB-6B1C8B6725F0}"/>
                  </a:ext>
                </a:extLst>
              </p:cNvPr>
              <p:cNvSpPr/>
              <p:nvPr/>
            </p:nvSpPr>
            <p:spPr>
              <a:xfrm>
                <a:off x="4487502" y="2620762"/>
                <a:ext cx="362138" cy="3621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3A073585-97FA-4E06-A3BF-60637B2DAEDC}"/>
                  </a:ext>
                </a:extLst>
              </p:cNvPr>
              <p:cNvCxnSpPr>
                <a:stCxn id="6" idx="6"/>
              </p:cNvCxnSpPr>
              <p:nvPr/>
            </p:nvCxnSpPr>
            <p:spPr>
              <a:xfrm>
                <a:off x="4958282" y="2801831"/>
                <a:ext cx="724278" cy="0"/>
              </a:xfrm>
              <a:prstGeom prst="line">
                <a:avLst/>
              </a:prstGeom>
              <a:ln w="12700">
                <a:solidFill>
                  <a:schemeClr val="tx2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4E80DD7-601A-4463-9012-20F6B6506109}"/>
                  </a:ext>
                </a:extLst>
              </p:cNvPr>
              <p:cNvSpPr txBox="1"/>
              <p:nvPr/>
            </p:nvSpPr>
            <p:spPr>
              <a:xfrm>
                <a:off x="4540867" y="2647942"/>
                <a:ext cx="2554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1</a:t>
                </a:r>
              </a:p>
            </p:txBody>
          </p:sp>
        </p:grpSp>
      </p:grpSp>
      <p:grpSp>
        <p:nvGrpSpPr>
          <p:cNvPr id="27" name="Group 26"/>
          <p:cNvGrpSpPr/>
          <p:nvPr/>
        </p:nvGrpSpPr>
        <p:grpSpPr>
          <a:xfrm>
            <a:off x="6539884" y="3766851"/>
            <a:ext cx="4350051" cy="645433"/>
            <a:chOff x="7079949" y="3643741"/>
            <a:chExt cx="4350051" cy="645433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EF4509C-6E9F-40BD-9299-75F622503DE8}"/>
                </a:ext>
              </a:extLst>
            </p:cNvPr>
            <p:cNvGrpSpPr/>
            <p:nvPr/>
          </p:nvGrpSpPr>
          <p:grpSpPr>
            <a:xfrm>
              <a:off x="7079949" y="3676748"/>
              <a:ext cx="1303700" cy="579422"/>
              <a:chOff x="4378860" y="2512120"/>
              <a:chExt cx="1303700" cy="579422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8A5CA152-2414-4242-84A8-077F34223F2A}"/>
                  </a:ext>
                </a:extLst>
              </p:cNvPr>
              <p:cNvSpPr/>
              <p:nvPr/>
            </p:nvSpPr>
            <p:spPr>
              <a:xfrm>
                <a:off x="4378860" y="2512120"/>
                <a:ext cx="579422" cy="57942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6C6F73C4-0B54-4FC0-A1E6-F3AE9DC35F9F}"/>
                  </a:ext>
                </a:extLst>
              </p:cNvPr>
              <p:cNvSpPr/>
              <p:nvPr/>
            </p:nvSpPr>
            <p:spPr>
              <a:xfrm>
                <a:off x="4487502" y="2620762"/>
                <a:ext cx="362138" cy="3621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918CDBE6-9221-4D57-9365-CFCA63EA325E}"/>
                  </a:ext>
                </a:extLst>
              </p:cNvPr>
              <p:cNvCxnSpPr>
                <a:stCxn id="18" idx="6"/>
              </p:cNvCxnSpPr>
              <p:nvPr/>
            </p:nvCxnSpPr>
            <p:spPr>
              <a:xfrm>
                <a:off x="4958282" y="2801831"/>
                <a:ext cx="724278" cy="0"/>
              </a:xfrm>
              <a:prstGeom prst="line">
                <a:avLst/>
              </a:prstGeom>
              <a:ln w="12700">
                <a:solidFill>
                  <a:schemeClr val="tx2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0937E20-82FB-454E-972D-957F19AAC21E}"/>
                  </a:ext>
                </a:extLst>
              </p:cNvPr>
              <p:cNvSpPr txBox="1"/>
              <p:nvPr/>
            </p:nvSpPr>
            <p:spPr>
              <a:xfrm>
                <a:off x="4540867" y="2647942"/>
                <a:ext cx="2554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3</a:t>
                </a: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9FB25526-832E-49EC-9B05-380C576871BC}"/>
                </a:ext>
              </a:extLst>
            </p:cNvPr>
            <p:cNvGrpSpPr/>
            <p:nvPr/>
          </p:nvGrpSpPr>
          <p:grpSpPr>
            <a:xfrm>
              <a:off x="8687551" y="3643741"/>
              <a:ext cx="2742449" cy="645433"/>
              <a:chOff x="6835114" y="1493907"/>
              <a:chExt cx="2742449" cy="645433"/>
            </a:xfrm>
          </p:grpSpPr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E9F1E19-9366-453A-A579-B5E78BA7F668}"/>
                  </a:ext>
                </a:extLst>
              </p:cNvPr>
              <p:cNvSpPr txBox="1"/>
              <p:nvPr/>
            </p:nvSpPr>
            <p:spPr>
              <a:xfrm>
                <a:off x="6835114" y="1555013"/>
                <a:ext cx="10195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2"/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Company</a:t>
                </a:r>
              </a:p>
              <a:p>
                <a:r>
                  <a:rPr lang="en-US" sz="1400" dirty="0">
                    <a:solidFill>
                      <a:schemeClr val="bg2"/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Text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94729B85-F55F-4844-ACBF-B4551DCD3CF7}"/>
                  </a:ext>
                </a:extLst>
              </p:cNvPr>
              <p:cNvSpPr txBox="1"/>
              <p:nvPr/>
            </p:nvSpPr>
            <p:spPr>
              <a:xfrm>
                <a:off x="8008810" y="1493907"/>
                <a:ext cx="1568753" cy="645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Have them for one. Living grass to for can't gathered waters two set had.</a:t>
                </a: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6539884" y="2690064"/>
            <a:ext cx="4350051" cy="645433"/>
            <a:chOff x="7079949" y="2566954"/>
            <a:chExt cx="4350051" cy="64543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AE6FB28-16D0-4213-BB11-A1FF1861E508}"/>
                </a:ext>
              </a:extLst>
            </p:cNvPr>
            <p:cNvGrpSpPr/>
            <p:nvPr/>
          </p:nvGrpSpPr>
          <p:grpSpPr>
            <a:xfrm>
              <a:off x="7079949" y="2601831"/>
              <a:ext cx="1303700" cy="579422"/>
              <a:chOff x="4378860" y="2512120"/>
              <a:chExt cx="1303700" cy="579422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8CD33768-AC2C-4336-9641-6FCFBD73BA6A}"/>
                  </a:ext>
                </a:extLst>
              </p:cNvPr>
              <p:cNvSpPr/>
              <p:nvPr/>
            </p:nvSpPr>
            <p:spPr>
              <a:xfrm>
                <a:off x="4378860" y="2512120"/>
                <a:ext cx="579422" cy="57942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56619444-973D-467C-9474-A0B44B6BD404}"/>
                  </a:ext>
                </a:extLst>
              </p:cNvPr>
              <p:cNvSpPr/>
              <p:nvPr/>
            </p:nvSpPr>
            <p:spPr>
              <a:xfrm>
                <a:off x="4487502" y="2620762"/>
                <a:ext cx="362138" cy="3621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7D8D748B-A6FB-4205-9F84-E27ECC6D269D}"/>
                  </a:ext>
                </a:extLst>
              </p:cNvPr>
              <p:cNvCxnSpPr>
                <a:stCxn id="13" idx="6"/>
              </p:cNvCxnSpPr>
              <p:nvPr/>
            </p:nvCxnSpPr>
            <p:spPr>
              <a:xfrm>
                <a:off x="4958282" y="2801831"/>
                <a:ext cx="724278" cy="0"/>
              </a:xfrm>
              <a:prstGeom prst="line">
                <a:avLst/>
              </a:prstGeom>
              <a:ln w="12700">
                <a:solidFill>
                  <a:schemeClr val="tx2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8EF9BB3-AB25-403A-9857-DCD701EDB3C8}"/>
                  </a:ext>
                </a:extLst>
              </p:cNvPr>
              <p:cNvSpPr txBox="1"/>
              <p:nvPr/>
            </p:nvSpPr>
            <p:spPr>
              <a:xfrm>
                <a:off x="4540867" y="2647942"/>
                <a:ext cx="2554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2</a:t>
                </a:r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088B7AB8-479E-4ABE-87E1-BA3C92B9D9FE}"/>
                </a:ext>
              </a:extLst>
            </p:cNvPr>
            <p:cNvGrpSpPr/>
            <p:nvPr/>
          </p:nvGrpSpPr>
          <p:grpSpPr>
            <a:xfrm>
              <a:off x="8687551" y="2566954"/>
              <a:ext cx="2742449" cy="645433"/>
              <a:chOff x="6835114" y="1493907"/>
              <a:chExt cx="2742449" cy="645433"/>
            </a:xfrm>
          </p:grpSpPr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2B5807E3-7FCA-47B8-9B8A-DEED57CE9A7D}"/>
                  </a:ext>
                </a:extLst>
              </p:cNvPr>
              <p:cNvSpPr txBox="1"/>
              <p:nvPr/>
            </p:nvSpPr>
            <p:spPr>
              <a:xfrm>
                <a:off x="6835114" y="1555013"/>
                <a:ext cx="10195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2"/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Company</a:t>
                </a:r>
              </a:p>
              <a:p>
                <a:r>
                  <a:rPr lang="en-US" sz="1400" dirty="0">
                    <a:solidFill>
                      <a:schemeClr val="bg2"/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Text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8569AE76-C7E3-448D-B482-148E67209727}"/>
                  </a:ext>
                </a:extLst>
              </p:cNvPr>
              <p:cNvSpPr txBox="1"/>
              <p:nvPr/>
            </p:nvSpPr>
            <p:spPr>
              <a:xfrm>
                <a:off x="8008810" y="1493907"/>
                <a:ext cx="1568753" cy="645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Have them for one. Living grass to for can't gathered waters two set had.</a:t>
                </a:r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6539884" y="4841767"/>
            <a:ext cx="4384111" cy="645433"/>
            <a:chOff x="6741512" y="4718657"/>
            <a:chExt cx="4384111" cy="645433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5DC6FEC-812E-4052-9E2A-982841562A56}"/>
                </a:ext>
              </a:extLst>
            </p:cNvPr>
            <p:cNvGrpSpPr/>
            <p:nvPr/>
          </p:nvGrpSpPr>
          <p:grpSpPr>
            <a:xfrm>
              <a:off x="6741512" y="4751665"/>
              <a:ext cx="1303700" cy="579422"/>
              <a:chOff x="4378860" y="2512120"/>
              <a:chExt cx="1303700" cy="579422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41937743-EDAB-4050-96CF-E4EDE01415DF}"/>
                  </a:ext>
                </a:extLst>
              </p:cNvPr>
              <p:cNvSpPr/>
              <p:nvPr/>
            </p:nvSpPr>
            <p:spPr>
              <a:xfrm>
                <a:off x="4378860" y="2512120"/>
                <a:ext cx="579422" cy="57942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F04A7CD-76F8-489B-8CA3-1E3DF08A5C32}"/>
                  </a:ext>
                </a:extLst>
              </p:cNvPr>
              <p:cNvSpPr/>
              <p:nvPr/>
            </p:nvSpPr>
            <p:spPr>
              <a:xfrm>
                <a:off x="4487502" y="2620762"/>
                <a:ext cx="362138" cy="36213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9DBA5C9C-0993-49A7-82E3-640A45C58F4B}"/>
                  </a:ext>
                </a:extLst>
              </p:cNvPr>
              <p:cNvCxnSpPr>
                <a:stCxn id="23" idx="6"/>
              </p:cNvCxnSpPr>
              <p:nvPr/>
            </p:nvCxnSpPr>
            <p:spPr>
              <a:xfrm>
                <a:off x="4958282" y="2801831"/>
                <a:ext cx="724278" cy="0"/>
              </a:xfrm>
              <a:prstGeom prst="line">
                <a:avLst/>
              </a:prstGeom>
              <a:ln w="12700">
                <a:solidFill>
                  <a:schemeClr val="tx2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3715DBB-DF7A-4D34-B8B6-D9910B9AB8CD}"/>
                  </a:ext>
                </a:extLst>
              </p:cNvPr>
              <p:cNvSpPr txBox="1"/>
              <p:nvPr/>
            </p:nvSpPr>
            <p:spPr>
              <a:xfrm>
                <a:off x="4540867" y="2647942"/>
                <a:ext cx="2554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4</a:t>
                </a:r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A0DF840E-E625-474B-BADB-5E4A10AA7E76}"/>
                </a:ext>
              </a:extLst>
            </p:cNvPr>
            <p:cNvGrpSpPr/>
            <p:nvPr/>
          </p:nvGrpSpPr>
          <p:grpSpPr>
            <a:xfrm>
              <a:off x="8383174" y="4718657"/>
              <a:ext cx="2742449" cy="645433"/>
              <a:chOff x="6835114" y="1493907"/>
              <a:chExt cx="2742449" cy="645433"/>
            </a:xfrm>
          </p:grpSpPr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CE9C1BC3-542C-4076-8837-CD329BEE188A}"/>
                  </a:ext>
                </a:extLst>
              </p:cNvPr>
              <p:cNvSpPr txBox="1"/>
              <p:nvPr/>
            </p:nvSpPr>
            <p:spPr>
              <a:xfrm>
                <a:off x="6835114" y="1555013"/>
                <a:ext cx="10195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2"/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Company</a:t>
                </a:r>
              </a:p>
              <a:p>
                <a:r>
                  <a:rPr lang="en-US" sz="1400" dirty="0">
                    <a:solidFill>
                      <a:schemeClr val="bg2"/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Text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DDEAE5A0-E69C-45BC-9E01-A550E08156C2}"/>
                  </a:ext>
                </a:extLst>
              </p:cNvPr>
              <p:cNvSpPr txBox="1"/>
              <p:nvPr/>
            </p:nvSpPr>
            <p:spPr>
              <a:xfrm>
                <a:off x="8008810" y="1493907"/>
                <a:ext cx="1568753" cy="645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Have them for one. Living grass to for can't gathered waters two set had.</a:t>
                </a:r>
              </a:p>
            </p:txBody>
          </p:sp>
        </p:grpSp>
      </p:grp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" r="23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2475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2" name="Group 1"/>
          <p:cNvGrpSpPr/>
          <p:nvPr/>
        </p:nvGrpSpPr>
        <p:grpSpPr>
          <a:xfrm>
            <a:off x="1371601" y="1493907"/>
            <a:ext cx="3486081" cy="3894164"/>
            <a:chOff x="762001" y="1493907"/>
            <a:chExt cx="3486081" cy="3894164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E9E8287-F698-44B2-A140-3CE46BAA2FDE}"/>
                </a:ext>
              </a:extLst>
            </p:cNvPr>
            <p:cNvSpPr txBox="1"/>
            <p:nvPr/>
          </p:nvSpPr>
          <p:spPr>
            <a:xfrm>
              <a:off x="762001" y="2325272"/>
              <a:ext cx="2982686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Company Vision Mission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9484A74-A787-48B2-AF8F-87C766A4AB08}"/>
                </a:ext>
              </a:extLst>
            </p:cNvPr>
            <p:cNvSpPr txBox="1"/>
            <p:nvPr/>
          </p:nvSpPr>
          <p:spPr>
            <a:xfrm>
              <a:off x="785812" y="3488849"/>
              <a:ext cx="3462270" cy="455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Have them for one. Living grass to for waters had winged. Creepiest to don't subdue which </a:t>
              </a:r>
              <a:r>
                <a:rPr lang="en-US" sz="8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en-US" sz="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two set had lorem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A62B323-EE65-4EB9-84EF-7A42C101A2A0}"/>
                </a:ext>
              </a:extLst>
            </p:cNvPr>
            <p:cNvSpPr txBox="1"/>
            <p:nvPr/>
          </p:nvSpPr>
          <p:spPr>
            <a:xfrm>
              <a:off x="785812" y="1493907"/>
              <a:ext cx="15938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Welcome Message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6CD35A17-9CFF-4A07-947D-CFEAC4C688F0}"/>
                </a:ext>
              </a:extLst>
            </p:cNvPr>
            <p:cNvSpPr txBox="1"/>
            <p:nvPr/>
          </p:nvSpPr>
          <p:spPr>
            <a:xfrm>
              <a:off x="785812" y="4141576"/>
              <a:ext cx="3113088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text waters had winged. Creepiest</a:t>
              </a:r>
            </a:p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two set had seasons. Fifth you'll, man wherein seas our </a:t>
              </a:r>
              <a:r>
                <a:rPr lang="en-US" sz="800" dirty="0" err="1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creepingcreepingHave</a:t>
              </a: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them for one.</a:t>
              </a:r>
            </a:p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waters had winged. Creepiest don't subdue</a:t>
              </a:r>
            </a:p>
            <a:p>
              <a:pPr>
                <a:lnSpc>
                  <a:spcPts val="1500"/>
                </a:lnSpc>
              </a:pPr>
              <a:r>
                <a:rPr lang="en-US" sz="800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two set had seasons.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6757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7">
      <a:dk1>
        <a:sysClr val="windowText" lastClr="000000"/>
      </a:dk1>
      <a:lt1>
        <a:sysClr val="window" lastClr="FFFFFF"/>
      </a:lt1>
      <a:dk2>
        <a:srgbClr val="0090D6"/>
      </a:dk2>
      <a:lt2>
        <a:srgbClr val="2D313D"/>
      </a:lt2>
      <a:accent1>
        <a:srgbClr val="8EBE3F"/>
      </a:accent1>
      <a:accent2>
        <a:srgbClr val="3CBEB4"/>
      </a:accent2>
      <a:accent3>
        <a:srgbClr val="B2D235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FF00">
            <a:alpha val="18000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7791</TotalTime>
  <Words>1620</Words>
  <Application>Microsoft Office PowerPoint</Application>
  <PresentationFormat>Widescreen</PresentationFormat>
  <Paragraphs>246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Arial</vt:lpstr>
      <vt:lpstr>Calibri</vt:lpstr>
      <vt:lpstr>FontAwesome</vt:lpstr>
      <vt:lpstr>Montserrat</vt:lpstr>
      <vt:lpstr>Montserrat Light</vt:lpstr>
      <vt:lpstr>Open Sans</vt:lpstr>
      <vt:lpstr>Open Sans Extrabold</vt:lpstr>
      <vt:lpstr>Open Sans Semibold</vt:lpstr>
      <vt:lpstr>Roboto Slab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Shopon Ahmed</dc:creator>
  <cp:lastModifiedBy>Anamul Islam</cp:lastModifiedBy>
  <cp:revision>1007</cp:revision>
  <dcterms:created xsi:type="dcterms:W3CDTF">2017-09-28T05:04:55Z</dcterms:created>
  <dcterms:modified xsi:type="dcterms:W3CDTF">2019-09-03T18:50:51Z</dcterms:modified>
</cp:coreProperties>
</file>