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7" r:id="rId3"/>
    <p:sldMasterId id="214748366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Open Sans SemiBold"/>
      <p:regular r:id="rId15"/>
      <p:bold r:id="rId16"/>
      <p:italic r:id="rId17"/>
      <p:boldItalic r:id="rId18"/>
    </p:embeddedFont>
    <p:embeddedFont>
      <p:font typeface="Open Sans ExtraBold"/>
      <p:bold r:id="rId19"/>
      <p:boldItalic r:id="rId20"/>
    </p:embeddedFont>
    <p:embeddedFont>
      <p:font typeface="Open Sans Light"/>
      <p:regular r:id="rId21"/>
      <p:bold r:id="rId22"/>
      <p:italic r:id="rId23"/>
      <p:boldItalic r:id="rId24"/>
    </p:embeddedFont>
    <p:embeddedFont>
      <p:font typeface="Open Sans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ExtraBold-boldItalic.fntdata"/><Relationship Id="rId22" Type="http://schemas.openxmlformats.org/officeDocument/2006/relationships/font" Target="fonts/OpenSansLight-bold.fntdata"/><Relationship Id="rId21" Type="http://schemas.openxmlformats.org/officeDocument/2006/relationships/font" Target="fonts/OpenSansLight-regular.fntdata"/><Relationship Id="rId24" Type="http://schemas.openxmlformats.org/officeDocument/2006/relationships/font" Target="fonts/OpenSansLight-boldItalic.fntdata"/><Relationship Id="rId23" Type="http://schemas.openxmlformats.org/officeDocument/2006/relationships/font" Target="fonts/OpenSansLight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OpenSans-bold.fntdata"/><Relationship Id="rId25" Type="http://schemas.openxmlformats.org/officeDocument/2006/relationships/font" Target="fonts/OpenSans-regular.fntdata"/><Relationship Id="rId28" Type="http://schemas.openxmlformats.org/officeDocument/2006/relationships/font" Target="fonts/OpenSans-boldItalic.fntdata"/><Relationship Id="rId27" Type="http://schemas.openxmlformats.org/officeDocument/2006/relationships/font" Target="fonts/Open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font" Target="fonts/OpenSansSemiBold-regular.fntdata"/><Relationship Id="rId14" Type="http://schemas.openxmlformats.org/officeDocument/2006/relationships/slide" Target="slides/slide9.xml"/><Relationship Id="rId17" Type="http://schemas.openxmlformats.org/officeDocument/2006/relationships/font" Target="fonts/OpenSansSemiBold-italic.fntdata"/><Relationship Id="rId16" Type="http://schemas.openxmlformats.org/officeDocument/2006/relationships/font" Target="fonts/OpenSansSemiBold-bold.fntdata"/><Relationship Id="rId19" Type="http://schemas.openxmlformats.org/officeDocument/2006/relationships/font" Target="fonts/OpenSansExtraBold-bold.fntdata"/><Relationship Id="rId18" Type="http://schemas.openxmlformats.org/officeDocument/2006/relationships/font" Target="fonts/OpenSansSemiBold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Shape 8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103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ape 115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Shape 130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Shape 150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Shape 175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Shape 19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Shape 19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Shape 240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3" name="Shape 25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Shape 25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5_01">
  <p:cSld name="15_0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Shape 57"/>
          <p:cNvSpPr/>
          <p:nvPr>
            <p:ph idx="2" type="pic"/>
          </p:nvPr>
        </p:nvSpPr>
        <p:spPr>
          <a:xfrm>
            <a:off x="0" y="0"/>
            <a:ext cx="7050609" cy="442947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01">
  <p:cSld name="13_01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pic"/>
          </p:nvPr>
        </p:nvSpPr>
        <p:spPr>
          <a:xfrm>
            <a:off x="4500563" y="2786743"/>
            <a:ext cx="1867580" cy="164238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2_01">
  <p:cSld name="12_01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pic"/>
          </p:nvPr>
        </p:nvSpPr>
        <p:spPr>
          <a:xfrm>
            <a:off x="-1182025" y="236271"/>
            <a:ext cx="5479185" cy="411219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2_01">
  <p:cSld name="42_01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6" name="Shape 66"/>
          <p:cNvSpPr/>
          <p:nvPr>
            <p:ph idx="2" type="pic"/>
          </p:nvPr>
        </p:nvSpPr>
        <p:spPr>
          <a:xfrm>
            <a:off x="628650" y="1491343"/>
            <a:ext cx="7878366" cy="179010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3_01">
  <p:cSld name="43_01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pic"/>
          </p:nvPr>
        </p:nvSpPr>
        <p:spPr>
          <a:xfrm>
            <a:off x="0" y="-4549"/>
            <a:ext cx="9144000" cy="514804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0" name="Shape 70"/>
          <p:cNvSpPr/>
          <p:nvPr>
            <p:ph idx="3" type="pic"/>
          </p:nvPr>
        </p:nvSpPr>
        <p:spPr>
          <a:xfrm>
            <a:off x="5946658" y="874346"/>
            <a:ext cx="1450480" cy="135625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/>
          <p:nvPr>
            <p:ph idx="4" type="pic"/>
          </p:nvPr>
        </p:nvSpPr>
        <p:spPr>
          <a:xfrm>
            <a:off x="6682649" y="1321658"/>
            <a:ext cx="1765905" cy="165088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/>
          <p:nvPr>
            <p:ph idx="5" type="pic"/>
          </p:nvPr>
        </p:nvSpPr>
        <p:spPr>
          <a:xfrm>
            <a:off x="7189243" y="450891"/>
            <a:ext cx="1450480" cy="135505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8_01">
  <p:cSld name="38_0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4_01">
  <p:cSld name="44_01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7" name="Shape 77"/>
          <p:cNvSpPr/>
          <p:nvPr>
            <p:ph idx="2" type="pic"/>
          </p:nvPr>
        </p:nvSpPr>
        <p:spPr>
          <a:xfrm>
            <a:off x="6357938" y="1513153"/>
            <a:ext cx="2149079" cy="276944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9_01">
  <p:cSld name="39_01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0" name="Shape 80"/>
          <p:cNvSpPr/>
          <p:nvPr>
            <p:ph idx="2" type="pic"/>
          </p:nvPr>
        </p:nvSpPr>
        <p:spPr>
          <a:xfrm>
            <a:off x="171450" y="171450"/>
            <a:ext cx="4772025" cy="411114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52" name="Shape 52"/>
          <p:cNvCxnSpPr>
            <a:endCxn id="51" idx="1"/>
          </p:cNvCxnSpPr>
          <p:nvPr/>
        </p:nvCxnSpPr>
        <p:spPr>
          <a:xfrm>
            <a:off x="1164657" y="4930758"/>
            <a:ext cx="7460400" cy="0"/>
          </a:xfrm>
          <a:prstGeom prst="straightConnector1">
            <a:avLst/>
          </a:prstGeom>
          <a:noFill/>
          <a:ln cap="flat" cmpd="sng" w="19050">
            <a:solidFill>
              <a:srgbClr val="000000">
                <a:alpha val="49803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3" name="Shape 53"/>
          <p:cNvSpPr txBox="1"/>
          <p:nvPr>
            <p:ph type="title"/>
          </p:nvPr>
        </p:nvSpPr>
        <p:spPr>
          <a:xfrm>
            <a:off x="628650" y="315821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pen Sans SemiBold"/>
              <a:buNone/>
              <a:defRPr b="0" i="0" sz="2600" u="none" cap="none" strike="noStrike">
                <a:solidFill>
                  <a:schemeClr val="dk1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pic>
        <p:nvPicPr>
          <p:cNvPr id="54" name="Shape 5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1451" y="4582886"/>
            <a:ext cx="909313" cy="50988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0" y="0"/>
            <a:ext cx="7050609" cy="5117258"/>
          </a:xfrm>
          <a:custGeom>
            <a:pathLst>
              <a:path extrusionOk="0" h="2865" w="3877">
                <a:moveTo>
                  <a:pt x="0" y="0"/>
                </a:moveTo>
                <a:cubicBezTo>
                  <a:pt x="0" y="2375"/>
                  <a:pt x="0" y="2375"/>
                  <a:pt x="0" y="2375"/>
                </a:cubicBezTo>
                <a:cubicBezTo>
                  <a:pt x="499" y="2528"/>
                  <a:pt x="2307" y="2865"/>
                  <a:pt x="3707" y="327"/>
                </a:cubicBezTo>
                <a:cubicBezTo>
                  <a:pt x="3765" y="223"/>
                  <a:pt x="3821" y="114"/>
                  <a:pt x="387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31764"/>
            </a:scheme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87"/>
          <p:cNvSpPr/>
          <p:nvPr/>
        </p:nvSpPr>
        <p:spPr>
          <a:xfrm>
            <a:off x="0" y="0"/>
            <a:ext cx="7050609" cy="5117258"/>
          </a:xfrm>
          <a:custGeom>
            <a:pathLst>
              <a:path extrusionOk="0" h="2865" w="3877">
                <a:moveTo>
                  <a:pt x="0" y="0"/>
                </a:moveTo>
                <a:cubicBezTo>
                  <a:pt x="0" y="2375"/>
                  <a:pt x="0" y="2375"/>
                  <a:pt x="0" y="2375"/>
                </a:cubicBezTo>
                <a:cubicBezTo>
                  <a:pt x="499" y="2528"/>
                  <a:pt x="2307" y="2865"/>
                  <a:pt x="3707" y="327"/>
                </a:cubicBezTo>
                <a:cubicBezTo>
                  <a:pt x="3765" y="223"/>
                  <a:pt x="3821" y="114"/>
                  <a:pt x="387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1">
              <a:alpha val="53725"/>
            </a:scheme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8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Shape 89"/>
          <p:cNvSpPr/>
          <p:nvPr/>
        </p:nvSpPr>
        <p:spPr>
          <a:xfrm>
            <a:off x="0" y="0"/>
            <a:ext cx="9144000" cy="513871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90"/>
          <p:cNvSpPr/>
          <p:nvPr/>
        </p:nvSpPr>
        <p:spPr>
          <a:xfrm>
            <a:off x="0" y="0"/>
            <a:ext cx="8643872" cy="5144643"/>
          </a:xfrm>
          <a:custGeom>
            <a:pathLst>
              <a:path extrusionOk="0" h="6851622" w="11525163">
                <a:moveTo>
                  <a:pt x="9401105" y="0"/>
                </a:moveTo>
                <a:cubicBezTo>
                  <a:pt x="9401105" y="0"/>
                  <a:pt x="9401105" y="0"/>
                  <a:pt x="11525163" y="0"/>
                </a:cubicBezTo>
                <a:cubicBezTo>
                  <a:pt x="11525163" y="0"/>
                  <a:pt x="11525163" y="0"/>
                  <a:pt x="9508259" y="2243190"/>
                </a:cubicBezTo>
                <a:lnTo>
                  <a:pt x="9505311" y="2245708"/>
                </a:lnTo>
                <a:lnTo>
                  <a:pt x="9499093" y="2252620"/>
                </a:lnTo>
                <a:cubicBezTo>
                  <a:pt x="9442423" y="2315620"/>
                  <a:pt x="8989067" y="2819621"/>
                  <a:pt x="5362217" y="6851622"/>
                </a:cubicBezTo>
                <a:lnTo>
                  <a:pt x="2057668" y="6851622"/>
                </a:lnTo>
                <a:cubicBezTo>
                  <a:pt x="2954039" y="6468018"/>
                  <a:pt x="5098543" y="5480908"/>
                  <a:pt x="7313021" y="3951512"/>
                </a:cubicBezTo>
                <a:lnTo>
                  <a:pt x="7686603" y="3686275"/>
                </a:lnTo>
                <a:lnTo>
                  <a:pt x="7313693" y="3950969"/>
                </a:lnTo>
                <a:cubicBezTo>
                  <a:pt x="5098813" y="5480265"/>
                  <a:pt x="2953919" y="6467311"/>
                  <a:pt x="2057385" y="6850889"/>
                </a:cubicBezTo>
                <a:cubicBezTo>
                  <a:pt x="2057385" y="6850889"/>
                  <a:pt x="2057385" y="6850889"/>
                  <a:pt x="0" y="6850889"/>
                </a:cubicBezTo>
                <a:cubicBezTo>
                  <a:pt x="0" y="6850889"/>
                  <a:pt x="0" y="6850889"/>
                  <a:pt x="0" y="5649604"/>
                </a:cubicBezTo>
                <a:cubicBezTo>
                  <a:pt x="1259672" y="6027830"/>
                  <a:pt x="5957843" y="6881813"/>
                  <a:pt x="9401105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2"/>
              </a:gs>
              <a:gs pos="100000">
                <a:schemeClr val="accent2"/>
              </a:gs>
            </a:gsLst>
            <a:lin ang="8100000" scaled="0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91"/>
          <p:cNvSpPr/>
          <p:nvPr/>
        </p:nvSpPr>
        <p:spPr>
          <a:xfrm>
            <a:off x="1543251" y="1684656"/>
            <a:ext cx="5587140" cy="3459988"/>
          </a:xfrm>
          <a:custGeom>
            <a:pathLst>
              <a:path extrusionOk="0" h="1937" w="3129">
                <a:moveTo>
                  <a:pt x="1388" y="1937"/>
                </a:moveTo>
                <a:cubicBezTo>
                  <a:pt x="3129" y="0"/>
                  <a:pt x="3129" y="0"/>
                  <a:pt x="3129" y="0"/>
                </a:cubicBezTo>
                <a:cubicBezTo>
                  <a:pt x="1936" y="1056"/>
                  <a:pt x="502" y="1722"/>
                  <a:pt x="0" y="1937"/>
                </a:cubicBezTo>
                <a:lnTo>
                  <a:pt x="1388" y="193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5000">
                <a:schemeClr val="accent2"/>
              </a:gs>
              <a:gs pos="100000">
                <a:schemeClr val="accent1"/>
              </a:gs>
            </a:gsLst>
            <a:lin ang="8100000" scaled="0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92"/>
          <p:cNvSpPr/>
          <p:nvPr/>
        </p:nvSpPr>
        <p:spPr>
          <a:xfrm>
            <a:off x="0" y="0"/>
            <a:ext cx="8643872" cy="5167312"/>
          </a:xfrm>
          <a:custGeom>
            <a:pathLst>
              <a:path extrusionOk="0" h="2893" w="4840">
                <a:moveTo>
                  <a:pt x="3948" y="0"/>
                </a:moveTo>
                <a:cubicBezTo>
                  <a:pt x="2502" y="2893"/>
                  <a:pt x="529" y="2534"/>
                  <a:pt x="0" y="2375"/>
                </a:cubicBezTo>
                <a:cubicBezTo>
                  <a:pt x="0" y="2880"/>
                  <a:pt x="0" y="2880"/>
                  <a:pt x="0" y="2880"/>
                </a:cubicBezTo>
                <a:cubicBezTo>
                  <a:pt x="864" y="2880"/>
                  <a:pt x="864" y="2880"/>
                  <a:pt x="864" y="2880"/>
                </a:cubicBezTo>
                <a:cubicBezTo>
                  <a:pt x="1366" y="2665"/>
                  <a:pt x="2800" y="1999"/>
                  <a:pt x="3993" y="943"/>
                </a:cubicBezTo>
                <a:cubicBezTo>
                  <a:pt x="4840" y="0"/>
                  <a:pt x="4840" y="0"/>
                  <a:pt x="4840" y="0"/>
                </a:cubicBezTo>
                <a:cubicBezTo>
                  <a:pt x="3948" y="0"/>
                  <a:pt x="3948" y="0"/>
                  <a:pt x="3948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2"/>
              </a:gs>
              <a:gs pos="100000">
                <a:schemeClr val="accent2"/>
              </a:gs>
            </a:gsLst>
            <a:lin ang="8100000" scaled="0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Shape 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72734" y="3452234"/>
            <a:ext cx="1773407" cy="99441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Shape 94"/>
          <p:cNvSpPr txBox="1"/>
          <p:nvPr/>
        </p:nvSpPr>
        <p:spPr>
          <a:xfrm>
            <a:off x="670275" y="584625"/>
            <a:ext cx="5587200" cy="19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rPr>
              <a:t>Synchronize</a:t>
            </a:r>
            <a:endParaRPr sz="4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Your SyStem</a:t>
            </a:r>
            <a:endParaRPr b="1" sz="55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95" name="Shape 95"/>
          <p:cNvSpPr/>
          <p:nvPr/>
        </p:nvSpPr>
        <p:spPr>
          <a:xfrm>
            <a:off x="0" y="584618"/>
            <a:ext cx="6741006" cy="3845358"/>
          </a:xfrm>
          <a:custGeom>
            <a:pathLst>
              <a:path extrusionOk="0" h="2153" w="3775">
                <a:moveTo>
                  <a:pt x="3775" y="0"/>
                </a:moveTo>
                <a:cubicBezTo>
                  <a:pt x="2633" y="1665"/>
                  <a:pt x="1359" y="1953"/>
                  <a:pt x="617" y="1953"/>
                </a:cubicBezTo>
                <a:cubicBezTo>
                  <a:pt x="288" y="1953"/>
                  <a:pt x="63" y="1896"/>
                  <a:pt x="0" y="1878"/>
                </a:cubicBezTo>
                <a:cubicBezTo>
                  <a:pt x="0" y="2048"/>
                  <a:pt x="0" y="2048"/>
                  <a:pt x="0" y="2048"/>
                </a:cubicBezTo>
                <a:cubicBezTo>
                  <a:pt x="148" y="2092"/>
                  <a:pt x="410" y="2153"/>
                  <a:pt x="742" y="2153"/>
                </a:cubicBezTo>
                <a:cubicBezTo>
                  <a:pt x="827" y="2153"/>
                  <a:pt x="916" y="2149"/>
                  <a:pt x="1009" y="2140"/>
                </a:cubicBezTo>
                <a:cubicBezTo>
                  <a:pt x="1009" y="2140"/>
                  <a:pt x="1009" y="2140"/>
                  <a:pt x="1009" y="2140"/>
                </a:cubicBezTo>
                <a:cubicBezTo>
                  <a:pt x="1009" y="2140"/>
                  <a:pt x="1009" y="2140"/>
                  <a:pt x="1009" y="2140"/>
                </a:cubicBezTo>
                <a:cubicBezTo>
                  <a:pt x="1009" y="2140"/>
                  <a:pt x="1009" y="2140"/>
                  <a:pt x="1010" y="2140"/>
                </a:cubicBezTo>
                <a:cubicBezTo>
                  <a:pt x="1010" y="2140"/>
                  <a:pt x="1010" y="2140"/>
                  <a:pt x="1010" y="2140"/>
                </a:cubicBezTo>
                <a:cubicBezTo>
                  <a:pt x="1611" y="2081"/>
                  <a:pt x="2373" y="1804"/>
                  <a:pt x="3101" y="971"/>
                </a:cubicBezTo>
                <a:cubicBezTo>
                  <a:pt x="3101" y="970"/>
                  <a:pt x="3101" y="970"/>
                  <a:pt x="3101" y="970"/>
                </a:cubicBezTo>
                <a:cubicBezTo>
                  <a:pt x="3101" y="970"/>
                  <a:pt x="3101" y="970"/>
                  <a:pt x="3101" y="970"/>
                </a:cubicBezTo>
                <a:cubicBezTo>
                  <a:pt x="3331" y="706"/>
                  <a:pt x="3558" y="386"/>
                  <a:pt x="3775" y="0"/>
                </a:cubicBezTo>
              </a:path>
            </a:pathLst>
          </a:cu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6" name="Shape 96"/>
          <p:cNvGrpSpPr/>
          <p:nvPr/>
        </p:nvGrpSpPr>
        <p:grpSpPr>
          <a:xfrm>
            <a:off x="824038" y="2868941"/>
            <a:ext cx="1881872" cy="207749"/>
            <a:chOff x="1098717" y="3825255"/>
            <a:chExt cx="2509163" cy="276999"/>
          </a:xfrm>
        </p:grpSpPr>
        <p:sp>
          <p:nvSpPr>
            <p:cNvPr id="97" name="Shape 97"/>
            <p:cNvSpPr/>
            <p:nvPr/>
          </p:nvSpPr>
          <p:spPr>
            <a:xfrm>
              <a:off x="1098717" y="3879056"/>
              <a:ext cx="128114" cy="191468"/>
            </a:xfrm>
            <a:custGeom>
              <a:pathLst>
                <a:path extrusionOk="0" h="683" w="457">
                  <a:moveTo>
                    <a:pt x="228" y="341"/>
                  </a:moveTo>
                  <a:lnTo>
                    <a:pt x="0" y="136"/>
                  </a:lnTo>
                  <a:lnTo>
                    <a:pt x="0" y="136"/>
                  </a:lnTo>
                  <a:lnTo>
                    <a:pt x="114" y="0"/>
                  </a:lnTo>
                  <a:lnTo>
                    <a:pt x="457" y="341"/>
                  </a:lnTo>
                  <a:lnTo>
                    <a:pt x="457" y="341"/>
                  </a:lnTo>
                  <a:lnTo>
                    <a:pt x="114" y="683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228" y="3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Shape 98"/>
            <p:cNvSpPr txBox="1"/>
            <p:nvPr/>
          </p:nvSpPr>
          <p:spPr>
            <a:xfrm>
              <a:off x="1297474" y="3825255"/>
              <a:ext cx="2310406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www.mission24.com</a:t>
              </a:r>
              <a:endParaRPr sz="1100"/>
            </a:p>
          </p:txBody>
        </p:sp>
      </p:grpSp>
      <p:sp>
        <p:nvSpPr>
          <p:cNvPr id="99" name="Shape 99"/>
          <p:cNvSpPr/>
          <p:nvPr>
            <p:ph idx="2" type="pic"/>
          </p:nvPr>
        </p:nvSpPr>
        <p:spPr>
          <a:xfrm>
            <a:off x="0" y="0"/>
            <a:ext cx="7050600" cy="44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106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7" name="Shape 107"/>
          <p:cNvSpPr/>
          <p:nvPr/>
        </p:nvSpPr>
        <p:spPr>
          <a:xfrm>
            <a:off x="0" y="0"/>
            <a:ext cx="4500563" cy="4429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108"/>
          <p:cNvSpPr txBox="1"/>
          <p:nvPr/>
        </p:nvSpPr>
        <p:spPr>
          <a:xfrm>
            <a:off x="507206" y="1458587"/>
            <a:ext cx="3486150" cy="15119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Welcome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Our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Presentation</a:t>
            </a:r>
            <a:endParaRPr sz="1100"/>
          </a:p>
        </p:txBody>
      </p:sp>
      <p:sp>
        <p:nvSpPr>
          <p:cNvPr id="109" name="Shape 109"/>
          <p:cNvSpPr txBox="1"/>
          <p:nvPr/>
        </p:nvSpPr>
        <p:spPr>
          <a:xfrm>
            <a:off x="4840651" y="2069249"/>
            <a:ext cx="1252961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HELLO”</a:t>
            </a:r>
            <a:endParaRPr sz="1100"/>
          </a:p>
        </p:txBody>
      </p:sp>
      <p:sp>
        <p:nvSpPr>
          <p:cNvPr id="110" name="Shape 110"/>
          <p:cNvSpPr txBox="1"/>
          <p:nvPr/>
        </p:nvSpPr>
        <p:spPr>
          <a:xfrm>
            <a:off x="4840652" y="2327419"/>
            <a:ext cx="2330077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  <a:latin typeface="Open Sans"/>
                <a:ea typeface="Open Sans"/>
                <a:cs typeface="Open Sans"/>
                <a:sym typeface="Open Sans"/>
              </a:rPr>
              <a:t>Iam John Deo, Your Presenter!</a:t>
            </a:r>
            <a:endParaRPr sz="1100"/>
          </a:p>
        </p:txBody>
      </p:sp>
      <p:sp>
        <p:nvSpPr>
          <p:cNvPr id="111" name="Shape 111"/>
          <p:cNvSpPr/>
          <p:nvPr>
            <p:ph idx="2" type="pic"/>
          </p:nvPr>
        </p:nvSpPr>
        <p:spPr>
          <a:xfrm>
            <a:off x="4500563" y="2786743"/>
            <a:ext cx="1867580" cy="164238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Shape 119"/>
          <p:cNvSpPr/>
          <p:nvPr/>
        </p:nvSpPr>
        <p:spPr>
          <a:xfrm rot="2700000">
            <a:off x="1804885" y="390951"/>
            <a:ext cx="746859" cy="746859"/>
          </a:xfrm>
          <a:prstGeom prst="rect">
            <a:avLst/>
          </a:prstGeom>
          <a:solidFill>
            <a:schemeClr val="dk2">
              <a:alpha val="4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Shape 120"/>
          <p:cNvSpPr/>
          <p:nvPr/>
        </p:nvSpPr>
        <p:spPr>
          <a:xfrm rot="2700000">
            <a:off x="2939383" y="1934471"/>
            <a:ext cx="1124819" cy="1124819"/>
          </a:xfrm>
          <a:prstGeom prst="rect">
            <a:avLst/>
          </a:prstGeom>
          <a:solidFill>
            <a:schemeClr val="accent1">
              <a:alpha val="3882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/>
          <p:nvPr/>
        </p:nvSpPr>
        <p:spPr>
          <a:xfrm rot="2700000">
            <a:off x="1570795" y="3446927"/>
            <a:ext cx="746859" cy="7468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Shape 122"/>
          <p:cNvSpPr txBox="1"/>
          <p:nvPr/>
        </p:nvSpPr>
        <p:spPr>
          <a:xfrm>
            <a:off x="5015050" y="1450176"/>
            <a:ext cx="2397900" cy="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Presentation</a:t>
            </a:r>
            <a:endParaRPr sz="1100"/>
          </a:p>
          <a:p>
            <a:pPr indent="0" lvl="0" marL="0" marR="0" rtl="0" algn="l">
              <a:lnSpc>
                <a:spcPct val="8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About Us</a:t>
            </a:r>
            <a:endParaRPr sz="1100"/>
          </a:p>
        </p:txBody>
      </p:sp>
      <p:sp>
        <p:nvSpPr>
          <p:cNvPr id="123" name="Shape 123"/>
          <p:cNvSpPr txBox="1"/>
          <p:nvPr/>
        </p:nvSpPr>
        <p:spPr>
          <a:xfrm>
            <a:off x="5015062" y="2356321"/>
            <a:ext cx="2826373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</a:t>
            </a:r>
            <a:endParaRPr sz="1100"/>
          </a:p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random text. It has roots in a piece of classical Latin</a:t>
            </a:r>
            <a:endParaRPr sz="1100"/>
          </a:p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over 2000 years old. </a:t>
            </a:r>
            <a:endParaRPr sz="1100"/>
          </a:p>
        </p:txBody>
      </p:sp>
      <p:sp>
        <p:nvSpPr>
          <p:cNvPr id="124" name="Shape 124"/>
          <p:cNvSpPr/>
          <p:nvPr/>
        </p:nvSpPr>
        <p:spPr>
          <a:xfrm>
            <a:off x="5090071" y="3141157"/>
            <a:ext cx="1121570" cy="250031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Shape 125"/>
          <p:cNvSpPr txBox="1"/>
          <p:nvPr/>
        </p:nvSpPr>
        <p:spPr>
          <a:xfrm>
            <a:off x="5180477" y="3162297"/>
            <a:ext cx="94900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Download Now!</a:t>
            </a:r>
            <a:endParaRPr sz="1100"/>
          </a:p>
        </p:txBody>
      </p:sp>
      <p:sp>
        <p:nvSpPr>
          <p:cNvPr id="126" name="Shape 126"/>
          <p:cNvSpPr/>
          <p:nvPr>
            <p:ph idx="2" type="pic"/>
          </p:nvPr>
        </p:nvSpPr>
        <p:spPr>
          <a:xfrm>
            <a:off x="-1182025" y="236271"/>
            <a:ext cx="5479185" cy="411219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" name="Shape 133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4" name="Shape 134"/>
          <p:cNvGrpSpPr/>
          <p:nvPr/>
        </p:nvGrpSpPr>
        <p:grpSpPr>
          <a:xfrm>
            <a:off x="542923" y="428248"/>
            <a:ext cx="7964093" cy="757660"/>
            <a:chOff x="941021" y="483979"/>
            <a:chExt cx="10618790" cy="1010213"/>
          </a:xfrm>
        </p:grpSpPr>
        <p:sp>
          <p:nvSpPr>
            <p:cNvPr id="135" name="Shape 135"/>
            <p:cNvSpPr txBox="1"/>
            <p:nvPr/>
          </p:nvSpPr>
          <p:spPr>
            <a:xfrm>
              <a:off x="941021" y="483979"/>
              <a:ext cx="3249980" cy="10102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rgbClr val="7F7F7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Company</a:t>
              </a:r>
              <a:endParaRPr sz="1100"/>
            </a:p>
            <a:p>
              <a:pPr indent="0" lvl="0" marL="0" marR="0" rtl="0" algn="l">
                <a:lnSpc>
                  <a:spcPct val="87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dk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Service</a:t>
              </a:r>
              <a:endParaRPr sz="1100"/>
            </a:p>
          </p:txBody>
        </p:sp>
        <p:cxnSp>
          <p:nvCxnSpPr>
            <p:cNvPr id="136" name="Shape 136"/>
            <p:cNvCxnSpPr/>
            <p:nvPr/>
          </p:nvCxnSpPr>
          <p:spPr>
            <a:xfrm>
              <a:off x="2979373" y="1250757"/>
              <a:ext cx="8580438" cy="0"/>
            </a:xfrm>
            <a:prstGeom prst="straightConnector1">
              <a:avLst/>
            </a:prstGeom>
            <a:noFill/>
            <a:ln cap="flat" cmpd="sng" w="38100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37" name="Shape 137"/>
          <p:cNvSpPr/>
          <p:nvPr/>
        </p:nvSpPr>
        <p:spPr>
          <a:xfrm>
            <a:off x="628650" y="3642644"/>
            <a:ext cx="564356" cy="558403"/>
          </a:xfrm>
          <a:custGeom>
            <a:pathLst>
              <a:path extrusionOk="0" h="139" w="140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1356474" y="3641275"/>
            <a:ext cx="1638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Quality is Value</a:t>
            </a:r>
            <a:endParaRPr sz="1100"/>
          </a:p>
        </p:txBody>
      </p:sp>
      <p:sp>
        <p:nvSpPr>
          <p:cNvPr id="139" name="Shape 139"/>
          <p:cNvSpPr txBox="1"/>
          <p:nvPr/>
        </p:nvSpPr>
        <p:spPr>
          <a:xfrm>
            <a:off x="1356488" y="3902095"/>
            <a:ext cx="1801726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</a:t>
            </a:r>
            <a:endParaRPr sz="1100"/>
          </a:p>
        </p:txBody>
      </p:sp>
      <p:sp>
        <p:nvSpPr>
          <p:cNvPr id="140" name="Shape 140"/>
          <p:cNvSpPr/>
          <p:nvPr/>
        </p:nvSpPr>
        <p:spPr>
          <a:xfrm>
            <a:off x="3325078" y="3719143"/>
            <a:ext cx="496491" cy="450056"/>
          </a:xfrm>
          <a:custGeom>
            <a:pathLst>
              <a:path extrusionOk="0" h="378" w="417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4017200" y="3641275"/>
            <a:ext cx="1638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Quality is Value</a:t>
            </a:r>
            <a:endParaRPr sz="1100"/>
          </a:p>
        </p:txBody>
      </p:sp>
      <p:sp>
        <p:nvSpPr>
          <p:cNvPr id="142" name="Shape 142"/>
          <p:cNvSpPr txBox="1"/>
          <p:nvPr/>
        </p:nvSpPr>
        <p:spPr>
          <a:xfrm>
            <a:off x="4017197" y="3902095"/>
            <a:ext cx="1801726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</a:t>
            </a:r>
            <a:endParaRPr sz="1100"/>
          </a:p>
        </p:txBody>
      </p:sp>
      <p:sp>
        <p:nvSpPr>
          <p:cNvPr id="143" name="Shape 143"/>
          <p:cNvSpPr/>
          <p:nvPr/>
        </p:nvSpPr>
        <p:spPr>
          <a:xfrm>
            <a:off x="5985787" y="3651329"/>
            <a:ext cx="552450" cy="553641"/>
          </a:xfrm>
          <a:custGeom>
            <a:pathLst>
              <a:path extrusionOk="0" h="138" w="137">
                <a:moveTo>
                  <a:pt x="118" y="80"/>
                </a:moveTo>
                <a:cubicBezTo>
                  <a:pt x="137" y="78"/>
                  <a:pt x="137" y="78"/>
                  <a:pt x="137" y="78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6" y="52"/>
                  <a:pt x="114" y="46"/>
                  <a:pt x="111" y="42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96" y="26"/>
                  <a:pt x="96" y="26"/>
                  <a:pt x="96" y="26"/>
                </a:cubicBezTo>
                <a:cubicBezTo>
                  <a:pt x="91" y="23"/>
                  <a:pt x="86" y="21"/>
                  <a:pt x="80" y="20"/>
                </a:cubicBezTo>
                <a:cubicBezTo>
                  <a:pt x="78" y="0"/>
                  <a:pt x="78" y="0"/>
                  <a:pt x="7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20"/>
                  <a:pt x="57" y="20"/>
                  <a:pt x="57" y="20"/>
                </a:cubicBezTo>
                <a:cubicBezTo>
                  <a:pt x="51" y="21"/>
                  <a:pt x="46" y="23"/>
                  <a:pt x="42" y="26"/>
                </a:cubicBezTo>
                <a:cubicBezTo>
                  <a:pt x="26" y="15"/>
                  <a:pt x="26" y="15"/>
                  <a:pt x="26" y="15"/>
                </a:cubicBezTo>
                <a:cubicBezTo>
                  <a:pt x="15" y="27"/>
                  <a:pt x="15" y="27"/>
                  <a:pt x="15" y="27"/>
                </a:cubicBezTo>
                <a:cubicBezTo>
                  <a:pt x="26" y="42"/>
                  <a:pt x="26" y="42"/>
                  <a:pt x="26" y="42"/>
                </a:cubicBezTo>
                <a:cubicBezTo>
                  <a:pt x="23" y="47"/>
                  <a:pt x="21" y="52"/>
                  <a:pt x="19" y="5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78"/>
                  <a:pt x="0" y="78"/>
                  <a:pt x="0" y="78"/>
                </a:cubicBezTo>
                <a:cubicBezTo>
                  <a:pt x="19" y="80"/>
                  <a:pt x="19" y="80"/>
                  <a:pt x="19" y="80"/>
                </a:cubicBezTo>
                <a:cubicBezTo>
                  <a:pt x="21" y="86"/>
                  <a:pt x="23" y="91"/>
                  <a:pt x="26" y="96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26" y="122"/>
                  <a:pt x="26" y="122"/>
                  <a:pt x="26" y="12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6" y="114"/>
                  <a:pt x="51" y="117"/>
                  <a:pt x="57" y="11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6" y="117"/>
                  <a:pt x="91" y="114"/>
                  <a:pt x="95" y="111"/>
                </a:cubicBezTo>
                <a:cubicBezTo>
                  <a:pt x="111" y="122"/>
                  <a:pt x="111" y="122"/>
                  <a:pt x="111" y="12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4" y="91"/>
                  <a:pt x="116" y="86"/>
                  <a:pt x="118" y="80"/>
                </a:cubicBezTo>
                <a:close/>
                <a:moveTo>
                  <a:pt x="132" y="64"/>
                </a:moveTo>
                <a:cubicBezTo>
                  <a:pt x="132" y="74"/>
                  <a:pt x="132" y="74"/>
                  <a:pt x="132" y="74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3"/>
                  <a:pt x="118" y="71"/>
                  <a:pt x="118" y="69"/>
                </a:cubicBezTo>
                <a:cubicBezTo>
                  <a:pt x="118" y="67"/>
                  <a:pt x="118" y="65"/>
                  <a:pt x="117" y="63"/>
                </a:cubicBezTo>
                <a:lnTo>
                  <a:pt x="132" y="64"/>
                </a:lnTo>
                <a:close/>
                <a:moveTo>
                  <a:pt x="110" y="22"/>
                </a:moveTo>
                <a:cubicBezTo>
                  <a:pt x="115" y="27"/>
                  <a:pt x="115" y="27"/>
                  <a:pt x="115" y="27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5" y="35"/>
                  <a:pt x="102" y="32"/>
                  <a:pt x="99" y="30"/>
                </a:cubicBezTo>
                <a:lnTo>
                  <a:pt x="110" y="22"/>
                </a:lnTo>
                <a:close/>
                <a:moveTo>
                  <a:pt x="64" y="5"/>
                </a:moveTo>
                <a:cubicBezTo>
                  <a:pt x="73" y="5"/>
                  <a:pt x="73" y="5"/>
                  <a:pt x="73" y="5"/>
                </a:cubicBezTo>
                <a:cubicBezTo>
                  <a:pt x="75" y="20"/>
                  <a:pt x="75" y="20"/>
                  <a:pt x="75" y="20"/>
                </a:cubicBezTo>
                <a:cubicBezTo>
                  <a:pt x="73" y="20"/>
                  <a:pt x="71" y="19"/>
                  <a:pt x="68" y="19"/>
                </a:cubicBezTo>
                <a:cubicBezTo>
                  <a:pt x="66" y="19"/>
                  <a:pt x="64" y="20"/>
                  <a:pt x="62" y="20"/>
                </a:cubicBezTo>
                <a:lnTo>
                  <a:pt x="64" y="5"/>
                </a:lnTo>
                <a:close/>
                <a:moveTo>
                  <a:pt x="21" y="27"/>
                </a:moveTo>
                <a:cubicBezTo>
                  <a:pt x="27" y="22"/>
                  <a:pt x="27" y="22"/>
                  <a:pt x="27" y="22"/>
                </a:cubicBezTo>
                <a:cubicBezTo>
                  <a:pt x="38" y="30"/>
                  <a:pt x="38" y="30"/>
                  <a:pt x="38" y="30"/>
                </a:cubicBezTo>
                <a:cubicBezTo>
                  <a:pt x="37" y="31"/>
                  <a:pt x="35" y="32"/>
                  <a:pt x="34" y="34"/>
                </a:cubicBezTo>
                <a:cubicBezTo>
                  <a:pt x="32" y="35"/>
                  <a:pt x="31" y="37"/>
                  <a:pt x="29" y="39"/>
                </a:cubicBezTo>
                <a:lnTo>
                  <a:pt x="21" y="27"/>
                </a:lnTo>
                <a:close/>
                <a:moveTo>
                  <a:pt x="5" y="74"/>
                </a:moveTo>
                <a:cubicBezTo>
                  <a:pt x="5" y="64"/>
                  <a:pt x="5" y="64"/>
                  <a:pt x="5" y="64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5"/>
                  <a:pt x="19" y="67"/>
                  <a:pt x="19" y="69"/>
                </a:cubicBezTo>
                <a:cubicBezTo>
                  <a:pt x="19" y="71"/>
                  <a:pt x="19" y="73"/>
                  <a:pt x="19" y="75"/>
                </a:cubicBezTo>
                <a:lnTo>
                  <a:pt x="5" y="74"/>
                </a:lnTo>
                <a:close/>
                <a:moveTo>
                  <a:pt x="27" y="116"/>
                </a:moveTo>
                <a:cubicBezTo>
                  <a:pt x="22" y="110"/>
                  <a:pt x="22" y="110"/>
                  <a:pt x="22" y="110"/>
                </a:cubicBezTo>
                <a:cubicBezTo>
                  <a:pt x="30" y="99"/>
                  <a:pt x="30" y="99"/>
                  <a:pt x="30" y="99"/>
                </a:cubicBezTo>
                <a:cubicBezTo>
                  <a:pt x="32" y="103"/>
                  <a:pt x="35" y="105"/>
                  <a:pt x="38" y="108"/>
                </a:cubicBezTo>
                <a:lnTo>
                  <a:pt x="27" y="116"/>
                </a:lnTo>
                <a:close/>
                <a:moveTo>
                  <a:pt x="73" y="133"/>
                </a:moveTo>
                <a:cubicBezTo>
                  <a:pt x="64" y="133"/>
                  <a:pt x="64" y="133"/>
                  <a:pt x="64" y="133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4" y="118"/>
                  <a:pt x="66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1" y="118"/>
                  <a:pt x="73" y="118"/>
                  <a:pt x="75" y="118"/>
                </a:cubicBezTo>
                <a:lnTo>
                  <a:pt x="73" y="133"/>
                </a:lnTo>
                <a:close/>
                <a:moveTo>
                  <a:pt x="68" y="113"/>
                </a:moveTo>
                <a:cubicBezTo>
                  <a:pt x="44" y="113"/>
                  <a:pt x="24" y="93"/>
                  <a:pt x="24" y="69"/>
                </a:cubicBezTo>
                <a:cubicBezTo>
                  <a:pt x="24" y="57"/>
                  <a:pt x="29" y="46"/>
                  <a:pt x="37" y="37"/>
                </a:cubicBezTo>
                <a:cubicBezTo>
                  <a:pt x="45" y="29"/>
                  <a:pt x="57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3" y="24"/>
                  <a:pt x="113" y="44"/>
                  <a:pt x="113" y="69"/>
                </a:cubicBezTo>
                <a:cubicBezTo>
                  <a:pt x="113" y="81"/>
                  <a:pt x="108" y="92"/>
                  <a:pt x="100" y="100"/>
                </a:cubicBezTo>
                <a:cubicBezTo>
                  <a:pt x="92" y="109"/>
                  <a:pt x="80" y="113"/>
                  <a:pt x="68" y="113"/>
                </a:cubicBezTo>
                <a:close/>
                <a:moveTo>
                  <a:pt x="116" y="110"/>
                </a:moveTo>
                <a:cubicBezTo>
                  <a:pt x="110" y="116"/>
                  <a:pt x="110" y="116"/>
                  <a:pt x="110" y="116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100" y="107"/>
                  <a:pt x="102" y="105"/>
                  <a:pt x="103" y="104"/>
                </a:cubicBezTo>
                <a:cubicBezTo>
                  <a:pt x="105" y="102"/>
                  <a:pt x="106" y="101"/>
                  <a:pt x="108" y="99"/>
                </a:cubicBezTo>
                <a:lnTo>
                  <a:pt x="116" y="1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6705301" y="3617725"/>
            <a:ext cx="1638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Quality is Value</a:t>
            </a:r>
            <a:endParaRPr sz="1100"/>
          </a:p>
        </p:txBody>
      </p:sp>
      <p:sp>
        <p:nvSpPr>
          <p:cNvPr id="145" name="Shape 145"/>
          <p:cNvSpPr txBox="1"/>
          <p:nvPr/>
        </p:nvSpPr>
        <p:spPr>
          <a:xfrm>
            <a:off x="6705290" y="3878545"/>
            <a:ext cx="1801726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</a:t>
            </a:r>
            <a:endParaRPr sz="1100"/>
          </a:p>
        </p:txBody>
      </p:sp>
      <p:sp>
        <p:nvSpPr>
          <p:cNvPr id="146" name="Shape 146"/>
          <p:cNvSpPr/>
          <p:nvPr>
            <p:ph idx="2" type="pic"/>
          </p:nvPr>
        </p:nvSpPr>
        <p:spPr>
          <a:xfrm>
            <a:off x="628650" y="1491343"/>
            <a:ext cx="7878366" cy="179010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dk1">
              <a:alpha val="3098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Shape 15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dk1">
              <a:alpha val="12941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Shape 154"/>
          <p:cNvSpPr/>
          <p:nvPr/>
        </p:nvSpPr>
        <p:spPr>
          <a:xfrm>
            <a:off x="6607378" y="1251281"/>
            <a:ext cx="1916449" cy="1790443"/>
          </a:xfrm>
          <a:custGeom>
            <a:pathLst>
              <a:path extrusionOk="0" h="1501" w="1604">
                <a:moveTo>
                  <a:pt x="658" y="0"/>
                </a:moveTo>
                <a:lnTo>
                  <a:pt x="0" y="885"/>
                </a:lnTo>
                <a:lnTo>
                  <a:pt x="945" y="1501"/>
                </a:lnTo>
                <a:lnTo>
                  <a:pt x="1604" y="617"/>
                </a:lnTo>
                <a:lnTo>
                  <a:pt x="65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Shape 155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6" name="Shape 156"/>
          <p:cNvSpPr/>
          <p:nvPr/>
        </p:nvSpPr>
        <p:spPr>
          <a:xfrm>
            <a:off x="7128308" y="392441"/>
            <a:ext cx="1574738" cy="1471956"/>
          </a:xfrm>
          <a:custGeom>
            <a:pathLst>
              <a:path extrusionOk="0" h="1234" w="1318">
                <a:moveTo>
                  <a:pt x="179" y="0"/>
                </a:moveTo>
                <a:lnTo>
                  <a:pt x="0" y="1065"/>
                </a:lnTo>
                <a:lnTo>
                  <a:pt x="1138" y="1234"/>
                </a:lnTo>
                <a:lnTo>
                  <a:pt x="1318" y="169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ape 157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Shape 158"/>
          <p:cNvSpPr/>
          <p:nvPr/>
        </p:nvSpPr>
        <p:spPr>
          <a:xfrm>
            <a:off x="2699657" y="0"/>
            <a:ext cx="2129986" cy="3601945"/>
          </a:xfrm>
          <a:prstGeom prst="rect">
            <a:avLst/>
          </a:prstGeom>
          <a:solidFill>
            <a:schemeClr val="accent1">
              <a:alpha val="6784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9" name="Shape 159"/>
          <p:cNvGrpSpPr/>
          <p:nvPr/>
        </p:nvGrpSpPr>
        <p:grpSpPr>
          <a:xfrm>
            <a:off x="991984" y="1097122"/>
            <a:ext cx="1344339" cy="1520762"/>
            <a:chOff x="1274943" y="875581"/>
            <a:chExt cx="1792452" cy="2027683"/>
          </a:xfrm>
        </p:grpSpPr>
        <p:sp>
          <p:nvSpPr>
            <p:cNvPr id="160" name="Shape 160"/>
            <p:cNvSpPr txBox="1"/>
            <p:nvPr/>
          </p:nvSpPr>
          <p:spPr>
            <a:xfrm>
              <a:off x="1274943" y="1810657"/>
              <a:ext cx="1792452" cy="1092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CREATIVE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4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TEAM</a:t>
              </a:r>
              <a:endParaRPr sz="1100"/>
            </a:p>
          </p:txBody>
        </p:sp>
        <p:grpSp>
          <p:nvGrpSpPr>
            <p:cNvPr id="161" name="Shape 161"/>
            <p:cNvGrpSpPr/>
            <p:nvPr/>
          </p:nvGrpSpPr>
          <p:grpSpPr>
            <a:xfrm>
              <a:off x="1368243" y="875581"/>
              <a:ext cx="887186" cy="655852"/>
              <a:chOff x="7192963" y="984250"/>
              <a:chExt cx="2289174" cy="1692275"/>
            </a:xfrm>
          </p:grpSpPr>
          <p:sp>
            <p:nvSpPr>
              <p:cNvPr id="162" name="Shape 162"/>
              <p:cNvSpPr/>
              <p:nvPr/>
            </p:nvSpPr>
            <p:spPr>
              <a:xfrm>
                <a:off x="8474075" y="984250"/>
                <a:ext cx="1008062" cy="1692275"/>
              </a:xfrm>
              <a:custGeom>
                <a:pathLst>
                  <a:path extrusionOk="0" h="468" w="279">
                    <a:moveTo>
                      <a:pt x="279" y="254"/>
                    </a:moveTo>
                    <a:cubicBezTo>
                      <a:pt x="125" y="254"/>
                      <a:pt x="125" y="254"/>
                      <a:pt x="125" y="254"/>
                    </a:cubicBezTo>
                    <a:cubicBezTo>
                      <a:pt x="127" y="142"/>
                      <a:pt x="159" y="129"/>
                      <a:pt x="199" y="125"/>
                    </a:cubicBezTo>
                    <a:cubicBezTo>
                      <a:pt x="215" y="123"/>
                      <a:pt x="215" y="123"/>
                      <a:pt x="215" y="123"/>
                    </a:cubicBezTo>
                    <a:cubicBezTo>
                      <a:pt x="215" y="0"/>
                      <a:pt x="215" y="0"/>
                      <a:pt x="215" y="0"/>
                    </a:cubicBezTo>
                    <a:cubicBezTo>
                      <a:pt x="197" y="1"/>
                      <a:pt x="197" y="1"/>
                      <a:pt x="197" y="1"/>
                    </a:cubicBezTo>
                    <a:cubicBezTo>
                      <a:pt x="145" y="4"/>
                      <a:pt x="87" y="13"/>
                      <a:pt x="49" y="61"/>
                    </a:cubicBezTo>
                    <a:cubicBezTo>
                      <a:pt x="15" y="102"/>
                      <a:pt x="0" y="170"/>
                      <a:pt x="0" y="275"/>
                    </a:cubicBezTo>
                    <a:cubicBezTo>
                      <a:pt x="0" y="468"/>
                      <a:pt x="0" y="468"/>
                      <a:pt x="0" y="468"/>
                    </a:cubicBezTo>
                    <a:cubicBezTo>
                      <a:pt x="279" y="468"/>
                      <a:pt x="279" y="468"/>
                      <a:pt x="279" y="468"/>
                    </a:cubicBezTo>
                    <a:lnTo>
                      <a:pt x="279" y="254"/>
                    </a:lnTo>
                    <a:close/>
                    <a:moveTo>
                      <a:pt x="279" y="254"/>
                    </a:moveTo>
                    <a:cubicBezTo>
                      <a:pt x="279" y="254"/>
                      <a:pt x="279" y="254"/>
                      <a:pt x="279" y="254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63" name="Shape 163"/>
              <p:cNvSpPr/>
              <p:nvPr/>
            </p:nvSpPr>
            <p:spPr>
              <a:xfrm>
                <a:off x="7192963" y="984250"/>
                <a:ext cx="1003300" cy="1692275"/>
              </a:xfrm>
              <a:custGeom>
                <a:pathLst>
                  <a:path extrusionOk="0" h="468" w="278">
                    <a:moveTo>
                      <a:pt x="278" y="468"/>
                    </a:moveTo>
                    <a:cubicBezTo>
                      <a:pt x="278" y="254"/>
                      <a:pt x="278" y="254"/>
                      <a:pt x="278" y="254"/>
                    </a:cubicBezTo>
                    <a:cubicBezTo>
                      <a:pt x="127" y="254"/>
                      <a:pt x="127" y="254"/>
                      <a:pt x="127" y="254"/>
                    </a:cubicBezTo>
                    <a:cubicBezTo>
                      <a:pt x="129" y="142"/>
                      <a:pt x="160" y="129"/>
                      <a:pt x="200" y="125"/>
                    </a:cubicBezTo>
                    <a:cubicBezTo>
                      <a:pt x="214" y="123"/>
                      <a:pt x="214" y="123"/>
                      <a:pt x="214" y="123"/>
                    </a:cubicBezTo>
                    <a:cubicBezTo>
                      <a:pt x="214" y="0"/>
                      <a:pt x="214" y="0"/>
                      <a:pt x="214" y="0"/>
                    </a:cubicBezTo>
                    <a:cubicBezTo>
                      <a:pt x="198" y="1"/>
                      <a:pt x="198" y="1"/>
                      <a:pt x="198" y="1"/>
                    </a:cubicBezTo>
                    <a:cubicBezTo>
                      <a:pt x="146" y="4"/>
                      <a:pt x="87" y="13"/>
                      <a:pt x="49" y="61"/>
                    </a:cubicBezTo>
                    <a:cubicBezTo>
                      <a:pt x="15" y="102"/>
                      <a:pt x="0" y="170"/>
                      <a:pt x="0" y="275"/>
                    </a:cubicBezTo>
                    <a:cubicBezTo>
                      <a:pt x="0" y="468"/>
                      <a:pt x="0" y="468"/>
                      <a:pt x="0" y="468"/>
                    </a:cubicBezTo>
                    <a:lnTo>
                      <a:pt x="278" y="468"/>
                    </a:lnTo>
                    <a:close/>
                    <a:moveTo>
                      <a:pt x="278" y="468"/>
                    </a:moveTo>
                    <a:cubicBezTo>
                      <a:pt x="278" y="468"/>
                      <a:pt x="278" y="468"/>
                      <a:pt x="278" y="468"/>
                    </a:cubicBez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sp>
        <p:nvSpPr>
          <p:cNvPr id="164" name="Shape 164"/>
          <p:cNvSpPr/>
          <p:nvPr/>
        </p:nvSpPr>
        <p:spPr>
          <a:xfrm>
            <a:off x="5884527" y="817090"/>
            <a:ext cx="1573544" cy="1470764"/>
          </a:xfrm>
          <a:custGeom>
            <a:pathLst>
              <a:path extrusionOk="0" h="1233" w="1317">
                <a:moveTo>
                  <a:pt x="180" y="0"/>
                </a:moveTo>
                <a:lnTo>
                  <a:pt x="0" y="1065"/>
                </a:lnTo>
                <a:lnTo>
                  <a:pt x="1139" y="1233"/>
                </a:lnTo>
                <a:lnTo>
                  <a:pt x="1317" y="168"/>
                </a:lnTo>
                <a:lnTo>
                  <a:pt x="18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3047810" y="2632729"/>
            <a:ext cx="1433680" cy="6419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Hello! letterhead design is meant to project an image of reliability. By using simple alignments we have created</a:t>
            </a:r>
            <a:endParaRPr sz="1100"/>
          </a:p>
        </p:txBody>
      </p:sp>
      <p:cxnSp>
        <p:nvCxnSpPr>
          <p:cNvPr id="166" name="Shape 166"/>
          <p:cNvCxnSpPr/>
          <p:nvPr/>
        </p:nvCxnSpPr>
        <p:spPr>
          <a:xfrm>
            <a:off x="2336323" y="2439214"/>
            <a:ext cx="363335" cy="0"/>
          </a:xfrm>
          <a:prstGeom prst="straightConnector1">
            <a:avLst/>
          </a:prstGeom>
          <a:noFill/>
          <a:ln cap="flat" cmpd="sng" w="762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67" name="Shape 167"/>
          <p:cNvCxnSpPr/>
          <p:nvPr/>
        </p:nvCxnSpPr>
        <p:spPr>
          <a:xfrm>
            <a:off x="2699657" y="2439214"/>
            <a:ext cx="1781833" cy="0"/>
          </a:xfrm>
          <a:prstGeom prst="straightConnector1">
            <a:avLst/>
          </a:prstGeom>
          <a:noFill/>
          <a:ln cap="flat" cmpd="sng" w="762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68" name="Shape 168"/>
          <p:cNvSpPr/>
          <p:nvPr>
            <p:ph idx="3" type="pic"/>
          </p:nvPr>
        </p:nvSpPr>
        <p:spPr>
          <a:xfrm>
            <a:off x="5946658" y="874346"/>
            <a:ext cx="1450480" cy="135625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Shape 169"/>
          <p:cNvSpPr/>
          <p:nvPr>
            <p:ph idx="5" type="pic"/>
          </p:nvPr>
        </p:nvSpPr>
        <p:spPr>
          <a:xfrm>
            <a:off x="7189243" y="450891"/>
            <a:ext cx="1450480" cy="135505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Shape 170"/>
          <p:cNvSpPr/>
          <p:nvPr>
            <p:ph idx="4" type="pic"/>
          </p:nvPr>
        </p:nvSpPr>
        <p:spPr>
          <a:xfrm>
            <a:off x="6682649" y="1321658"/>
            <a:ext cx="1765905" cy="165088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Shape 171"/>
          <p:cNvSpPr/>
          <p:nvPr>
            <p:ph idx="2" type="pic"/>
          </p:nvPr>
        </p:nvSpPr>
        <p:spPr>
          <a:xfrm>
            <a:off x="0" y="-4549"/>
            <a:ext cx="9144000" cy="51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/>
        </p:nvSpPr>
        <p:spPr>
          <a:xfrm>
            <a:off x="0" y="0"/>
            <a:ext cx="7050609" cy="5117258"/>
          </a:xfrm>
          <a:custGeom>
            <a:pathLst>
              <a:path extrusionOk="0" h="2865" w="3877">
                <a:moveTo>
                  <a:pt x="0" y="0"/>
                </a:moveTo>
                <a:cubicBezTo>
                  <a:pt x="0" y="2375"/>
                  <a:pt x="0" y="2375"/>
                  <a:pt x="0" y="2375"/>
                </a:cubicBezTo>
                <a:cubicBezTo>
                  <a:pt x="499" y="2528"/>
                  <a:pt x="2307" y="2865"/>
                  <a:pt x="3707" y="327"/>
                </a:cubicBezTo>
                <a:cubicBezTo>
                  <a:pt x="3765" y="223"/>
                  <a:pt x="3821" y="114"/>
                  <a:pt x="387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1">
              <a:alpha val="53725"/>
            </a:scheme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Shape 178"/>
          <p:cNvSpPr/>
          <p:nvPr/>
        </p:nvSpPr>
        <p:spPr>
          <a:xfrm>
            <a:off x="0" y="0"/>
            <a:ext cx="7050609" cy="5117258"/>
          </a:xfrm>
          <a:custGeom>
            <a:pathLst>
              <a:path extrusionOk="0" h="2865" w="3877">
                <a:moveTo>
                  <a:pt x="0" y="0"/>
                </a:moveTo>
                <a:cubicBezTo>
                  <a:pt x="0" y="2375"/>
                  <a:pt x="0" y="2375"/>
                  <a:pt x="0" y="2375"/>
                </a:cubicBezTo>
                <a:cubicBezTo>
                  <a:pt x="499" y="2528"/>
                  <a:pt x="2307" y="2865"/>
                  <a:pt x="3707" y="327"/>
                </a:cubicBezTo>
                <a:cubicBezTo>
                  <a:pt x="3765" y="223"/>
                  <a:pt x="3821" y="114"/>
                  <a:pt x="387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31764"/>
            </a:scheme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Shape 17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Shape 180"/>
          <p:cNvSpPr/>
          <p:nvPr/>
        </p:nvSpPr>
        <p:spPr>
          <a:xfrm>
            <a:off x="0" y="0"/>
            <a:ext cx="9144000" cy="513871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Shape 181"/>
          <p:cNvSpPr/>
          <p:nvPr/>
        </p:nvSpPr>
        <p:spPr>
          <a:xfrm>
            <a:off x="0" y="0"/>
            <a:ext cx="8643872" cy="5144643"/>
          </a:xfrm>
          <a:custGeom>
            <a:pathLst>
              <a:path extrusionOk="0" h="6851622" w="11525163">
                <a:moveTo>
                  <a:pt x="9401105" y="0"/>
                </a:moveTo>
                <a:cubicBezTo>
                  <a:pt x="9401105" y="0"/>
                  <a:pt x="9401105" y="0"/>
                  <a:pt x="11525163" y="0"/>
                </a:cubicBezTo>
                <a:cubicBezTo>
                  <a:pt x="11525163" y="0"/>
                  <a:pt x="11525163" y="0"/>
                  <a:pt x="9508259" y="2243190"/>
                </a:cubicBezTo>
                <a:lnTo>
                  <a:pt x="9505311" y="2245708"/>
                </a:lnTo>
                <a:lnTo>
                  <a:pt x="9499093" y="2252620"/>
                </a:lnTo>
                <a:cubicBezTo>
                  <a:pt x="9442423" y="2315620"/>
                  <a:pt x="8989067" y="2819621"/>
                  <a:pt x="5362217" y="6851622"/>
                </a:cubicBezTo>
                <a:lnTo>
                  <a:pt x="2057668" y="6851622"/>
                </a:lnTo>
                <a:cubicBezTo>
                  <a:pt x="2954039" y="6468018"/>
                  <a:pt x="5098543" y="5480908"/>
                  <a:pt x="7313021" y="3951512"/>
                </a:cubicBezTo>
                <a:lnTo>
                  <a:pt x="7686603" y="3686275"/>
                </a:lnTo>
                <a:lnTo>
                  <a:pt x="7313693" y="3950969"/>
                </a:lnTo>
                <a:cubicBezTo>
                  <a:pt x="5098813" y="5480265"/>
                  <a:pt x="2953919" y="6467311"/>
                  <a:pt x="2057385" y="6850889"/>
                </a:cubicBezTo>
                <a:cubicBezTo>
                  <a:pt x="2057385" y="6850889"/>
                  <a:pt x="2057385" y="6850889"/>
                  <a:pt x="0" y="6850889"/>
                </a:cubicBezTo>
                <a:cubicBezTo>
                  <a:pt x="0" y="6850889"/>
                  <a:pt x="0" y="6850889"/>
                  <a:pt x="0" y="5649604"/>
                </a:cubicBezTo>
                <a:cubicBezTo>
                  <a:pt x="1259672" y="6027830"/>
                  <a:pt x="5957843" y="6881813"/>
                  <a:pt x="9401105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2"/>
              </a:gs>
              <a:gs pos="100000">
                <a:schemeClr val="accent2"/>
              </a:gs>
            </a:gsLst>
            <a:lin ang="8100000" scaled="0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Shape 182"/>
          <p:cNvSpPr/>
          <p:nvPr/>
        </p:nvSpPr>
        <p:spPr>
          <a:xfrm>
            <a:off x="1543251" y="1684656"/>
            <a:ext cx="5587140" cy="3459988"/>
          </a:xfrm>
          <a:custGeom>
            <a:pathLst>
              <a:path extrusionOk="0" h="1937" w="3129">
                <a:moveTo>
                  <a:pt x="1388" y="1937"/>
                </a:moveTo>
                <a:cubicBezTo>
                  <a:pt x="3129" y="0"/>
                  <a:pt x="3129" y="0"/>
                  <a:pt x="3129" y="0"/>
                </a:cubicBezTo>
                <a:cubicBezTo>
                  <a:pt x="1936" y="1056"/>
                  <a:pt x="502" y="1722"/>
                  <a:pt x="0" y="1937"/>
                </a:cubicBezTo>
                <a:lnTo>
                  <a:pt x="1388" y="193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5000">
                <a:schemeClr val="accent2"/>
              </a:gs>
              <a:gs pos="100000">
                <a:schemeClr val="accent1"/>
              </a:gs>
            </a:gsLst>
            <a:lin ang="8100000" scaled="0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Shape 183"/>
          <p:cNvSpPr/>
          <p:nvPr/>
        </p:nvSpPr>
        <p:spPr>
          <a:xfrm>
            <a:off x="0" y="0"/>
            <a:ext cx="8643872" cy="5167312"/>
          </a:xfrm>
          <a:custGeom>
            <a:pathLst>
              <a:path extrusionOk="0" h="2893" w="4840">
                <a:moveTo>
                  <a:pt x="3948" y="0"/>
                </a:moveTo>
                <a:cubicBezTo>
                  <a:pt x="2502" y="2893"/>
                  <a:pt x="529" y="2534"/>
                  <a:pt x="0" y="2375"/>
                </a:cubicBezTo>
                <a:cubicBezTo>
                  <a:pt x="0" y="2880"/>
                  <a:pt x="0" y="2880"/>
                  <a:pt x="0" y="2880"/>
                </a:cubicBezTo>
                <a:cubicBezTo>
                  <a:pt x="864" y="2880"/>
                  <a:pt x="864" y="2880"/>
                  <a:pt x="864" y="2880"/>
                </a:cubicBezTo>
                <a:cubicBezTo>
                  <a:pt x="1366" y="2665"/>
                  <a:pt x="2800" y="1999"/>
                  <a:pt x="3993" y="943"/>
                </a:cubicBezTo>
                <a:cubicBezTo>
                  <a:pt x="4840" y="0"/>
                  <a:pt x="4840" y="0"/>
                  <a:pt x="4840" y="0"/>
                </a:cubicBezTo>
                <a:cubicBezTo>
                  <a:pt x="3948" y="0"/>
                  <a:pt x="3948" y="0"/>
                  <a:pt x="3948" y="0"/>
                </a:cubicBezTo>
              </a:path>
            </a:pathLst>
          </a:custGeom>
          <a:gradFill>
            <a:gsLst>
              <a:gs pos="0">
                <a:schemeClr val="accent1"/>
              </a:gs>
              <a:gs pos="90000">
                <a:schemeClr val="accent2"/>
              </a:gs>
              <a:gs pos="100000">
                <a:schemeClr val="accent2"/>
              </a:gs>
            </a:gsLst>
            <a:lin ang="8100000" scaled="0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4" name="Shape 1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72734" y="3452234"/>
            <a:ext cx="1773407" cy="99441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Shape 185"/>
          <p:cNvSpPr txBox="1"/>
          <p:nvPr/>
        </p:nvSpPr>
        <p:spPr>
          <a:xfrm>
            <a:off x="670275" y="984675"/>
            <a:ext cx="5265300" cy="18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rPr>
              <a:t>CREATIVE</a:t>
            </a:r>
            <a:endParaRPr sz="4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5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PORTFOLIO</a:t>
            </a:r>
            <a:endParaRPr sz="5500">
              <a:solidFill>
                <a:srgbClr val="BFBFB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Shape 186"/>
          <p:cNvSpPr/>
          <p:nvPr/>
        </p:nvSpPr>
        <p:spPr>
          <a:xfrm>
            <a:off x="0" y="584618"/>
            <a:ext cx="6741006" cy="3845358"/>
          </a:xfrm>
          <a:custGeom>
            <a:pathLst>
              <a:path extrusionOk="0" h="2153" w="3775">
                <a:moveTo>
                  <a:pt x="3775" y="0"/>
                </a:moveTo>
                <a:cubicBezTo>
                  <a:pt x="2633" y="1665"/>
                  <a:pt x="1359" y="1953"/>
                  <a:pt x="617" y="1953"/>
                </a:cubicBezTo>
                <a:cubicBezTo>
                  <a:pt x="288" y="1953"/>
                  <a:pt x="63" y="1896"/>
                  <a:pt x="0" y="1878"/>
                </a:cubicBezTo>
                <a:cubicBezTo>
                  <a:pt x="0" y="2048"/>
                  <a:pt x="0" y="2048"/>
                  <a:pt x="0" y="2048"/>
                </a:cubicBezTo>
                <a:cubicBezTo>
                  <a:pt x="148" y="2092"/>
                  <a:pt x="410" y="2153"/>
                  <a:pt x="742" y="2153"/>
                </a:cubicBezTo>
                <a:cubicBezTo>
                  <a:pt x="827" y="2153"/>
                  <a:pt x="916" y="2149"/>
                  <a:pt x="1009" y="2140"/>
                </a:cubicBezTo>
                <a:cubicBezTo>
                  <a:pt x="1009" y="2140"/>
                  <a:pt x="1009" y="2140"/>
                  <a:pt x="1009" y="2140"/>
                </a:cubicBezTo>
                <a:cubicBezTo>
                  <a:pt x="1009" y="2140"/>
                  <a:pt x="1009" y="2140"/>
                  <a:pt x="1009" y="2140"/>
                </a:cubicBezTo>
                <a:cubicBezTo>
                  <a:pt x="1009" y="2140"/>
                  <a:pt x="1009" y="2140"/>
                  <a:pt x="1010" y="2140"/>
                </a:cubicBezTo>
                <a:cubicBezTo>
                  <a:pt x="1010" y="2140"/>
                  <a:pt x="1010" y="2140"/>
                  <a:pt x="1010" y="2140"/>
                </a:cubicBezTo>
                <a:cubicBezTo>
                  <a:pt x="1611" y="2081"/>
                  <a:pt x="2373" y="1804"/>
                  <a:pt x="3101" y="971"/>
                </a:cubicBezTo>
                <a:cubicBezTo>
                  <a:pt x="3101" y="970"/>
                  <a:pt x="3101" y="970"/>
                  <a:pt x="3101" y="970"/>
                </a:cubicBezTo>
                <a:cubicBezTo>
                  <a:pt x="3101" y="970"/>
                  <a:pt x="3101" y="970"/>
                  <a:pt x="3101" y="970"/>
                </a:cubicBezTo>
                <a:cubicBezTo>
                  <a:pt x="3331" y="706"/>
                  <a:pt x="3558" y="386"/>
                  <a:pt x="3775" y="0"/>
                </a:cubicBezTo>
              </a:path>
            </a:pathLst>
          </a:custGeom>
          <a:solidFill>
            <a:schemeClr val="dk1">
              <a:alpha val="69803"/>
            </a:scheme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7" name="Shape 187"/>
          <p:cNvGrpSpPr/>
          <p:nvPr/>
        </p:nvGrpSpPr>
        <p:grpSpPr>
          <a:xfrm>
            <a:off x="824038" y="2640341"/>
            <a:ext cx="1881872" cy="207749"/>
            <a:chOff x="1098717" y="3825255"/>
            <a:chExt cx="2509163" cy="276999"/>
          </a:xfrm>
        </p:grpSpPr>
        <p:sp>
          <p:nvSpPr>
            <p:cNvPr id="188" name="Shape 188"/>
            <p:cNvSpPr/>
            <p:nvPr/>
          </p:nvSpPr>
          <p:spPr>
            <a:xfrm>
              <a:off x="1098717" y="3879056"/>
              <a:ext cx="128114" cy="191468"/>
            </a:xfrm>
            <a:custGeom>
              <a:pathLst>
                <a:path extrusionOk="0" h="683" w="457">
                  <a:moveTo>
                    <a:pt x="228" y="341"/>
                  </a:moveTo>
                  <a:lnTo>
                    <a:pt x="0" y="136"/>
                  </a:lnTo>
                  <a:lnTo>
                    <a:pt x="0" y="136"/>
                  </a:lnTo>
                  <a:lnTo>
                    <a:pt x="114" y="0"/>
                  </a:lnTo>
                  <a:lnTo>
                    <a:pt x="457" y="341"/>
                  </a:lnTo>
                  <a:lnTo>
                    <a:pt x="457" y="341"/>
                  </a:lnTo>
                  <a:lnTo>
                    <a:pt x="114" y="683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228" y="3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Shape 189"/>
            <p:cNvSpPr txBox="1"/>
            <p:nvPr/>
          </p:nvSpPr>
          <p:spPr>
            <a:xfrm>
              <a:off x="1297474" y="3825255"/>
              <a:ext cx="2310406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www.mission24.com</a:t>
              </a:r>
              <a:endParaRPr sz="1100"/>
            </a:p>
          </p:txBody>
        </p:sp>
      </p:grpSp>
      <p:sp>
        <p:nvSpPr>
          <p:cNvPr id="190" name="Shape 190"/>
          <p:cNvSpPr/>
          <p:nvPr>
            <p:ph idx="2" type="pic"/>
          </p:nvPr>
        </p:nvSpPr>
        <p:spPr>
          <a:xfrm>
            <a:off x="0" y="0"/>
            <a:ext cx="7050600" cy="44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7" name="Shape 197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Shape 198"/>
          <p:cNvSpPr txBox="1"/>
          <p:nvPr/>
        </p:nvSpPr>
        <p:spPr>
          <a:xfrm>
            <a:off x="915150" y="2242199"/>
            <a:ext cx="2927400" cy="1309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 literature from 45 BC, making it over 2000 years old. Richard McClintock, a Latin professor at Hampden-Sydney Contrary to popular belief, Lorem Ipsum is not simply random text. It has roots in a piece of classical Latin literature from 45 BC, making it over</a:t>
            </a:r>
            <a:endParaRPr sz="1100"/>
          </a:p>
        </p:txBody>
      </p:sp>
      <p:sp>
        <p:nvSpPr>
          <p:cNvPr id="199" name="Shape 199"/>
          <p:cNvSpPr/>
          <p:nvPr/>
        </p:nvSpPr>
        <p:spPr>
          <a:xfrm>
            <a:off x="979715" y="834083"/>
            <a:ext cx="3163999" cy="1208315"/>
          </a:xfrm>
          <a:prstGeom prst="rect">
            <a:avLst/>
          </a:prstGeom>
          <a:solidFill>
            <a:srgbClr val="FBC47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Shape 200"/>
          <p:cNvSpPr txBox="1"/>
          <p:nvPr/>
        </p:nvSpPr>
        <p:spPr>
          <a:xfrm>
            <a:off x="1261150" y="1082520"/>
            <a:ext cx="2899500" cy="7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62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TIMELINE</a:t>
            </a:r>
            <a:endParaRPr sz="1100"/>
          </a:p>
          <a:p>
            <a:pPr indent="0" lvl="0" marL="0" marR="0" rtl="0" algn="l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INFOGRAPHIC PRESENTATION</a:t>
            </a:r>
            <a:endParaRPr sz="1100"/>
          </a:p>
        </p:txBody>
      </p:sp>
      <p:sp>
        <p:nvSpPr>
          <p:cNvPr id="201" name="Shape 201"/>
          <p:cNvSpPr/>
          <p:nvPr/>
        </p:nvSpPr>
        <p:spPr>
          <a:xfrm>
            <a:off x="5520732" y="834083"/>
            <a:ext cx="1270279" cy="120831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Shape 202"/>
          <p:cNvSpPr/>
          <p:nvPr/>
        </p:nvSpPr>
        <p:spPr>
          <a:xfrm>
            <a:off x="6894008" y="834083"/>
            <a:ext cx="1270279" cy="1208315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Shape 203"/>
          <p:cNvSpPr/>
          <p:nvPr/>
        </p:nvSpPr>
        <p:spPr>
          <a:xfrm>
            <a:off x="4147457" y="2155126"/>
            <a:ext cx="1270279" cy="1208315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Shape 204"/>
          <p:cNvSpPr/>
          <p:nvPr/>
        </p:nvSpPr>
        <p:spPr>
          <a:xfrm>
            <a:off x="5520732" y="2155126"/>
            <a:ext cx="1270279" cy="1208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Shape 205"/>
          <p:cNvSpPr/>
          <p:nvPr/>
        </p:nvSpPr>
        <p:spPr>
          <a:xfrm>
            <a:off x="4147457" y="834083"/>
            <a:ext cx="1270279" cy="1208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Shape 206"/>
          <p:cNvSpPr/>
          <p:nvPr/>
        </p:nvSpPr>
        <p:spPr>
          <a:xfrm>
            <a:off x="6894008" y="2155126"/>
            <a:ext cx="1270279" cy="1208315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7" name="Shape 207"/>
          <p:cNvGrpSpPr/>
          <p:nvPr/>
        </p:nvGrpSpPr>
        <p:grpSpPr>
          <a:xfrm>
            <a:off x="4344149" y="1287718"/>
            <a:ext cx="876894" cy="301044"/>
            <a:chOff x="6403975" y="2034351"/>
            <a:chExt cx="1169192" cy="401392"/>
          </a:xfrm>
        </p:grpSpPr>
        <p:sp>
          <p:nvSpPr>
            <p:cNvPr id="208" name="Shape 208"/>
            <p:cNvSpPr/>
            <p:nvPr/>
          </p:nvSpPr>
          <p:spPr>
            <a:xfrm>
              <a:off x="6403975" y="2041525"/>
              <a:ext cx="366713" cy="374650"/>
            </a:xfrm>
            <a:custGeom>
              <a:pathLst>
                <a:path extrusionOk="0" h="47" w="46">
                  <a:moveTo>
                    <a:pt x="46" y="27"/>
                  </a:moveTo>
                  <a:cubicBezTo>
                    <a:pt x="46" y="27"/>
                    <a:pt x="46" y="28"/>
                    <a:pt x="45" y="28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9" y="30"/>
                    <a:pt x="39" y="31"/>
                    <a:pt x="39" y="31"/>
                  </a:cubicBezTo>
                  <a:cubicBezTo>
                    <a:pt x="40" y="33"/>
                    <a:pt x="41" y="34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1" y="38"/>
                    <a:pt x="37" y="42"/>
                    <a:pt x="36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0" y="39"/>
                    <a:pt x="29" y="40"/>
                    <a:pt x="28" y="40"/>
                  </a:cubicBezTo>
                  <a:cubicBezTo>
                    <a:pt x="28" y="42"/>
                    <a:pt x="28" y="44"/>
                    <a:pt x="27" y="46"/>
                  </a:cubicBezTo>
                  <a:cubicBezTo>
                    <a:pt x="27" y="46"/>
                    <a:pt x="27" y="47"/>
                    <a:pt x="26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9" y="47"/>
                    <a:pt x="19" y="46"/>
                    <a:pt x="19" y="46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6" y="39"/>
                    <a:pt x="15" y="39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1"/>
                    <a:pt x="6" y="39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4"/>
                    <a:pt x="6" y="33"/>
                    <a:pt x="8" y="32"/>
                  </a:cubicBezTo>
                  <a:cubicBezTo>
                    <a:pt x="7" y="31"/>
                    <a:pt x="7" y="30"/>
                    <a:pt x="6" y="29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19"/>
                    <a:pt x="1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6"/>
                    <a:pt x="7" y="15"/>
                  </a:cubicBezTo>
                  <a:cubicBezTo>
                    <a:pt x="6" y="14"/>
                    <a:pt x="5" y="12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9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5"/>
                    <a:pt x="18" y="3"/>
                    <a:pt x="19" y="1"/>
                  </a:cubicBezTo>
                  <a:cubicBezTo>
                    <a:pt x="19" y="1"/>
                    <a:pt x="19" y="0"/>
                    <a:pt x="2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7" y="1"/>
                    <a:pt x="27" y="1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7"/>
                    <a:pt x="30" y="7"/>
                    <a:pt x="31" y="8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6"/>
                    <a:pt x="40" y="8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2"/>
                    <a:pt x="40" y="14"/>
                    <a:pt x="39" y="15"/>
                  </a:cubicBezTo>
                  <a:cubicBezTo>
                    <a:pt x="39" y="16"/>
                    <a:pt x="39" y="17"/>
                    <a:pt x="40" y="18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19"/>
                    <a:pt x="46" y="20"/>
                    <a:pt x="46" y="20"/>
                  </a:cubicBezTo>
                  <a:lnTo>
                    <a:pt x="46" y="27"/>
                  </a:lnTo>
                  <a:close/>
                  <a:moveTo>
                    <a:pt x="23" y="16"/>
                  </a:moveTo>
                  <a:cubicBezTo>
                    <a:pt x="19" y="16"/>
                    <a:pt x="15" y="19"/>
                    <a:pt x="15" y="23"/>
                  </a:cubicBezTo>
                  <a:cubicBezTo>
                    <a:pt x="15" y="28"/>
                    <a:pt x="19" y="31"/>
                    <a:pt x="23" y="31"/>
                  </a:cubicBezTo>
                  <a:cubicBezTo>
                    <a:pt x="27" y="31"/>
                    <a:pt x="31" y="28"/>
                    <a:pt x="31" y="23"/>
                  </a:cubicBezTo>
                  <a:cubicBezTo>
                    <a:pt x="31" y="19"/>
                    <a:pt x="27" y="16"/>
                    <a:pt x="23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Shape 209"/>
            <p:cNvSpPr txBox="1"/>
            <p:nvPr/>
          </p:nvSpPr>
          <p:spPr>
            <a:xfrm>
              <a:off x="6775678" y="2034351"/>
              <a:ext cx="797489" cy="4013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Gear</a:t>
              </a:r>
              <a:endParaRPr sz="1100"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Heading</a:t>
              </a:r>
              <a:endParaRPr sz="1100"/>
            </a:p>
          </p:txBody>
        </p:sp>
      </p:grpSp>
      <p:grpSp>
        <p:nvGrpSpPr>
          <p:cNvPr id="210" name="Shape 210"/>
          <p:cNvGrpSpPr/>
          <p:nvPr/>
        </p:nvGrpSpPr>
        <p:grpSpPr>
          <a:xfrm>
            <a:off x="5743320" y="1269263"/>
            <a:ext cx="825103" cy="337955"/>
            <a:chOff x="7993063" y="1914525"/>
            <a:chExt cx="1100137" cy="450606"/>
          </a:xfrm>
        </p:grpSpPr>
        <p:sp>
          <p:nvSpPr>
            <p:cNvPr id="211" name="Shape 211"/>
            <p:cNvSpPr/>
            <p:nvPr/>
          </p:nvSpPr>
          <p:spPr>
            <a:xfrm>
              <a:off x="7993063" y="1914525"/>
              <a:ext cx="439738" cy="438150"/>
            </a:xfrm>
            <a:custGeom>
              <a:pathLst>
                <a:path extrusionOk="0" h="55" w="55">
                  <a:moveTo>
                    <a:pt x="44" y="28"/>
                  </a:moveTo>
                  <a:cubicBezTo>
                    <a:pt x="42" y="30"/>
                    <a:pt x="40" y="32"/>
                    <a:pt x="37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2"/>
                    <a:pt x="0" y="32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3" y="15"/>
                    <a:pt x="25" y="13"/>
                    <a:pt x="27" y="11"/>
                  </a:cubicBezTo>
                  <a:cubicBezTo>
                    <a:pt x="36" y="2"/>
                    <a:pt x="42" y="0"/>
                    <a:pt x="54" y="0"/>
                  </a:cubicBezTo>
                  <a:cubicBezTo>
                    <a:pt x="55" y="0"/>
                    <a:pt x="55" y="0"/>
                    <a:pt x="55" y="1"/>
                  </a:cubicBezTo>
                  <a:cubicBezTo>
                    <a:pt x="55" y="12"/>
                    <a:pt x="52" y="20"/>
                    <a:pt x="44" y="28"/>
                  </a:cubicBezTo>
                  <a:moveTo>
                    <a:pt x="44" y="7"/>
                  </a:moveTo>
                  <a:cubicBezTo>
                    <a:pt x="43" y="7"/>
                    <a:pt x="41" y="9"/>
                    <a:pt x="41" y="11"/>
                  </a:cubicBezTo>
                  <a:cubicBezTo>
                    <a:pt x="41" y="12"/>
                    <a:pt x="43" y="14"/>
                    <a:pt x="44" y="14"/>
                  </a:cubicBezTo>
                  <a:cubicBezTo>
                    <a:pt x="46" y="14"/>
                    <a:pt x="48" y="12"/>
                    <a:pt x="48" y="11"/>
                  </a:cubicBezTo>
                  <a:cubicBezTo>
                    <a:pt x="48" y="9"/>
                    <a:pt x="46" y="7"/>
                    <a:pt x="44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Shape 212"/>
            <p:cNvSpPr txBox="1"/>
            <p:nvPr/>
          </p:nvSpPr>
          <p:spPr>
            <a:xfrm>
              <a:off x="8385335" y="1963739"/>
              <a:ext cx="707865" cy="4013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dk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Rocket</a:t>
              </a:r>
              <a:endParaRPr sz="1100"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dk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Title</a:t>
              </a:r>
              <a:endParaRPr sz="1100"/>
            </a:p>
          </p:txBody>
        </p:sp>
      </p:grpSp>
      <p:grpSp>
        <p:nvGrpSpPr>
          <p:cNvPr id="213" name="Shape 213"/>
          <p:cNvGrpSpPr/>
          <p:nvPr/>
        </p:nvGrpSpPr>
        <p:grpSpPr>
          <a:xfrm>
            <a:off x="7155971" y="1091395"/>
            <a:ext cx="746352" cy="693692"/>
            <a:chOff x="9829084" y="1424621"/>
            <a:chExt cx="995136" cy="924922"/>
          </a:xfrm>
        </p:grpSpPr>
        <p:sp>
          <p:nvSpPr>
            <p:cNvPr id="214" name="Shape 214"/>
            <p:cNvSpPr/>
            <p:nvPr/>
          </p:nvSpPr>
          <p:spPr>
            <a:xfrm>
              <a:off x="10099751" y="1424621"/>
              <a:ext cx="463550" cy="398463"/>
            </a:xfrm>
            <a:custGeom>
              <a:pathLst>
                <a:path extrusionOk="0" h="50" w="58">
                  <a:moveTo>
                    <a:pt x="28" y="49"/>
                  </a:move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0" y="23"/>
                    <a:pt x="0" y="15"/>
                  </a:cubicBezTo>
                  <a:cubicBezTo>
                    <a:pt x="0" y="6"/>
                    <a:pt x="6" y="0"/>
                    <a:pt x="16" y="0"/>
                  </a:cubicBezTo>
                  <a:cubicBezTo>
                    <a:pt x="21" y="0"/>
                    <a:pt x="27" y="5"/>
                    <a:pt x="29" y="7"/>
                  </a:cubicBezTo>
                  <a:cubicBezTo>
                    <a:pt x="32" y="5"/>
                    <a:pt x="37" y="0"/>
                    <a:pt x="43" y="0"/>
                  </a:cubicBezTo>
                  <a:cubicBezTo>
                    <a:pt x="52" y="0"/>
                    <a:pt x="58" y="6"/>
                    <a:pt x="58" y="15"/>
                  </a:cubicBezTo>
                  <a:cubicBezTo>
                    <a:pt x="58" y="23"/>
                    <a:pt x="51" y="30"/>
                    <a:pt x="51" y="3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0" y="50"/>
                    <a:pt x="30" y="50"/>
                    <a:pt x="29" y="50"/>
                  </a:cubicBezTo>
                  <a:cubicBezTo>
                    <a:pt x="29" y="50"/>
                    <a:pt x="28" y="50"/>
                    <a:pt x="28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Shape 215"/>
            <p:cNvSpPr txBox="1"/>
            <p:nvPr/>
          </p:nvSpPr>
          <p:spPr>
            <a:xfrm>
              <a:off x="9829084" y="1949433"/>
              <a:ext cx="995136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Love</a:t>
              </a:r>
              <a:endParaRPr sz="1100"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Business</a:t>
              </a:r>
              <a:endParaRPr sz="1100"/>
            </a:p>
          </p:txBody>
        </p:sp>
      </p:grpSp>
      <p:grpSp>
        <p:nvGrpSpPr>
          <p:cNvPr id="216" name="Shape 216"/>
          <p:cNvGrpSpPr/>
          <p:nvPr/>
        </p:nvGrpSpPr>
        <p:grpSpPr>
          <a:xfrm>
            <a:off x="7198761" y="2524273"/>
            <a:ext cx="660772" cy="470020"/>
            <a:chOff x="9864032" y="3364508"/>
            <a:chExt cx="881029" cy="626693"/>
          </a:xfrm>
        </p:grpSpPr>
        <p:sp>
          <p:nvSpPr>
            <p:cNvPr id="217" name="Shape 217"/>
            <p:cNvSpPr/>
            <p:nvPr/>
          </p:nvSpPr>
          <p:spPr>
            <a:xfrm>
              <a:off x="9864032" y="3364508"/>
              <a:ext cx="399048" cy="423130"/>
            </a:xfrm>
            <a:custGeom>
              <a:pathLst>
                <a:path extrusionOk="0" h="51" w="48">
                  <a:moveTo>
                    <a:pt x="45" y="27"/>
                  </a:moveTo>
                  <a:cubicBezTo>
                    <a:pt x="46" y="26"/>
                    <a:pt x="48" y="25"/>
                    <a:pt x="48" y="23"/>
                  </a:cubicBezTo>
                  <a:cubicBezTo>
                    <a:pt x="48" y="21"/>
                    <a:pt x="47" y="19"/>
                    <a:pt x="44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8"/>
                    <a:pt x="35" y="14"/>
                    <a:pt x="35" y="9"/>
                  </a:cubicBezTo>
                  <a:cubicBezTo>
                    <a:pt x="35" y="3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6"/>
                    <a:pt x="27" y="8"/>
                    <a:pt x="27" y="8"/>
                  </a:cubicBezTo>
                  <a:cubicBezTo>
                    <a:pt x="26" y="10"/>
                    <a:pt x="24" y="11"/>
                    <a:pt x="21" y="15"/>
                  </a:cubicBezTo>
                  <a:cubicBezTo>
                    <a:pt x="19" y="19"/>
                    <a:pt x="16" y="24"/>
                    <a:pt x="16" y="28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6"/>
                    <a:pt x="16" y="47"/>
                    <a:pt x="18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7" y="47"/>
                    <a:pt x="47" y="43"/>
                    <a:pt x="44" y="41"/>
                  </a:cubicBezTo>
                  <a:cubicBezTo>
                    <a:pt x="48" y="40"/>
                    <a:pt x="48" y="36"/>
                    <a:pt x="45" y="34"/>
                  </a:cubicBezTo>
                  <a:cubicBezTo>
                    <a:pt x="45" y="34"/>
                    <a:pt x="47" y="33"/>
                    <a:pt x="48" y="32"/>
                  </a:cubicBezTo>
                  <a:cubicBezTo>
                    <a:pt x="48" y="31"/>
                    <a:pt x="48" y="28"/>
                    <a:pt x="45" y="27"/>
                  </a:cubicBezTo>
                  <a:moveTo>
                    <a:pt x="11" y="24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5"/>
                    <a:pt x="0" y="2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1" y="51"/>
                    <a:pt x="3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3" y="51"/>
                    <a:pt x="13" y="50"/>
                    <a:pt x="13" y="4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5"/>
                    <a:pt x="12" y="24"/>
                    <a:pt x="11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Shape 218"/>
            <p:cNvSpPr txBox="1"/>
            <p:nvPr/>
          </p:nvSpPr>
          <p:spPr>
            <a:xfrm>
              <a:off x="9880101" y="3591091"/>
              <a:ext cx="864960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Earn</a:t>
              </a:r>
              <a:endParaRPr sz="1100"/>
            </a:p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Goodwill</a:t>
              </a:r>
              <a:endParaRPr sz="1100"/>
            </a:p>
          </p:txBody>
        </p:sp>
      </p:grpSp>
      <p:grpSp>
        <p:nvGrpSpPr>
          <p:cNvPr id="219" name="Shape 219"/>
          <p:cNvGrpSpPr/>
          <p:nvPr/>
        </p:nvGrpSpPr>
        <p:grpSpPr>
          <a:xfrm>
            <a:off x="5661294" y="2589207"/>
            <a:ext cx="989155" cy="340153"/>
            <a:chOff x="6243638" y="4394200"/>
            <a:chExt cx="1318873" cy="453537"/>
          </a:xfrm>
        </p:grpSpPr>
        <p:sp>
          <p:nvSpPr>
            <p:cNvPr id="220" name="Shape 220"/>
            <p:cNvSpPr/>
            <p:nvPr/>
          </p:nvSpPr>
          <p:spPr>
            <a:xfrm>
              <a:off x="6243638" y="4752975"/>
              <a:ext cx="534988" cy="15875"/>
            </a:xfrm>
            <a:custGeom>
              <a:pathLst>
                <a:path extrusionOk="0" h="2" w="67">
                  <a:moveTo>
                    <a:pt x="67" y="1"/>
                  </a:moveTo>
                  <a:cubicBezTo>
                    <a:pt x="67" y="1"/>
                    <a:pt x="55" y="0"/>
                    <a:pt x="42" y="0"/>
                  </a:cubicBezTo>
                  <a:cubicBezTo>
                    <a:pt x="39" y="0"/>
                    <a:pt x="36" y="0"/>
                    <a:pt x="33" y="0"/>
                  </a:cubicBezTo>
                  <a:cubicBezTo>
                    <a:pt x="31" y="0"/>
                    <a:pt x="28" y="0"/>
                    <a:pt x="25" y="0"/>
                  </a:cubicBezTo>
                  <a:cubicBezTo>
                    <a:pt x="11" y="0"/>
                    <a:pt x="0" y="1"/>
                    <a:pt x="0" y="1"/>
                  </a:cubicBezTo>
                  <a:cubicBezTo>
                    <a:pt x="0" y="2"/>
                    <a:pt x="11" y="2"/>
                    <a:pt x="25" y="2"/>
                  </a:cubicBezTo>
                  <a:cubicBezTo>
                    <a:pt x="28" y="2"/>
                    <a:pt x="31" y="2"/>
                    <a:pt x="33" y="2"/>
                  </a:cubicBezTo>
                  <a:cubicBezTo>
                    <a:pt x="36" y="2"/>
                    <a:pt x="39" y="2"/>
                    <a:pt x="42" y="2"/>
                  </a:cubicBezTo>
                  <a:cubicBezTo>
                    <a:pt x="55" y="2"/>
                    <a:pt x="67" y="2"/>
                    <a:pt x="67" y="1"/>
                  </a:cubicBezTo>
                </a:path>
              </a:pathLst>
            </a:custGeom>
            <a:solidFill>
              <a:srgbClr val="62361A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6586538" y="4633913"/>
              <a:ext cx="47625" cy="127000"/>
            </a:xfrm>
            <a:custGeom>
              <a:pathLst>
                <a:path extrusionOk="0" h="80" w="30">
                  <a:moveTo>
                    <a:pt x="30" y="80"/>
                  </a:moveTo>
                  <a:lnTo>
                    <a:pt x="0" y="80"/>
                  </a:lnTo>
                  <a:lnTo>
                    <a:pt x="5" y="0"/>
                  </a:lnTo>
                  <a:lnTo>
                    <a:pt x="25" y="0"/>
                  </a:lnTo>
                  <a:lnTo>
                    <a:pt x="30" y="80"/>
                  </a:lnTo>
                  <a:close/>
                </a:path>
              </a:pathLst>
            </a:custGeom>
            <a:solidFill>
              <a:srgbClr val="62361A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6459538" y="4394200"/>
              <a:ext cx="303213" cy="287338"/>
            </a:xfrm>
            <a:prstGeom prst="ellipse">
              <a:avLst/>
            </a:prstGeom>
            <a:solidFill>
              <a:srgbClr val="682B0D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6396038" y="4649788"/>
              <a:ext cx="39688" cy="111125"/>
            </a:xfrm>
            <a:custGeom>
              <a:pathLst>
                <a:path extrusionOk="0" h="70" w="25">
                  <a:moveTo>
                    <a:pt x="25" y="70"/>
                  </a:moveTo>
                  <a:lnTo>
                    <a:pt x="0" y="70"/>
                  </a:lnTo>
                  <a:lnTo>
                    <a:pt x="5" y="0"/>
                  </a:lnTo>
                  <a:lnTo>
                    <a:pt x="20" y="0"/>
                  </a:lnTo>
                  <a:lnTo>
                    <a:pt x="25" y="70"/>
                  </a:lnTo>
                  <a:close/>
                </a:path>
              </a:pathLst>
            </a:custGeom>
            <a:solidFill>
              <a:srgbClr val="6C462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6267450" y="4402138"/>
              <a:ext cx="295275" cy="287338"/>
            </a:xfrm>
            <a:prstGeom prst="ellipse">
              <a:avLst/>
            </a:prstGeom>
            <a:solidFill>
              <a:srgbClr val="FEEBC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6538913" y="4673600"/>
              <a:ext cx="31750" cy="87313"/>
            </a:xfrm>
            <a:custGeom>
              <a:pathLst>
                <a:path extrusionOk="0" h="55" w="20">
                  <a:moveTo>
                    <a:pt x="20" y="55"/>
                  </a:moveTo>
                  <a:lnTo>
                    <a:pt x="0" y="5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0" y="55"/>
                  </a:lnTo>
                  <a:close/>
                </a:path>
              </a:pathLst>
            </a:custGeom>
            <a:solidFill>
              <a:srgbClr val="8A672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6443663" y="4497388"/>
              <a:ext cx="215900" cy="207963"/>
            </a:xfrm>
            <a:prstGeom prst="ellipse">
              <a:avLst/>
            </a:prstGeom>
            <a:solidFill>
              <a:srgbClr val="CA780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7" name="Shape 227"/>
            <p:cNvSpPr txBox="1"/>
            <p:nvPr/>
          </p:nvSpPr>
          <p:spPr>
            <a:xfrm>
              <a:off x="6716147" y="4447627"/>
              <a:ext cx="846364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EcoBiz</a:t>
              </a:r>
              <a:endParaRPr sz="900">
                <a:solidFill>
                  <a:schemeClr val="lt1"/>
                </a:solidFill>
                <a:latin typeface="Open Sans SemiBold"/>
                <a:ea typeface="Open Sans SemiBold"/>
                <a:cs typeface="Open Sans SemiBold"/>
                <a:sym typeface="Open Sans SemiBold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Headline</a:t>
              </a:r>
              <a:endParaRPr sz="1100"/>
            </a:p>
          </p:txBody>
        </p:sp>
      </p:grpSp>
      <p:grpSp>
        <p:nvGrpSpPr>
          <p:cNvPr id="228" name="Shape 228"/>
          <p:cNvGrpSpPr/>
          <p:nvPr/>
        </p:nvGrpSpPr>
        <p:grpSpPr>
          <a:xfrm>
            <a:off x="4409420" y="2385648"/>
            <a:ext cx="746352" cy="747270"/>
            <a:chOff x="5759677" y="2959100"/>
            <a:chExt cx="995136" cy="996360"/>
          </a:xfrm>
        </p:grpSpPr>
        <p:sp>
          <p:nvSpPr>
            <p:cNvPr id="229" name="Shape 229"/>
            <p:cNvSpPr/>
            <p:nvPr/>
          </p:nvSpPr>
          <p:spPr>
            <a:xfrm>
              <a:off x="5972175" y="2959100"/>
              <a:ext cx="574675" cy="517525"/>
            </a:xfrm>
            <a:custGeom>
              <a:pathLst>
                <a:path extrusionOk="0" h="65" w="72">
                  <a:moveTo>
                    <a:pt x="14" y="65"/>
                  </a:moveTo>
                  <a:cubicBezTo>
                    <a:pt x="15" y="64"/>
                    <a:pt x="16" y="63"/>
                    <a:pt x="17" y="61"/>
                  </a:cubicBezTo>
                  <a:cubicBezTo>
                    <a:pt x="19" y="60"/>
                    <a:pt x="22" y="58"/>
                    <a:pt x="23" y="57"/>
                  </a:cubicBezTo>
                  <a:cubicBezTo>
                    <a:pt x="23" y="56"/>
                    <a:pt x="24" y="55"/>
                    <a:pt x="25" y="55"/>
                  </a:cubicBezTo>
                  <a:cubicBezTo>
                    <a:pt x="26" y="55"/>
                    <a:pt x="28" y="55"/>
                    <a:pt x="30" y="5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7" y="50"/>
                    <a:pt x="22" y="45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0" y="40"/>
                    <a:pt x="19" y="38"/>
                    <a:pt x="19" y="36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20" y="32"/>
                    <a:pt x="21" y="31"/>
                    <a:pt x="21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30"/>
                    <a:pt x="20" y="30"/>
                    <a:pt x="20" y="29"/>
                  </a:cubicBezTo>
                  <a:cubicBezTo>
                    <a:pt x="20" y="29"/>
                    <a:pt x="20" y="28"/>
                    <a:pt x="21" y="2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4"/>
                    <a:pt x="21" y="22"/>
                    <a:pt x="22" y="20"/>
                  </a:cubicBezTo>
                  <a:cubicBezTo>
                    <a:pt x="21" y="20"/>
                    <a:pt x="20" y="22"/>
                    <a:pt x="20" y="21"/>
                  </a:cubicBezTo>
                  <a:cubicBezTo>
                    <a:pt x="21" y="19"/>
                    <a:pt x="23" y="15"/>
                    <a:pt x="26" y="14"/>
                  </a:cubicBezTo>
                  <a:cubicBezTo>
                    <a:pt x="27" y="13"/>
                    <a:pt x="28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7" y="11"/>
                    <a:pt x="29" y="9"/>
                    <a:pt x="29" y="9"/>
                  </a:cubicBezTo>
                  <a:cubicBezTo>
                    <a:pt x="28" y="11"/>
                    <a:pt x="31" y="10"/>
                    <a:pt x="31" y="10"/>
                  </a:cubicBezTo>
                  <a:cubicBezTo>
                    <a:pt x="31" y="10"/>
                    <a:pt x="31" y="8"/>
                    <a:pt x="31" y="8"/>
                  </a:cubicBezTo>
                  <a:cubicBezTo>
                    <a:pt x="32" y="11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11"/>
                    <a:pt x="40" y="11"/>
                    <a:pt x="40" y="11"/>
                  </a:cubicBezTo>
                  <a:cubicBezTo>
                    <a:pt x="40" y="10"/>
                    <a:pt x="38" y="9"/>
                    <a:pt x="37" y="9"/>
                  </a:cubicBezTo>
                  <a:cubicBezTo>
                    <a:pt x="37" y="9"/>
                    <a:pt x="43" y="9"/>
                    <a:pt x="45" y="12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1"/>
                    <a:pt x="45" y="11"/>
                    <a:pt x="46" y="12"/>
                  </a:cubicBezTo>
                  <a:cubicBezTo>
                    <a:pt x="47" y="12"/>
                    <a:pt x="47" y="13"/>
                    <a:pt x="48" y="14"/>
                  </a:cubicBezTo>
                  <a:cubicBezTo>
                    <a:pt x="48" y="14"/>
                    <a:pt x="48" y="13"/>
                    <a:pt x="48" y="13"/>
                  </a:cubicBezTo>
                  <a:cubicBezTo>
                    <a:pt x="49" y="14"/>
                    <a:pt x="48" y="14"/>
                    <a:pt x="49" y="14"/>
                  </a:cubicBezTo>
                  <a:cubicBezTo>
                    <a:pt x="49" y="14"/>
                    <a:pt x="49" y="12"/>
                    <a:pt x="50" y="13"/>
                  </a:cubicBezTo>
                  <a:cubicBezTo>
                    <a:pt x="50" y="15"/>
                    <a:pt x="51" y="17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2" y="17"/>
                    <a:pt x="51" y="17"/>
                    <a:pt x="51" y="16"/>
                  </a:cubicBezTo>
                  <a:cubicBezTo>
                    <a:pt x="52" y="17"/>
                    <a:pt x="52" y="19"/>
                    <a:pt x="52" y="21"/>
                  </a:cubicBezTo>
                  <a:cubicBezTo>
                    <a:pt x="53" y="20"/>
                    <a:pt x="55" y="20"/>
                    <a:pt x="54" y="21"/>
                  </a:cubicBezTo>
                  <a:cubicBezTo>
                    <a:pt x="53" y="21"/>
                    <a:pt x="53" y="22"/>
                    <a:pt x="52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4" y="22"/>
                    <a:pt x="53" y="23"/>
                  </a:cubicBezTo>
                  <a:cubicBezTo>
                    <a:pt x="53" y="23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4"/>
                    <a:pt x="54" y="26"/>
                    <a:pt x="54" y="26"/>
                  </a:cubicBezTo>
                  <a:cubicBezTo>
                    <a:pt x="53" y="25"/>
                    <a:pt x="53" y="24"/>
                    <a:pt x="53" y="25"/>
                  </a:cubicBezTo>
                  <a:cubicBezTo>
                    <a:pt x="53" y="25"/>
                    <a:pt x="53" y="26"/>
                    <a:pt x="53" y="26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2" y="30"/>
                    <a:pt x="52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3" y="32"/>
                    <a:pt x="53" y="33"/>
                    <a:pt x="53" y="35"/>
                  </a:cubicBezTo>
                  <a:cubicBezTo>
                    <a:pt x="53" y="37"/>
                    <a:pt x="52" y="39"/>
                    <a:pt x="51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5"/>
                    <a:pt x="46" y="49"/>
                    <a:pt x="42" y="51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4" y="55"/>
                    <a:pt x="46" y="55"/>
                    <a:pt x="47" y="55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0" y="57"/>
                    <a:pt x="53" y="60"/>
                    <a:pt x="55" y="61"/>
                  </a:cubicBezTo>
                  <a:cubicBezTo>
                    <a:pt x="56" y="62"/>
                    <a:pt x="57" y="64"/>
                    <a:pt x="58" y="64"/>
                  </a:cubicBezTo>
                  <a:cubicBezTo>
                    <a:pt x="66" y="58"/>
                    <a:pt x="72" y="48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48"/>
                    <a:pt x="5" y="58"/>
                    <a:pt x="14" y="65"/>
                  </a:cubicBezTo>
                  <a:cubicBezTo>
                    <a:pt x="14" y="65"/>
                    <a:pt x="14" y="65"/>
                    <a:pt x="14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Shape 230"/>
            <p:cNvSpPr txBox="1"/>
            <p:nvPr/>
          </p:nvSpPr>
          <p:spPr>
            <a:xfrm>
              <a:off x="5759677" y="3555350"/>
              <a:ext cx="995136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Awesome</a:t>
              </a:r>
              <a:endParaRPr sz="1100"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People</a:t>
              </a:r>
              <a:endParaRPr sz="1100"/>
            </a:p>
          </p:txBody>
        </p:sp>
      </p:grpSp>
      <p:grpSp>
        <p:nvGrpSpPr>
          <p:cNvPr id="231" name="Shape 231"/>
          <p:cNvGrpSpPr/>
          <p:nvPr/>
        </p:nvGrpSpPr>
        <p:grpSpPr>
          <a:xfrm>
            <a:off x="4147457" y="3719381"/>
            <a:ext cx="4007629" cy="530915"/>
            <a:chOff x="5529942" y="4973689"/>
            <a:chExt cx="5343506" cy="707886"/>
          </a:xfrm>
        </p:grpSpPr>
        <p:sp>
          <p:nvSpPr>
            <p:cNvPr id="232" name="Shape 232"/>
            <p:cNvSpPr txBox="1"/>
            <p:nvPr/>
          </p:nvSpPr>
          <p:spPr>
            <a:xfrm>
              <a:off x="5791200" y="4973689"/>
              <a:ext cx="5082248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3F3F3F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 to popular belief, Lorem Ipsum is not simply random text. It has roots in a piece of classical Latin literature from 45 BC, making it over 2000 years old. Richard McClintock, a Latin professor at Hampden-Sydney</a:t>
              </a:r>
              <a:endParaRPr sz="1100"/>
            </a:p>
          </p:txBody>
        </p:sp>
        <p:cxnSp>
          <p:nvCxnSpPr>
            <p:cNvPr id="233" name="Shape 233"/>
            <p:cNvCxnSpPr/>
            <p:nvPr/>
          </p:nvCxnSpPr>
          <p:spPr>
            <a:xfrm>
              <a:off x="5529942" y="5067291"/>
              <a:ext cx="0" cy="520682"/>
            </a:xfrm>
            <a:prstGeom prst="straightConnector1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234" name="Shape 234"/>
          <p:cNvGrpSpPr/>
          <p:nvPr/>
        </p:nvGrpSpPr>
        <p:grpSpPr>
          <a:xfrm>
            <a:off x="1757363" y="3754482"/>
            <a:ext cx="2071049" cy="460713"/>
            <a:chOff x="2343150" y="4973689"/>
            <a:chExt cx="2761399" cy="614284"/>
          </a:xfrm>
        </p:grpSpPr>
        <p:sp>
          <p:nvSpPr>
            <p:cNvPr id="235" name="Shape 235"/>
            <p:cNvSpPr/>
            <p:nvPr/>
          </p:nvSpPr>
          <p:spPr>
            <a:xfrm>
              <a:off x="2343150" y="4973689"/>
              <a:ext cx="2761399" cy="6142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Shape 236"/>
            <p:cNvSpPr txBox="1"/>
            <p:nvPr/>
          </p:nvSpPr>
          <p:spPr>
            <a:xfrm>
              <a:off x="2859073" y="5065388"/>
              <a:ext cx="1729553" cy="430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lt1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16,003,356</a:t>
              </a:r>
              <a:endParaRPr sz="1100"/>
            </a:p>
          </p:txBody>
        </p:sp>
      </p:grpSp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/>
        </p:nvSpPr>
        <p:spPr>
          <a:xfrm>
            <a:off x="171450" y="171449"/>
            <a:ext cx="8801100" cy="4433208"/>
          </a:xfrm>
          <a:prstGeom prst="rect">
            <a:avLst/>
          </a:prstGeom>
          <a:solidFill>
            <a:srgbClr val="D8D8D8">
              <a:alpha val="4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Shape 243"/>
          <p:cNvSpPr txBox="1"/>
          <p:nvPr>
            <p:ph idx="12" type="sldNum"/>
          </p:nvPr>
        </p:nvSpPr>
        <p:spPr>
          <a:xfrm>
            <a:off x="8625057" y="4713468"/>
            <a:ext cx="434577" cy="4345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0</a:t>
            </a:r>
            <a:fld id="{00000000-1234-1234-1234-123412341234}" type="slidenum">
              <a:rPr b="0" i="0" lang="en" sz="11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  <a:endParaRPr b="0" i="0" sz="11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4" name="Shape 244"/>
          <p:cNvSpPr/>
          <p:nvPr/>
        </p:nvSpPr>
        <p:spPr>
          <a:xfrm>
            <a:off x="6357938" y="1513153"/>
            <a:ext cx="2149079" cy="2769443"/>
          </a:xfrm>
          <a:prstGeom prst="rect">
            <a:avLst/>
          </a:prstGeom>
          <a:solidFill>
            <a:schemeClr val="dk1">
              <a:alpha val="3372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Shape 245"/>
          <p:cNvSpPr/>
          <p:nvPr/>
        </p:nvSpPr>
        <p:spPr>
          <a:xfrm>
            <a:off x="7718291" y="4013597"/>
            <a:ext cx="307181" cy="1129903"/>
          </a:xfrm>
          <a:custGeom>
            <a:pathLst>
              <a:path extrusionOk="0" h="634" w="172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Shape 246"/>
          <p:cNvSpPr txBox="1"/>
          <p:nvPr/>
        </p:nvSpPr>
        <p:spPr>
          <a:xfrm>
            <a:off x="542923" y="362984"/>
            <a:ext cx="2437485" cy="75766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Company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Infographic</a:t>
            </a:r>
            <a:endParaRPr sz="1100"/>
          </a:p>
        </p:txBody>
      </p:sp>
      <p:cxnSp>
        <p:nvCxnSpPr>
          <p:cNvPr id="247" name="Shape 247"/>
          <p:cNvCxnSpPr/>
          <p:nvPr/>
        </p:nvCxnSpPr>
        <p:spPr>
          <a:xfrm>
            <a:off x="2732863" y="938068"/>
            <a:ext cx="5774153" cy="0"/>
          </a:xfrm>
          <a:prstGeom prst="straightConnector1">
            <a:avLst/>
          </a:prstGeom>
          <a:noFill/>
          <a:ln cap="flat" cmpd="sng" w="381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248" name="Shape 2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2938" y="1513153"/>
            <a:ext cx="5243513" cy="2769444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Shape 249"/>
          <p:cNvSpPr txBox="1"/>
          <p:nvPr/>
        </p:nvSpPr>
        <p:spPr>
          <a:xfrm>
            <a:off x="6743688" y="2324640"/>
            <a:ext cx="1377578" cy="114646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 is not simply random text. It has roots in a piece of classical Latin literature from 45 BC, making it over 2000 years old. </a:t>
            </a:r>
            <a:endParaRPr sz="1100"/>
          </a:p>
        </p:txBody>
      </p:sp>
      <p:sp>
        <p:nvSpPr>
          <p:cNvPr id="250" name="Shape 250"/>
          <p:cNvSpPr/>
          <p:nvPr>
            <p:ph idx="2" type="pic"/>
          </p:nvPr>
        </p:nvSpPr>
        <p:spPr>
          <a:xfrm>
            <a:off x="6357938" y="1513153"/>
            <a:ext cx="2149079" cy="276944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Shape 257"/>
          <p:cNvSpPr txBox="1"/>
          <p:nvPr/>
        </p:nvSpPr>
        <p:spPr>
          <a:xfrm>
            <a:off x="966325" y="323328"/>
            <a:ext cx="7345500" cy="27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500">
                <a:solidFill>
                  <a:srgbClr val="7F7F7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Q&amp;A</a:t>
            </a:r>
            <a:endParaRPr sz="1100">
              <a:solidFill>
                <a:srgbClr val="7F7F7F"/>
              </a:solidFill>
            </a:endParaRPr>
          </a:p>
        </p:txBody>
      </p:sp>
      <p:sp>
        <p:nvSpPr>
          <p:cNvPr id="258" name="Shape 258"/>
          <p:cNvSpPr/>
          <p:nvPr/>
        </p:nvSpPr>
        <p:spPr>
          <a:xfrm>
            <a:off x="2238375" y="1877218"/>
            <a:ext cx="48576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lt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         H         A         N         K         S</a:t>
            </a:r>
            <a:endParaRPr sz="1100"/>
          </a:p>
        </p:txBody>
      </p:sp>
      <p:sp>
        <p:nvSpPr>
          <p:cNvPr id="259" name="Shape 259"/>
          <p:cNvSpPr txBox="1"/>
          <p:nvPr/>
        </p:nvSpPr>
        <p:spPr>
          <a:xfrm>
            <a:off x="3119657" y="2903555"/>
            <a:ext cx="4779663" cy="161597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500">
                <a:solidFill>
                  <a:srgbClr val="7F7F7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SESSION</a:t>
            </a:r>
            <a:endParaRPr sz="1100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xmlns:r="http://schemas.openxmlformats.org/officeDocument/2006/relationships" name="Theme_Master">
  <a:themeElements>
    <a:clrScheme name="Custom 50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F99D1C"/>
      </a:accent1>
      <a:accent2>
        <a:srgbClr val="D1581C"/>
      </a:accent2>
      <a:accent3>
        <a:srgbClr val="8DC63F"/>
      </a:accent3>
      <a:accent4>
        <a:srgbClr val="3B797C"/>
      </a:accent4>
      <a:accent5>
        <a:srgbClr val="DC4133"/>
      </a:accent5>
      <a:accent6>
        <a:srgbClr val="00AAAD"/>
      </a:accent6>
      <a:hlink>
        <a:srgbClr val="0563C1"/>
      </a:hlink>
      <a:folHlink>
        <a:srgbClr val="722E7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